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92.jpeg" descr="IMG_319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030" y="-131643"/>
            <a:ext cx="13422860" cy="987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ds-WM46RuaI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تقدير الحجم و قياسه"/>
          <p:cNvSpPr txBox="1"/>
          <p:nvPr/>
        </p:nvSpPr>
        <p:spPr>
          <a:xfrm>
            <a:off x="3380320" y="4914899"/>
            <a:ext cx="624416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تقدير الحجم و قياسه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307_145457.png" descr="MagicEraser_230307_145457.png"/>
          <p:cNvPicPr>
            <a:picLocks noChangeAspect="1"/>
          </p:cNvPicPr>
          <p:nvPr/>
        </p:nvPicPr>
        <p:blipFill>
          <a:blip r:embed="rId2">
            <a:extLst/>
          </a:blip>
          <a:srcRect l="65051" t="25682" r="22957" b="68138"/>
          <a:stretch>
            <a:fillRect/>
          </a:stretch>
        </p:blipFill>
        <p:spPr>
          <a:xfrm>
            <a:off x="6568613" y="3716932"/>
            <a:ext cx="5344941" cy="2065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307_145457.png" descr="MagicEraser_230307_145457.png"/>
          <p:cNvPicPr>
            <a:picLocks noChangeAspect="1"/>
          </p:cNvPicPr>
          <p:nvPr/>
        </p:nvPicPr>
        <p:blipFill>
          <a:blip r:embed="rId2">
            <a:extLst/>
          </a:blip>
          <a:srcRect l="67936" t="36195" r="23177" b="54131"/>
          <a:stretch>
            <a:fillRect/>
          </a:stretch>
        </p:blipFill>
        <p:spPr>
          <a:xfrm>
            <a:off x="919692" y="3919104"/>
            <a:ext cx="3704687" cy="3024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MagicEraser_230307_145457.png" descr="MagicEraser_230307_145457.png"/>
          <p:cNvPicPr>
            <a:picLocks noChangeAspect="1"/>
          </p:cNvPicPr>
          <p:nvPr/>
        </p:nvPicPr>
        <p:blipFill>
          <a:blip r:embed="rId2">
            <a:extLst/>
          </a:blip>
          <a:srcRect l="23579" t="12869" r="39095" b="45122"/>
          <a:stretch>
            <a:fillRect/>
          </a:stretch>
        </p:blipFill>
        <p:spPr>
          <a:xfrm>
            <a:off x="6368250" y="3176874"/>
            <a:ext cx="6513951" cy="5498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agicEraser_230307_145457.png" descr="MagicEraser_230307_145457.png"/>
          <p:cNvPicPr>
            <a:picLocks noChangeAspect="1"/>
          </p:cNvPicPr>
          <p:nvPr/>
        </p:nvPicPr>
        <p:blipFill>
          <a:blip r:embed="rId2">
            <a:extLst/>
          </a:blip>
          <a:srcRect l="22810" t="54595" r="39864" b="5575"/>
          <a:stretch>
            <a:fillRect/>
          </a:stretch>
        </p:blipFill>
        <p:spPr>
          <a:xfrm>
            <a:off x="-327776" y="3256227"/>
            <a:ext cx="6924416" cy="5541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MagicEraser_230307_145457.png" descr="MagicEraser_230307_145457.png"/>
          <p:cNvPicPr>
            <a:picLocks noChangeAspect="1"/>
          </p:cNvPicPr>
          <p:nvPr/>
        </p:nvPicPr>
        <p:blipFill>
          <a:blip r:embed="rId2">
            <a:extLst/>
          </a:blip>
          <a:srcRect l="45111" t="7839" r="38175" b="86344"/>
          <a:stretch>
            <a:fillRect/>
          </a:stretch>
        </p:blipFill>
        <p:spPr>
          <a:xfrm>
            <a:off x="10249455" y="2530781"/>
            <a:ext cx="2415406" cy="63033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تقدير الحجم و قياسه"/>
          <p:cNvSpPr txBox="1"/>
          <p:nvPr/>
        </p:nvSpPr>
        <p:spPr>
          <a:xfrm>
            <a:off x="3495713" y="847293"/>
            <a:ext cx="624416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تقدير الحجم و قياسه</a:t>
            </a:r>
          </a:p>
        </p:txBody>
      </p:sp>
      <p:sp>
        <p:nvSpPr>
          <p:cNvPr id="134" name="خط"/>
          <p:cNvSpPr/>
          <p:nvPr/>
        </p:nvSpPr>
        <p:spPr>
          <a:xfrm flipV="1">
            <a:off x="6502400" y="3145379"/>
            <a:ext cx="1" cy="6146545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5" name="صفحة ٤٠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gicEraser_230307_145514.png" descr="MagicEraser_230307_145514.png"/>
          <p:cNvPicPr>
            <a:picLocks noChangeAspect="1"/>
          </p:cNvPicPr>
          <p:nvPr/>
        </p:nvPicPr>
        <p:blipFill>
          <a:blip r:embed="rId2">
            <a:extLst/>
          </a:blip>
          <a:srcRect l="9705" t="10221" r="14487" b="13690"/>
          <a:stretch>
            <a:fillRect/>
          </a:stretch>
        </p:blipFill>
        <p:spPr>
          <a:xfrm>
            <a:off x="1384051" y="1247687"/>
            <a:ext cx="10005912" cy="753228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صفحة ٤١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تجميع"/>
          <p:cNvGrpSpPr/>
          <p:nvPr/>
        </p:nvGrpSpPr>
        <p:grpSpPr>
          <a:xfrm>
            <a:off x="1699686" y="959204"/>
            <a:ext cx="9115007" cy="8097543"/>
            <a:chOff x="0" y="0"/>
            <a:chExt cx="9115005" cy="8097541"/>
          </a:xfrm>
        </p:grpSpPr>
        <p:pic>
          <p:nvPicPr>
            <p:cNvPr id="140" name="MagicEraser_230307_145530.png" descr="MagicEraser_230307_14553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678" t="27717" r="34760" b="15176"/>
            <a:stretch>
              <a:fillRect/>
            </a:stretch>
          </p:blipFill>
          <p:spPr>
            <a:xfrm>
              <a:off x="0" y="0"/>
              <a:ext cx="9115006" cy="7026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MagicEraser_230307_145530.png" descr="MagicEraser_230307_14553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9393" t="86197" r="34870" b="4986"/>
            <a:stretch>
              <a:fillRect/>
            </a:stretch>
          </p:blipFill>
          <p:spPr>
            <a:xfrm>
              <a:off x="3234258" y="7012793"/>
              <a:ext cx="5862578" cy="1084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3" name="صفحة ٤١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agicEraser_230307_145546.png" descr="MagicEraser_230307_145546.png"/>
          <p:cNvPicPr>
            <a:picLocks noChangeAspect="1"/>
          </p:cNvPicPr>
          <p:nvPr/>
        </p:nvPicPr>
        <p:blipFill>
          <a:blip r:embed="rId2">
            <a:extLst/>
          </a:blip>
          <a:srcRect l="11221" t="11785" r="9904" b="2674"/>
          <a:stretch>
            <a:fillRect/>
          </a:stretch>
        </p:blipFill>
        <p:spPr>
          <a:xfrm>
            <a:off x="1256746" y="219868"/>
            <a:ext cx="11450513" cy="931366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صفحة ٤٢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MagicEraser_230307_145606.png" descr="MagicEraser_230307_145606.png"/>
          <p:cNvPicPr>
            <a:picLocks noChangeAspect="1"/>
          </p:cNvPicPr>
          <p:nvPr/>
        </p:nvPicPr>
        <p:blipFill>
          <a:blip r:embed="rId2">
            <a:extLst/>
          </a:blip>
          <a:srcRect l="3029" t="23379" r="5350" b="49280"/>
          <a:stretch>
            <a:fillRect/>
          </a:stretch>
        </p:blipFill>
        <p:spPr>
          <a:xfrm>
            <a:off x="888281" y="591389"/>
            <a:ext cx="12064819" cy="2700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MagicEraser_230307_145606.png" descr="MagicEraser_230307_145606.png"/>
          <p:cNvPicPr>
            <a:picLocks noChangeAspect="1"/>
          </p:cNvPicPr>
          <p:nvPr/>
        </p:nvPicPr>
        <p:blipFill>
          <a:blip r:embed="rId2">
            <a:extLst/>
          </a:blip>
          <a:srcRect l="3158" t="51078" r="5221" b="33884"/>
          <a:stretch>
            <a:fillRect/>
          </a:stretch>
        </p:blipFill>
        <p:spPr>
          <a:xfrm>
            <a:off x="426442" y="4128889"/>
            <a:ext cx="12151754" cy="1495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MagicEraser_230307_145606.png" descr="MagicEraser_230307_145606.png"/>
          <p:cNvPicPr>
            <a:picLocks noChangeAspect="1"/>
          </p:cNvPicPr>
          <p:nvPr/>
        </p:nvPicPr>
        <p:blipFill>
          <a:blip r:embed="rId2">
            <a:extLst/>
          </a:blip>
          <a:srcRect l="2723" t="65869" r="5656" b="28156"/>
          <a:stretch>
            <a:fillRect/>
          </a:stretch>
        </p:blipFill>
        <p:spPr>
          <a:xfrm>
            <a:off x="426442" y="6231087"/>
            <a:ext cx="12151754" cy="594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MagicEraser_230307_145606.png" descr="MagicEraser_230307_145606.png"/>
          <p:cNvPicPr>
            <a:picLocks noChangeAspect="1"/>
          </p:cNvPicPr>
          <p:nvPr/>
        </p:nvPicPr>
        <p:blipFill>
          <a:blip r:embed="rId2">
            <a:extLst/>
          </a:blip>
          <a:srcRect l="17677" t="71870" r="6200" b="9318"/>
          <a:stretch>
            <a:fillRect/>
          </a:stretch>
        </p:blipFill>
        <p:spPr>
          <a:xfrm>
            <a:off x="422951" y="6742628"/>
            <a:ext cx="12584546" cy="233238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صفحة ٤٢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