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9"/>
  </p:notesMasterIdLst>
  <p:sldIdLst>
    <p:sldId id="273" r:id="rId2"/>
    <p:sldId id="379" r:id="rId3"/>
    <p:sldId id="360" r:id="rId4"/>
    <p:sldId id="258" r:id="rId5"/>
    <p:sldId id="350" r:id="rId6"/>
    <p:sldId id="380" r:id="rId7"/>
    <p:sldId id="385" r:id="rId8"/>
    <p:sldId id="386" r:id="rId9"/>
    <p:sldId id="387" r:id="rId10"/>
    <p:sldId id="388" r:id="rId11"/>
    <p:sldId id="389" r:id="rId12"/>
    <p:sldId id="391" r:id="rId13"/>
    <p:sldId id="390" r:id="rId14"/>
    <p:sldId id="392" r:id="rId15"/>
    <p:sldId id="393" r:id="rId16"/>
    <p:sldId id="394" r:id="rId17"/>
    <p:sldId id="384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5"/>
            <p14:sldId id="386"/>
            <p14:sldId id="387"/>
            <p14:sldId id="388"/>
            <p14:sldId id="389"/>
            <p14:sldId id="391"/>
            <p14:sldId id="390"/>
            <p14:sldId id="392"/>
            <p14:sldId id="393"/>
            <p14:sldId id="394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2FF"/>
    <a:srgbClr val="FFE7F3"/>
    <a:srgbClr val="FFF1DA"/>
    <a:srgbClr val="FFF8F2"/>
    <a:srgbClr val="FFFFBA"/>
    <a:srgbClr val="FFFD78"/>
    <a:srgbClr val="DCD2C0"/>
    <a:srgbClr val="DCC5C5"/>
    <a:srgbClr val="DCC9CB"/>
    <a:srgbClr val="FF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92"/>
    <p:restoredTop sz="93457"/>
  </p:normalViewPr>
  <p:slideViewPr>
    <p:cSldViewPr snapToGrid="0" snapToObjects="1">
      <p:cViewPr varScale="1">
        <p:scale>
          <a:sx n="61" d="100"/>
          <a:sy n="61" d="100"/>
        </p:scale>
        <p:origin x="248" y="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19 شعبان،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19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19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19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19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19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19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19 شعبان،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19 شعبان،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19 شعبان،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19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19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19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www.mnhaji.com/wp-content/uploads/2022/11/riadiaat_2_mutawasit22.pdf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8.png"/><Relationship Id="rId7" Type="http://schemas.openxmlformats.org/officeDocument/2006/relationships/image" Target="../media/image6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38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37.jp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1.png"/><Relationship Id="rId5" Type="http://schemas.openxmlformats.org/officeDocument/2006/relationships/image" Target="../media/image40.jpe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39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88.png"/><Relationship Id="rId5" Type="http://schemas.openxmlformats.org/officeDocument/2006/relationships/image" Target="../media/image40.jpeg"/><Relationship Id="rId10" Type="http://schemas.openxmlformats.org/officeDocument/2006/relationships/image" Target="../media/image87.png"/><Relationship Id="rId4" Type="http://schemas.openxmlformats.org/officeDocument/2006/relationships/image" Target="../media/image39.png"/><Relationship Id="rId9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8.png"/><Relationship Id="rId7" Type="http://schemas.openxmlformats.org/officeDocument/2006/relationships/image" Target="../media/image87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38.png"/><Relationship Id="rId7" Type="http://schemas.openxmlformats.org/officeDocument/2006/relationships/image" Target="../media/image9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38.png"/><Relationship Id="rId7" Type="http://schemas.openxmlformats.org/officeDocument/2006/relationships/image" Target="../media/image9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38.png"/><Relationship Id="rId7" Type="http://schemas.openxmlformats.org/officeDocument/2006/relationships/image" Target="../media/image9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38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52.png"/><Relationship Id="rId5" Type="http://schemas.openxmlformats.org/officeDocument/2006/relationships/image" Target="../media/image40.jpeg"/><Relationship Id="rId10" Type="http://schemas.openxmlformats.org/officeDocument/2006/relationships/image" Target="../media/image51.png"/><Relationship Id="rId4" Type="http://schemas.openxmlformats.org/officeDocument/2006/relationships/image" Target="../media/image39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0.png"/><Relationship Id="rId3" Type="http://schemas.openxmlformats.org/officeDocument/2006/relationships/image" Target="../media/image38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58.png"/><Relationship Id="rId5" Type="http://schemas.openxmlformats.org/officeDocument/2006/relationships/image" Target="../media/image40.jpeg"/><Relationship Id="rId10" Type="http://schemas.openxmlformats.org/officeDocument/2006/relationships/image" Target="../media/image57.png"/><Relationship Id="rId4" Type="http://schemas.openxmlformats.org/officeDocument/2006/relationships/image" Target="../media/image39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8.png"/><Relationship Id="rId7" Type="http://schemas.openxmlformats.org/officeDocument/2006/relationships/image" Target="../media/image61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10" Type="http://schemas.openxmlformats.org/officeDocument/2006/relationships/image" Target="../media/image64.png"/><Relationship Id="rId4" Type="http://schemas.openxmlformats.org/officeDocument/2006/relationships/image" Target="../media/image39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19FAA1-2543-DCFA-9D44-44F6BEE71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263" y="120516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4FD1D8-8009-780E-836B-C7E72F076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51" y="1239704"/>
            <a:ext cx="389731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1ADCB0E6-2D25-CC57-06C6-7CF86C3EA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26" y="736466"/>
            <a:ext cx="26638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56">
            <a:extLst>
              <a:ext uri="{FF2B5EF4-FFF2-40B4-BE49-F238E27FC236}">
                <a16:creationId xmlns:a16="http://schemas.microsoft.com/office/drawing/2014/main" id="{82EA4F67-75E3-40B2-7E56-CB2C0AC9D055}"/>
              </a:ext>
            </a:extLst>
          </p:cNvPr>
          <p:cNvGrpSpPr>
            <a:grpSpLocks/>
          </p:cNvGrpSpPr>
          <p:nvPr/>
        </p:nvGrpSpPr>
        <p:grpSpPr bwMode="auto">
          <a:xfrm>
            <a:off x="1959726" y="3387591"/>
            <a:ext cx="3625850" cy="2965450"/>
            <a:chOff x="2184" y="2115"/>
            <a:chExt cx="2284" cy="1868"/>
          </a:xfrm>
        </p:grpSpPr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6874D3C6-5D46-4CB1-8CC3-6BE659D44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0" y="3793"/>
              <a:ext cx="19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03AE4BE4-F542-EC10-6358-F3DA5BBF3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3" y="2296"/>
              <a:ext cx="0" cy="14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16" name="Group 55">
              <a:extLst>
                <a:ext uri="{FF2B5EF4-FFF2-40B4-BE49-F238E27FC236}">
                  <a16:creationId xmlns:a16="http://schemas.microsoft.com/office/drawing/2014/main" id="{F56FA066-EE71-9746-1F4B-AECDBB9DD9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4" y="2115"/>
              <a:ext cx="2284" cy="1868"/>
              <a:chOff x="687" y="2115"/>
              <a:chExt cx="2284" cy="1868"/>
            </a:xfrm>
          </p:grpSpPr>
          <p:grpSp>
            <p:nvGrpSpPr>
              <p:cNvPr id="17" name="Group 14">
                <a:extLst>
                  <a:ext uri="{FF2B5EF4-FFF2-40B4-BE49-F238E27FC236}">
                    <a16:creationId xmlns:a16="http://schemas.microsoft.com/office/drawing/2014/main" id="{198EAC12-5E24-2FC2-FC56-D86A993598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6" y="2419"/>
                <a:ext cx="1700" cy="1367"/>
                <a:chOff x="681" y="663"/>
                <a:chExt cx="1700" cy="1367"/>
              </a:xfrm>
            </p:grpSpPr>
            <p:sp>
              <p:nvSpPr>
                <p:cNvPr id="42" name="Line 15">
                  <a:extLst>
                    <a:ext uri="{FF2B5EF4-FFF2-40B4-BE49-F238E27FC236}">
                      <a16:creationId xmlns:a16="http://schemas.microsoft.com/office/drawing/2014/main" id="{984BB4D3-99D3-1774-434A-6FC6A5531B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1" y="663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3" name="Line 16">
                  <a:extLst>
                    <a:ext uri="{FF2B5EF4-FFF2-40B4-BE49-F238E27FC236}">
                      <a16:creationId xmlns:a16="http://schemas.microsoft.com/office/drawing/2014/main" id="{94F456C3-447D-9619-4F08-FF4437CF60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2" y="663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4" name="Line 17">
                  <a:extLst>
                    <a:ext uri="{FF2B5EF4-FFF2-40B4-BE49-F238E27FC236}">
                      <a16:creationId xmlns:a16="http://schemas.microsoft.com/office/drawing/2014/main" id="{14894B13-4442-EDDB-7D6A-34C52AA763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9" y="663"/>
                  <a:ext cx="1692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5" name="Line 18">
                  <a:extLst>
                    <a:ext uri="{FF2B5EF4-FFF2-40B4-BE49-F238E27FC236}">
                      <a16:creationId xmlns:a16="http://schemas.microsoft.com/office/drawing/2014/main" id="{800DEC1A-EF19-8B27-0B29-B3C9119346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7" y="855"/>
                  <a:ext cx="1692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6" name="Line 19">
                  <a:extLst>
                    <a:ext uri="{FF2B5EF4-FFF2-40B4-BE49-F238E27FC236}">
                      <a16:creationId xmlns:a16="http://schemas.microsoft.com/office/drawing/2014/main" id="{5539788A-48DC-4ABD-9207-85387DE795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9" y="1010"/>
                  <a:ext cx="1692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7" name="Line 20">
                  <a:extLst>
                    <a:ext uri="{FF2B5EF4-FFF2-40B4-BE49-F238E27FC236}">
                      <a16:creationId xmlns:a16="http://schemas.microsoft.com/office/drawing/2014/main" id="{E4778D6B-03A6-0222-A7CB-87ADCEF312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1" y="1191"/>
                  <a:ext cx="1692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8" name="Line 21">
                  <a:extLst>
                    <a:ext uri="{FF2B5EF4-FFF2-40B4-BE49-F238E27FC236}">
                      <a16:creationId xmlns:a16="http://schemas.microsoft.com/office/drawing/2014/main" id="{D44D1EC1-45DF-4FB3-A63E-ECD62B2436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1" y="1517"/>
                  <a:ext cx="1692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9" name="Line 22">
                  <a:extLst>
                    <a:ext uri="{FF2B5EF4-FFF2-40B4-BE49-F238E27FC236}">
                      <a16:creationId xmlns:a16="http://schemas.microsoft.com/office/drawing/2014/main" id="{B5AF6D4E-1FC3-53DF-8115-55D60F5634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9" y="1693"/>
                  <a:ext cx="1692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E9DE6A70-6099-32D3-75C1-961C6B7109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1" y="1861"/>
                  <a:ext cx="1692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AA5AB8CA-EBA0-886B-FBFB-B2C44E8124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2" y="663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2" name="Line 25">
                  <a:extLst>
                    <a:ext uri="{FF2B5EF4-FFF2-40B4-BE49-F238E27FC236}">
                      <a16:creationId xmlns:a16="http://schemas.microsoft.com/office/drawing/2014/main" id="{74923236-906D-F766-48A3-C82F066A59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5" y="663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3" name="Line 26">
                  <a:extLst>
                    <a:ext uri="{FF2B5EF4-FFF2-40B4-BE49-F238E27FC236}">
                      <a16:creationId xmlns:a16="http://schemas.microsoft.com/office/drawing/2014/main" id="{DD4DF6EB-8AA7-C7BE-208B-4F62EE2D5E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3" y="663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4" name="Line 27">
                  <a:extLst>
                    <a:ext uri="{FF2B5EF4-FFF2-40B4-BE49-F238E27FC236}">
                      <a16:creationId xmlns:a16="http://schemas.microsoft.com/office/drawing/2014/main" id="{56DEE9EA-F784-B0F0-E946-3DC7E11A1E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88" y="669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5" name="Line 28">
                  <a:extLst>
                    <a:ext uri="{FF2B5EF4-FFF2-40B4-BE49-F238E27FC236}">
                      <a16:creationId xmlns:a16="http://schemas.microsoft.com/office/drawing/2014/main" id="{3C63508D-7B3A-1B93-39F1-8E1E290BB9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9" y="669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6" name="Line 29">
                  <a:extLst>
                    <a:ext uri="{FF2B5EF4-FFF2-40B4-BE49-F238E27FC236}">
                      <a16:creationId xmlns:a16="http://schemas.microsoft.com/office/drawing/2014/main" id="{445604C5-5E9D-0ACD-A671-829D8E455B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669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7" name="Line 30">
                  <a:extLst>
                    <a:ext uri="{FF2B5EF4-FFF2-40B4-BE49-F238E27FC236}">
                      <a16:creationId xmlns:a16="http://schemas.microsoft.com/office/drawing/2014/main" id="{A250D883-727C-E30A-C74C-0E3D925324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3" y="669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8" name="Line 31">
                  <a:extLst>
                    <a:ext uri="{FF2B5EF4-FFF2-40B4-BE49-F238E27FC236}">
                      <a16:creationId xmlns:a16="http://schemas.microsoft.com/office/drawing/2014/main" id="{8ED8FF85-5D8D-248E-66F3-8A0932CCB7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6" y="669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9" name="Line 32">
                  <a:extLst>
                    <a:ext uri="{FF2B5EF4-FFF2-40B4-BE49-F238E27FC236}">
                      <a16:creationId xmlns:a16="http://schemas.microsoft.com/office/drawing/2014/main" id="{C66ECC12-4498-D3AA-452D-008D0EC294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4" y="1352"/>
                  <a:ext cx="1692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8" name="Group 53">
                <a:extLst>
                  <a:ext uri="{FF2B5EF4-FFF2-40B4-BE49-F238E27FC236}">
                    <a16:creationId xmlns:a16="http://schemas.microsoft.com/office/drawing/2014/main" id="{31CA23EB-4C48-793D-64B7-9A3C7A60D6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7" y="2312"/>
                <a:ext cx="2049" cy="1671"/>
                <a:chOff x="687" y="2312"/>
                <a:chExt cx="2049" cy="1671"/>
              </a:xfrm>
            </p:grpSpPr>
            <p:grpSp>
              <p:nvGrpSpPr>
                <p:cNvPr id="22" name="Group 52">
                  <a:extLst>
                    <a:ext uri="{FF2B5EF4-FFF2-40B4-BE49-F238E27FC236}">
                      <a16:creationId xmlns:a16="http://schemas.microsoft.com/office/drawing/2014/main" id="{73045F96-6414-54D7-1B3F-84C088F91E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7" y="2312"/>
                  <a:ext cx="304" cy="1407"/>
                  <a:chOff x="687" y="2312"/>
                  <a:chExt cx="304" cy="1407"/>
                </a:xfrm>
              </p:grpSpPr>
              <p:sp>
                <p:nvSpPr>
                  <p:cNvPr id="34" name="Text Box 7">
                    <a:extLst>
                      <a:ext uri="{FF2B5EF4-FFF2-40B4-BE49-F238E27FC236}">
                        <a16:creationId xmlns:a16="http://schemas.microsoft.com/office/drawing/2014/main" id="{EDD10C07-421E-9F83-0CF8-E68E2B03B9B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7" y="3507"/>
                    <a:ext cx="2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ar-SA" altLang="ar-SA" sz="1600" b="1"/>
                      <a:t>10</a:t>
                    </a:r>
                    <a:endParaRPr lang="en-US" altLang="ar-SA" sz="1600" b="1"/>
                  </a:p>
                </p:txBody>
              </p:sp>
              <p:sp>
                <p:nvSpPr>
                  <p:cNvPr id="35" name="Text Box 42">
                    <a:extLst>
                      <a:ext uri="{FF2B5EF4-FFF2-40B4-BE49-F238E27FC236}">
                        <a16:creationId xmlns:a16="http://schemas.microsoft.com/office/drawing/2014/main" id="{A088AF2D-8463-FF98-7591-43F1DD33BF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5" y="3338"/>
                    <a:ext cx="2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ar-SA" altLang="ar-SA" sz="1600" b="1"/>
                      <a:t>20</a:t>
                    </a:r>
                    <a:endParaRPr lang="en-US" altLang="ar-SA" sz="1600" b="1"/>
                  </a:p>
                </p:txBody>
              </p:sp>
              <p:sp>
                <p:nvSpPr>
                  <p:cNvPr id="36" name="Text Box 43">
                    <a:extLst>
                      <a:ext uri="{FF2B5EF4-FFF2-40B4-BE49-F238E27FC236}">
                        <a16:creationId xmlns:a16="http://schemas.microsoft.com/office/drawing/2014/main" id="{6CE99158-74F0-3251-3645-3129380FFBB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5" y="3166"/>
                    <a:ext cx="2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ar-SA" altLang="ar-SA" sz="1600" b="1"/>
                      <a:t>30</a:t>
                    </a:r>
                    <a:endParaRPr lang="en-US" altLang="ar-SA" sz="1600" b="1"/>
                  </a:p>
                </p:txBody>
              </p:sp>
              <p:sp>
                <p:nvSpPr>
                  <p:cNvPr id="37" name="Text Box 44">
                    <a:extLst>
                      <a:ext uri="{FF2B5EF4-FFF2-40B4-BE49-F238E27FC236}">
                        <a16:creationId xmlns:a16="http://schemas.microsoft.com/office/drawing/2014/main" id="{895E547F-191D-3155-5833-F5F08B21ADD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9" y="3000"/>
                    <a:ext cx="2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ar-SA" altLang="ar-SA" sz="1600" b="1"/>
                      <a:t>40</a:t>
                    </a:r>
                    <a:endParaRPr lang="en-US" altLang="ar-SA" sz="1600" b="1"/>
                  </a:p>
                </p:txBody>
              </p:sp>
              <p:sp>
                <p:nvSpPr>
                  <p:cNvPr id="38" name="Text Box 45">
                    <a:extLst>
                      <a:ext uri="{FF2B5EF4-FFF2-40B4-BE49-F238E27FC236}">
                        <a16:creationId xmlns:a16="http://schemas.microsoft.com/office/drawing/2014/main" id="{51A410EC-5C9D-4D0A-7176-44AB3A689B9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" y="2832"/>
                    <a:ext cx="2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ar-SA" altLang="ar-SA" sz="1600" b="1"/>
                      <a:t>50</a:t>
                    </a:r>
                    <a:endParaRPr lang="en-US" altLang="ar-SA" sz="1600" b="1"/>
                  </a:p>
                </p:txBody>
              </p:sp>
              <p:sp>
                <p:nvSpPr>
                  <p:cNvPr id="39" name="Text Box 46">
                    <a:extLst>
                      <a:ext uri="{FF2B5EF4-FFF2-40B4-BE49-F238E27FC236}">
                        <a16:creationId xmlns:a16="http://schemas.microsoft.com/office/drawing/2014/main" id="{7C13B22C-3E7B-40E0-F952-9C85179104F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" y="2659"/>
                    <a:ext cx="2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ar-SA" altLang="ar-SA" sz="1600" b="1"/>
                      <a:t>60</a:t>
                    </a:r>
                    <a:endParaRPr lang="en-US" altLang="ar-SA" sz="1600" b="1"/>
                  </a:p>
                </p:txBody>
              </p:sp>
              <p:sp>
                <p:nvSpPr>
                  <p:cNvPr id="40" name="Text Box 47">
                    <a:extLst>
                      <a:ext uri="{FF2B5EF4-FFF2-40B4-BE49-F238E27FC236}">
                        <a16:creationId xmlns:a16="http://schemas.microsoft.com/office/drawing/2014/main" id="{97D8873E-1820-D027-63DB-665FA250D24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9" y="2492"/>
                    <a:ext cx="2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ar-SA" altLang="ar-SA" sz="1600" b="1"/>
                      <a:t>70</a:t>
                    </a:r>
                    <a:endParaRPr lang="en-US" altLang="ar-SA" sz="1600" b="1"/>
                  </a:p>
                </p:txBody>
              </p:sp>
              <p:sp>
                <p:nvSpPr>
                  <p:cNvPr id="41" name="Text Box 48">
                    <a:extLst>
                      <a:ext uri="{FF2B5EF4-FFF2-40B4-BE49-F238E27FC236}">
                        <a16:creationId xmlns:a16="http://schemas.microsoft.com/office/drawing/2014/main" id="{66ACC54C-2D20-C348-B281-4F15871B2F9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1" y="2312"/>
                    <a:ext cx="2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ar-SA" altLang="ar-SA" sz="1600" b="1"/>
                      <a:t>80</a:t>
                    </a:r>
                    <a:endParaRPr lang="en-US" altLang="ar-SA" sz="1600" b="1"/>
                  </a:p>
                </p:txBody>
              </p:sp>
            </p:grpSp>
            <p:grpSp>
              <p:nvGrpSpPr>
                <p:cNvPr id="23" name="Group 50">
                  <a:extLst>
                    <a:ext uri="{FF2B5EF4-FFF2-40B4-BE49-F238E27FC236}">
                      <a16:creationId xmlns:a16="http://schemas.microsoft.com/office/drawing/2014/main" id="{6AC286B9-93DC-1412-B3A2-43C8EFE70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20" y="3793"/>
                  <a:ext cx="1716" cy="190"/>
                  <a:chOff x="1028" y="3793"/>
                  <a:chExt cx="1716" cy="190"/>
                </a:xfrm>
              </p:grpSpPr>
              <p:sp>
                <p:nvSpPr>
                  <p:cNvPr id="24" name="Rectangle 33">
                    <a:extLst>
                      <a:ext uri="{FF2B5EF4-FFF2-40B4-BE49-F238E27FC236}">
                        <a16:creationId xmlns:a16="http://schemas.microsoft.com/office/drawing/2014/main" id="{0B72E903-9D5C-500E-733F-8D50002913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3796"/>
                    <a:ext cx="182" cy="1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ar-SA" altLang="ar-SA" sz="1600" b="1"/>
                      <a:t>1</a:t>
                    </a:r>
                    <a:endParaRPr lang="en-US" altLang="ar-SA" sz="1600" b="1"/>
                  </a:p>
                </p:txBody>
              </p:sp>
              <p:sp>
                <p:nvSpPr>
                  <p:cNvPr id="25" name="Rectangle 34">
                    <a:extLst>
                      <a:ext uri="{FF2B5EF4-FFF2-40B4-BE49-F238E27FC236}">
                        <a16:creationId xmlns:a16="http://schemas.microsoft.com/office/drawing/2014/main" id="{0F0367E2-D961-7B78-C192-620128C8D2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3796"/>
                    <a:ext cx="182" cy="1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ar-SA" altLang="ar-SA" sz="1600" b="1"/>
                      <a:t>2</a:t>
                    </a:r>
                    <a:endParaRPr lang="en-US" altLang="ar-SA" sz="1600" b="1"/>
                  </a:p>
                </p:txBody>
              </p:sp>
              <p:sp>
                <p:nvSpPr>
                  <p:cNvPr id="26" name="Rectangle 35">
                    <a:extLst>
                      <a:ext uri="{FF2B5EF4-FFF2-40B4-BE49-F238E27FC236}">
                        <a16:creationId xmlns:a16="http://schemas.microsoft.com/office/drawing/2014/main" id="{757D21BE-1FD8-1DDA-D0C5-62D064789F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75" y="3801"/>
                    <a:ext cx="182" cy="1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ar-SA" altLang="ar-SA" sz="1600" b="1"/>
                      <a:t>3</a:t>
                    </a:r>
                    <a:endParaRPr lang="en-US" altLang="ar-SA" sz="1600" b="1"/>
                  </a:p>
                </p:txBody>
              </p:sp>
              <p:sp>
                <p:nvSpPr>
                  <p:cNvPr id="27" name="Rectangle 36">
                    <a:extLst>
                      <a:ext uri="{FF2B5EF4-FFF2-40B4-BE49-F238E27FC236}">
                        <a16:creationId xmlns:a16="http://schemas.microsoft.com/office/drawing/2014/main" id="{F4F1DEBF-E360-B51F-2517-C1F1FE2195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8" y="3793"/>
                    <a:ext cx="182" cy="1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ar-SA" altLang="ar-SA" sz="1600" b="1"/>
                      <a:t>4</a:t>
                    </a:r>
                    <a:endParaRPr lang="en-US" altLang="ar-SA" sz="1600" b="1"/>
                  </a:p>
                </p:txBody>
              </p:sp>
              <p:sp>
                <p:nvSpPr>
                  <p:cNvPr id="28" name="Rectangle 37">
                    <a:extLst>
                      <a:ext uri="{FF2B5EF4-FFF2-40B4-BE49-F238E27FC236}">
                        <a16:creationId xmlns:a16="http://schemas.microsoft.com/office/drawing/2014/main" id="{B748372A-F4F3-28CD-3516-85380CE47E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29" y="3798"/>
                    <a:ext cx="182" cy="1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ar-SA" altLang="ar-SA" sz="1600" b="1"/>
                      <a:t>5</a:t>
                    </a:r>
                    <a:endParaRPr lang="en-US" altLang="ar-SA" sz="1600" b="1"/>
                  </a:p>
                </p:txBody>
              </p:sp>
              <p:sp>
                <p:nvSpPr>
                  <p:cNvPr id="29" name="Rectangle 38">
                    <a:extLst>
                      <a:ext uri="{FF2B5EF4-FFF2-40B4-BE49-F238E27FC236}">
                        <a16:creationId xmlns:a16="http://schemas.microsoft.com/office/drawing/2014/main" id="{FC1824E2-1A0D-62DC-CE0F-3B5D4C4A6C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81" y="3798"/>
                    <a:ext cx="182" cy="1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ar-SA" altLang="ar-SA" sz="1600" b="1"/>
                      <a:t>6</a:t>
                    </a:r>
                    <a:endParaRPr lang="en-US" altLang="ar-SA" sz="1600" b="1"/>
                  </a:p>
                </p:txBody>
              </p:sp>
              <p:sp>
                <p:nvSpPr>
                  <p:cNvPr id="30" name="Rectangle 39">
                    <a:extLst>
                      <a:ext uri="{FF2B5EF4-FFF2-40B4-BE49-F238E27FC236}">
                        <a16:creationId xmlns:a16="http://schemas.microsoft.com/office/drawing/2014/main" id="{EDF2270F-C4EB-C382-04E1-011898EC31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2" y="3798"/>
                    <a:ext cx="182" cy="1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ar-SA" altLang="ar-SA" sz="1600" b="1"/>
                      <a:t>7</a:t>
                    </a:r>
                    <a:endParaRPr lang="en-US" altLang="ar-SA" sz="1600" b="1"/>
                  </a:p>
                </p:txBody>
              </p:sp>
              <p:sp>
                <p:nvSpPr>
                  <p:cNvPr id="31" name="Rectangle 40">
                    <a:extLst>
                      <a:ext uri="{FF2B5EF4-FFF2-40B4-BE49-F238E27FC236}">
                        <a16:creationId xmlns:a16="http://schemas.microsoft.com/office/drawing/2014/main" id="{CDE3740B-EC98-AEA7-1BED-CBE9980389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26" y="3798"/>
                    <a:ext cx="182" cy="1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ar-SA" altLang="ar-SA" sz="1600" b="1"/>
                      <a:t>8</a:t>
                    </a:r>
                    <a:endParaRPr lang="en-US" altLang="ar-SA" sz="1600" b="1"/>
                  </a:p>
                </p:txBody>
              </p:sp>
              <p:sp>
                <p:nvSpPr>
                  <p:cNvPr id="32" name="Rectangle 41">
                    <a:extLst>
                      <a:ext uri="{FF2B5EF4-FFF2-40B4-BE49-F238E27FC236}">
                        <a16:creationId xmlns:a16="http://schemas.microsoft.com/office/drawing/2014/main" id="{391FA064-CCCB-E18F-A3AB-836975231E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4" y="3801"/>
                    <a:ext cx="182" cy="1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ar-SA" altLang="ar-SA" sz="1600" b="1"/>
                      <a:t>9</a:t>
                    </a:r>
                    <a:endParaRPr lang="en-US" altLang="ar-SA" sz="1600" b="1"/>
                  </a:p>
                </p:txBody>
              </p:sp>
              <p:sp>
                <p:nvSpPr>
                  <p:cNvPr id="33" name="Rectangle 49">
                    <a:extLst>
                      <a:ext uri="{FF2B5EF4-FFF2-40B4-BE49-F238E27FC236}">
                        <a16:creationId xmlns:a16="http://schemas.microsoft.com/office/drawing/2014/main" id="{A6006A1A-A11B-9D1A-2A1B-A9517E92A5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62" y="3793"/>
                    <a:ext cx="182" cy="1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ar-SA" altLang="ar-SA" sz="1600" b="1"/>
                      <a:t>10</a:t>
                    </a:r>
                    <a:endParaRPr lang="en-US" altLang="ar-SA" sz="1600" b="1" dirty="0"/>
                  </a:p>
                </p:txBody>
              </p:sp>
            </p:grpSp>
          </p:grpSp>
          <p:grpSp>
            <p:nvGrpSpPr>
              <p:cNvPr id="19" name="Group 54">
                <a:extLst>
                  <a:ext uri="{FF2B5EF4-FFF2-40B4-BE49-F238E27FC236}">
                    <a16:creationId xmlns:a16="http://schemas.microsoft.com/office/drawing/2014/main" id="{B401F3CB-477E-F343-1C5B-A89E28D690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8" y="2115"/>
                <a:ext cx="2223" cy="1859"/>
                <a:chOff x="748" y="2115"/>
                <a:chExt cx="2223" cy="1859"/>
              </a:xfrm>
            </p:grpSpPr>
            <p:sp>
              <p:nvSpPr>
                <p:cNvPr id="20" name="Text Box 10">
                  <a:extLst>
                    <a:ext uri="{FF2B5EF4-FFF2-40B4-BE49-F238E27FC236}">
                      <a16:creationId xmlns:a16="http://schemas.microsoft.com/office/drawing/2014/main" id="{561203DD-1BEE-BC1C-22A8-E1F42476C0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99" y="3743"/>
                  <a:ext cx="27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ar-SA" altLang="ar-SA" b="1"/>
                    <a:t>س</a:t>
                  </a:r>
                  <a:endParaRPr lang="en-US" altLang="ar-SA" b="1"/>
                </a:p>
              </p:txBody>
            </p:sp>
            <p:sp>
              <p:nvSpPr>
                <p:cNvPr id="21" name="Text Box 51">
                  <a:extLst>
                    <a:ext uri="{FF2B5EF4-FFF2-40B4-BE49-F238E27FC236}">
                      <a16:creationId xmlns:a16="http://schemas.microsoft.com/office/drawing/2014/main" id="{4767D64F-B897-57BA-9F89-61A69939C1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8" y="2115"/>
                  <a:ext cx="27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ar-SA" altLang="ar-SA" b="1"/>
                    <a:t>ص</a:t>
                  </a:r>
                  <a:endParaRPr lang="en-US" altLang="ar-SA" b="1"/>
                </a:p>
              </p:txBody>
            </p:sp>
          </p:grpSp>
        </p:grpSp>
      </p:grpSp>
      <p:sp>
        <p:nvSpPr>
          <p:cNvPr id="60" name="Text Box 59">
            <a:extLst>
              <a:ext uri="{FF2B5EF4-FFF2-40B4-BE49-F238E27FC236}">
                <a16:creationId xmlns:a16="http://schemas.microsoft.com/office/drawing/2014/main" id="{0CCCE2CA-E0C0-F3AD-6D69-19B6068DE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201" y="4484554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000">
                <a:solidFill>
                  <a:schemeClr val="accent2"/>
                </a:solidFill>
              </a:rPr>
              <a:t>●</a:t>
            </a:r>
          </a:p>
        </p:txBody>
      </p:sp>
      <p:sp>
        <p:nvSpPr>
          <p:cNvPr id="61" name="Text Box 60">
            <a:extLst>
              <a:ext uri="{FF2B5EF4-FFF2-40B4-BE49-F238E27FC236}">
                <a16:creationId xmlns:a16="http://schemas.microsoft.com/office/drawing/2014/main" id="{C786E1E8-F519-96FA-A498-782E88069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901" y="4421054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000">
                <a:solidFill>
                  <a:schemeClr val="accent2"/>
                </a:solidFill>
              </a:rPr>
              <a:t>●</a:t>
            </a:r>
          </a:p>
        </p:txBody>
      </p:sp>
      <p:sp>
        <p:nvSpPr>
          <p:cNvPr id="62" name="Text Box 61">
            <a:extLst>
              <a:ext uri="{FF2B5EF4-FFF2-40B4-BE49-F238E27FC236}">
                <a16:creationId xmlns:a16="http://schemas.microsoft.com/office/drawing/2014/main" id="{76DDA2F4-D7A4-DA46-FEA3-691124083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601" y="4327391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000">
                <a:solidFill>
                  <a:schemeClr val="accent2"/>
                </a:solidFill>
              </a:rPr>
              <a:t>●</a:t>
            </a:r>
          </a:p>
        </p:txBody>
      </p:sp>
      <p:sp>
        <p:nvSpPr>
          <p:cNvPr id="63" name="Text Box 62">
            <a:extLst>
              <a:ext uri="{FF2B5EF4-FFF2-40B4-BE49-F238E27FC236}">
                <a16:creationId xmlns:a16="http://schemas.microsoft.com/office/drawing/2014/main" id="{8E91DCC5-5DEC-4D33-7CFE-C7BDD54DF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301" y="4205154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000">
                <a:solidFill>
                  <a:schemeClr val="accent2"/>
                </a:solidFill>
              </a:rPr>
              <a:t>●</a:t>
            </a:r>
          </a:p>
        </p:txBody>
      </p:sp>
      <p:sp>
        <p:nvSpPr>
          <p:cNvPr id="64" name="Text Box 63">
            <a:extLst>
              <a:ext uri="{FF2B5EF4-FFF2-40B4-BE49-F238E27FC236}">
                <a16:creationId xmlns:a16="http://schemas.microsoft.com/office/drawing/2014/main" id="{FA953D8F-AA6F-D0EB-35D3-A8BCF25D0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463" y="4111491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000">
                <a:solidFill>
                  <a:schemeClr val="accent2"/>
                </a:solidFill>
              </a:rPr>
              <a:t>●</a:t>
            </a:r>
          </a:p>
        </p:txBody>
      </p:sp>
      <p:sp>
        <p:nvSpPr>
          <p:cNvPr id="65" name="Line 64">
            <a:extLst>
              <a:ext uri="{FF2B5EF4-FFF2-40B4-BE49-F238E27FC236}">
                <a16:creationId xmlns:a16="http://schemas.microsoft.com/office/drawing/2014/main" id="{95D7616F-CAD2-A4B0-8298-EA977FD669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8226" y="4624254"/>
            <a:ext cx="301625" cy="7143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6" name="Line 65">
            <a:extLst>
              <a:ext uri="{FF2B5EF4-FFF2-40B4-BE49-F238E27FC236}">
                <a16:creationId xmlns:a16="http://schemas.microsoft.com/office/drawing/2014/main" id="{5DEAD1E0-17B5-0D51-81B4-A45F8DE2CD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42388" y="4540116"/>
            <a:ext cx="228600" cy="8413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7" name="Line 66">
            <a:extLst>
              <a:ext uri="{FF2B5EF4-FFF2-40B4-BE49-F238E27FC236}">
                <a16:creationId xmlns:a16="http://schemas.microsoft.com/office/drawing/2014/main" id="{AF041FEA-349D-8F59-4F0A-C7E4761FBF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2101" y="4408354"/>
            <a:ext cx="288925" cy="11747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8" name="Line 67">
            <a:extLst>
              <a:ext uri="{FF2B5EF4-FFF2-40B4-BE49-F238E27FC236}">
                <a16:creationId xmlns:a16="http://schemas.microsoft.com/office/drawing/2014/main" id="{F36BBF22-3A1D-E296-043C-07362029CC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1026" y="4336916"/>
            <a:ext cx="288925" cy="7937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9" name="Text Box 68">
            <a:extLst>
              <a:ext uri="{FF2B5EF4-FFF2-40B4-BE49-F238E27FC236}">
                <a16:creationId xmlns:a16="http://schemas.microsoft.com/office/drawing/2014/main" id="{3F15B8C9-6F87-D535-ECB7-69C3CAA3F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763" y="4065454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000">
                <a:solidFill>
                  <a:schemeClr val="accent2"/>
                </a:solidFill>
              </a:rPr>
              <a:t>●</a:t>
            </a:r>
          </a:p>
        </p:txBody>
      </p:sp>
      <p:sp>
        <p:nvSpPr>
          <p:cNvPr id="70" name="Text Box 69">
            <a:extLst>
              <a:ext uri="{FF2B5EF4-FFF2-40B4-BE49-F238E27FC236}">
                <a16:creationId xmlns:a16="http://schemas.microsoft.com/office/drawing/2014/main" id="{FFE9B91B-5A16-54B7-C5FA-CCD919E7E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163" y="3951154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000">
                <a:solidFill>
                  <a:schemeClr val="accent2"/>
                </a:solidFill>
              </a:rPr>
              <a:t>●</a:t>
            </a:r>
          </a:p>
        </p:txBody>
      </p:sp>
      <p:sp>
        <p:nvSpPr>
          <p:cNvPr id="71" name="Text Box 70">
            <a:extLst>
              <a:ext uri="{FF2B5EF4-FFF2-40B4-BE49-F238E27FC236}">
                <a16:creationId xmlns:a16="http://schemas.microsoft.com/office/drawing/2014/main" id="{8BEDEC1E-A459-6860-6D53-1FF36E3DF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563" y="3879716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000">
                <a:solidFill>
                  <a:schemeClr val="accent2"/>
                </a:solidFill>
              </a:rPr>
              <a:t>●</a:t>
            </a:r>
          </a:p>
        </p:txBody>
      </p:sp>
      <p:sp>
        <p:nvSpPr>
          <p:cNvPr id="72" name="Line 72">
            <a:extLst>
              <a:ext uri="{FF2B5EF4-FFF2-40B4-BE49-F238E27FC236}">
                <a16:creationId xmlns:a16="http://schemas.microsoft.com/office/drawing/2014/main" id="{16BE0A0D-ADAC-7742-2160-38386A6092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2326" y="4243254"/>
            <a:ext cx="322262" cy="93662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Line 73">
            <a:extLst>
              <a:ext uri="{FF2B5EF4-FFF2-40B4-BE49-F238E27FC236}">
                <a16:creationId xmlns:a16="http://schemas.microsoft.com/office/drawing/2014/main" id="{71E77E66-ACF0-0636-CB7A-20FEB0CF59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8551" y="4167054"/>
            <a:ext cx="287337" cy="7143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4" name="Line 74">
            <a:extLst>
              <a:ext uri="{FF2B5EF4-FFF2-40B4-BE49-F238E27FC236}">
                <a16:creationId xmlns:a16="http://schemas.microsoft.com/office/drawing/2014/main" id="{4664E778-3F3D-D1E2-54E9-5498BA29B8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7476" y="4082916"/>
            <a:ext cx="287337" cy="7143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5" name="Line 75">
            <a:extLst>
              <a:ext uri="{FF2B5EF4-FFF2-40B4-BE49-F238E27FC236}">
                <a16:creationId xmlns:a16="http://schemas.microsoft.com/office/drawing/2014/main" id="{A1B474C0-44C2-2DE0-98B2-EAB723B4B0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39413" y="4060691"/>
            <a:ext cx="12700" cy="2011363"/>
          </a:xfrm>
          <a:prstGeom prst="line">
            <a:avLst/>
          </a:prstGeom>
          <a:noFill/>
          <a:ln w="508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6" name="Line 76">
            <a:extLst>
              <a:ext uri="{FF2B5EF4-FFF2-40B4-BE49-F238E27FC236}">
                <a16:creationId xmlns:a16="http://schemas.microsoft.com/office/drawing/2014/main" id="{AB4E7A96-DB27-DEEC-0C03-C425A2E258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78826" y="4090854"/>
            <a:ext cx="2160587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7" name="Text Box 77">
            <a:extLst>
              <a:ext uri="{FF2B5EF4-FFF2-40B4-BE49-F238E27FC236}">
                <a16:creationId xmlns:a16="http://schemas.microsoft.com/office/drawing/2014/main" id="{F9C05B1C-476D-9B8D-ECA0-691320491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951" y="4594091"/>
            <a:ext cx="4248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>
                <a:solidFill>
                  <a:schemeClr val="tx2"/>
                </a:solidFill>
              </a:rPr>
              <a:t>عدد علب العصير المبيعة في الأسبوع الثامن ٧٢ علبة تقريباً.</a:t>
            </a:r>
            <a:r>
              <a:rPr lang="ar-SA" altLang="ar-SA" sz="2400" b="1" dirty="0">
                <a:solidFill>
                  <a:srgbClr val="A50021"/>
                </a:solidFill>
              </a:rPr>
              <a:t>  </a:t>
            </a:r>
            <a:endParaRPr lang="en-US" altLang="ar-SA" sz="2400" b="1" dirty="0">
              <a:solidFill>
                <a:srgbClr val="A50021"/>
              </a:solidFill>
            </a:endParaRPr>
          </a:p>
        </p:txBody>
      </p:sp>
      <p:sp>
        <p:nvSpPr>
          <p:cNvPr id="78" name="Text Box 78">
            <a:extLst>
              <a:ext uri="{FF2B5EF4-FFF2-40B4-BE49-F238E27FC236}">
                <a16:creationId xmlns:a16="http://schemas.microsoft.com/office/drawing/2014/main" id="{2267E4D7-7972-1065-C68E-BAD205B71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538" y="3951154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A50021"/>
                </a:solidFill>
              </a:rPr>
              <a:t> من تمثيل البيانات بالخطوط المجاور :</a:t>
            </a:r>
            <a:endParaRPr lang="en-US" altLang="ar-SA" sz="2400" b="1">
              <a:solidFill>
                <a:srgbClr val="A50021"/>
              </a:solidFill>
            </a:endParaRPr>
          </a:p>
        </p:txBody>
      </p:sp>
      <p:sp>
        <p:nvSpPr>
          <p:cNvPr id="79" name="AutoShape 79">
            <a:extLst>
              <a:ext uri="{FF2B5EF4-FFF2-40B4-BE49-F238E27FC236}">
                <a16:creationId xmlns:a16="http://schemas.microsoft.com/office/drawing/2014/main" id="{D62BB02D-DB22-3FFA-7719-6EC9463CA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163" y="2692266"/>
            <a:ext cx="863600" cy="703263"/>
          </a:xfrm>
          <a:prstGeom prst="wedgeRoundRectCallout">
            <a:avLst>
              <a:gd name="adj1" fmla="val 57171"/>
              <a:gd name="adj2" fmla="val 137134"/>
              <a:gd name="adj3" fmla="val 16667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b="1"/>
              <a:t>عدد المبيع</a:t>
            </a:r>
            <a:endParaRPr lang="en-US" altLang="ar-SA" b="1"/>
          </a:p>
        </p:txBody>
      </p:sp>
      <p:sp>
        <p:nvSpPr>
          <p:cNvPr id="80" name="AutoShape 80">
            <a:extLst>
              <a:ext uri="{FF2B5EF4-FFF2-40B4-BE49-F238E27FC236}">
                <a16:creationId xmlns:a16="http://schemas.microsoft.com/office/drawing/2014/main" id="{1C42C210-6793-E78C-0B85-35B0E5700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6513" y="5344979"/>
            <a:ext cx="1533525" cy="503237"/>
          </a:xfrm>
          <a:prstGeom prst="wedgeRoundRectCallout">
            <a:avLst>
              <a:gd name="adj1" fmla="val -103625"/>
              <a:gd name="adj2" fmla="val 77130"/>
              <a:gd name="adj3" fmla="val 16667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b="1"/>
              <a:t>الأسبوع الثامن</a:t>
            </a:r>
            <a:endParaRPr lang="en-US" altLang="ar-SA" b="1"/>
          </a:p>
        </p:txBody>
      </p:sp>
      <p:sp>
        <p:nvSpPr>
          <p:cNvPr id="81" name="Text Box 81">
            <a:extLst>
              <a:ext uri="{FF2B5EF4-FFF2-40B4-BE49-F238E27FC236}">
                <a16:creationId xmlns:a16="http://schemas.microsoft.com/office/drawing/2014/main" id="{E2B3F63E-ECFD-EB02-270A-3393AE02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663" y="6208579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/>
              <a:t>الأسبوع</a:t>
            </a:r>
            <a:endParaRPr lang="en-US" altLang="ar-SA" b="1"/>
          </a:p>
        </p:txBody>
      </p:sp>
      <p:sp>
        <p:nvSpPr>
          <p:cNvPr id="82" name="Text Box 82">
            <a:extLst>
              <a:ext uri="{FF2B5EF4-FFF2-40B4-BE49-F238E27FC236}">
                <a16:creationId xmlns:a16="http://schemas.microsoft.com/office/drawing/2014/main" id="{A7B3BF8A-BF50-8777-64A1-222A1F43586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313613" y="4621079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/>
              <a:t>العدد المبيع</a:t>
            </a:r>
            <a:endParaRPr lang="en-US" altLang="ar-SA" b="1"/>
          </a:p>
        </p:txBody>
      </p:sp>
      <p:sp>
        <p:nvSpPr>
          <p:cNvPr id="83" name="Text Box 83">
            <a:extLst>
              <a:ext uri="{FF2B5EF4-FFF2-40B4-BE49-F238E27FC236}">
                <a16:creationId xmlns:a16="http://schemas.microsoft.com/office/drawing/2014/main" id="{A659739F-7C6B-333D-12D0-040BA78D5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888" y="3500304"/>
            <a:ext cx="172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/>
              <a:t>مبيعات علب العصير</a:t>
            </a:r>
            <a:endParaRPr lang="en-US" altLang="ar-SA" b="1"/>
          </a:p>
        </p:txBody>
      </p:sp>
    </p:spTree>
    <p:extLst>
      <p:ext uri="{BB962C8B-B14F-4D97-AF65-F5344CB8AC3E}">
        <p14:creationId xmlns:p14="http://schemas.microsoft.com/office/powerpoint/2010/main" val="2675678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7" grpId="0"/>
      <p:bldP spid="78" grpId="0"/>
      <p:bldP spid="79" grpId="0" animBg="1"/>
      <p:bldP spid="80" grpId="0" animBg="1"/>
      <p:bldP spid="81" grpId="0"/>
      <p:bldP spid="82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5F883-A430-7E41-CEFD-3C9BA485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21" y="353286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">
            <a:extLst>
              <a:ext uri="{FF2B5EF4-FFF2-40B4-BE49-F238E27FC236}">
                <a16:creationId xmlns:a16="http://schemas.microsoft.com/office/drawing/2014/main" id="{1EE32756-FAE3-1D3A-4698-D13CF48F840E}"/>
              </a:ext>
            </a:extLst>
          </p:cNvPr>
          <p:cNvGrpSpPr>
            <a:grpSpLocks/>
          </p:cNvGrpSpPr>
          <p:nvPr/>
        </p:nvGrpSpPr>
        <p:grpSpPr bwMode="auto">
          <a:xfrm>
            <a:off x="1812559" y="753336"/>
            <a:ext cx="8069262" cy="427038"/>
            <a:chOff x="2176" y="436"/>
            <a:chExt cx="3428" cy="180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0FDBF76A-AE9B-51B5-5D8D-34526C547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436"/>
              <a:ext cx="304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05300234-9832-6E72-CEA7-18293E4B4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" y="444"/>
              <a:ext cx="39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6">
            <a:extLst>
              <a:ext uri="{FF2B5EF4-FFF2-40B4-BE49-F238E27FC236}">
                <a16:creationId xmlns:a16="http://schemas.microsoft.com/office/drawing/2014/main" id="{D2109DFD-7FBC-C029-A1FF-00BB6415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459" y="1196249"/>
            <a:ext cx="403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7EA8DABB-4925-CB9A-F7B7-5747BAADA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46" y="1561374"/>
            <a:ext cx="61293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1">
            <a:extLst>
              <a:ext uri="{FF2B5EF4-FFF2-40B4-BE49-F238E27FC236}">
                <a16:creationId xmlns:a16="http://schemas.microsoft.com/office/drawing/2014/main" id="{8EC24AB2-93B0-32D5-5E71-0FE3F8503B1D}"/>
              </a:ext>
            </a:extLst>
          </p:cNvPr>
          <p:cNvGrpSpPr>
            <a:grpSpLocks/>
          </p:cNvGrpSpPr>
          <p:nvPr/>
        </p:nvGrpSpPr>
        <p:grpSpPr bwMode="auto">
          <a:xfrm>
            <a:off x="5044709" y="1921736"/>
            <a:ext cx="4827587" cy="425450"/>
            <a:chOff x="3507" y="1002"/>
            <a:chExt cx="2051" cy="180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12B6156E-0002-593D-A03A-2C98A9021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" y="1026"/>
              <a:ext cx="13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D95CB499-D36F-5AEB-B823-2E6C843E4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" y="1002"/>
              <a:ext cx="191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2">
            <a:extLst>
              <a:ext uri="{FF2B5EF4-FFF2-40B4-BE49-F238E27FC236}">
                <a16:creationId xmlns:a16="http://schemas.microsoft.com/office/drawing/2014/main" id="{13908692-D09F-62B0-2C5E-BCABE30DF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796" y="3055211"/>
            <a:ext cx="76342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>
            <a:extLst>
              <a:ext uri="{FF2B5EF4-FFF2-40B4-BE49-F238E27FC236}">
                <a16:creationId xmlns:a16="http://schemas.microsoft.com/office/drawing/2014/main" id="{F46D38C5-79DF-8033-DB9B-3E244CDF9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596" y="3739424"/>
            <a:ext cx="13001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>
            <a:extLst>
              <a:ext uri="{FF2B5EF4-FFF2-40B4-BE49-F238E27FC236}">
                <a16:creationId xmlns:a16="http://schemas.microsoft.com/office/drawing/2014/main" id="{BE55A62F-2887-C591-792A-B8C137C6B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71" y="3806099"/>
            <a:ext cx="138747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>
            <a:extLst>
              <a:ext uri="{FF2B5EF4-FFF2-40B4-BE49-F238E27FC236}">
                <a16:creationId xmlns:a16="http://schemas.microsoft.com/office/drawing/2014/main" id="{3AD2A215-C6DF-A16B-7975-714518732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34" y="3780699"/>
            <a:ext cx="12842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">
            <a:extLst>
              <a:ext uri="{FF2B5EF4-FFF2-40B4-BE49-F238E27FC236}">
                <a16:creationId xmlns:a16="http://schemas.microsoft.com/office/drawing/2014/main" id="{0A6F21A1-3905-E15E-0363-00485515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459" y="4356961"/>
            <a:ext cx="21113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0">
            <a:extLst>
              <a:ext uri="{FF2B5EF4-FFF2-40B4-BE49-F238E27FC236}">
                <a16:creationId xmlns:a16="http://schemas.microsoft.com/office/drawing/2014/main" id="{CB8FC03E-B35F-ED86-C4EE-ECA920150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71" y="4385536"/>
            <a:ext cx="20669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1">
            <a:extLst>
              <a:ext uri="{FF2B5EF4-FFF2-40B4-BE49-F238E27FC236}">
                <a16:creationId xmlns:a16="http://schemas.microsoft.com/office/drawing/2014/main" id="{E19DC40B-666D-B7EE-08D2-F9565F67A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984" y="4382361"/>
            <a:ext cx="20970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2">
            <a:extLst>
              <a:ext uri="{FF2B5EF4-FFF2-40B4-BE49-F238E27FC236}">
                <a16:creationId xmlns:a16="http://schemas.microsoft.com/office/drawing/2014/main" id="{13E0CF9F-14FC-8DA1-CEC4-A30F582B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21" y="4256949"/>
            <a:ext cx="1446213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3">
            <a:extLst>
              <a:ext uri="{FF2B5EF4-FFF2-40B4-BE49-F238E27FC236}">
                <a16:creationId xmlns:a16="http://schemas.microsoft.com/office/drawing/2014/main" id="{F4E69925-0AAD-84B4-A10C-681927062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46" y="4458561"/>
            <a:ext cx="1270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4">
            <a:extLst>
              <a:ext uri="{FF2B5EF4-FFF2-40B4-BE49-F238E27FC236}">
                <a16:creationId xmlns:a16="http://schemas.microsoft.com/office/drawing/2014/main" id="{54ABFEFF-948D-14AA-3883-3BA56C0E7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46" y="4241074"/>
            <a:ext cx="1506538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7">
            <a:extLst>
              <a:ext uri="{FF2B5EF4-FFF2-40B4-BE49-F238E27FC236}">
                <a16:creationId xmlns:a16="http://schemas.microsoft.com/office/drawing/2014/main" id="{8FDCEFF3-0E6D-B747-C080-9F3B67E2A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59" y="1199424"/>
            <a:ext cx="15621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419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465F44-1800-5BAC-3993-00B9572DD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39" y="258394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1C1432-ACD8-08DE-4DD5-7962E2CC6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614" y="801319"/>
            <a:ext cx="19145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4ABEB9-0CF6-6F3F-1EF4-C6478160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89" y="899744"/>
            <a:ext cx="25447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2A3175F-0F2F-7406-3AB1-CD54862B0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02" y="1407744"/>
            <a:ext cx="7040562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9608D7F-602D-8D08-1609-0CDC3A65D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39" y="2499944"/>
            <a:ext cx="712946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9D508D06-3F4E-464C-4559-C39DA28B3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39" y="5770194"/>
            <a:ext cx="6680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7C5FC04F-94C6-FA36-A435-9F798ADE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77" y="6184532"/>
            <a:ext cx="24161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454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E19FE-858F-723F-487A-2FF25CB67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078" y="314265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938088E-FC1E-F38A-A632-BD2BB5D9D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16" y="1336615"/>
            <a:ext cx="7129462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FAF8E91-7F5F-3F07-994A-AECF4A69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03" y="4771965"/>
            <a:ext cx="57118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887EA902-43B0-C854-69A2-578A18681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578" y="5364103"/>
            <a:ext cx="77771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>
                <a:solidFill>
                  <a:srgbClr val="A50021"/>
                </a:solidFill>
              </a:rPr>
              <a:t>بالنظر إلى النمط يمكن التنبؤ بالأرباح التي ستجنيها الشركة في عام ١٤٣٤ بحوالي  ١٧٥٠٠٠٠٠ ريال.</a:t>
            </a:r>
            <a:endParaRPr lang="en-US" altLang="ar-SA" sz="24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25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2C1A33-6BB3-9F5A-37FC-103444AAA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866" y="69739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F91059-3341-6608-E821-3A5F61143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779" y="333264"/>
            <a:ext cx="22320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259D2-606F-DEB7-A042-4FB1B897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04" y="1011127"/>
            <a:ext cx="6811962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211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BCC82C-CB2C-6A38-9984-FDEDE5685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61" y="144858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DF8A2D-FEAE-76A2-F378-9E4CD0A5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99" y="616346"/>
            <a:ext cx="24971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C3C09F-7B00-390E-9431-1E874E33C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61" y="1264046"/>
            <a:ext cx="684847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155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F8AEB-FDFE-25A2-7DE2-1829A4A21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278" y="781671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D5E95F-7A38-2431-8FB6-BD5A5136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41" y="2235821"/>
            <a:ext cx="813435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BFA1E9-7580-5F32-C519-C4313235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53" y="1289671"/>
            <a:ext cx="24971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19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0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٦-٤</a:t>
            </a:r>
          </a:p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استعمال التمثيلات البيانية للتنبؤ</a:t>
            </a:r>
            <a:endParaRPr lang="ar-SA" sz="40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803590" y="223435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B8F3204-4D91-4F29-A943-C29178F4044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4442" b="536"/>
          <a:stretch/>
        </p:blipFill>
        <p:spPr>
          <a:xfrm>
            <a:off x="3895956" y="3233533"/>
            <a:ext cx="5330512" cy="825561"/>
          </a:xfrm>
          <a:custGeom>
            <a:avLst/>
            <a:gdLst>
              <a:gd name="connsiteX0" fmla="*/ 0 w 2971429"/>
              <a:gd name="connsiteY0" fmla="*/ 0 h 1800000"/>
              <a:gd name="connsiteX1" fmla="*/ 653714 w 2971429"/>
              <a:gd name="connsiteY1" fmla="*/ 0 h 1800000"/>
              <a:gd name="connsiteX2" fmla="*/ 1307429 w 2971429"/>
              <a:gd name="connsiteY2" fmla="*/ 0 h 1800000"/>
              <a:gd name="connsiteX3" fmla="*/ 1931429 w 2971429"/>
              <a:gd name="connsiteY3" fmla="*/ 0 h 1800000"/>
              <a:gd name="connsiteX4" fmla="*/ 2971429 w 2971429"/>
              <a:gd name="connsiteY4" fmla="*/ 0 h 1800000"/>
              <a:gd name="connsiteX5" fmla="*/ 2971429 w 2971429"/>
              <a:gd name="connsiteY5" fmla="*/ 396000 h 1800000"/>
              <a:gd name="connsiteX6" fmla="*/ 2971429 w 2971429"/>
              <a:gd name="connsiteY6" fmla="*/ 882000 h 1800000"/>
              <a:gd name="connsiteX7" fmla="*/ 2971429 w 2971429"/>
              <a:gd name="connsiteY7" fmla="*/ 1296000 h 1800000"/>
              <a:gd name="connsiteX8" fmla="*/ 2971429 w 2971429"/>
              <a:gd name="connsiteY8" fmla="*/ 1800000 h 1800000"/>
              <a:gd name="connsiteX9" fmla="*/ 2436572 w 2971429"/>
              <a:gd name="connsiteY9" fmla="*/ 1800000 h 1800000"/>
              <a:gd name="connsiteX10" fmla="*/ 1782857 w 2971429"/>
              <a:gd name="connsiteY10" fmla="*/ 1800000 h 1800000"/>
              <a:gd name="connsiteX11" fmla="*/ 1277714 w 2971429"/>
              <a:gd name="connsiteY11" fmla="*/ 1800000 h 1800000"/>
              <a:gd name="connsiteX12" fmla="*/ 624000 w 2971429"/>
              <a:gd name="connsiteY12" fmla="*/ 1800000 h 1800000"/>
              <a:gd name="connsiteX13" fmla="*/ 0 w 2971429"/>
              <a:gd name="connsiteY13" fmla="*/ 1800000 h 1800000"/>
              <a:gd name="connsiteX14" fmla="*/ 0 w 2971429"/>
              <a:gd name="connsiteY14" fmla="*/ 1404000 h 1800000"/>
              <a:gd name="connsiteX15" fmla="*/ 0 w 2971429"/>
              <a:gd name="connsiteY15" fmla="*/ 1008000 h 1800000"/>
              <a:gd name="connsiteX16" fmla="*/ 0 w 2971429"/>
              <a:gd name="connsiteY16" fmla="*/ 612000 h 1800000"/>
              <a:gd name="connsiteX17" fmla="*/ 0 w 2971429"/>
              <a:gd name="connsiteY17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71429" h="1800000" fill="none" extrusionOk="0">
                <a:moveTo>
                  <a:pt x="0" y="0"/>
                </a:moveTo>
                <a:cubicBezTo>
                  <a:pt x="317793" y="-49946"/>
                  <a:pt x="442558" y="55624"/>
                  <a:pt x="653714" y="0"/>
                </a:cubicBezTo>
                <a:cubicBezTo>
                  <a:pt x="864870" y="-55624"/>
                  <a:pt x="1170648" y="22"/>
                  <a:pt x="1307429" y="0"/>
                </a:cubicBezTo>
                <a:cubicBezTo>
                  <a:pt x="1444210" y="-22"/>
                  <a:pt x="1679304" y="38675"/>
                  <a:pt x="1931429" y="0"/>
                </a:cubicBezTo>
                <a:cubicBezTo>
                  <a:pt x="2183554" y="-38675"/>
                  <a:pt x="2739786" y="61483"/>
                  <a:pt x="2971429" y="0"/>
                </a:cubicBezTo>
                <a:cubicBezTo>
                  <a:pt x="3009644" y="192305"/>
                  <a:pt x="2926442" y="250605"/>
                  <a:pt x="2971429" y="396000"/>
                </a:cubicBezTo>
                <a:cubicBezTo>
                  <a:pt x="3016416" y="541395"/>
                  <a:pt x="2966566" y="669845"/>
                  <a:pt x="2971429" y="882000"/>
                </a:cubicBezTo>
                <a:cubicBezTo>
                  <a:pt x="2976292" y="1094155"/>
                  <a:pt x="2940246" y="1207489"/>
                  <a:pt x="2971429" y="1296000"/>
                </a:cubicBezTo>
                <a:cubicBezTo>
                  <a:pt x="3002612" y="1384511"/>
                  <a:pt x="2912109" y="1679208"/>
                  <a:pt x="2971429" y="1800000"/>
                </a:cubicBezTo>
                <a:cubicBezTo>
                  <a:pt x="2851254" y="1828272"/>
                  <a:pt x="2566682" y="1789532"/>
                  <a:pt x="2436572" y="1800000"/>
                </a:cubicBezTo>
                <a:cubicBezTo>
                  <a:pt x="2306462" y="1810468"/>
                  <a:pt x="1990001" y="1762491"/>
                  <a:pt x="1782857" y="1800000"/>
                </a:cubicBezTo>
                <a:cubicBezTo>
                  <a:pt x="1575714" y="1837509"/>
                  <a:pt x="1467345" y="1743934"/>
                  <a:pt x="1277714" y="1800000"/>
                </a:cubicBezTo>
                <a:cubicBezTo>
                  <a:pt x="1088083" y="1856066"/>
                  <a:pt x="905274" y="1754935"/>
                  <a:pt x="624000" y="1800000"/>
                </a:cubicBezTo>
                <a:cubicBezTo>
                  <a:pt x="342726" y="1845065"/>
                  <a:pt x="264140" y="1730783"/>
                  <a:pt x="0" y="1800000"/>
                </a:cubicBezTo>
                <a:cubicBezTo>
                  <a:pt x="-6215" y="1696052"/>
                  <a:pt x="9257" y="1484778"/>
                  <a:pt x="0" y="1404000"/>
                </a:cubicBezTo>
                <a:cubicBezTo>
                  <a:pt x="-9257" y="1323222"/>
                  <a:pt x="30251" y="1192609"/>
                  <a:pt x="0" y="1008000"/>
                </a:cubicBezTo>
                <a:cubicBezTo>
                  <a:pt x="-30251" y="823391"/>
                  <a:pt x="11681" y="764732"/>
                  <a:pt x="0" y="612000"/>
                </a:cubicBezTo>
                <a:cubicBezTo>
                  <a:pt x="-11681" y="459268"/>
                  <a:pt x="23482" y="219627"/>
                  <a:pt x="0" y="0"/>
                </a:cubicBezTo>
                <a:close/>
              </a:path>
              <a:path w="2971429" h="1800000" stroke="0" extrusionOk="0">
                <a:moveTo>
                  <a:pt x="0" y="0"/>
                </a:moveTo>
                <a:cubicBezTo>
                  <a:pt x="317460" y="-11823"/>
                  <a:pt x="512891" y="12326"/>
                  <a:pt x="653714" y="0"/>
                </a:cubicBezTo>
                <a:cubicBezTo>
                  <a:pt x="794537" y="-12326"/>
                  <a:pt x="1003495" y="21367"/>
                  <a:pt x="1188572" y="0"/>
                </a:cubicBezTo>
                <a:cubicBezTo>
                  <a:pt x="1373649" y="-21367"/>
                  <a:pt x="1488061" y="31904"/>
                  <a:pt x="1723429" y="0"/>
                </a:cubicBezTo>
                <a:cubicBezTo>
                  <a:pt x="1958797" y="-31904"/>
                  <a:pt x="2075343" y="13778"/>
                  <a:pt x="2377143" y="0"/>
                </a:cubicBezTo>
                <a:cubicBezTo>
                  <a:pt x="2678943" y="-13778"/>
                  <a:pt x="2720477" y="61589"/>
                  <a:pt x="2971429" y="0"/>
                </a:cubicBezTo>
                <a:cubicBezTo>
                  <a:pt x="3022602" y="147855"/>
                  <a:pt x="2934542" y="251696"/>
                  <a:pt x="2971429" y="432000"/>
                </a:cubicBezTo>
                <a:cubicBezTo>
                  <a:pt x="3008316" y="612304"/>
                  <a:pt x="2964489" y="735295"/>
                  <a:pt x="2971429" y="864000"/>
                </a:cubicBezTo>
                <a:cubicBezTo>
                  <a:pt x="2978369" y="992705"/>
                  <a:pt x="2963710" y="1098349"/>
                  <a:pt x="2971429" y="1278000"/>
                </a:cubicBezTo>
                <a:cubicBezTo>
                  <a:pt x="2979148" y="1457651"/>
                  <a:pt x="2945537" y="1683257"/>
                  <a:pt x="2971429" y="1800000"/>
                </a:cubicBezTo>
                <a:cubicBezTo>
                  <a:pt x="2751857" y="1807073"/>
                  <a:pt x="2625291" y="1749615"/>
                  <a:pt x="2377143" y="1800000"/>
                </a:cubicBezTo>
                <a:cubicBezTo>
                  <a:pt x="2128995" y="1850385"/>
                  <a:pt x="2039640" y="1739990"/>
                  <a:pt x="1753143" y="1800000"/>
                </a:cubicBezTo>
                <a:cubicBezTo>
                  <a:pt x="1466646" y="1860010"/>
                  <a:pt x="1324922" y="1732393"/>
                  <a:pt x="1099429" y="1800000"/>
                </a:cubicBezTo>
                <a:cubicBezTo>
                  <a:pt x="873936" y="1867607"/>
                  <a:pt x="339871" y="1791397"/>
                  <a:pt x="0" y="1800000"/>
                </a:cubicBezTo>
                <a:cubicBezTo>
                  <a:pt x="-49421" y="1681690"/>
                  <a:pt x="29745" y="1514737"/>
                  <a:pt x="0" y="1314000"/>
                </a:cubicBezTo>
                <a:cubicBezTo>
                  <a:pt x="-29745" y="1113263"/>
                  <a:pt x="8410" y="1086359"/>
                  <a:pt x="0" y="918000"/>
                </a:cubicBezTo>
                <a:cubicBezTo>
                  <a:pt x="-8410" y="749641"/>
                  <a:pt x="40855" y="580410"/>
                  <a:pt x="0" y="432000"/>
                </a:cubicBezTo>
                <a:cubicBezTo>
                  <a:pt x="-40855" y="283590"/>
                  <a:pt x="3687" y="126747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669243242">
                  <a:custGeom>
                    <a:avLst/>
                    <a:gdLst>
                      <a:gd name="connsiteX0" fmla="*/ 0 w 5330512"/>
                      <a:gd name="connsiteY0" fmla="*/ 0 h 825561"/>
                      <a:gd name="connsiteX1" fmla="*/ 1172711 w 5330512"/>
                      <a:gd name="connsiteY1" fmla="*/ 0 h 825561"/>
                      <a:gd name="connsiteX2" fmla="*/ 2345425 w 5330512"/>
                      <a:gd name="connsiteY2" fmla="*/ 0 h 825561"/>
                      <a:gd name="connsiteX3" fmla="*/ 3464833 w 5330512"/>
                      <a:gd name="connsiteY3" fmla="*/ 0 h 825561"/>
                      <a:gd name="connsiteX4" fmla="*/ 5330512 w 5330512"/>
                      <a:gd name="connsiteY4" fmla="*/ 0 h 825561"/>
                      <a:gd name="connsiteX5" fmla="*/ 5330512 w 5330512"/>
                      <a:gd name="connsiteY5" fmla="*/ 181623 h 825561"/>
                      <a:gd name="connsiteX6" fmla="*/ 5330512 w 5330512"/>
                      <a:gd name="connsiteY6" fmla="*/ 404524 h 825561"/>
                      <a:gd name="connsiteX7" fmla="*/ 5330512 w 5330512"/>
                      <a:gd name="connsiteY7" fmla="*/ 594403 h 825561"/>
                      <a:gd name="connsiteX8" fmla="*/ 5330512 w 5330512"/>
                      <a:gd name="connsiteY8" fmla="*/ 825561 h 825561"/>
                      <a:gd name="connsiteX9" fmla="*/ 4371020 w 5330512"/>
                      <a:gd name="connsiteY9" fmla="*/ 825561 h 825561"/>
                      <a:gd name="connsiteX10" fmla="*/ 3198306 w 5330512"/>
                      <a:gd name="connsiteY10" fmla="*/ 825561 h 825561"/>
                      <a:gd name="connsiteX11" fmla="*/ 2292119 w 5330512"/>
                      <a:gd name="connsiteY11" fmla="*/ 825561 h 825561"/>
                      <a:gd name="connsiteX12" fmla="*/ 1119407 w 5330512"/>
                      <a:gd name="connsiteY12" fmla="*/ 825561 h 825561"/>
                      <a:gd name="connsiteX13" fmla="*/ 0 w 5330512"/>
                      <a:gd name="connsiteY13" fmla="*/ 825561 h 825561"/>
                      <a:gd name="connsiteX14" fmla="*/ 0 w 5330512"/>
                      <a:gd name="connsiteY14" fmla="*/ 643937 h 825561"/>
                      <a:gd name="connsiteX15" fmla="*/ 0 w 5330512"/>
                      <a:gd name="connsiteY15" fmla="*/ 462314 h 825561"/>
                      <a:gd name="connsiteX16" fmla="*/ 0 w 5330512"/>
                      <a:gd name="connsiteY16" fmla="*/ 280690 h 825561"/>
                      <a:gd name="connsiteX17" fmla="*/ 0 w 5330512"/>
                      <a:gd name="connsiteY17" fmla="*/ 0 h 825561"/>
                      <a:gd name="connsiteX0" fmla="*/ 0 w 5330512"/>
                      <a:gd name="connsiteY0" fmla="*/ 0 h 825561"/>
                      <a:gd name="connsiteX1" fmla="*/ 586356 w 5330512"/>
                      <a:gd name="connsiteY1" fmla="*/ 0 h 825561"/>
                      <a:gd name="connsiteX2" fmla="*/ 1172711 w 5330512"/>
                      <a:gd name="connsiteY2" fmla="*/ 0 h 825561"/>
                      <a:gd name="connsiteX3" fmla="*/ 2132205 w 5330512"/>
                      <a:gd name="connsiteY3" fmla="*/ 0 h 825561"/>
                      <a:gd name="connsiteX4" fmla="*/ 3091697 w 5330512"/>
                      <a:gd name="connsiteY4" fmla="*/ 0 h 825561"/>
                      <a:gd name="connsiteX5" fmla="*/ 4264409 w 5330512"/>
                      <a:gd name="connsiteY5" fmla="*/ 0 h 825561"/>
                      <a:gd name="connsiteX6" fmla="*/ 5330512 w 5330512"/>
                      <a:gd name="connsiteY6" fmla="*/ 0 h 825561"/>
                      <a:gd name="connsiteX7" fmla="*/ 5330512 w 5330512"/>
                      <a:gd name="connsiteY7" fmla="*/ 198134 h 825561"/>
                      <a:gd name="connsiteX8" fmla="*/ 5330512 w 5330512"/>
                      <a:gd name="connsiteY8" fmla="*/ 396269 h 825561"/>
                      <a:gd name="connsiteX9" fmla="*/ 5330512 w 5330512"/>
                      <a:gd name="connsiteY9" fmla="*/ 586148 h 825561"/>
                      <a:gd name="connsiteX10" fmla="*/ 5330512 w 5330512"/>
                      <a:gd name="connsiteY10" fmla="*/ 825561 h 825561"/>
                      <a:gd name="connsiteX11" fmla="*/ 4264409 w 5330512"/>
                      <a:gd name="connsiteY11" fmla="*/ 825561 h 825561"/>
                      <a:gd name="connsiteX12" fmla="*/ 3145001 w 5330512"/>
                      <a:gd name="connsiteY12" fmla="*/ 825561 h 825561"/>
                      <a:gd name="connsiteX13" fmla="*/ 1972289 w 5330512"/>
                      <a:gd name="connsiteY13" fmla="*/ 825561 h 825561"/>
                      <a:gd name="connsiteX14" fmla="*/ 0 w 5330512"/>
                      <a:gd name="connsiteY14" fmla="*/ 825561 h 825561"/>
                      <a:gd name="connsiteX15" fmla="*/ 0 w 5330512"/>
                      <a:gd name="connsiteY15" fmla="*/ 602659 h 825561"/>
                      <a:gd name="connsiteX16" fmla="*/ 0 w 5330512"/>
                      <a:gd name="connsiteY16" fmla="*/ 421036 h 825561"/>
                      <a:gd name="connsiteX17" fmla="*/ 0 w 5330512"/>
                      <a:gd name="connsiteY17" fmla="*/ 198134 h 825561"/>
                      <a:gd name="connsiteX18" fmla="*/ 0 w 5330512"/>
                      <a:gd name="connsiteY18" fmla="*/ 0 h 825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330512" h="825561" fill="none" extrusionOk="0">
                        <a:moveTo>
                          <a:pt x="0" y="0"/>
                        </a:moveTo>
                        <a:cubicBezTo>
                          <a:pt x="527243" y="-27538"/>
                          <a:pt x="780174" y="-1032"/>
                          <a:pt x="1172711" y="0"/>
                        </a:cubicBezTo>
                        <a:cubicBezTo>
                          <a:pt x="1598225" y="29161"/>
                          <a:pt x="2115887" y="-16130"/>
                          <a:pt x="2345425" y="0"/>
                        </a:cubicBezTo>
                        <a:cubicBezTo>
                          <a:pt x="2601883" y="-3529"/>
                          <a:pt x="3019729" y="119056"/>
                          <a:pt x="3464833" y="0"/>
                        </a:cubicBezTo>
                        <a:cubicBezTo>
                          <a:pt x="3930773" y="-30119"/>
                          <a:pt x="4851197" y="6004"/>
                          <a:pt x="5330512" y="0"/>
                        </a:cubicBezTo>
                        <a:cubicBezTo>
                          <a:pt x="5424902" y="76981"/>
                          <a:pt x="5261942" y="126838"/>
                          <a:pt x="5330512" y="181623"/>
                        </a:cubicBezTo>
                        <a:cubicBezTo>
                          <a:pt x="5415023" y="240480"/>
                          <a:pt x="5316991" y="309973"/>
                          <a:pt x="5330512" y="404524"/>
                        </a:cubicBezTo>
                        <a:cubicBezTo>
                          <a:pt x="5346460" y="486291"/>
                          <a:pt x="5272066" y="536040"/>
                          <a:pt x="5330512" y="594403"/>
                        </a:cubicBezTo>
                        <a:cubicBezTo>
                          <a:pt x="5371937" y="654579"/>
                          <a:pt x="5245868" y="796131"/>
                          <a:pt x="5330512" y="825561"/>
                        </a:cubicBezTo>
                        <a:cubicBezTo>
                          <a:pt x="5151342" y="822966"/>
                          <a:pt x="4611706" y="825029"/>
                          <a:pt x="4371020" y="825561"/>
                        </a:cubicBezTo>
                        <a:cubicBezTo>
                          <a:pt x="4145552" y="834514"/>
                          <a:pt x="3572803" y="830537"/>
                          <a:pt x="3198306" y="825561"/>
                        </a:cubicBezTo>
                        <a:cubicBezTo>
                          <a:pt x="2844459" y="815195"/>
                          <a:pt x="2624424" y="810652"/>
                          <a:pt x="2292119" y="825561"/>
                        </a:cubicBezTo>
                        <a:cubicBezTo>
                          <a:pt x="2014832" y="894935"/>
                          <a:pt x="1580771" y="758550"/>
                          <a:pt x="1119407" y="825561"/>
                        </a:cubicBezTo>
                        <a:cubicBezTo>
                          <a:pt x="595083" y="827273"/>
                          <a:pt x="495568" y="814024"/>
                          <a:pt x="0" y="825561"/>
                        </a:cubicBezTo>
                        <a:cubicBezTo>
                          <a:pt x="-7829" y="780797"/>
                          <a:pt x="19464" y="681308"/>
                          <a:pt x="0" y="643937"/>
                        </a:cubicBezTo>
                        <a:cubicBezTo>
                          <a:pt x="-14711" y="615906"/>
                          <a:pt x="57480" y="548782"/>
                          <a:pt x="0" y="462314"/>
                        </a:cubicBezTo>
                        <a:cubicBezTo>
                          <a:pt x="-63750" y="375664"/>
                          <a:pt x="22338" y="355219"/>
                          <a:pt x="0" y="280690"/>
                        </a:cubicBezTo>
                        <a:cubicBezTo>
                          <a:pt x="-26294" y="217592"/>
                          <a:pt x="42845" y="104625"/>
                          <a:pt x="0" y="0"/>
                        </a:cubicBezTo>
                        <a:close/>
                      </a:path>
                      <a:path w="5330512" h="825561" stroke="0" extrusionOk="0">
                        <a:moveTo>
                          <a:pt x="0" y="0"/>
                        </a:moveTo>
                        <a:cubicBezTo>
                          <a:pt x="262377" y="-1433"/>
                          <a:pt x="386486" y="11297"/>
                          <a:pt x="586356" y="0"/>
                        </a:cubicBezTo>
                        <a:cubicBezTo>
                          <a:pt x="786226" y="-11297"/>
                          <a:pt x="884552" y="41979"/>
                          <a:pt x="1172711" y="0"/>
                        </a:cubicBezTo>
                        <a:cubicBezTo>
                          <a:pt x="1367393" y="-22756"/>
                          <a:pt x="1812564" y="4290"/>
                          <a:pt x="2132205" y="0"/>
                        </a:cubicBezTo>
                        <a:cubicBezTo>
                          <a:pt x="2428264" y="-44916"/>
                          <a:pt x="2617003" y="-5461"/>
                          <a:pt x="3091697" y="0"/>
                        </a:cubicBezTo>
                        <a:cubicBezTo>
                          <a:pt x="3560017" y="-42700"/>
                          <a:pt x="3727798" y="3489"/>
                          <a:pt x="4264409" y="0"/>
                        </a:cubicBezTo>
                        <a:cubicBezTo>
                          <a:pt x="4810730" y="-6122"/>
                          <a:pt x="4882314" y="49069"/>
                          <a:pt x="5330512" y="0"/>
                        </a:cubicBezTo>
                        <a:cubicBezTo>
                          <a:pt x="5432135" y="67970"/>
                          <a:pt x="5274966" y="115949"/>
                          <a:pt x="5330512" y="198134"/>
                        </a:cubicBezTo>
                        <a:cubicBezTo>
                          <a:pt x="5385249" y="280953"/>
                          <a:pt x="5307872" y="323028"/>
                          <a:pt x="5330512" y="396269"/>
                        </a:cubicBezTo>
                        <a:cubicBezTo>
                          <a:pt x="5345520" y="457602"/>
                          <a:pt x="5304656" y="506645"/>
                          <a:pt x="5330512" y="586148"/>
                        </a:cubicBezTo>
                        <a:cubicBezTo>
                          <a:pt x="5349007" y="666198"/>
                          <a:pt x="5292681" y="763030"/>
                          <a:pt x="5330512" y="825561"/>
                        </a:cubicBezTo>
                        <a:cubicBezTo>
                          <a:pt x="4913602" y="806294"/>
                          <a:pt x="4710114" y="831937"/>
                          <a:pt x="4264409" y="825561"/>
                        </a:cubicBezTo>
                        <a:cubicBezTo>
                          <a:pt x="3863412" y="838503"/>
                          <a:pt x="3637327" y="828912"/>
                          <a:pt x="3145001" y="825561"/>
                        </a:cubicBezTo>
                        <a:cubicBezTo>
                          <a:pt x="2582447" y="810680"/>
                          <a:pt x="2382713" y="796242"/>
                          <a:pt x="1972289" y="825561"/>
                        </a:cubicBezTo>
                        <a:cubicBezTo>
                          <a:pt x="1611586" y="793196"/>
                          <a:pt x="640501" y="675704"/>
                          <a:pt x="0" y="825561"/>
                        </a:cubicBezTo>
                        <a:cubicBezTo>
                          <a:pt x="-68016" y="767993"/>
                          <a:pt x="55249" y="701127"/>
                          <a:pt x="0" y="602659"/>
                        </a:cubicBezTo>
                        <a:cubicBezTo>
                          <a:pt x="-53566" y="507071"/>
                          <a:pt x="-1986" y="501723"/>
                          <a:pt x="0" y="421036"/>
                        </a:cubicBezTo>
                        <a:cubicBezTo>
                          <a:pt x="10829" y="332432"/>
                          <a:pt x="80204" y="273992"/>
                          <a:pt x="0" y="198134"/>
                        </a:cubicBezTo>
                        <a:cubicBezTo>
                          <a:pt x="-78779" y="133794"/>
                          <a:pt x="20598" y="68719"/>
                          <a:pt x="0" y="0"/>
                        </a:cubicBezTo>
                        <a:close/>
                      </a:path>
                      <a:path w="5330512" h="825561" fill="none" stroke="0" extrusionOk="0">
                        <a:moveTo>
                          <a:pt x="0" y="0"/>
                        </a:moveTo>
                        <a:cubicBezTo>
                          <a:pt x="582617" y="-31403"/>
                          <a:pt x="835446" y="51767"/>
                          <a:pt x="1172711" y="0"/>
                        </a:cubicBezTo>
                        <a:cubicBezTo>
                          <a:pt x="1572434" y="-43696"/>
                          <a:pt x="2106485" y="25585"/>
                          <a:pt x="2345425" y="0"/>
                        </a:cubicBezTo>
                        <a:cubicBezTo>
                          <a:pt x="2561916" y="-10390"/>
                          <a:pt x="2976302" y="102836"/>
                          <a:pt x="3464833" y="0"/>
                        </a:cubicBezTo>
                        <a:cubicBezTo>
                          <a:pt x="3853402" y="-111820"/>
                          <a:pt x="4819063" y="45931"/>
                          <a:pt x="5330512" y="0"/>
                        </a:cubicBezTo>
                        <a:cubicBezTo>
                          <a:pt x="5414560" y="95821"/>
                          <a:pt x="5242834" y="108810"/>
                          <a:pt x="5330512" y="181623"/>
                        </a:cubicBezTo>
                        <a:cubicBezTo>
                          <a:pt x="5413366" y="249515"/>
                          <a:pt x="5300151" y="312276"/>
                          <a:pt x="5330512" y="404524"/>
                        </a:cubicBezTo>
                        <a:cubicBezTo>
                          <a:pt x="5338003" y="511899"/>
                          <a:pt x="5275563" y="541423"/>
                          <a:pt x="5330512" y="594403"/>
                        </a:cubicBezTo>
                        <a:cubicBezTo>
                          <a:pt x="5372824" y="658284"/>
                          <a:pt x="5200049" y="754423"/>
                          <a:pt x="5330512" y="825561"/>
                        </a:cubicBezTo>
                        <a:cubicBezTo>
                          <a:pt x="5051672" y="835364"/>
                          <a:pt x="4550037" y="812295"/>
                          <a:pt x="4371020" y="825561"/>
                        </a:cubicBezTo>
                        <a:cubicBezTo>
                          <a:pt x="4058174" y="821206"/>
                          <a:pt x="3554106" y="796056"/>
                          <a:pt x="3198306" y="825561"/>
                        </a:cubicBezTo>
                        <a:cubicBezTo>
                          <a:pt x="2810714" y="887980"/>
                          <a:pt x="2643217" y="797594"/>
                          <a:pt x="2292119" y="825561"/>
                        </a:cubicBezTo>
                        <a:cubicBezTo>
                          <a:pt x="2015480" y="841972"/>
                          <a:pt x="1628250" y="848117"/>
                          <a:pt x="1119407" y="825561"/>
                        </a:cubicBezTo>
                        <a:cubicBezTo>
                          <a:pt x="615138" y="821733"/>
                          <a:pt x="452694" y="809865"/>
                          <a:pt x="0" y="825561"/>
                        </a:cubicBezTo>
                        <a:cubicBezTo>
                          <a:pt x="-11181" y="781055"/>
                          <a:pt x="8510" y="676858"/>
                          <a:pt x="0" y="643937"/>
                        </a:cubicBezTo>
                        <a:cubicBezTo>
                          <a:pt x="-18507" y="596656"/>
                          <a:pt x="44323" y="564289"/>
                          <a:pt x="0" y="462314"/>
                        </a:cubicBezTo>
                        <a:cubicBezTo>
                          <a:pt x="-55226" y="389967"/>
                          <a:pt x="33178" y="343849"/>
                          <a:pt x="0" y="280690"/>
                        </a:cubicBezTo>
                        <a:cubicBezTo>
                          <a:pt x="-13841" y="239666"/>
                          <a:pt x="48673" y="7554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711224" y="3085055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16757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٦-٤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استعمال التمثيلات البيانية للتنبؤ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99257" y="1228133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1A32D53-1C35-D582-6094-3CB621DEB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48" y="314946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7BD1CD3B-19E1-B5DE-3FBA-9DF9A8C22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23" y="799134"/>
            <a:ext cx="69310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EA5BEC9C-85EA-464C-7902-7A4B23C0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086" y="659434"/>
            <a:ext cx="10080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B08A313B-8CEF-948D-C848-7DC00A20E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11" y="4239246"/>
            <a:ext cx="61515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0763C314-1B04-0BE3-F761-4D39B2968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11" y="4729784"/>
            <a:ext cx="688816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9F3949D2-45D7-1680-A29E-EC645B8CF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61" y="5574334"/>
            <a:ext cx="54451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5464456A-74E8-A4AE-FF18-4CC301477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48" y="6007721"/>
            <a:ext cx="38560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1">
            <a:extLst>
              <a:ext uri="{FF2B5EF4-FFF2-40B4-BE49-F238E27FC236}">
                <a16:creationId xmlns:a16="http://schemas.microsoft.com/office/drawing/2014/main" id="{DCE776E4-5676-F8CA-7782-E10B179B4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723" y="5323509"/>
            <a:ext cx="2520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A50021"/>
                </a:solidFill>
              </a:rPr>
              <a:t>ننظر أعمال الطلاب وتسجيلهم البيانات في الجدول.</a:t>
            </a:r>
            <a:endParaRPr lang="en-US" altLang="ar-SA" sz="2400" b="1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FBF805-A97F-C272-B55C-B08C29C6C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40" y="203821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3D8781-B246-A87D-A700-68A91D53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28" y="594346"/>
            <a:ext cx="74739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FFB894-A21F-C6A7-71AF-7F1AD893A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90" y="1170609"/>
            <a:ext cx="4632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7E7E5695-ED82-FC3F-17CD-6F7800DC7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65" y="1759571"/>
            <a:ext cx="28305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CAD60CDB-BE3B-A297-D8E4-C5768C1F8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078" y="1675434"/>
            <a:ext cx="19145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4315E37F-4BF3-97E0-395A-FA347537C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65" y="2178671"/>
            <a:ext cx="614997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5896D20F-CB8C-96A3-D3BD-DB1233F59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78" y="3259759"/>
            <a:ext cx="412115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0">
            <a:extLst>
              <a:ext uri="{FF2B5EF4-FFF2-40B4-BE49-F238E27FC236}">
                <a16:creationId xmlns:a16="http://schemas.microsoft.com/office/drawing/2014/main" id="{5DF64386-5E15-E942-7C78-5BE7040CB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1928" y="3856659"/>
            <a:ext cx="0" cy="2087562"/>
          </a:xfrm>
          <a:prstGeom prst="line">
            <a:avLst/>
          </a:prstGeom>
          <a:noFill/>
          <a:ln w="508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2FCD5D49-7B71-3C08-0CEB-7AA34D292F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5515" y="3869359"/>
            <a:ext cx="3025775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88A6C3E3-5F14-6271-0824-1D201401C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53" y="6004546"/>
            <a:ext cx="4137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93B6D59-948C-16EC-DD82-C09B8157F0BD}"/>
              </a:ext>
            </a:extLst>
          </p:cNvPr>
          <p:cNvGrpSpPr>
            <a:grpSpLocks/>
          </p:cNvGrpSpPr>
          <p:nvPr/>
        </p:nvGrpSpPr>
        <p:grpSpPr bwMode="auto">
          <a:xfrm>
            <a:off x="6280428" y="3483596"/>
            <a:ext cx="3529012" cy="2087563"/>
            <a:chOff x="2925" y="2160"/>
            <a:chExt cx="2223" cy="1315"/>
          </a:xfrm>
        </p:grpSpPr>
        <p:sp>
          <p:nvSpPr>
            <p:cNvPr id="20" name="AutoShape 16">
              <a:extLst>
                <a:ext uri="{FF2B5EF4-FFF2-40B4-BE49-F238E27FC236}">
                  <a16:creationId xmlns:a16="http://schemas.microsoft.com/office/drawing/2014/main" id="{B90EE2D2-6994-8E38-3FD5-CB05B3746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160"/>
              <a:ext cx="2223" cy="1315"/>
            </a:xfrm>
            <a:prstGeom prst="wedgeRoundRectCallout">
              <a:avLst>
                <a:gd name="adj1" fmla="val -69074"/>
                <a:gd name="adj2" fmla="val 64981"/>
                <a:gd name="adj3" fmla="val 16667"/>
              </a:avLst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ar-SA" altLang="ar-SA"/>
            </a:p>
          </p:txBody>
        </p:sp>
        <p:pic>
          <p:nvPicPr>
            <p:cNvPr id="21" name="Picture 17">
              <a:extLst>
                <a:ext uri="{FF2B5EF4-FFF2-40B4-BE49-F238E27FC236}">
                  <a16:creationId xmlns:a16="http://schemas.microsoft.com/office/drawing/2014/main" id="{AD87DF0D-EC16-9C6A-4389-5BE0A3326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" y="2251"/>
              <a:ext cx="1966" cy="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5786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8C7D59-BCCC-AA65-6DBA-7746E999B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88" y="108219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E5C70C-8517-4781-5E7F-C2BD196A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13" y="1155969"/>
            <a:ext cx="644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CEF856-3FCF-F969-9BE1-E4F77593A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51" y="663844"/>
            <a:ext cx="28305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457DA0A-E278-51BB-3DA4-CF40A5A1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163" y="579707"/>
            <a:ext cx="19145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79FBA367-4F3D-3479-69B2-12C35D84F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26" y="2235469"/>
            <a:ext cx="37496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65">
            <a:extLst>
              <a:ext uri="{FF2B5EF4-FFF2-40B4-BE49-F238E27FC236}">
                <a16:creationId xmlns:a16="http://schemas.microsoft.com/office/drawing/2014/main" id="{E8187DA3-EB73-198B-8D56-9B4441C240F6}"/>
              </a:ext>
            </a:extLst>
          </p:cNvPr>
          <p:cNvGrpSpPr>
            <a:grpSpLocks/>
          </p:cNvGrpSpPr>
          <p:nvPr/>
        </p:nvGrpSpPr>
        <p:grpSpPr bwMode="auto">
          <a:xfrm>
            <a:off x="4958513" y="2654569"/>
            <a:ext cx="2881313" cy="2990850"/>
            <a:chOff x="2274" y="1698"/>
            <a:chExt cx="1815" cy="1884"/>
          </a:xfrm>
        </p:grpSpPr>
        <p:grpSp>
          <p:nvGrpSpPr>
            <p:cNvPr id="14" name="Group 59">
              <a:extLst>
                <a:ext uri="{FF2B5EF4-FFF2-40B4-BE49-F238E27FC236}">
                  <a16:creationId xmlns:a16="http://schemas.microsoft.com/office/drawing/2014/main" id="{425894DD-611D-E842-B10A-98646D456D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4" y="1698"/>
              <a:ext cx="1815" cy="1636"/>
              <a:chOff x="2290" y="1698"/>
              <a:chExt cx="1815" cy="1636"/>
            </a:xfrm>
          </p:grpSpPr>
          <p:sp>
            <p:nvSpPr>
              <p:cNvPr id="22" name="Line 15">
                <a:extLst>
                  <a:ext uri="{FF2B5EF4-FFF2-40B4-BE49-F238E27FC236}">
                    <a16:creationId xmlns:a16="http://schemas.microsoft.com/office/drawing/2014/main" id="{7032D07D-9737-42D5-D2B4-9808516E0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0" y="3334"/>
                <a:ext cx="181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23" name="Group 39">
                <a:extLst>
                  <a:ext uri="{FF2B5EF4-FFF2-40B4-BE49-F238E27FC236}">
                    <a16:creationId xmlns:a16="http://schemas.microsoft.com/office/drawing/2014/main" id="{ACEEB9FA-FA02-2224-BDF5-A76815D778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0" y="1698"/>
                <a:ext cx="730" cy="1633"/>
                <a:chOff x="2360" y="1698"/>
                <a:chExt cx="730" cy="1633"/>
              </a:xfrm>
            </p:grpSpPr>
            <p:sp>
              <p:nvSpPr>
                <p:cNvPr id="43" name="Line 8">
                  <a:extLst>
                    <a:ext uri="{FF2B5EF4-FFF2-40B4-BE49-F238E27FC236}">
                      <a16:creationId xmlns:a16="http://schemas.microsoft.com/office/drawing/2014/main" id="{FFEC32C8-6703-FC79-3BAD-E476D978F3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3" y="1698"/>
                  <a:ext cx="0" cy="1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4" name="Line 9">
                  <a:extLst>
                    <a:ext uri="{FF2B5EF4-FFF2-40B4-BE49-F238E27FC236}">
                      <a16:creationId xmlns:a16="http://schemas.microsoft.com/office/drawing/2014/main" id="{ECCFADEE-A206-1F9C-425A-9D6E558800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69" y="1698"/>
                  <a:ext cx="0" cy="1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5" name="Line 10">
                  <a:extLst>
                    <a:ext uri="{FF2B5EF4-FFF2-40B4-BE49-F238E27FC236}">
                      <a16:creationId xmlns:a16="http://schemas.microsoft.com/office/drawing/2014/main" id="{4FE45044-DDDA-4A0B-1C54-4E01B1591A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05" y="1698"/>
                  <a:ext cx="0" cy="1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6" name="Line 11">
                  <a:extLst>
                    <a:ext uri="{FF2B5EF4-FFF2-40B4-BE49-F238E27FC236}">
                      <a16:creationId xmlns:a16="http://schemas.microsoft.com/office/drawing/2014/main" id="{A6D9DD16-BB9A-7AB1-AF94-1CC3C001D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9" y="1698"/>
                  <a:ext cx="0" cy="1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7" name="Line 12">
                  <a:extLst>
                    <a:ext uri="{FF2B5EF4-FFF2-40B4-BE49-F238E27FC236}">
                      <a16:creationId xmlns:a16="http://schemas.microsoft.com/office/drawing/2014/main" id="{21B6BDFD-2F1B-46E5-DB2C-4B04444C9D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85" y="1698"/>
                  <a:ext cx="0" cy="1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8" name="Line 16">
                  <a:extLst>
                    <a:ext uri="{FF2B5EF4-FFF2-40B4-BE49-F238E27FC236}">
                      <a16:creationId xmlns:a16="http://schemas.microsoft.com/office/drawing/2014/main" id="{371225BB-4BF6-0445-96B5-F4A07ED5B2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3" y="1706"/>
                  <a:ext cx="7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49" name="Group 23">
                  <a:extLst>
                    <a:ext uri="{FF2B5EF4-FFF2-40B4-BE49-F238E27FC236}">
                      <a16:creationId xmlns:a16="http://schemas.microsoft.com/office/drawing/2014/main" id="{103C8F73-A373-1D23-E73B-306A396E3E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60" y="1848"/>
                  <a:ext cx="725" cy="584"/>
                  <a:chOff x="2344" y="1848"/>
                  <a:chExt cx="725" cy="584"/>
                </a:xfrm>
              </p:grpSpPr>
              <p:sp>
                <p:nvSpPr>
                  <p:cNvPr id="56" name="Line 18">
                    <a:extLst>
                      <a:ext uri="{FF2B5EF4-FFF2-40B4-BE49-F238E27FC236}">
                        <a16:creationId xmlns:a16="http://schemas.microsoft.com/office/drawing/2014/main" id="{4B39FA9A-A55E-EDB7-0BFF-D031BB0C6F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848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57" name="Line 19">
                    <a:extLst>
                      <a:ext uri="{FF2B5EF4-FFF2-40B4-BE49-F238E27FC236}">
                        <a16:creationId xmlns:a16="http://schemas.microsoft.com/office/drawing/2014/main" id="{681FA24C-7A54-2DB1-C68E-C8CD684232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000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58" name="Line 20">
                    <a:extLst>
                      <a:ext uri="{FF2B5EF4-FFF2-40B4-BE49-F238E27FC236}">
                        <a16:creationId xmlns:a16="http://schemas.microsoft.com/office/drawing/2014/main" id="{6A4B1845-5D65-B5E5-58B8-9750A81A97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144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59" name="Line 21">
                    <a:extLst>
                      <a:ext uri="{FF2B5EF4-FFF2-40B4-BE49-F238E27FC236}">
                        <a16:creationId xmlns:a16="http://schemas.microsoft.com/office/drawing/2014/main" id="{D101B626-13FD-CD84-E8F1-F4F25A1446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288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60" name="Line 22">
                    <a:extLst>
                      <a:ext uri="{FF2B5EF4-FFF2-40B4-BE49-F238E27FC236}">
                        <a16:creationId xmlns:a16="http://schemas.microsoft.com/office/drawing/2014/main" id="{CD317BBC-7218-2305-35EC-15CAC0E258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432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grpSp>
              <p:nvGrpSpPr>
                <p:cNvPr id="50" name="Group 24">
                  <a:extLst>
                    <a:ext uri="{FF2B5EF4-FFF2-40B4-BE49-F238E27FC236}">
                      <a16:creationId xmlns:a16="http://schemas.microsoft.com/office/drawing/2014/main" id="{58D5C540-1522-6CA2-2784-198E8F93AC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65" y="2590"/>
                  <a:ext cx="725" cy="584"/>
                  <a:chOff x="2344" y="1848"/>
                  <a:chExt cx="725" cy="584"/>
                </a:xfrm>
              </p:grpSpPr>
              <p:sp>
                <p:nvSpPr>
                  <p:cNvPr id="51" name="Line 25">
                    <a:extLst>
                      <a:ext uri="{FF2B5EF4-FFF2-40B4-BE49-F238E27FC236}">
                        <a16:creationId xmlns:a16="http://schemas.microsoft.com/office/drawing/2014/main" id="{F11563DC-498C-2875-D951-74F1722827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848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52" name="Line 26">
                    <a:extLst>
                      <a:ext uri="{FF2B5EF4-FFF2-40B4-BE49-F238E27FC236}">
                        <a16:creationId xmlns:a16="http://schemas.microsoft.com/office/drawing/2014/main" id="{4BCD1671-9321-43AC-6DF3-D7DA5FD301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000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53" name="Line 27">
                    <a:extLst>
                      <a:ext uri="{FF2B5EF4-FFF2-40B4-BE49-F238E27FC236}">
                        <a16:creationId xmlns:a16="http://schemas.microsoft.com/office/drawing/2014/main" id="{55B80FF4-99B2-7227-024D-6E18F4EA65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144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54" name="Line 28">
                    <a:extLst>
                      <a:ext uri="{FF2B5EF4-FFF2-40B4-BE49-F238E27FC236}">
                        <a16:creationId xmlns:a16="http://schemas.microsoft.com/office/drawing/2014/main" id="{ADEB12C1-4587-C558-7E6F-F15DE3D92F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288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55" name="Line 29">
                    <a:extLst>
                      <a:ext uri="{FF2B5EF4-FFF2-40B4-BE49-F238E27FC236}">
                        <a16:creationId xmlns:a16="http://schemas.microsoft.com/office/drawing/2014/main" id="{9D71D6E2-FAC9-665B-65AB-B18EEB51EA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432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4" name="Group 40">
                <a:extLst>
                  <a:ext uri="{FF2B5EF4-FFF2-40B4-BE49-F238E27FC236}">
                    <a16:creationId xmlns:a16="http://schemas.microsoft.com/office/drawing/2014/main" id="{85669038-5A52-5B99-8FC6-EB188278C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1" y="1698"/>
                <a:ext cx="730" cy="1633"/>
                <a:chOff x="2360" y="1698"/>
                <a:chExt cx="730" cy="1633"/>
              </a:xfrm>
            </p:grpSpPr>
            <p:sp>
              <p:nvSpPr>
                <p:cNvPr id="25" name="Line 41">
                  <a:extLst>
                    <a:ext uri="{FF2B5EF4-FFF2-40B4-BE49-F238E27FC236}">
                      <a16:creationId xmlns:a16="http://schemas.microsoft.com/office/drawing/2014/main" id="{157BA497-43BF-D738-1C85-602EC572EF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3" y="1698"/>
                  <a:ext cx="0" cy="1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6" name="Line 42">
                  <a:extLst>
                    <a:ext uri="{FF2B5EF4-FFF2-40B4-BE49-F238E27FC236}">
                      <a16:creationId xmlns:a16="http://schemas.microsoft.com/office/drawing/2014/main" id="{D903971A-DF1B-CD87-4AFE-5B3FEB995A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69" y="1698"/>
                  <a:ext cx="0" cy="1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7" name="Line 43">
                  <a:extLst>
                    <a:ext uri="{FF2B5EF4-FFF2-40B4-BE49-F238E27FC236}">
                      <a16:creationId xmlns:a16="http://schemas.microsoft.com/office/drawing/2014/main" id="{BE021C00-0298-5D17-15DE-FFC9D176EB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05" y="1698"/>
                  <a:ext cx="0" cy="1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8" name="Line 44">
                  <a:extLst>
                    <a:ext uri="{FF2B5EF4-FFF2-40B4-BE49-F238E27FC236}">
                      <a16:creationId xmlns:a16="http://schemas.microsoft.com/office/drawing/2014/main" id="{EE3B13F1-7BEC-C104-2163-C8C84F1A8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9" y="1698"/>
                  <a:ext cx="0" cy="1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9" name="Line 45">
                  <a:extLst>
                    <a:ext uri="{FF2B5EF4-FFF2-40B4-BE49-F238E27FC236}">
                      <a16:creationId xmlns:a16="http://schemas.microsoft.com/office/drawing/2014/main" id="{3B3C02E2-F054-464C-9DCC-E7DF4B5878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85" y="1698"/>
                  <a:ext cx="0" cy="163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0" name="Line 46">
                  <a:extLst>
                    <a:ext uri="{FF2B5EF4-FFF2-40B4-BE49-F238E27FC236}">
                      <a16:creationId xmlns:a16="http://schemas.microsoft.com/office/drawing/2014/main" id="{33859270-E9E8-038B-26AE-24F3F67CCE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3" y="1706"/>
                  <a:ext cx="7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31" name="Group 47">
                  <a:extLst>
                    <a:ext uri="{FF2B5EF4-FFF2-40B4-BE49-F238E27FC236}">
                      <a16:creationId xmlns:a16="http://schemas.microsoft.com/office/drawing/2014/main" id="{EB94BE4F-0AB6-43A1-0481-B5FDCD8A70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60" y="1848"/>
                  <a:ext cx="725" cy="584"/>
                  <a:chOff x="2344" y="1848"/>
                  <a:chExt cx="725" cy="584"/>
                </a:xfrm>
              </p:grpSpPr>
              <p:sp>
                <p:nvSpPr>
                  <p:cNvPr id="38" name="Line 48">
                    <a:extLst>
                      <a:ext uri="{FF2B5EF4-FFF2-40B4-BE49-F238E27FC236}">
                        <a16:creationId xmlns:a16="http://schemas.microsoft.com/office/drawing/2014/main" id="{DF3DF42C-BBD9-081F-33B6-0E61EDD00A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848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39" name="Line 49">
                    <a:extLst>
                      <a:ext uri="{FF2B5EF4-FFF2-40B4-BE49-F238E27FC236}">
                        <a16:creationId xmlns:a16="http://schemas.microsoft.com/office/drawing/2014/main" id="{1419B589-474B-871C-0520-EE5C074802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000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40" name="Line 50">
                    <a:extLst>
                      <a:ext uri="{FF2B5EF4-FFF2-40B4-BE49-F238E27FC236}">
                        <a16:creationId xmlns:a16="http://schemas.microsoft.com/office/drawing/2014/main" id="{9C0AC5E5-0B51-20F3-AB83-0B476DE94C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144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41" name="Line 51">
                    <a:extLst>
                      <a:ext uri="{FF2B5EF4-FFF2-40B4-BE49-F238E27FC236}">
                        <a16:creationId xmlns:a16="http://schemas.microsoft.com/office/drawing/2014/main" id="{CC3F18CD-F244-5369-3A63-9CF7FEE861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288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42" name="Line 52">
                    <a:extLst>
                      <a:ext uri="{FF2B5EF4-FFF2-40B4-BE49-F238E27FC236}">
                        <a16:creationId xmlns:a16="http://schemas.microsoft.com/office/drawing/2014/main" id="{7FB02183-45FB-8D97-F157-1ED3CE9A0C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432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grpSp>
              <p:nvGrpSpPr>
                <p:cNvPr id="32" name="Group 53">
                  <a:extLst>
                    <a:ext uri="{FF2B5EF4-FFF2-40B4-BE49-F238E27FC236}">
                      <a16:creationId xmlns:a16="http://schemas.microsoft.com/office/drawing/2014/main" id="{6044D531-A5A2-7D01-41F9-779365B7EC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65" y="2590"/>
                  <a:ext cx="725" cy="584"/>
                  <a:chOff x="2344" y="1848"/>
                  <a:chExt cx="725" cy="584"/>
                </a:xfrm>
              </p:grpSpPr>
              <p:sp>
                <p:nvSpPr>
                  <p:cNvPr id="33" name="Line 54">
                    <a:extLst>
                      <a:ext uri="{FF2B5EF4-FFF2-40B4-BE49-F238E27FC236}">
                        <a16:creationId xmlns:a16="http://schemas.microsoft.com/office/drawing/2014/main" id="{5E82BC08-8808-5598-1FCA-760A5761E3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848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34" name="Line 55">
                    <a:extLst>
                      <a:ext uri="{FF2B5EF4-FFF2-40B4-BE49-F238E27FC236}">
                        <a16:creationId xmlns:a16="http://schemas.microsoft.com/office/drawing/2014/main" id="{25CE8FA4-9597-34E5-B5DD-BFC210DAF5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000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35" name="Line 56">
                    <a:extLst>
                      <a:ext uri="{FF2B5EF4-FFF2-40B4-BE49-F238E27FC236}">
                        <a16:creationId xmlns:a16="http://schemas.microsoft.com/office/drawing/2014/main" id="{94B53CC3-FA90-3F5C-EB76-BCB74B4C43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144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36" name="Line 57">
                    <a:extLst>
                      <a:ext uri="{FF2B5EF4-FFF2-40B4-BE49-F238E27FC236}">
                        <a16:creationId xmlns:a16="http://schemas.microsoft.com/office/drawing/2014/main" id="{4D58A915-3D87-DA1E-72BB-B4810C3A88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288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37" name="Line 58">
                    <a:extLst>
                      <a:ext uri="{FF2B5EF4-FFF2-40B4-BE49-F238E27FC236}">
                        <a16:creationId xmlns:a16="http://schemas.microsoft.com/office/drawing/2014/main" id="{AA9FB9B3-AFF4-D7D4-3D99-CBD54D31AA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432"/>
                    <a:ext cx="7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  <p:grpSp>
          <p:nvGrpSpPr>
            <p:cNvPr id="16" name="Group 64">
              <a:extLst>
                <a:ext uri="{FF2B5EF4-FFF2-40B4-BE49-F238E27FC236}">
                  <a16:creationId xmlns:a16="http://schemas.microsoft.com/office/drawing/2014/main" id="{F822DD6B-D5BE-6A74-239B-77E9201E7A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9" y="3380"/>
              <a:ext cx="1489" cy="202"/>
              <a:chOff x="2301" y="3388"/>
              <a:chExt cx="1489" cy="202"/>
            </a:xfrm>
          </p:grpSpPr>
          <p:sp>
            <p:nvSpPr>
              <p:cNvPr id="17" name="Text Box 31">
                <a:extLst>
                  <a:ext uri="{FF2B5EF4-FFF2-40B4-BE49-F238E27FC236}">
                    <a16:creationId xmlns:a16="http://schemas.microsoft.com/office/drawing/2014/main" id="{14F0E5B7-9B7D-D0A8-2C3C-DA546694D0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1" y="3398"/>
                <a:ext cx="36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ar-SA" sz="1200" b="1"/>
                  <a:t>1427</a:t>
                </a:r>
                <a:endParaRPr lang="en-US" altLang="ar-SA" sz="1200" b="1"/>
              </a:p>
            </p:txBody>
          </p:sp>
          <p:sp>
            <p:nvSpPr>
              <p:cNvPr id="18" name="Text Box 60">
                <a:extLst>
                  <a:ext uri="{FF2B5EF4-FFF2-40B4-BE49-F238E27FC236}">
                    <a16:creationId xmlns:a16="http://schemas.microsoft.com/office/drawing/2014/main" id="{0426BD36-4E6E-685D-BA1F-C7CAD0CE03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6" y="3398"/>
                <a:ext cx="36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ar-SA" sz="1200" b="1"/>
                  <a:t>1428</a:t>
                </a:r>
                <a:endParaRPr lang="en-US" altLang="ar-SA" sz="1200" b="1"/>
              </a:p>
            </p:txBody>
          </p:sp>
          <p:sp>
            <p:nvSpPr>
              <p:cNvPr id="19" name="Text Box 61">
                <a:extLst>
                  <a:ext uri="{FF2B5EF4-FFF2-40B4-BE49-F238E27FC236}">
                    <a16:creationId xmlns:a16="http://schemas.microsoft.com/office/drawing/2014/main" id="{C77AEB8B-3662-47AD-635B-60D0843662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9" y="3388"/>
                <a:ext cx="36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ar-SA" sz="1200" b="1"/>
                  <a:t>1429</a:t>
                </a:r>
                <a:endParaRPr lang="en-US" altLang="ar-SA" sz="1200" b="1"/>
              </a:p>
            </p:txBody>
          </p:sp>
          <p:sp>
            <p:nvSpPr>
              <p:cNvPr id="20" name="Text Box 62">
                <a:extLst>
                  <a:ext uri="{FF2B5EF4-FFF2-40B4-BE49-F238E27FC236}">
                    <a16:creationId xmlns:a16="http://schemas.microsoft.com/office/drawing/2014/main" id="{774033FF-0438-8C41-FE9E-9893520BCF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4" y="3404"/>
                <a:ext cx="36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ar-SA" sz="1200" b="1"/>
                  <a:t>1430</a:t>
                </a:r>
                <a:endParaRPr lang="en-US" altLang="ar-SA" sz="1200" b="1"/>
              </a:p>
            </p:txBody>
          </p:sp>
          <p:sp>
            <p:nvSpPr>
              <p:cNvPr id="21" name="Text Box 63">
                <a:extLst>
                  <a:ext uri="{FF2B5EF4-FFF2-40B4-BE49-F238E27FC236}">
                    <a16:creationId xmlns:a16="http://schemas.microsoft.com/office/drawing/2014/main" id="{B05C155A-DAA7-7546-311A-BC85930B6E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7" y="3417"/>
                <a:ext cx="36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ar-SA" sz="1200" b="1"/>
                  <a:t>1431</a:t>
                </a:r>
                <a:endParaRPr lang="en-US" altLang="ar-SA" sz="1200" b="1"/>
              </a:p>
            </p:txBody>
          </p:sp>
        </p:grpSp>
      </p:grpSp>
      <p:sp>
        <p:nvSpPr>
          <p:cNvPr id="61" name="Text Box 66">
            <a:extLst>
              <a:ext uri="{FF2B5EF4-FFF2-40B4-BE49-F238E27FC236}">
                <a16:creationId xmlns:a16="http://schemas.microsoft.com/office/drawing/2014/main" id="{B8B15189-3936-0403-4ABE-FD589D5A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8376" y="3075257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>
                <a:solidFill>
                  <a:schemeClr val="hlink"/>
                </a:solidFill>
              </a:rPr>
              <a:t>●</a:t>
            </a:r>
          </a:p>
        </p:txBody>
      </p:sp>
      <p:sp>
        <p:nvSpPr>
          <p:cNvPr id="62" name="Text Box 67">
            <a:extLst>
              <a:ext uri="{FF2B5EF4-FFF2-40B4-BE49-F238E27FC236}">
                <a16:creationId xmlns:a16="http://schemas.microsoft.com/office/drawing/2014/main" id="{F085F0D3-EBB5-492B-CE2E-82E99BB0F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176" y="2935557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>
                <a:solidFill>
                  <a:schemeClr val="hlink"/>
                </a:solidFill>
              </a:rPr>
              <a:t>●</a:t>
            </a:r>
          </a:p>
        </p:txBody>
      </p:sp>
      <p:sp>
        <p:nvSpPr>
          <p:cNvPr id="63" name="Text Box 68">
            <a:extLst>
              <a:ext uri="{FF2B5EF4-FFF2-40B4-BE49-F238E27FC236}">
                <a16:creationId xmlns:a16="http://schemas.microsoft.com/office/drawing/2014/main" id="{F2FB3AC3-C811-46D5-C0CD-81F2CE526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676" y="2846657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>
                <a:solidFill>
                  <a:schemeClr val="hlink"/>
                </a:solidFill>
              </a:rPr>
              <a:t>●</a:t>
            </a:r>
          </a:p>
        </p:txBody>
      </p:sp>
      <p:sp>
        <p:nvSpPr>
          <p:cNvPr id="64" name="Text Box 69">
            <a:extLst>
              <a:ext uri="{FF2B5EF4-FFF2-40B4-BE49-F238E27FC236}">
                <a16:creationId xmlns:a16="http://schemas.microsoft.com/office/drawing/2014/main" id="{65E738BE-579F-CA80-D20B-8C30172E7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401" y="2694257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>
                <a:solidFill>
                  <a:schemeClr val="hlink"/>
                </a:solidFill>
              </a:rPr>
              <a:t>●</a:t>
            </a:r>
          </a:p>
        </p:txBody>
      </p:sp>
      <p:sp>
        <p:nvSpPr>
          <p:cNvPr id="65" name="Text Box 70">
            <a:extLst>
              <a:ext uri="{FF2B5EF4-FFF2-40B4-BE49-F238E27FC236}">
                <a16:creationId xmlns:a16="http://schemas.microsoft.com/office/drawing/2014/main" id="{597C6A1F-80F7-40DC-6995-D9F0069AD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901" y="2592657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>
                <a:solidFill>
                  <a:schemeClr val="hlink"/>
                </a:solidFill>
              </a:rPr>
              <a:t>●</a:t>
            </a:r>
          </a:p>
        </p:txBody>
      </p:sp>
      <p:grpSp>
        <p:nvGrpSpPr>
          <p:cNvPr id="66" name="Group 76">
            <a:extLst>
              <a:ext uri="{FF2B5EF4-FFF2-40B4-BE49-F238E27FC236}">
                <a16:creationId xmlns:a16="http://schemas.microsoft.com/office/drawing/2014/main" id="{A98D41F1-4E29-5D8F-1245-77AEF16CE002}"/>
              </a:ext>
            </a:extLst>
          </p:cNvPr>
          <p:cNvGrpSpPr>
            <a:grpSpLocks/>
          </p:cNvGrpSpPr>
          <p:nvPr/>
        </p:nvGrpSpPr>
        <p:grpSpPr bwMode="auto">
          <a:xfrm>
            <a:off x="4853738" y="2791094"/>
            <a:ext cx="2278063" cy="588963"/>
            <a:chOff x="2200" y="1776"/>
            <a:chExt cx="1435" cy="371"/>
          </a:xfrm>
        </p:grpSpPr>
        <p:sp>
          <p:nvSpPr>
            <p:cNvPr id="67" name="Line 71">
              <a:extLst>
                <a:ext uri="{FF2B5EF4-FFF2-40B4-BE49-F238E27FC236}">
                  <a16:creationId xmlns:a16="http://schemas.microsoft.com/office/drawing/2014/main" id="{E371FC90-EB05-CD0A-18D5-DDA429AD5F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" y="2077"/>
              <a:ext cx="309" cy="70"/>
            </a:xfrm>
            <a:prstGeom prst="line">
              <a:avLst/>
            </a:prstGeom>
            <a:noFill/>
            <a:ln w="444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8" name="Line 72">
              <a:extLst>
                <a:ext uri="{FF2B5EF4-FFF2-40B4-BE49-F238E27FC236}">
                  <a16:creationId xmlns:a16="http://schemas.microsoft.com/office/drawing/2014/main" id="{B39472F3-E166-2392-A1CF-19DEBA41CF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7" y="2001"/>
              <a:ext cx="270" cy="68"/>
            </a:xfrm>
            <a:prstGeom prst="line">
              <a:avLst/>
            </a:prstGeom>
            <a:noFill/>
            <a:ln w="444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9" name="Line 73">
              <a:extLst>
                <a:ext uri="{FF2B5EF4-FFF2-40B4-BE49-F238E27FC236}">
                  <a16:creationId xmlns:a16="http://schemas.microsoft.com/office/drawing/2014/main" id="{95F25065-B32C-DFDB-C721-9BEC9F31B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4" y="1933"/>
              <a:ext cx="287" cy="76"/>
            </a:xfrm>
            <a:prstGeom prst="line">
              <a:avLst/>
            </a:prstGeom>
            <a:noFill/>
            <a:ln w="444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0" name="Line 74">
              <a:extLst>
                <a:ext uri="{FF2B5EF4-FFF2-40B4-BE49-F238E27FC236}">
                  <a16:creationId xmlns:a16="http://schemas.microsoft.com/office/drawing/2014/main" id="{0A20683B-DBAF-09D3-70B5-567B8F34C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3" y="1856"/>
              <a:ext cx="287" cy="76"/>
            </a:xfrm>
            <a:prstGeom prst="line">
              <a:avLst/>
            </a:prstGeom>
            <a:noFill/>
            <a:ln w="444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Line 75">
              <a:extLst>
                <a:ext uri="{FF2B5EF4-FFF2-40B4-BE49-F238E27FC236}">
                  <a16:creationId xmlns:a16="http://schemas.microsoft.com/office/drawing/2014/main" id="{D21D7164-67A6-EDBE-F4F9-A4187AF527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8" y="1776"/>
              <a:ext cx="287" cy="76"/>
            </a:xfrm>
            <a:prstGeom prst="line">
              <a:avLst/>
            </a:prstGeom>
            <a:noFill/>
            <a:ln w="4445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72" name="Line 77">
            <a:extLst>
              <a:ext uri="{FF2B5EF4-FFF2-40B4-BE49-F238E27FC236}">
                <a16:creationId xmlns:a16="http://schemas.microsoft.com/office/drawing/2014/main" id="{0699833B-8496-70C4-E4D0-5ED1540FA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9101" y="2811732"/>
            <a:ext cx="0" cy="2447925"/>
          </a:xfrm>
          <a:prstGeom prst="line">
            <a:avLst/>
          </a:prstGeom>
          <a:noFill/>
          <a:ln w="508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Line 78">
            <a:extLst>
              <a:ext uri="{FF2B5EF4-FFF2-40B4-BE49-F238E27FC236}">
                <a16:creationId xmlns:a16="http://schemas.microsoft.com/office/drawing/2014/main" id="{A5945006-DE47-57AE-00FF-1EBCB5E0D1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0088" y="2811732"/>
            <a:ext cx="4778375" cy="7937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74" name="Group 82">
            <a:extLst>
              <a:ext uri="{FF2B5EF4-FFF2-40B4-BE49-F238E27FC236}">
                <a16:creationId xmlns:a16="http://schemas.microsoft.com/office/drawing/2014/main" id="{80F04496-F022-B7B7-DFF6-CDC15EF8361C}"/>
              </a:ext>
            </a:extLst>
          </p:cNvPr>
          <p:cNvGrpSpPr>
            <a:grpSpLocks/>
          </p:cNvGrpSpPr>
          <p:nvPr/>
        </p:nvGrpSpPr>
        <p:grpSpPr bwMode="auto">
          <a:xfrm>
            <a:off x="1851776" y="5883544"/>
            <a:ext cx="8316912" cy="457200"/>
            <a:chOff x="1634" y="3732"/>
            <a:chExt cx="3718" cy="190"/>
          </a:xfrm>
        </p:grpSpPr>
        <p:pic>
          <p:nvPicPr>
            <p:cNvPr id="75" name="Picture 79">
              <a:extLst>
                <a:ext uri="{FF2B5EF4-FFF2-40B4-BE49-F238E27FC236}">
                  <a16:creationId xmlns:a16="http://schemas.microsoft.com/office/drawing/2014/main" id="{A54CE35F-4EDA-D1DA-7851-5C22B227ED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" y="3753"/>
              <a:ext cx="14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80">
              <a:extLst>
                <a:ext uri="{FF2B5EF4-FFF2-40B4-BE49-F238E27FC236}">
                  <a16:creationId xmlns:a16="http://schemas.microsoft.com/office/drawing/2014/main" id="{49F54831-349E-1BCE-4C44-ED9EEB4D0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3748"/>
              <a:ext cx="12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81">
              <a:extLst>
                <a:ext uri="{FF2B5EF4-FFF2-40B4-BE49-F238E27FC236}">
                  <a16:creationId xmlns:a16="http://schemas.microsoft.com/office/drawing/2014/main" id="{8D434AA0-86B5-9764-42D5-3101C7538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" y="3732"/>
              <a:ext cx="9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" name="AutoShape 84">
            <a:extLst>
              <a:ext uri="{FF2B5EF4-FFF2-40B4-BE49-F238E27FC236}">
                <a16:creationId xmlns:a16="http://schemas.microsoft.com/office/drawing/2014/main" id="{26965862-B51C-9868-3C26-F02F2B7CE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351" y="1659207"/>
            <a:ext cx="1203325" cy="487362"/>
          </a:xfrm>
          <a:prstGeom prst="wedgeRoundRectCallout">
            <a:avLst>
              <a:gd name="adj1" fmla="val -24671"/>
              <a:gd name="adj2" fmla="val 170523"/>
              <a:gd name="adj3" fmla="val 16667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b="1"/>
              <a:t>525 طالب</a:t>
            </a:r>
            <a:endParaRPr lang="en-US" altLang="ar-SA" b="1"/>
          </a:p>
        </p:txBody>
      </p:sp>
      <p:sp>
        <p:nvSpPr>
          <p:cNvPr id="79" name="AutoShape 86">
            <a:extLst>
              <a:ext uri="{FF2B5EF4-FFF2-40B4-BE49-F238E27FC236}">
                <a16:creationId xmlns:a16="http://schemas.microsoft.com/office/drawing/2014/main" id="{685066D4-3537-4ED8-3B9A-CF3F75459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6663" y="4180157"/>
            <a:ext cx="1296988" cy="419100"/>
          </a:xfrm>
          <a:prstGeom prst="wedgeRoundRectCallout">
            <a:avLst>
              <a:gd name="adj1" fmla="val -105690"/>
              <a:gd name="adj2" fmla="val 190153"/>
              <a:gd name="adj3" fmla="val 16667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b="1"/>
              <a:t>عام 1431هـ</a:t>
            </a:r>
            <a:endParaRPr lang="en-US" altLang="ar-SA" b="1"/>
          </a:p>
        </p:txBody>
      </p:sp>
    </p:spTree>
    <p:extLst>
      <p:ext uri="{BB962C8B-B14F-4D97-AF65-F5344CB8AC3E}">
        <p14:creationId xmlns:p14="http://schemas.microsoft.com/office/powerpoint/2010/main" val="107243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E1BD59-D455-ED83-F093-0734DDCAE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23" y="1147638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2B9659-453D-5620-94FC-ED473A2C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423" y="1695326"/>
            <a:ext cx="16859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8F14D3-6924-CC61-89EC-0F00C466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73" y="2489076"/>
            <a:ext cx="37449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4553F292-41FA-6B8D-E908-F796F983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61" y="2285876"/>
            <a:ext cx="345598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22">
            <a:extLst>
              <a:ext uri="{FF2B5EF4-FFF2-40B4-BE49-F238E27FC236}">
                <a16:creationId xmlns:a16="http://schemas.microsoft.com/office/drawing/2014/main" id="{E305BA9C-8B1F-DCDA-0679-9599F7F0E479}"/>
              </a:ext>
            </a:extLst>
          </p:cNvPr>
          <p:cNvGrpSpPr>
            <a:grpSpLocks/>
          </p:cNvGrpSpPr>
          <p:nvPr/>
        </p:nvGrpSpPr>
        <p:grpSpPr bwMode="auto">
          <a:xfrm>
            <a:off x="2333523" y="2428751"/>
            <a:ext cx="3719513" cy="2724150"/>
            <a:chOff x="356" y="535"/>
            <a:chExt cx="2343" cy="1716"/>
          </a:xfrm>
        </p:grpSpPr>
        <p:sp>
          <p:nvSpPr>
            <p:cNvPr id="13" name="Text Box 72">
              <a:extLst>
                <a:ext uri="{FF2B5EF4-FFF2-40B4-BE49-F238E27FC236}">
                  <a16:creationId xmlns:a16="http://schemas.microsoft.com/office/drawing/2014/main" id="{3477476B-D706-9FFE-5833-A1925F54B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" y="535"/>
              <a:ext cx="3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1600" b="1"/>
                <a:t>150</a:t>
              </a:r>
              <a:endParaRPr lang="en-US" altLang="ar-SA" sz="1600" b="1"/>
            </a:p>
          </p:txBody>
        </p:sp>
        <p:sp>
          <p:nvSpPr>
            <p:cNvPr id="14" name="Rectangle 74">
              <a:extLst>
                <a:ext uri="{FF2B5EF4-FFF2-40B4-BE49-F238E27FC236}">
                  <a16:creationId xmlns:a16="http://schemas.microsoft.com/office/drawing/2014/main" id="{1DDE8CC3-F7EA-7AD6-1A97-D4B3DF6FA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069"/>
              <a:ext cx="182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1600" b="1" dirty="0"/>
                <a:t>٩</a:t>
              </a:r>
              <a:endParaRPr lang="en-US" altLang="ar-SA" sz="1600" b="1" dirty="0"/>
            </a:p>
          </p:txBody>
        </p:sp>
        <p:sp>
          <p:nvSpPr>
            <p:cNvPr id="16" name="Rectangle 75">
              <a:extLst>
                <a:ext uri="{FF2B5EF4-FFF2-40B4-BE49-F238E27FC236}">
                  <a16:creationId xmlns:a16="http://schemas.microsoft.com/office/drawing/2014/main" id="{0BDABCC5-0709-7097-F522-54910479F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2069"/>
              <a:ext cx="182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1600" b="1" dirty="0"/>
                <a:t>١٠</a:t>
              </a:r>
              <a:endParaRPr lang="en-US" altLang="ar-SA" sz="1600" b="1" dirty="0"/>
            </a:p>
          </p:txBody>
        </p:sp>
        <p:sp>
          <p:nvSpPr>
            <p:cNvPr id="17" name="Text Box 76">
              <a:extLst>
                <a:ext uri="{FF2B5EF4-FFF2-40B4-BE49-F238E27FC236}">
                  <a16:creationId xmlns:a16="http://schemas.microsoft.com/office/drawing/2014/main" id="{3B892878-B855-18D9-637E-76388F979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7" y="1917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b="1"/>
                <a:t>س</a:t>
              </a:r>
              <a:endParaRPr lang="en-US" altLang="ar-SA" b="1"/>
            </a:p>
          </p:txBody>
        </p:sp>
        <p:grpSp>
          <p:nvGrpSpPr>
            <p:cNvPr id="18" name="Group 100">
              <a:extLst>
                <a:ext uri="{FF2B5EF4-FFF2-40B4-BE49-F238E27FC236}">
                  <a16:creationId xmlns:a16="http://schemas.microsoft.com/office/drawing/2014/main" id="{AB5E6163-D82A-7ED8-56CC-DEF093F21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4" y="546"/>
              <a:ext cx="1881" cy="1471"/>
              <a:chOff x="681" y="559"/>
              <a:chExt cx="1881" cy="1471"/>
            </a:xfrm>
          </p:grpSpPr>
          <p:sp>
            <p:nvSpPr>
              <p:cNvPr id="19" name="Line 101">
                <a:extLst>
                  <a:ext uri="{FF2B5EF4-FFF2-40B4-BE49-F238E27FC236}">
                    <a16:creationId xmlns:a16="http://schemas.microsoft.com/office/drawing/2014/main" id="{247A1BEF-283A-CCD4-B523-3A14AE127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" y="2024"/>
                <a:ext cx="16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Line 102">
                <a:extLst>
                  <a:ext uri="{FF2B5EF4-FFF2-40B4-BE49-F238E27FC236}">
                    <a16:creationId xmlns:a16="http://schemas.microsoft.com/office/drawing/2014/main" id="{9551D2E9-02E5-0133-D5C9-BCF73884A1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" y="559"/>
                <a:ext cx="0" cy="13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21" name="Group 103">
                <a:extLst>
                  <a:ext uri="{FF2B5EF4-FFF2-40B4-BE49-F238E27FC236}">
                    <a16:creationId xmlns:a16="http://schemas.microsoft.com/office/drawing/2014/main" id="{81554504-786B-51A7-289C-9C5D2FC96B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1" y="663"/>
                <a:ext cx="1700" cy="1367"/>
                <a:chOff x="681" y="663"/>
                <a:chExt cx="1700" cy="1367"/>
              </a:xfrm>
            </p:grpSpPr>
            <p:sp>
              <p:nvSpPr>
                <p:cNvPr id="22" name="Line 104">
                  <a:extLst>
                    <a:ext uri="{FF2B5EF4-FFF2-40B4-BE49-F238E27FC236}">
                      <a16:creationId xmlns:a16="http://schemas.microsoft.com/office/drawing/2014/main" id="{6A458866-CB73-F370-85B0-6EF5713D34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1" y="663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3" name="Line 105">
                  <a:extLst>
                    <a:ext uri="{FF2B5EF4-FFF2-40B4-BE49-F238E27FC236}">
                      <a16:creationId xmlns:a16="http://schemas.microsoft.com/office/drawing/2014/main" id="{B7B15060-ED6F-3B0B-26BA-64E3A2C9A1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2" y="663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4" name="Line 106">
                  <a:extLst>
                    <a:ext uri="{FF2B5EF4-FFF2-40B4-BE49-F238E27FC236}">
                      <a16:creationId xmlns:a16="http://schemas.microsoft.com/office/drawing/2014/main" id="{E3FB5C03-C3CB-A292-A949-A716F4FCEA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9" y="663"/>
                  <a:ext cx="1692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5" name="Line 107">
                  <a:extLst>
                    <a:ext uri="{FF2B5EF4-FFF2-40B4-BE49-F238E27FC236}">
                      <a16:creationId xmlns:a16="http://schemas.microsoft.com/office/drawing/2014/main" id="{528904F8-D0CA-38CB-C519-EDF1992A62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7" y="855"/>
                  <a:ext cx="1692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6" name="Line 108">
                  <a:extLst>
                    <a:ext uri="{FF2B5EF4-FFF2-40B4-BE49-F238E27FC236}">
                      <a16:creationId xmlns:a16="http://schemas.microsoft.com/office/drawing/2014/main" id="{00929916-2307-8EE3-A99A-CF1BC6077B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9" y="1010"/>
                  <a:ext cx="1692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7" name="Line 109">
                  <a:extLst>
                    <a:ext uri="{FF2B5EF4-FFF2-40B4-BE49-F238E27FC236}">
                      <a16:creationId xmlns:a16="http://schemas.microsoft.com/office/drawing/2014/main" id="{BEAF7085-CD97-B6D5-0958-615D190060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1" y="1191"/>
                  <a:ext cx="1692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8" name="Line 110">
                  <a:extLst>
                    <a:ext uri="{FF2B5EF4-FFF2-40B4-BE49-F238E27FC236}">
                      <a16:creationId xmlns:a16="http://schemas.microsoft.com/office/drawing/2014/main" id="{E141AFF0-AB64-9AB8-D201-B4CB54CAE1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1" y="1517"/>
                  <a:ext cx="1692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9" name="Line 111">
                  <a:extLst>
                    <a:ext uri="{FF2B5EF4-FFF2-40B4-BE49-F238E27FC236}">
                      <a16:creationId xmlns:a16="http://schemas.microsoft.com/office/drawing/2014/main" id="{12BD2529-3222-6F2E-9F0A-6951634DF8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9" y="1693"/>
                  <a:ext cx="1692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0" name="Line 112">
                  <a:extLst>
                    <a:ext uri="{FF2B5EF4-FFF2-40B4-BE49-F238E27FC236}">
                      <a16:creationId xmlns:a16="http://schemas.microsoft.com/office/drawing/2014/main" id="{6734DC01-A723-CB46-3D08-96AC0B4A72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1" y="1861"/>
                  <a:ext cx="1692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" name="Line 113">
                  <a:extLst>
                    <a:ext uri="{FF2B5EF4-FFF2-40B4-BE49-F238E27FC236}">
                      <a16:creationId xmlns:a16="http://schemas.microsoft.com/office/drawing/2014/main" id="{E0FA440B-B8B9-692F-D532-8E0BFC2C58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2" y="663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2" name="Line 114">
                  <a:extLst>
                    <a:ext uri="{FF2B5EF4-FFF2-40B4-BE49-F238E27FC236}">
                      <a16:creationId xmlns:a16="http://schemas.microsoft.com/office/drawing/2014/main" id="{FC6F27E4-33C3-E220-D572-5541B633C5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5" y="663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3" name="Line 115">
                  <a:extLst>
                    <a:ext uri="{FF2B5EF4-FFF2-40B4-BE49-F238E27FC236}">
                      <a16:creationId xmlns:a16="http://schemas.microsoft.com/office/drawing/2014/main" id="{8EE64533-D21E-1E3A-C8D0-EBFFB2F9AD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3" y="663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4" name="Line 116">
                  <a:extLst>
                    <a:ext uri="{FF2B5EF4-FFF2-40B4-BE49-F238E27FC236}">
                      <a16:creationId xmlns:a16="http://schemas.microsoft.com/office/drawing/2014/main" id="{9AAC07BE-9460-955A-2296-ED9C73DFE7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88" y="669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5" name="Line 117">
                  <a:extLst>
                    <a:ext uri="{FF2B5EF4-FFF2-40B4-BE49-F238E27FC236}">
                      <a16:creationId xmlns:a16="http://schemas.microsoft.com/office/drawing/2014/main" id="{2C25D76B-1FF9-582D-D786-586091175F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9" y="669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6" name="Line 118">
                  <a:extLst>
                    <a:ext uri="{FF2B5EF4-FFF2-40B4-BE49-F238E27FC236}">
                      <a16:creationId xmlns:a16="http://schemas.microsoft.com/office/drawing/2014/main" id="{DD296912-3ED3-443E-9C14-8C893A3835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669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7" name="Line 119">
                  <a:extLst>
                    <a:ext uri="{FF2B5EF4-FFF2-40B4-BE49-F238E27FC236}">
                      <a16:creationId xmlns:a16="http://schemas.microsoft.com/office/drawing/2014/main" id="{7677883B-4919-DCD4-8521-507E00CBD8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3" y="669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8" name="Line 120">
                  <a:extLst>
                    <a:ext uri="{FF2B5EF4-FFF2-40B4-BE49-F238E27FC236}">
                      <a16:creationId xmlns:a16="http://schemas.microsoft.com/office/drawing/2014/main" id="{74C3D6E6-9F6C-AB6C-5D3B-AA376BF5AC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6" y="669"/>
                  <a:ext cx="0" cy="136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9" name="Line 121">
                  <a:extLst>
                    <a:ext uri="{FF2B5EF4-FFF2-40B4-BE49-F238E27FC236}">
                      <a16:creationId xmlns:a16="http://schemas.microsoft.com/office/drawing/2014/main" id="{5FEB320D-2687-90FB-F970-EE8A4DFD5B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4" y="1352"/>
                  <a:ext cx="1692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</p:grpSp>
      <p:sp>
        <p:nvSpPr>
          <p:cNvPr id="40" name="Text Box 123">
            <a:extLst>
              <a:ext uri="{FF2B5EF4-FFF2-40B4-BE49-F238E27FC236}">
                <a16:creationId xmlns:a16="http://schemas.microsoft.com/office/drawing/2014/main" id="{247A59C1-4B43-33E6-4E5A-BA8F3146A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973" y="2679576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>
                <a:solidFill>
                  <a:schemeClr val="hlink"/>
                </a:solidFill>
              </a:rPr>
              <a:t>●</a:t>
            </a:r>
          </a:p>
        </p:txBody>
      </p:sp>
      <p:sp>
        <p:nvSpPr>
          <p:cNvPr id="41" name="Text Box 124">
            <a:extLst>
              <a:ext uri="{FF2B5EF4-FFF2-40B4-BE49-F238E27FC236}">
                <a16:creationId xmlns:a16="http://schemas.microsoft.com/office/drawing/2014/main" id="{8B14D11E-ABEE-615A-FB74-8F0DF10D2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6911" y="2416051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>
                <a:solidFill>
                  <a:schemeClr val="hlink"/>
                </a:solidFill>
              </a:rPr>
              <a:t>●</a:t>
            </a:r>
          </a:p>
        </p:txBody>
      </p:sp>
      <p:sp>
        <p:nvSpPr>
          <p:cNvPr id="42" name="Line 126">
            <a:extLst>
              <a:ext uri="{FF2B5EF4-FFF2-40B4-BE49-F238E27FC236}">
                <a16:creationId xmlns:a16="http://schemas.microsoft.com/office/drawing/2014/main" id="{083D2D5A-F58F-A83C-A443-2FD33D79CE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4648" y="2873251"/>
            <a:ext cx="309563" cy="284162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3" name="Line 129">
            <a:extLst>
              <a:ext uri="{FF2B5EF4-FFF2-40B4-BE49-F238E27FC236}">
                <a16:creationId xmlns:a16="http://schemas.microsoft.com/office/drawing/2014/main" id="{41232C2A-1995-4FFE-3E03-9EB5525002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3573" y="2619251"/>
            <a:ext cx="249238" cy="26352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4" name="Line 132">
            <a:extLst>
              <a:ext uri="{FF2B5EF4-FFF2-40B4-BE49-F238E27FC236}">
                <a16:creationId xmlns:a16="http://schemas.microsoft.com/office/drawing/2014/main" id="{8DE15EAD-54FB-B417-4C1B-2A3A6AB507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1361" y="2598613"/>
            <a:ext cx="2736850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" name="Line 133">
            <a:extLst>
              <a:ext uri="{FF2B5EF4-FFF2-40B4-BE49-F238E27FC236}">
                <a16:creationId xmlns:a16="http://schemas.microsoft.com/office/drawing/2014/main" id="{88E157F7-C2B6-90BF-767E-1130F7EBC6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911" y="2616076"/>
            <a:ext cx="0" cy="2105025"/>
          </a:xfrm>
          <a:prstGeom prst="line">
            <a:avLst/>
          </a:prstGeom>
          <a:noFill/>
          <a:ln w="508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6" name="AutoShape 134">
            <a:extLst>
              <a:ext uri="{FF2B5EF4-FFF2-40B4-BE49-F238E27FC236}">
                <a16:creationId xmlns:a16="http://schemas.microsoft.com/office/drawing/2014/main" id="{CD6647B4-FE73-F58D-1B70-5E896878E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361" y="1442913"/>
            <a:ext cx="1262062" cy="487363"/>
          </a:xfrm>
          <a:prstGeom prst="wedgeRoundRectCallout">
            <a:avLst>
              <a:gd name="adj1" fmla="val -25847"/>
              <a:gd name="adj2" fmla="val 170523"/>
              <a:gd name="adj3" fmla="val 16667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b="1" dirty="0"/>
              <a:t>١٥٠ صفحة</a:t>
            </a:r>
            <a:endParaRPr lang="en-US" altLang="ar-SA" b="1" dirty="0"/>
          </a:p>
        </p:txBody>
      </p:sp>
      <p:sp>
        <p:nvSpPr>
          <p:cNvPr id="47" name="AutoShape 135">
            <a:extLst>
              <a:ext uri="{FF2B5EF4-FFF2-40B4-BE49-F238E27FC236}">
                <a16:creationId xmlns:a16="http://schemas.microsoft.com/office/drawing/2014/main" id="{18BDAB63-0690-FA10-C4F5-FE3F8D237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711" y="4276601"/>
            <a:ext cx="1030287" cy="419100"/>
          </a:xfrm>
          <a:prstGeom prst="wedgeRoundRectCallout">
            <a:avLst>
              <a:gd name="adj1" fmla="val -107935"/>
              <a:gd name="adj2" fmla="val 55681"/>
              <a:gd name="adj3" fmla="val 16667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b="1"/>
              <a:t>عدد الأيام</a:t>
            </a:r>
            <a:endParaRPr lang="en-US" altLang="ar-SA" b="1"/>
          </a:p>
        </p:txBody>
      </p:sp>
      <p:pic>
        <p:nvPicPr>
          <p:cNvPr id="48" name="Picture 136">
            <a:extLst>
              <a:ext uri="{FF2B5EF4-FFF2-40B4-BE49-F238E27FC236}">
                <a16:creationId xmlns:a16="http://schemas.microsoft.com/office/drawing/2014/main" id="{D5381605-6628-6794-EBBE-054FF12E7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86" y="5094163"/>
            <a:ext cx="584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137">
            <a:extLst>
              <a:ext uri="{FF2B5EF4-FFF2-40B4-BE49-F238E27FC236}">
                <a16:creationId xmlns:a16="http://schemas.microsoft.com/office/drawing/2014/main" id="{E5DBAEDB-E101-31D4-0D68-1598487C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248" y="5656138"/>
            <a:ext cx="611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>
                <a:solidFill>
                  <a:srgbClr val="A50021"/>
                </a:solidFill>
              </a:rPr>
              <a:t>تحتاج أسماء ١٠ أيام تقريباً لقراءة ١٥٠ صفحة من الكتاب</a:t>
            </a:r>
            <a:endParaRPr lang="en-US" altLang="ar-SA" sz="24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80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6" grpId="0" animBg="1"/>
      <p:bldP spid="47" grpId="0" animBg="1"/>
      <p:bldP spid="4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351</Words>
  <Application>Microsoft Macintosh PowerPoint</Application>
  <PresentationFormat>شاشة عريضة</PresentationFormat>
  <Paragraphs>271</Paragraphs>
  <Slides>17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9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53</cp:revision>
  <dcterms:created xsi:type="dcterms:W3CDTF">2021-08-28T07:17:54Z</dcterms:created>
  <dcterms:modified xsi:type="dcterms:W3CDTF">2023-03-11T11:23:42Z</dcterms:modified>
</cp:coreProperties>
</file>