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5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2" rtl="1" saveSubsetFonts="1" autoCompressPictures="0">
  <p:sldMasterIdLst>
    <p:sldMasterId id="2147483648" r:id="rId1"/>
  </p:sldMasterIdLst>
  <p:notesMasterIdLst>
    <p:notesMasterId r:id="rId13"/>
  </p:notesMasterIdLst>
  <p:sldIdLst>
    <p:sldId id="273" r:id="rId2"/>
    <p:sldId id="354" r:id="rId3"/>
    <p:sldId id="257" r:id="rId4"/>
    <p:sldId id="258" r:id="rId5"/>
    <p:sldId id="259" r:id="rId6"/>
    <p:sldId id="358" r:id="rId7"/>
    <p:sldId id="360" r:id="rId8"/>
    <p:sldId id="361" r:id="rId9"/>
    <p:sldId id="362" r:id="rId10"/>
    <p:sldId id="363" r:id="rId11"/>
    <p:sldId id="359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259"/>
            <p14:sldId id="358"/>
            <p14:sldId id="360"/>
            <p14:sldId id="361"/>
            <p14:sldId id="362"/>
            <p14:sldId id="363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EC2"/>
    <a:srgbClr val="B2EEBA"/>
    <a:srgbClr val="C7F7A9"/>
    <a:srgbClr val="8CA0A3"/>
    <a:srgbClr val="BAC0C6"/>
    <a:srgbClr val="909497"/>
    <a:srgbClr val="709397"/>
    <a:srgbClr val="D5EBFB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45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3.jpg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audio" Target="NULL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jp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audio" Target="../media/audio1.wav"/><Relationship Id="rId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34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3.jpg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3.jpg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audio" Target="../media/audio1.wav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audio" Target="../media/audio1.wav"/><Relationship Id="rId3" Type="http://schemas.openxmlformats.org/officeDocument/2006/relationships/image" Target="../media/image33.jp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54.png"/><Relationship Id="rId5" Type="http://schemas.openxmlformats.org/officeDocument/2006/relationships/image" Target="../media/image35.png"/><Relationship Id="rId10" Type="http://schemas.openxmlformats.org/officeDocument/2006/relationships/image" Target="../media/image53.png"/><Relationship Id="rId4" Type="http://schemas.openxmlformats.org/officeDocument/2006/relationships/image" Target="../media/image34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640B6CC-3C77-CB1C-B5DA-46093BFEA22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34956" y="6415484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42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28FA1CF-70DF-EF40-AE6E-519D1557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20" y="2609922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4909CAF-A216-E948-91A3-394BCB03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26" y="2155081"/>
            <a:ext cx="4953000" cy="1552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ربع نص 28">
            <a:extLst>
              <a:ext uri="{FF2B5EF4-FFF2-40B4-BE49-F238E27FC236}">
                <a16:creationId xmlns:a16="http://schemas.microsoft.com/office/drawing/2014/main" id="{44A33D4C-F8C7-5443-B8B6-7174000B147F}"/>
              </a:ext>
            </a:extLst>
          </p:cNvPr>
          <p:cNvSpPr txBox="1"/>
          <p:nvPr/>
        </p:nvSpPr>
        <p:spPr>
          <a:xfrm>
            <a:off x="8063619" y="4430253"/>
            <a:ext cx="1460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عدد النواتج  =</a:t>
            </a:r>
          </a:p>
        </p:txBody>
      </p:sp>
      <p:sp>
        <p:nvSpPr>
          <p:cNvPr id="17" name="مربع نص 29">
            <a:extLst>
              <a:ext uri="{FF2B5EF4-FFF2-40B4-BE49-F238E27FC236}">
                <a16:creationId xmlns:a16="http://schemas.microsoft.com/office/drawing/2014/main" id="{AB22A8ED-7405-8442-9181-E4F7730B2162}"/>
              </a:ext>
            </a:extLst>
          </p:cNvPr>
          <p:cNvSpPr txBox="1"/>
          <p:nvPr/>
        </p:nvSpPr>
        <p:spPr>
          <a:xfrm>
            <a:off x="6571538" y="4430253"/>
            <a:ext cx="15841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٤ × ٦ × ٣  =</a:t>
            </a:r>
          </a:p>
        </p:txBody>
      </p:sp>
      <p:sp>
        <p:nvSpPr>
          <p:cNvPr id="19" name="مربع نص 30">
            <a:extLst>
              <a:ext uri="{FF2B5EF4-FFF2-40B4-BE49-F238E27FC236}">
                <a16:creationId xmlns:a16="http://schemas.microsoft.com/office/drawing/2014/main" id="{9D1F518F-8485-D042-A496-AFAF734E7D1C}"/>
              </a:ext>
            </a:extLst>
          </p:cNvPr>
          <p:cNvSpPr txBox="1"/>
          <p:nvPr/>
        </p:nvSpPr>
        <p:spPr>
          <a:xfrm>
            <a:off x="6139490" y="4430253"/>
            <a:ext cx="550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٧٢</a:t>
            </a:r>
          </a:p>
        </p:txBody>
      </p:sp>
      <p:sp>
        <p:nvSpPr>
          <p:cNvPr id="21" name="مربع نص 31">
            <a:extLst>
              <a:ext uri="{FF2B5EF4-FFF2-40B4-BE49-F238E27FC236}">
                <a16:creationId xmlns:a16="http://schemas.microsoft.com/office/drawing/2014/main" id="{982F8502-C80D-E34A-8910-8074C08C1E8D}"/>
              </a:ext>
            </a:extLst>
          </p:cNvPr>
          <p:cNvSpPr txBox="1"/>
          <p:nvPr/>
        </p:nvSpPr>
        <p:spPr>
          <a:xfrm>
            <a:off x="6689594" y="5510373"/>
            <a:ext cx="28342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ح ( غترة وقميص وحذاء )  =</a:t>
            </a:r>
          </a:p>
        </p:txBody>
      </p:sp>
      <p:grpSp>
        <p:nvGrpSpPr>
          <p:cNvPr id="26" name="مجموعة 32">
            <a:extLst>
              <a:ext uri="{FF2B5EF4-FFF2-40B4-BE49-F238E27FC236}">
                <a16:creationId xmlns:a16="http://schemas.microsoft.com/office/drawing/2014/main" id="{77F4B56E-C715-F747-B2DE-875811A946F5}"/>
              </a:ext>
            </a:extLst>
          </p:cNvPr>
          <p:cNvGrpSpPr/>
          <p:nvPr/>
        </p:nvGrpSpPr>
        <p:grpSpPr>
          <a:xfrm>
            <a:off x="6211498" y="5421159"/>
            <a:ext cx="720080" cy="678683"/>
            <a:chOff x="5694482" y="4242301"/>
            <a:chExt cx="720080" cy="678683"/>
          </a:xfrm>
        </p:grpSpPr>
        <p:sp>
          <p:nvSpPr>
            <p:cNvPr id="23" name="مربع نص 33">
              <a:extLst>
                <a:ext uri="{FF2B5EF4-FFF2-40B4-BE49-F238E27FC236}">
                  <a16:creationId xmlns:a16="http://schemas.microsoft.com/office/drawing/2014/main" id="{B79212FF-14B9-8446-AF53-91CEA07D4CC3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24" name="مربع نص 35">
              <a:extLst>
                <a:ext uri="{FF2B5EF4-FFF2-40B4-BE49-F238E27FC236}">
                  <a16:creationId xmlns:a16="http://schemas.microsoft.com/office/drawing/2014/main" id="{56C0D24F-BA43-EF48-A43F-C2D387A4B8FD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٧٢</a:t>
              </a:r>
            </a:p>
          </p:txBody>
        </p:sp>
        <p:cxnSp>
          <p:nvCxnSpPr>
            <p:cNvPr id="25" name="رابط مستقيم 36">
              <a:extLst>
                <a:ext uri="{FF2B5EF4-FFF2-40B4-BE49-F238E27FC236}">
                  <a16:creationId xmlns:a16="http://schemas.microsoft.com/office/drawing/2014/main" id="{CFD675A1-83D7-EE48-BAD2-8BA6D83118A4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59A10BC-61A4-7C0D-FB6D-83676263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651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2EEC2">
                  <a:alpha val="49804"/>
                </a:srgb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61321" y="283584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B2EEBA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570289" cy="957263"/>
                <a:chOff x="1175018" y="147233"/>
                <a:chExt cx="9570289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9807551" y="289964"/>
                  <a:ext cx="1080487" cy="795025"/>
                  <a:chOff x="5289668" y="1727114"/>
                  <a:chExt cx="1023278" cy="449007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89668" y="1727114"/>
                    <a:ext cx="1023278" cy="449007"/>
                    <a:chOff x="5289668" y="1727114"/>
                    <a:chExt cx="1023278" cy="449007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7814" y="20703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711" y="172711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9668" y="208039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8" y="173033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95672" y="2085226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760293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7931" y="73597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CC595EE-0FC6-07C5-B434-77C41AB6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107" y="635390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52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3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2EEC2">
                  <a:alpha val="49804"/>
                </a:srgb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B2EEBA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٦-٨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مبدأ العد الأساسي 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E693E83-35EE-329A-362A-253A2301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958" y="639690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r" defTabSz="914400" rtl="1" eaLnBrk="1" latinLnBrk="0" hangingPunct="1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٦-٨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مبدأ العد الأساسي 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C374D92-E478-504B-FFC5-836F8D08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70F539F-1FDA-0F35-773D-650D177D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45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19">
            <a:extLst>
              <a:ext uri="{FF2B5EF4-FFF2-40B4-BE49-F238E27FC236}">
                <a16:creationId xmlns:a16="http://schemas.microsoft.com/office/drawing/2014/main" id="{9B4F0B21-5CBC-EF48-9906-F1D55D4EFEB1}"/>
              </a:ext>
            </a:extLst>
          </p:cNvPr>
          <p:cNvSpPr txBox="1"/>
          <p:nvPr/>
        </p:nvSpPr>
        <p:spPr>
          <a:xfrm>
            <a:off x="10569145" y="3291741"/>
            <a:ext cx="679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أسود</a:t>
            </a:r>
          </a:p>
        </p:txBody>
      </p:sp>
      <p:sp>
        <p:nvSpPr>
          <p:cNvPr id="4" name="مربع نص 21">
            <a:extLst>
              <a:ext uri="{FF2B5EF4-FFF2-40B4-BE49-F238E27FC236}">
                <a16:creationId xmlns:a16="http://schemas.microsoft.com/office/drawing/2014/main" id="{7EDA72FB-070C-9846-B6A5-EB51F69BFBC3}"/>
              </a:ext>
            </a:extLst>
          </p:cNvPr>
          <p:cNvSpPr txBox="1"/>
          <p:nvPr/>
        </p:nvSpPr>
        <p:spPr>
          <a:xfrm>
            <a:off x="9218190" y="2852154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صغير</a:t>
            </a:r>
          </a:p>
        </p:txBody>
      </p:sp>
      <p:sp>
        <p:nvSpPr>
          <p:cNvPr id="5" name="مربع نص 22">
            <a:extLst>
              <a:ext uri="{FF2B5EF4-FFF2-40B4-BE49-F238E27FC236}">
                <a16:creationId xmlns:a16="http://schemas.microsoft.com/office/drawing/2014/main" id="{B9B81420-DA82-4A49-B053-7DB239EB16E1}"/>
              </a:ext>
            </a:extLst>
          </p:cNvPr>
          <p:cNvSpPr txBox="1"/>
          <p:nvPr/>
        </p:nvSpPr>
        <p:spPr>
          <a:xfrm>
            <a:off x="9084037" y="3714648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كبير</a:t>
            </a:r>
          </a:p>
        </p:txBody>
      </p:sp>
      <p:grpSp>
        <p:nvGrpSpPr>
          <p:cNvPr id="8" name="مجموعة 23">
            <a:extLst>
              <a:ext uri="{FF2B5EF4-FFF2-40B4-BE49-F238E27FC236}">
                <a16:creationId xmlns:a16="http://schemas.microsoft.com/office/drawing/2014/main" id="{014F8215-5D2A-B34F-B9FD-B7B21D3D92F3}"/>
              </a:ext>
            </a:extLst>
          </p:cNvPr>
          <p:cNvGrpSpPr/>
          <p:nvPr/>
        </p:nvGrpSpPr>
        <p:grpSpPr>
          <a:xfrm>
            <a:off x="10024133" y="3108141"/>
            <a:ext cx="617020" cy="796317"/>
            <a:chOff x="6164988" y="2393177"/>
            <a:chExt cx="968248" cy="1259999"/>
          </a:xfrm>
        </p:grpSpPr>
        <p:grpSp>
          <p:nvGrpSpPr>
            <p:cNvPr id="19" name="مجموعة 24">
              <a:extLst>
                <a:ext uri="{FF2B5EF4-FFF2-40B4-BE49-F238E27FC236}">
                  <a16:creationId xmlns:a16="http://schemas.microsoft.com/office/drawing/2014/main" id="{B0E8D31F-32F4-BB4C-9A30-FBAE00DE3F6C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21" name="رابط مستقيم 26">
                <a:extLst>
                  <a:ext uri="{FF2B5EF4-FFF2-40B4-BE49-F238E27FC236}">
                    <a16:creationId xmlns:a16="http://schemas.microsoft.com/office/drawing/2014/main" id="{0AEC9D70-083C-AE47-871A-E3F5C8D828E8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9">
                <a:extLst>
                  <a:ext uri="{FF2B5EF4-FFF2-40B4-BE49-F238E27FC236}">
                    <a16:creationId xmlns:a16="http://schemas.microsoft.com/office/drawing/2014/main" id="{548F4020-D836-4041-A43E-EDE691EE8357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رابط مستقيم 25">
              <a:extLst>
                <a:ext uri="{FF2B5EF4-FFF2-40B4-BE49-F238E27FC236}">
                  <a16:creationId xmlns:a16="http://schemas.microsoft.com/office/drawing/2014/main" id="{B70EF6D6-6DA7-ED46-8D33-922D2E1F6FA5}"/>
                </a:ext>
              </a:extLst>
            </p:cNvPr>
            <p:cNvCxnSpPr/>
            <p:nvPr/>
          </p:nvCxnSpPr>
          <p:spPr>
            <a:xfrm flipH="1">
              <a:off x="6164988" y="3017515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مربع نص 30">
            <a:extLst>
              <a:ext uri="{FF2B5EF4-FFF2-40B4-BE49-F238E27FC236}">
                <a16:creationId xmlns:a16="http://schemas.microsoft.com/office/drawing/2014/main" id="{A1EDD5C0-321F-6344-A0B1-27C2675E57B9}"/>
              </a:ext>
            </a:extLst>
          </p:cNvPr>
          <p:cNvSpPr txBox="1"/>
          <p:nvPr/>
        </p:nvSpPr>
        <p:spPr>
          <a:xfrm>
            <a:off x="9218190" y="3298057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متوسط</a:t>
            </a:r>
          </a:p>
        </p:txBody>
      </p:sp>
      <p:cxnSp>
        <p:nvCxnSpPr>
          <p:cNvPr id="26" name="رابط مستقيم 3">
            <a:extLst>
              <a:ext uri="{FF2B5EF4-FFF2-40B4-BE49-F238E27FC236}">
                <a16:creationId xmlns:a16="http://schemas.microsoft.com/office/drawing/2014/main" id="{F4D34090-3460-A84D-8433-A38DC972153A}"/>
              </a:ext>
            </a:extLst>
          </p:cNvPr>
          <p:cNvCxnSpPr/>
          <p:nvPr/>
        </p:nvCxnSpPr>
        <p:spPr>
          <a:xfrm flipH="1">
            <a:off x="8764053" y="3085001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31">
            <a:extLst>
              <a:ext uri="{FF2B5EF4-FFF2-40B4-BE49-F238E27FC236}">
                <a16:creationId xmlns:a16="http://schemas.microsoft.com/office/drawing/2014/main" id="{9AF6F4F1-EA0F-A840-808F-45DAAD32FAAE}"/>
              </a:ext>
            </a:extLst>
          </p:cNvPr>
          <p:cNvSpPr txBox="1"/>
          <p:nvPr/>
        </p:nvSpPr>
        <p:spPr>
          <a:xfrm>
            <a:off x="7359837" y="2852154"/>
            <a:ext cx="1444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أسود  ، صغير</a:t>
            </a:r>
          </a:p>
        </p:txBody>
      </p:sp>
      <p:cxnSp>
        <p:nvCxnSpPr>
          <p:cNvPr id="30" name="رابط مستقيم 32">
            <a:extLst>
              <a:ext uri="{FF2B5EF4-FFF2-40B4-BE49-F238E27FC236}">
                <a16:creationId xmlns:a16="http://schemas.microsoft.com/office/drawing/2014/main" id="{1D76D491-5FE6-7A42-9BA2-48CA31E25B50}"/>
              </a:ext>
            </a:extLst>
          </p:cNvPr>
          <p:cNvCxnSpPr/>
          <p:nvPr/>
        </p:nvCxnSpPr>
        <p:spPr>
          <a:xfrm flipH="1">
            <a:off x="8764053" y="3500461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3">
            <a:extLst>
              <a:ext uri="{FF2B5EF4-FFF2-40B4-BE49-F238E27FC236}">
                <a16:creationId xmlns:a16="http://schemas.microsoft.com/office/drawing/2014/main" id="{64229581-DDB9-4A43-A2A8-4C2727B45C4C}"/>
              </a:ext>
            </a:extLst>
          </p:cNvPr>
          <p:cNvSpPr txBox="1"/>
          <p:nvPr/>
        </p:nvSpPr>
        <p:spPr>
          <a:xfrm>
            <a:off x="7215821" y="3267614"/>
            <a:ext cx="1588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أسود  ، متوسط</a:t>
            </a:r>
          </a:p>
        </p:txBody>
      </p:sp>
      <p:cxnSp>
        <p:nvCxnSpPr>
          <p:cNvPr id="34" name="رابط مستقيم 34">
            <a:extLst>
              <a:ext uri="{FF2B5EF4-FFF2-40B4-BE49-F238E27FC236}">
                <a16:creationId xmlns:a16="http://schemas.microsoft.com/office/drawing/2014/main" id="{DB2F7444-6F40-7F42-968B-A6AFA34D6B8F}"/>
              </a:ext>
            </a:extLst>
          </p:cNvPr>
          <p:cNvCxnSpPr/>
          <p:nvPr/>
        </p:nvCxnSpPr>
        <p:spPr>
          <a:xfrm flipH="1">
            <a:off x="8764053" y="3917159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7423D0D-98BC-C241-B456-76F6A3493784}"/>
              </a:ext>
            </a:extLst>
          </p:cNvPr>
          <p:cNvSpPr txBox="1"/>
          <p:nvPr/>
        </p:nvSpPr>
        <p:spPr>
          <a:xfrm>
            <a:off x="7359837" y="3684312"/>
            <a:ext cx="1444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أسود  ، كبير</a:t>
            </a:r>
          </a:p>
        </p:txBody>
      </p:sp>
      <p:sp>
        <p:nvSpPr>
          <p:cNvPr id="38" name="مربع نص 42">
            <a:extLst>
              <a:ext uri="{FF2B5EF4-FFF2-40B4-BE49-F238E27FC236}">
                <a16:creationId xmlns:a16="http://schemas.microsoft.com/office/drawing/2014/main" id="{45FC010C-B9C2-C348-B76D-1878C0481CA2}"/>
              </a:ext>
            </a:extLst>
          </p:cNvPr>
          <p:cNvSpPr txBox="1"/>
          <p:nvPr/>
        </p:nvSpPr>
        <p:spPr>
          <a:xfrm>
            <a:off x="10569145" y="4517479"/>
            <a:ext cx="679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بني</a:t>
            </a:r>
          </a:p>
        </p:txBody>
      </p:sp>
      <p:sp>
        <p:nvSpPr>
          <p:cNvPr id="40" name="مربع نص 43">
            <a:extLst>
              <a:ext uri="{FF2B5EF4-FFF2-40B4-BE49-F238E27FC236}">
                <a16:creationId xmlns:a16="http://schemas.microsoft.com/office/drawing/2014/main" id="{118D442F-161D-B742-8F06-5643E160EEEA}"/>
              </a:ext>
            </a:extLst>
          </p:cNvPr>
          <p:cNvSpPr txBox="1"/>
          <p:nvPr/>
        </p:nvSpPr>
        <p:spPr>
          <a:xfrm>
            <a:off x="9218190" y="4077892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صغير</a:t>
            </a:r>
          </a:p>
        </p:txBody>
      </p:sp>
      <p:sp>
        <p:nvSpPr>
          <p:cNvPr id="42" name="مربع نص 44">
            <a:extLst>
              <a:ext uri="{FF2B5EF4-FFF2-40B4-BE49-F238E27FC236}">
                <a16:creationId xmlns:a16="http://schemas.microsoft.com/office/drawing/2014/main" id="{6581F6A6-A3BA-514C-B3B4-3D6B1DF75F4C}"/>
              </a:ext>
            </a:extLst>
          </p:cNvPr>
          <p:cNvSpPr txBox="1"/>
          <p:nvPr/>
        </p:nvSpPr>
        <p:spPr>
          <a:xfrm>
            <a:off x="9084037" y="4940386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كبير</a:t>
            </a:r>
          </a:p>
        </p:txBody>
      </p:sp>
      <p:grpSp>
        <p:nvGrpSpPr>
          <p:cNvPr id="48" name="مجموعة 45">
            <a:extLst>
              <a:ext uri="{FF2B5EF4-FFF2-40B4-BE49-F238E27FC236}">
                <a16:creationId xmlns:a16="http://schemas.microsoft.com/office/drawing/2014/main" id="{B111C4F0-16AA-7847-85A2-5A65CC38CE01}"/>
              </a:ext>
            </a:extLst>
          </p:cNvPr>
          <p:cNvGrpSpPr/>
          <p:nvPr/>
        </p:nvGrpSpPr>
        <p:grpSpPr>
          <a:xfrm>
            <a:off x="10024133" y="4333879"/>
            <a:ext cx="617020" cy="796317"/>
            <a:chOff x="6164988" y="2393177"/>
            <a:chExt cx="968248" cy="1259999"/>
          </a:xfrm>
        </p:grpSpPr>
        <p:grpSp>
          <p:nvGrpSpPr>
            <p:cNvPr id="44" name="مجموعة 46">
              <a:extLst>
                <a:ext uri="{FF2B5EF4-FFF2-40B4-BE49-F238E27FC236}">
                  <a16:creationId xmlns:a16="http://schemas.microsoft.com/office/drawing/2014/main" id="{7592D5E5-81CB-D241-9C84-3EA510F60178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46" name="رابط مستقيم 48">
                <a:extLst>
                  <a:ext uri="{FF2B5EF4-FFF2-40B4-BE49-F238E27FC236}">
                    <a16:creationId xmlns:a16="http://schemas.microsoft.com/office/drawing/2014/main" id="{E17955E3-AB68-054B-9EA6-D2A5532C7B95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49">
                <a:extLst>
                  <a:ext uri="{FF2B5EF4-FFF2-40B4-BE49-F238E27FC236}">
                    <a16:creationId xmlns:a16="http://schemas.microsoft.com/office/drawing/2014/main" id="{29D3BEFC-5EB4-D647-934F-F56C4397BB14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رابط مستقيم 47">
              <a:extLst>
                <a:ext uri="{FF2B5EF4-FFF2-40B4-BE49-F238E27FC236}">
                  <a16:creationId xmlns:a16="http://schemas.microsoft.com/office/drawing/2014/main" id="{7CEB0B6C-05FB-DB4C-9BC0-39991076BF80}"/>
                </a:ext>
              </a:extLst>
            </p:cNvPr>
            <p:cNvCxnSpPr/>
            <p:nvPr/>
          </p:nvCxnSpPr>
          <p:spPr>
            <a:xfrm flipH="1">
              <a:off x="6164988" y="3017515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مربع نص 50">
            <a:extLst>
              <a:ext uri="{FF2B5EF4-FFF2-40B4-BE49-F238E27FC236}">
                <a16:creationId xmlns:a16="http://schemas.microsoft.com/office/drawing/2014/main" id="{D01CFE61-07A5-7D44-B83A-F2A01882BAD8}"/>
              </a:ext>
            </a:extLst>
          </p:cNvPr>
          <p:cNvSpPr txBox="1"/>
          <p:nvPr/>
        </p:nvSpPr>
        <p:spPr>
          <a:xfrm>
            <a:off x="9218190" y="4523795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متوسط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8DC6DBB1-6649-D54B-B07C-C77EB8007ADA}"/>
              </a:ext>
            </a:extLst>
          </p:cNvPr>
          <p:cNvCxnSpPr/>
          <p:nvPr/>
        </p:nvCxnSpPr>
        <p:spPr>
          <a:xfrm flipH="1">
            <a:off x="8764053" y="4310739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52">
            <a:extLst>
              <a:ext uri="{FF2B5EF4-FFF2-40B4-BE49-F238E27FC236}">
                <a16:creationId xmlns:a16="http://schemas.microsoft.com/office/drawing/2014/main" id="{3E51666B-B4C5-4641-B6EC-76643ABCD0ED}"/>
              </a:ext>
            </a:extLst>
          </p:cNvPr>
          <p:cNvSpPr txBox="1"/>
          <p:nvPr/>
        </p:nvSpPr>
        <p:spPr>
          <a:xfrm>
            <a:off x="7359837" y="4077892"/>
            <a:ext cx="1444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بني ، صغير</a:t>
            </a:r>
          </a:p>
        </p:txBody>
      </p:sp>
      <p:cxnSp>
        <p:nvCxnSpPr>
          <p:cNvPr id="56" name="رابط مستقيم 53">
            <a:extLst>
              <a:ext uri="{FF2B5EF4-FFF2-40B4-BE49-F238E27FC236}">
                <a16:creationId xmlns:a16="http://schemas.microsoft.com/office/drawing/2014/main" id="{03837DCF-653A-D544-92C6-FE6254F37555}"/>
              </a:ext>
            </a:extLst>
          </p:cNvPr>
          <p:cNvCxnSpPr/>
          <p:nvPr/>
        </p:nvCxnSpPr>
        <p:spPr>
          <a:xfrm flipH="1">
            <a:off x="8764053" y="4726199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ربع نص 54">
            <a:extLst>
              <a:ext uri="{FF2B5EF4-FFF2-40B4-BE49-F238E27FC236}">
                <a16:creationId xmlns:a16="http://schemas.microsoft.com/office/drawing/2014/main" id="{DD2552C2-9F63-F44C-A2AE-9D26CB9E6F05}"/>
              </a:ext>
            </a:extLst>
          </p:cNvPr>
          <p:cNvSpPr txBox="1"/>
          <p:nvPr/>
        </p:nvSpPr>
        <p:spPr>
          <a:xfrm>
            <a:off x="7215821" y="4493352"/>
            <a:ext cx="1588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بني ، متوسط</a:t>
            </a:r>
          </a:p>
        </p:txBody>
      </p:sp>
      <p:cxnSp>
        <p:nvCxnSpPr>
          <p:cNvPr id="60" name="رابط مستقيم 55">
            <a:extLst>
              <a:ext uri="{FF2B5EF4-FFF2-40B4-BE49-F238E27FC236}">
                <a16:creationId xmlns:a16="http://schemas.microsoft.com/office/drawing/2014/main" id="{F50C7F09-3A02-0447-B2A9-00A5F2C1DA47}"/>
              </a:ext>
            </a:extLst>
          </p:cNvPr>
          <p:cNvCxnSpPr/>
          <p:nvPr/>
        </p:nvCxnSpPr>
        <p:spPr>
          <a:xfrm flipH="1">
            <a:off x="8764053" y="5142897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ربع نص 56">
            <a:extLst>
              <a:ext uri="{FF2B5EF4-FFF2-40B4-BE49-F238E27FC236}">
                <a16:creationId xmlns:a16="http://schemas.microsoft.com/office/drawing/2014/main" id="{2C8185FE-C596-9047-AC5E-924620C79F46}"/>
              </a:ext>
            </a:extLst>
          </p:cNvPr>
          <p:cNvSpPr txBox="1"/>
          <p:nvPr/>
        </p:nvSpPr>
        <p:spPr>
          <a:xfrm>
            <a:off x="7359837" y="4910050"/>
            <a:ext cx="1444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بني ، كبير</a:t>
            </a:r>
          </a:p>
        </p:txBody>
      </p:sp>
      <p:sp>
        <p:nvSpPr>
          <p:cNvPr id="64" name="مربع نص 57">
            <a:extLst>
              <a:ext uri="{FF2B5EF4-FFF2-40B4-BE49-F238E27FC236}">
                <a16:creationId xmlns:a16="http://schemas.microsoft.com/office/drawing/2014/main" id="{2CC7BF44-47C5-6447-B3C1-EC629AF12A0E}"/>
              </a:ext>
            </a:extLst>
          </p:cNvPr>
          <p:cNvSpPr txBox="1"/>
          <p:nvPr/>
        </p:nvSpPr>
        <p:spPr>
          <a:xfrm>
            <a:off x="10569145" y="5852091"/>
            <a:ext cx="679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أزرق</a:t>
            </a:r>
          </a:p>
        </p:txBody>
      </p:sp>
      <p:sp>
        <p:nvSpPr>
          <p:cNvPr id="66" name="مربع نص 58">
            <a:extLst>
              <a:ext uri="{FF2B5EF4-FFF2-40B4-BE49-F238E27FC236}">
                <a16:creationId xmlns:a16="http://schemas.microsoft.com/office/drawing/2014/main" id="{69F83326-C377-F549-9C83-A6EE434FFDE9}"/>
              </a:ext>
            </a:extLst>
          </p:cNvPr>
          <p:cNvSpPr txBox="1"/>
          <p:nvPr/>
        </p:nvSpPr>
        <p:spPr>
          <a:xfrm>
            <a:off x="9218190" y="5412504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صغير</a:t>
            </a:r>
          </a:p>
        </p:txBody>
      </p:sp>
      <p:sp>
        <p:nvSpPr>
          <p:cNvPr id="68" name="مربع نص 59">
            <a:extLst>
              <a:ext uri="{FF2B5EF4-FFF2-40B4-BE49-F238E27FC236}">
                <a16:creationId xmlns:a16="http://schemas.microsoft.com/office/drawing/2014/main" id="{EC0E9F28-2A9F-1747-A3A5-1C3AA4B2ED78}"/>
              </a:ext>
            </a:extLst>
          </p:cNvPr>
          <p:cNvSpPr txBox="1"/>
          <p:nvPr/>
        </p:nvSpPr>
        <p:spPr>
          <a:xfrm>
            <a:off x="9084037" y="6274998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كبير</a:t>
            </a:r>
          </a:p>
        </p:txBody>
      </p:sp>
      <p:grpSp>
        <p:nvGrpSpPr>
          <p:cNvPr id="74" name="مجموعة 60">
            <a:extLst>
              <a:ext uri="{FF2B5EF4-FFF2-40B4-BE49-F238E27FC236}">
                <a16:creationId xmlns:a16="http://schemas.microsoft.com/office/drawing/2014/main" id="{EFDFA87E-39AE-D547-B243-8043E309F5EB}"/>
              </a:ext>
            </a:extLst>
          </p:cNvPr>
          <p:cNvGrpSpPr/>
          <p:nvPr/>
        </p:nvGrpSpPr>
        <p:grpSpPr>
          <a:xfrm>
            <a:off x="10024133" y="5668491"/>
            <a:ext cx="617020" cy="796317"/>
            <a:chOff x="6164988" y="2393177"/>
            <a:chExt cx="968248" cy="1259999"/>
          </a:xfrm>
        </p:grpSpPr>
        <p:grpSp>
          <p:nvGrpSpPr>
            <p:cNvPr id="70" name="مجموعة 61">
              <a:extLst>
                <a:ext uri="{FF2B5EF4-FFF2-40B4-BE49-F238E27FC236}">
                  <a16:creationId xmlns:a16="http://schemas.microsoft.com/office/drawing/2014/main" id="{4E26F10C-B869-C54F-84C8-3FB4FA27A82F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72" name="رابط مستقيم 63">
                <a:extLst>
                  <a:ext uri="{FF2B5EF4-FFF2-40B4-BE49-F238E27FC236}">
                    <a16:creationId xmlns:a16="http://schemas.microsoft.com/office/drawing/2014/main" id="{AE36690A-58AB-F646-82C8-46DD7C63BC31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رابط مستقيم 64">
                <a:extLst>
                  <a:ext uri="{FF2B5EF4-FFF2-40B4-BE49-F238E27FC236}">
                    <a16:creationId xmlns:a16="http://schemas.microsoft.com/office/drawing/2014/main" id="{FFF98B6B-0387-0947-B4BE-DF09F40A5923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رابط مستقيم 62">
              <a:extLst>
                <a:ext uri="{FF2B5EF4-FFF2-40B4-BE49-F238E27FC236}">
                  <a16:creationId xmlns:a16="http://schemas.microsoft.com/office/drawing/2014/main" id="{6552DE68-D914-9143-981D-9CFF957BFD8E}"/>
                </a:ext>
              </a:extLst>
            </p:cNvPr>
            <p:cNvCxnSpPr/>
            <p:nvPr/>
          </p:nvCxnSpPr>
          <p:spPr>
            <a:xfrm flipH="1">
              <a:off x="6164988" y="3017515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مربع نص 65">
            <a:extLst>
              <a:ext uri="{FF2B5EF4-FFF2-40B4-BE49-F238E27FC236}">
                <a16:creationId xmlns:a16="http://schemas.microsoft.com/office/drawing/2014/main" id="{9F50F072-F765-4147-8031-489170390167}"/>
              </a:ext>
            </a:extLst>
          </p:cNvPr>
          <p:cNvSpPr txBox="1"/>
          <p:nvPr/>
        </p:nvSpPr>
        <p:spPr>
          <a:xfrm>
            <a:off x="9218190" y="5858407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متوسط</a:t>
            </a:r>
          </a:p>
        </p:txBody>
      </p:sp>
      <p:cxnSp>
        <p:nvCxnSpPr>
          <p:cNvPr id="78" name="رابط مستقيم 66">
            <a:extLst>
              <a:ext uri="{FF2B5EF4-FFF2-40B4-BE49-F238E27FC236}">
                <a16:creationId xmlns:a16="http://schemas.microsoft.com/office/drawing/2014/main" id="{A15C78A7-C53B-C34A-A089-5FEEEF8303DE}"/>
              </a:ext>
            </a:extLst>
          </p:cNvPr>
          <p:cNvCxnSpPr/>
          <p:nvPr/>
        </p:nvCxnSpPr>
        <p:spPr>
          <a:xfrm flipH="1">
            <a:off x="8764053" y="5645351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67">
            <a:extLst>
              <a:ext uri="{FF2B5EF4-FFF2-40B4-BE49-F238E27FC236}">
                <a16:creationId xmlns:a16="http://schemas.microsoft.com/office/drawing/2014/main" id="{67CDA40C-6AAA-3647-A921-A5DB8F92DA94}"/>
              </a:ext>
            </a:extLst>
          </p:cNvPr>
          <p:cNvSpPr txBox="1"/>
          <p:nvPr/>
        </p:nvSpPr>
        <p:spPr>
          <a:xfrm>
            <a:off x="7359837" y="5412504"/>
            <a:ext cx="1444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أزرق ، صغير</a:t>
            </a:r>
          </a:p>
        </p:txBody>
      </p:sp>
      <p:cxnSp>
        <p:nvCxnSpPr>
          <p:cNvPr id="82" name="رابط مستقيم 68">
            <a:extLst>
              <a:ext uri="{FF2B5EF4-FFF2-40B4-BE49-F238E27FC236}">
                <a16:creationId xmlns:a16="http://schemas.microsoft.com/office/drawing/2014/main" id="{DB785D72-CFA4-054E-B93C-EFCA22E92AAF}"/>
              </a:ext>
            </a:extLst>
          </p:cNvPr>
          <p:cNvCxnSpPr/>
          <p:nvPr/>
        </p:nvCxnSpPr>
        <p:spPr>
          <a:xfrm flipH="1">
            <a:off x="8764053" y="6060811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ربع نص 69">
            <a:extLst>
              <a:ext uri="{FF2B5EF4-FFF2-40B4-BE49-F238E27FC236}">
                <a16:creationId xmlns:a16="http://schemas.microsoft.com/office/drawing/2014/main" id="{88D56997-6711-7745-90DB-4B412D86D4B6}"/>
              </a:ext>
            </a:extLst>
          </p:cNvPr>
          <p:cNvSpPr txBox="1"/>
          <p:nvPr/>
        </p:nvSpPr>
        <p:spPr>
          <a:xfrm>
            <a:off x="7215821" y="5827964"/>
            <a:ext cx="1588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أزرق ، متوسط</a:t>
            </a:r>
          </a:p>
        </p:txBody>
      </p:sp>
      <p:cxnSp>
        <p:nvCxnSpPr>
          <p:cNvPr id="86" name="رابط مستقيم 70">
            <a:extLst>
              <a:ext uri="{FF2B5EF4-FFF2-40B4-BE49-F238E27FC236}">
                <a16:creationId xmlns:a16="http://schemas.microsoft.com/office/drawing/2014/main" id="{6B23D239-278B-0747-9402-0944F5097FA9}"/>
              </a:ext>
            </a:extLst>
          </p:cNvPr>
          <p:cNvCxnSpPr/>
          <p:nvPr/>
        </p:nvCxnSpPr>
        <p:spPr>
          <a:xfrm flipH="1">
            <a:off x="8764053" y="6477509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مربع نص 71">
            <a:extLst>
              <a:ext uri="{FF2B5EF4-FFF2-40B4-BE49-F238E27FC236}">
                <a16:creationId xmlns:a16="http://schemas.microsoft.com/office/drawing/2014/main" id="{E6D09BED-E358-0C4E-A933-05A73FAEF634}"/>
              </a:ext>
            </a:extLst>
          </p:cNvPr>
          <p:cNvSpPr txBox="1"/>
          <p:nvPr/>
        </p:nvSpPr>
        <p:spPr>
          <a:xfrm>
            <a:off x="7359837" y="6244662"/>
            <a:ext cx="1444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أزرق ، كبير</a:t>
            </a:r>
          </a:p>
        </p:txBody>
      </p:sp>
      <p:pic>
        <p:nvPicPr>
          <p:cNvPr id="90" name="Picture 3">
            <a:extLst>
              <a:ext uri="{FF2B5EF4-FFF2-40B4-BE49-F238E27FC236}">
                <a16:creationId xmlns:a16="http://schemas.microsoft.com/office/drawing/2014/main" id="{F2536AEF-C43E-B447-9895-DF2F9E91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842" y="50372"/>
            <a:ext cx="1038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مربع نص 72">
            <a:extLst>
              <a:ext uri="{FF2B5EF4-FFF2-40B4-BE49-F238E27FC236}">
                <a16:creationId xmlns:a16="http://schemas.microsoft.com/office/drawing/2014/main" id="{14E81FCE-EBE6-D544-9382-9998FFC5CC59}"/>
              </a:ext>
            </a:extLst>
          </p:cNvPr>
          <p:cNvSpPr txBox="1"/>
          <p:nvPr/>
        </p:nvSpPr>
        <p:spPr>
          <a:xfrm>
            <a:off x="6032641" y="3291741"/>
            <a:ext cx="679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أبيض</a:t>
            </a:r>
          </a:p>
        </p:txBody>
      </p:sp>
      <p:sp>
        <p:nvSpPr>
          <p:cNvPr id="94" name="مربع نص 73">
            <a:extLst>
              <a:ext uri="{FF2B5EF4-FFF2-40B4-BE49-F238E27FC236}">
                <a16:creationId xmlns:a16="http://schemas.microsoft.com/office/drawing/2014/main" id="{CB610E60-1844-ED42-BE60-D147D4B0B457}"/>
              </a:ext>
            </a:extLst>
          </p:cNvPr>
          <p:cNvSpPr txBox="1"/>
          <p:nvPr/>
        </p:nvSpPr>
        <p:spPr>
          <a:xfrm>
            <a:off x="4681686" y="2852154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صغير</a:t>
            </a:r>
          </a:p>
        </p:txBody>
      </p:sp>
      <p:sp>
        <p:nvSpPr>
          <p:cNvPr id="96" name="مربع نص 74">
            <a:extLst>
              <a:ext uri="{FF2B5EF4-FFF2-40B4-BE49-F238E27FC236}">
                <a16:creationId xmlns:a16="http://schemas.microsoft.com/office/drawing/2014/main" id="{E225F2E5-1529-454C-A168-BE7DD5B7DE47}"/>
              </a:ext>
            </a:extLst>
          </p:cNvPr>
          <p:cNvSpPr txBox="1"/>
          <p:nvPr/>
        </p:nvSpPr>
        <p:spPr>
          <a:xfrm>
            <a:off x="4547533" y="3714648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كبير</a:t>
            </a:r>
          </a:p>
        </p:txBody>
      </p:sp>
      <p:grpSp>
        <p:nvGrpSpPr>
          <p:cNvPr id="102" name="مجموعة 75">
            <a:extLst>
              <a:ext uri="{FF2B5EF4-FFF2-40B4-BE49-F238E27FC236}">
                <a16:creationId xmlns:a16="http://schemas.microsoft.com/office/drawing/2014/main" id="{BA79FAB3-146E-EF44-85AB-F22DB670396B}"/>
              </a:ext>
            </a:extLst>
          </p:cNvPr>
          <p:cNvGrpSpPr/>
          <p:nvPr/>
        </p:nvGrpSpPr>
        <p:grpSpPr>
          <a:xfrm>
            <a:off x="5487629" y="3108141"/>
            <a:ext cx="617020" cy="796317"/>
            <a:chOff x="6164988" y="2393177"/>
            <a:chExt cx="968248" cy="1259999"/>
          </a:xfrm>
        </p:grpSpPr>
        <p:grpSp>
          <p:nvGrpSpPr>
            <p:cNvPr id="98" name="مجموعة 76">
              <a:extLst>
                <a:ext uri="{FF2B5EF4-FFF2-40B4-BE49-F238E27FC236}">
                  <a16:creationId xmlns:a16="http://schemas.microsoft.com/office/drawing/2014/main" id="{9F7B0A99-CAB1-194D-AF46-52583FF777CA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100" name="رابط مستقيم 78">
                <a:extLst>
                  <a:ext uri="{FF2B5EF4-FFF2-40B4-BE49-F238E27FC236}">
                    <a16:creationId xmlns:a16="http://schemas.microsoft.com/office/drawing/2014/main" id="{B75F0881-195A-A843-9468-A4C5F85104AD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رابط مستقيم 79">
                <a:extLst>
                  <a:ext uri="{FF2B5EF4-FFF2-40B4-BE49-F238E27FC236}">
                    <a16:creationId xmlns:a16="http://schemas.microsoft.com/office/drawing/2014/main" id="{5A97600D-5241-184F-898D-6466D78A4058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رابط مستقيم 77">
              <a:extLst>
                <a:ext uri="{FF2B5EF4-FFF2-40B4-BE49-F238E27FC236}">
                  <a16:creationId xmlns:a16="http://schemas.microsoft.com/office/drawing/2014/main" id="{5BF5C925-D707-C849-9413-40C677E86796}"/>
                </a:ext>
              </a:extLst>
            </p:cNvPr>
            <p:cNvCxnSpPr/>
            <p:nvPr/>
          </p:nvCxnSpPr>
          <p:spPr>
            <a:xfrm flipH="1">
              <a:off x="6164988" y="3017515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مربع نص 80">
            <a:extLst>
              <a:ext uri="{FF2B5EF4-FFF2-40B4-BE49-F238E27FC236}">
                <a16:creationId xmlns:a16="http://schemas.microsoft.com/office/drawing/2014/main" id="{B1F4C98D-086A-5B41-9E89-4AFFC745425B}"/>
              </a:ext>
            </a:extLst>
          </p:cNvPr>
          <p:cNvSpPr txBox="1"/>
          <p:nvPr/>
        </p:nvSpPr>
        <p:spPr>
          <a:xfrm>
            <a:off x="4681686" y="3298057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متوسط</a:t>
            </a:r>
          </a:p>
        </p:txBody>
      </p:sp>
      <p:cxnSp>
        <p:nvCxnSpPr>
          <p:cNvPr id="106" name="رابط مستقيم 81">
            <a:extLst>
              <a:ext uri="{FF2B5EF4-FFF2-40B4-BE49-F238E27FC236}">
                <a16:creationId xmlns:a16="http://schemas.microsoft.com/office/drawing/2014/main" id="{2472AE98-D05F-5845-9AB3-015AC0C4D12C}"/>
              </a:ext>
            </a:extLst>
          </p:cNvPr>
          <p:cNvCxnSpPr/>
          <p:nvPr/>
        </p:nvCxnSpPr>
        <p:spPr>
          <a:xfrm flipH="1">
            <a:off x="4227549" y="3085001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مربع نص 82">
            <a:extLst>
              <a:ext uri="{FF2B5EF4-FFF2-40B4-BE49-F238E27FC236}">
                <a16:creationId xmlns:a16="http://schemas.microsoft.com/office/drawing/2014/main" id="{7CC6A21C-2AA0-294C-9EC4-A17E28C65AA7}"/>
              </a:ext>
            </a:extLst>
          </p:cNvPr>
          <p:cNvSpPr txBox="1"/>
          <p:nvPr/>
        </p:nvSpPr>
        <p:spPr>
          <a:xfrm>
            <a:off x="2823333" y="2852154"/>
            <a:ext cx="1444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أبيض ، صغير</a:t>
            </a:r>
          </a:p>
        </p:txBody>
      </p:sp>
      <p:cxnSp>
        <p:nvCxnSpPr>
          <p:cNvPr id="110" name="رابط مستقيم 83">
            <a:extLst>
              <a:ext uri="{FF2B5EF4-FFF2-40B4-BE49-F238E27FC236}">
                <a16:creationId xmlns:a16="http://schemas.microsoft.com/office/drawing/2014/main" id="{D48952BB-1462-5F40-A86B-64F441EFC8DE}"/>
              </a:ext>
            </a:extLst>
          </p:cNvPr>
          <p:cNvCxnSpPr/>
          <p:nvPr/>
        </p:nvCxnSpPr>
        <p:spPr>
          <a:xfrm flipH="1">
            <a:off x="4227549" y="3500461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مربع نص 84">
            <a:extLst>
              <a:ext uri="{FF2B5EF4-FFF2-40B4-BE49-F238E27FC236}">
                <a16:creationId xmlns:a16="http://schemas.microsoft.com/office/drawing/2014/main" id="{1627C8C7-6BE8-754F-AA83-F5593C70FA76}"/>
              </a:ext>
            </a:extLst>
          </p:cNvPr>
          <p:cNvSpPr txBox="1"/>
          <p:nvPr/>
        </p:nvSpPr>
        <p:spPr>
          <a:xfrm>
            <a:off x="2679317" y="3267614"/>
            <a:ext cx="1588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أبيض ، متوسط</a:t>
            </a:r>
          </a:p>
        </p:txBody>
      </p:sp>
      <p:cxnSp>
        <p:nvCxnSpPr>
          <p:cNvPr id="114" name="رابط مستقيم 85">
            <a:extLst>
              <a:ext uri="{FF2B5EF4-FFF2-40B4-BE49-F238E27FC236}">
                <a16:creationId xmlns:a16="http://schemas.microsoft.com/office/drawing/2014/main" id="{7B05AD94-9261-6745-8A81-FB480E70451E}"/>
              </a:ext>
            </a:extLst>
          </p:cNvPr>
          <p:cNvCxnSpPr/>
          <p:nvPr/>
        </p:nvCxnSpPr>
        <p:spPr>
          <a:xfrm flipH="1">
            <a:off x="4227549" y="3917159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مربع نص 86">
            <a:extLst>
              <a:ext uri="{FF2B5EF4-FFF2-40B4-BE49-F238E27FC236}">
                <a16:creationId xmlns:a16="http://schemas.microsoft.com/office/drawing/2014/main" id="{C92EE617-88FF-B14A-AD6D-616148BA48DA}"/>
              </a:ext>
            </a:extLst>
          </p:cNvPr>
          <p:cNvSpPr txBox="1"/>
          <p:nvPr/>
        </p:nvSpPr>
        <p:spPr>
          <a:xfrm>
            <a:off x="2823333" y="3684312"/>
            <a:ext cx="1444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أبيض ، كبير</a:t>
            </a:r>
          </a:p>
        </p:txBody>
      </p:sp>
      <p:sp>
        <p:nvSpPr>
          <p:cNvPr id="118" name="مربع نص 87">
            <a:extLst>
              <a:ext uri="{FF2B5EF4-FFF2-40B4-BE49-F238E27FC236}">
                <a16:creationId xmlns:a16="http://schemas.microsoft.com/office/drawing/2014/main" id="{B8A4A478-EF2C-8841-ABF1-CD82159A8086}"/>
              </a:ext>
            </a:extLst>
          </p:cNvPr>
          <p:cNvSpPr txBox="1"/>
          <p:nvPr/>
        </p:nvSpPr>
        <p:spPr>
          <a:xfrm>
            <a:off x="6032641" y="4517479"/>
            <a:ext cx="679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أحمر</a:t>
            </a:r>
          </a:p>
        </p:txBody>
      </p:sp>
      <p:sp>
        <p:nvSpPr>
          <p:cNvPr id="120" name="مربع نص 88">
            <a:extLst>
              <a:ext uri="{FF2B5EF4-FFF2-40B4-BE49-F238E27FC236}">
                <a16:creationId xmlns:a16="http://schemas.microsoft.com/office/drawing/2014/main" id="{D82121A4-F505-0846-995A-9C53AA502E44}"/>
              </a:ext>
            </a:extLst>
          </p:cNvPr>
          <p:cNvSpPr txBox="1"/>
          <p:nvPr/>
        </p:nvSpPr>
        <p:spPr>
          <a:xfrm>
            <a:off x="4681686" y="4077892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صغير</a:t>
            </a:r>
          </a:p>
        </p:txBody>
      </p:sp>
      <p:sp>
        <p:nvSpPr>
          <p:cNvPr id="122" name="مربع نص 89">
            <a:extLst>
              <a:ext uri="{FF2B5EF4-FFF2-40B4-BE49-F238E27FC236}">
                <a16:creationId xmlns:a16="http://schemas.microsoft.com/office/drawing/2014/main" id="{B3097E8E-6B59-7741-B853-1C85D6B794B5}"/>
              </a:ext>
            </a:extLst>
          </p:cNvPr>
          <p:cNvSpPr txBox="1"/>
          <p:nvPr/>
        </p:nvSpPr>
        <p:spPr>
          <a:xfrm>
            <a:off x="4547533" y="4940386"/>
            <a:ext cx="1156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كبير</a:t>
            </a:r>
          </a:p>
        </p:txBody>
      </p:sp>
      <p:grpSp>
        <p:nvGrpSpPr>
          <p:cNvPr id="128" name="مجموعة 90">
            <a:extLst>
              <a:ext uri="{FF2B5EF4-FFF2-40B4-BE49-F238E27FC236}">
                <a16:creationId xmlns:a16="http://schemas.microsoft.com/office/drawing/2014/main" id="{50E0378A-3329-8D4C-AF33-E5006781F5A0}"/>
              </a:ext>
            </a:extLst>
          </p:cNvPr>
          <p:cNvGrpSpPr/>
          <p:nvPr/>
        </p:nvGrpSpPr>
        <p:grpSpPr>
          <a:xfrm>
            <a:off x="5487629" y="4333879"/>
            <a:ext cx="617020" cy="796317"/>
            <a:chOff x="6164988" y="2393177"/>
            <a:chExt cx="968248" cy="1259999"/>
          </a:xfrm>
        </p:grpSpPr>
        <p:grpSp>
          <p:nvGrpSpPr>
            <p:cNvPr id="124" name="مجموعة 91">
              <a:extLst>
                <a:ext uri="{FF2B5EF4-FFF2-40B4-BE49-F238E27FC236}">
                  <a16:creationId xmlns:a16="http://schemas.microsoft.com/office/drawing/2014/main" id="{01B4C1B2-38E5-1B4F-8529-BD8F2E6B3540}"/>
                </a:ext>
              </a:extLst>
            </p:cNvPr>
            <p:cNvGrpSpPr/>
            <p:nvPr/>
          </p:nvGrpSpPr>
          <p:grpSpPr>
            <a:xfrm>
              <a:off x="6197260" y="2393177"/>
              <a:ext cx="935976" cy="1259999"/>
              <a:chOff x="5508104" y="1196752"/>
              <a:chExt cx="935976" cy="1683894"/>
            </a:xfrm>
          </p:grpSpPr>
          <p:cxnSp>
            <p:nvCxnSpPr>
              <p:cNvPr id="126" name="رابط مستقيم 93">
                <a:extLst>
                  <a:ext uri="{FF2B5EF4-FFF2-40B4-BE49-F238E27FC236}">
                    <a16:creationId xmlns:a16="http://schemas.microsoft.com/office/drawing/2014/main" id="{B4DC0C5C-266C-C544-83BE-2D4172AA6F2F}"/>
                  </a:ext>
                </a:extLst>
              </p:cNvPr>
              <p:cNvCxnSpPr/>
              <p:nvPr/>
            </p:nvCxnSpPr>
            <p:spPr>
              <a:xfrm flipH="1">
                <a:off x="5508104" y="2016550"/>
                <a:ext cx="935976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رابط مستقيم 94">
                <a:extLst>
                  <a:ext uri="{FF2B5EF4-FFF2-40B4-BE49-F238E27FC236}">
                    <a16:creationId xmlns:a16="http://schemas.microsoft.com/office/drawing/2014/main" id="{DE01739B-CED7-764F-BFEE-AEBDDE26B9F4}"/>
                  </a:ext>
                </a:extLst>
              </p:cNvPr>
              <p:cNvCxnSpPr/>
              <p:nvPr/>
            </p:nvCxnSpPr>
            <p:spPr>
              <a:xfrm flipH="1" flipV="1">
                <a:off x="5508104" y="1196752"/>
                <a:ext cx="935976" cy="846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رابط مستقيم 92">
              <a:extLst>
                <a:ext uri="{FF2B5EF4-FFF2-40B4-BE49-F238E27FC236}">
                  <a16:creationId xmlns:a16="http://schemas.microsoft.com/office/drawing/2014/main" id="{723D32CE-66D9-E342-99C6-F3AC180BA1B9}"/>
                </a:ext>
              </a:extLst>
            </p:cNvPr>
            <p:cNvCxnSpPr/>
            <p:nvPr/>
          </p:nvCxnSpPr>
          <p:spPr>
            <a:xfrm flipH="1">
              <a:off x="6164988" y="3017515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مربع نص 95">
            <a:extLst>
              <a:ext uri="{FF2B5EF4-FFF2-40B4-BE49-F238E27FC236}">
                <a16:creationId xmlns:a16="http://schemas.microsoft.com/office/drawing/2014/main" id="{55C5AB07-DE96-774E-A5AE-0C6921539785}"/>
              </a:ext>
            </a:extLst>
          </p:cNvPr>
          <p:cNvSpPr txBox="1"/>
          <p:nvPr/>
        </p:nvSpPr>
        <p:spPr>
          <a:xfrm>
            <a:off x="4681686" y="4523795"/>
            <a:ext cx="868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متوسط</a:t>
            </a:r>
          </a:p>
        </p:txBody>
      </p:sp>
      <p:cxnSp>
        <p:nvCxnSpPr>
          <p:cNvPr id="132" name="رابط مستقيم 96">
            <a:extLst>
              <a:ext uri="{FF2B5EF4-FFF2-40B4-BE49-F238E27FC236}">
                <a16:creationId xmlns:a16="http://schemas.microsoft.com/office/drawing/2014/main" id="{C1C5135B-F4CF-7B43-A8F7-E15AB9F185D2}"/>
              </a:ext>
            </a:extLst>
          </p:cNvPr>
          <p:cNvCxnSpPr/>
          <p:nvPr/>
        </p:nvCxnSpPr>
        <p:spPr>
          <a:xfrm flipH="1">
            <a:off x="4227549" y="4310739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مربع نص 97">
            <a:extLst>
              <a:ext uri="{FF2B5EF4-FFF2-40B4-BE49-F238E27FC236}">
                <a16:creationId xmlns:a16="http://schemas.microsoft.com/office/drawing/2014/main" id="{C2460403-BBAF-6345-B195-3399A559F47D}"/>
              </a:ext>
            </a:extLst>
          </p:cNvPr>
          <p:cNvSpPr txBox="1"/>
          <p:nvPr/>
        </p:nvSpPr>
        <p:spPr>
          <a:xfrm>
            <a:off x="2823333" y="4077892"/>
            <a:ext cx="1444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أحمر ، صغير</a:t>
            </a:r>
          </a:p>
        </p:txBody>
      </p:sp>
      <p:cxnSp>
        <p:nvCxnSpPr>
          <p:cNvPr id="136" name="رابط مستقيم 98">
            <a:extLst>
              <a:ext uri="{FF2B5EF4-FFF2-40B4-BE49-F238E27FC236}">
                <a16:creationId xmlns:a16="http://schemas.microsoft.com/office/drawing/2014/main" id="{1DE46A00-360D-0846-AF8C-9C0322544AAF}"/>
              </a:ext>
            </a:extLst>
          </p:cNvPr>
          <p:cNvCxnSpPr/>
          <p:nvPr/>
        </p:nvCxnSpPr>
        <p:spPr>
          <a:xfrm flipH="1">
            <a:off x="4227549" y="4726199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مربع نص 99">
            <a:extLst>
              <a:ext uri="{FF2B5EF4-FFF2-40B4-BE49-F238E27FC236}">
                <a16:creationId xmlns:a16="http://schemas.microsoft.com/office/drawing/2014/main" id="{761B6149-B71F-864B-B6E2-4538574FDA88}"/>
              </a:ext>
            </a:extLst>
          </p:cNvPr>
          <p:cNvSpPr txBox="1"/>
          <p:nvPr/>
        </p:nvSpPr>
        <p:spPr>
          <a:xfrm>
            <a:off x="2679317" y="4493352"/>
            <a:ext cx="1588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أحمر ، متوسط</a:t>
            </a:r>
          </a:p>
        </p:txBody>
      </p:sp>
      <p:cxnSp>
        <p:nvCxnSpPr>
          <p:cNvPr id="140" name="رابط مستقيم 100">
            <a:extLst>
              <a:ext uri="{FF2B5EF4-FFF2-40B4-BE49-F238E27FC236}">
                <a16:creationId xmlns:a16="http://schemas.microsoft.com/office/drawing/2014/main" id="{7CE7C187-95C6-804C-B5F9-2A17C7F69674}"/>
              </a:ext>
            </a:extLst>
          </p:cNvPr>
          <p:cNvCxnSpPr/>
          <p:nvPr/>
        </p:nvCxnSpPr>
        <p:spPr>
          <a:xfrm flipH="1">
            <a:off x="4227549" y="5162940"/>
            <a:ext cx="5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مربع نص 101">
            <a:extLst>
              <a:ext uri="{FF2B5EF4-FFF2-40B4-BE49-F238E27FC236}">
                <a16:creationId xmlns:a16="http://schemas.microsoft.com/office/drawing/2014/main" id="{A23AD681-AD5F-A449-8BB8-33D8528D0B14}"/>
              </a:ext>
            </a:extLst>
          </p:cNvPr>
          <p:cNvSpPr txBox="1"/>
          <p:nvPr/>
        </p:nvSpPr>
        <p:spPr>
          <a:xfrm>
            <a:off x="2823333" y="4910050"/>
            <a:ext cx="1444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أحمر ، كبير</a:t>
            </a:r>
          </a:p>
        </p:txBody>
      </p:sp>
      <p:pic>
        <p:nvPicPr>
          <p:cNvPr id="144" name="Picture 4">
            <a:extLst>
              <a:ext uri="{FF2B5EF4-FFF2-40B4-BE49-F238E27FC236}">
                <a16:creationId xmlns:a16="http://schemas.microsoft.com/office/drawing/2014/main" id="{8D37157D-42B1-014F-92CF-2D57B4477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52" y="609805"/>
            <a:ext cx="33432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5">
            <a:extLst>
              <a:ext uri="{FF2B5EF4-FFF2-40B4-BE49-F238E27FC236}">
                <a16:creationId xmlns:a16="http://schemas.microsoft.com/office/drawing/2014/main" id="{6B9F2738-B7F3-4648-8C36-E2F443FDA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29" y="2336663"/>
            <a:ext cx="56959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" name="Picture 6">
            <a:extLst>
              <a:ext uri="{FF2B5EF4-FFF2-40B4-BE49-F238E27FC236}">
                <a16:creationId xmlns:a16="http://schemas.microsoft.com/office/drawing/2014/main" id="{9F5D2DA8-8D7F-F44E-908E-320CD5754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61" y="374372"/>
            <a:ext cx="20669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مربع نص 102">
            <a:extLst>
              <a:ext uri="{FF2B5EF4-FFF2-40B4-BE49-F238E27FC236}">
                <a16:creationId xmlns:a16="http://schemas.microsoft.com/office/drawing/2014/main" id="{40A02300-0188-0D4F-96E5-DF3187675DF7}"/>
              </a:ext>
            </a:extLst>
          </p:cNvPr>
          <p:cNvSpPr txBox="1"/>
          <p:nvPr/>
        </p:nvSpPr>
        <p:spPr>
          <a:xfrm>
            <a:off x="7793881" y="1410337"/>
            <a:ext cx="5760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٥</a:t>
            </a:r>
          </a:p>
        </p:txBody>
      </p:sp>
      <p:sp>
        <p:nvSpPr>
          <p:cNvPr id="152" name="مربع نص 105">
            <a:extLst>
              <a:ext uri="{FF2B5EF4-FFF2-40B4-BE49-F238E27FC236}">
                <a16:creationId xmlns:a16="http://schemas.microsoft.com/office/drawing/2014/main" id="{1F04A5F2-93B9-9542-843D-970E4E83CDC2}"/>
              </a:ext>
            </a:extLst>
          </p:cNvPr>
          <p:cNvSpPr txBox="1"/>
          <p:nvPr/>
        </p:nvSpPr>
        <p:spPr>
          <a:xfrm>
            <a:off x="7721873" y="1894870"/>
            <a:ext cx="5760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54" name="مربع نص 106">
            <a:extLst>
              <a:ext uri="{FF2B5EF4-FFF2-40B4-BE49-F238E27FC236}">
                <a16:creationId xmlns:a16="http://schemas.microsoft.com/office/drawing/2014/main" id="{8BE8F776-7115-5846-99E3-8D6C1870939E}"/>
              </a:ext>
            </a:extLst>
          </p:cNvPr>
          <p:cNvSpPr txBox="1"/>
          <p:nvPr/>
        </p:nvSpPr>
        <p:spPr>
          <a:xfrm>
            <a:off x="2391285" y="6274998"/>
            <a:ext cx="45569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عدد النواتج يساوي حاصل ضرب العددين في ١ ، ٢</a:t>
            </a:r>
          </a:p>
        </p:txBody>
      </p:sp>
      <p:sp>
        <p:nvSpPr>
          <p:cNvPr id="156" name="مربع نص 107">
            <a:extLst>
              <a:ext uri="{FF2B5EF4-FFF2-40B4-BE49-F238E27FC236}">
                <a16:creationId xmlns:a16="http://schemas.microsoft.com/office/drawing/2014/main" id="{E6E8BF19-50F3-CD45-85A5-0B108F7C8B4F}"/>
              </a:ext>
            </a:extLst>
          </p:cNvPr>
          <p:cNvSpPr txBox="1"/>
          <p:nvPr/>
        </p:nvSpPr>
        <p:spPr>
          <a:xfrm>
            <a:off x="2211773" y="5740013"/>
            <a:ext cx="51480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</a:rPr>
              <a:t>ما العلاقة بين عدد النواتج وحاصل ضرب العددين في </a:t>
            </a:r>
            <a:r>
              <a:rPr lang="ar-SA" sz="2000" b="1" dirty="0">
                <a:solidFill>
                  <a:srgbClr val="FF0000"/>
                </a:solidFill>
              </a:rPr>
              <a:t>١</a:t>
            </a:r>
            <a:r>
              <a:rPr lang="ar-SA" sz="2000" b="1" dirty="0">
                <a:solidFill>
                  <a:srgbClr val="00B050"/>
                </a:solidFill>
              </a:rPr>
              <a:t> ، </a:t>
            </a:r>
            <a:r>
              <a:rPr lang="ar-SA" sz="2000" b="1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58" name="مربع نص 108">
            <a:extLst>
              <a:ext uri="{FF2B5EF4-FFF2-40B4-BE49-F238E27FC236}">
                <a16:creationId xmlns:a16="http://schemas.microsoft.com/office/drawing/2014/main" id="{AFF6FB2F-6E59-BD4D-8414-1044BEF5FF2D}"/>
              </a:ext>
            </a:extLst>
          </p:cNvPr>
          <p:cNvSpPr txBox="1"/>
          <p:nvPr/>
        </p:nvSpPr>
        <p:spPr>
          <a:xfrm>
            <a:off x="4227549" y="5378964"/>
            <a:ext cx="3132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</a:rPr>
              <a:t>ما عدد النواتج في الرسم الشجري ؟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60" name="مربع نص 109">
            <a:extLst>
              <a:ext uri="{FF2B5EF4-FFF2-40B4-BE49-F238E27FC236}">
                <a16:creationId xmlns:a16="http://schemas.microsoft.com/office/drawing/2014/main" id="{E8C101BC-3A68-3F4C-9E41-38A9BD26C128}"/>
              </a:ext>
            </a:extLst>
          </p:cNvPr>
          <p:cNvSpPr txBox="1"/>
          <p:nvPr/>
        </p:nvSpPr>
        <p:spPr>
          <a:xfrm>
            <a:off x="3691421" y="5387810"/>
            <a:ext cx="5760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١٥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5B6E9BF-D90A-2B45-C451-05D9B685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4" grpId="0"/>
      <p:bldP spid="28" grpId="0"/>
      <p:bldP spid="32" grpId="0"/>
      <p:bldP spid="36" grpId="0"/>
      <p:bldP spid="38" grpId="0"/>
      <p:bldP spid="40" grpId="0"/>
      <p:bldP spid="42" grpId="0"/>
      <p:bldP spid="50" grpId="0"/>
      <p:bldP spid="54" grpId="0"/>
      <p:bldP spid="58" grpId="0"/>
      <p:bldP spid="62" grpId="0"/>
      <p:bldP spid="64" grpId="0"/>
      <p:bldP spid="66" grpId="0"/>
      <p:bldP spid="68" grpId="0"/>
      <p:bldP spid="76" grpId="0"/>
      <p:bldP spid="80" grpId="0"/>
      <p:bldP spid="84" grpId="0"/>
      <p:bldP spid="88" grpId="0"/>
      <p:bldP spid="92" grpId="0"/>
      <p:bldP spid="94" grpId="0"/>
      <p:bldP spid="96" grpId="0"/>
      <p:bldP spid="104" grpId="0"/>
      <p:bldP spid="108" grpId="0"/>
      <p:bldP spid="112" grpId="0"/>
      <p:bldP spid="116" grpId="0"/>
      <p:bldP spid="118" grpId="0"/>
      <p:bldP spid="120" grpId="0"/>
      <p:bldP spid="122" grpId="0"/>
      <p:bldP spid="130" grpId="0"/>
      <p:bldP spid="134" grpId="0"/>
      <p:bldP spid="138" grpId="0"/>
      <p:bldP spid="142" grpId="0"/>
      <p:bldP spid="150" grpId="0"/>
      <p:bldP spid="152" grpId="0"/>
      <p:bldP spid="154" grpId="0"/>
      <p:bldP spid="156" grpId="0"/>
      <p:bldP spid="158" grpId="0"/>
      <p:bldP spid="16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B87634-92C1-2D46-9095-69B01A8D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14" y="1258321"/>
            <a:ext cx="67151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8AC8CE-3C99-6A41-B913-C8DDB358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5" y="2338441"/>
            <a:ext cx="69056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67B744E-B365-6143-95D4-A1C14F95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70" y="4602687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8F735A8-ADEA-0A49-AA64-00B3F3CF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21" y="4642697"/>
            <a:ext cx="5057775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خماسي 1">
            <a:extLst>
              <a:ext uri="{FF2B5EF4-FFF2-40B4-BE49-F238E27FC236}">
                <a16:creationId xmlns:a16="http://schemas.microsoft.com/office/drawing/2014/main" id="{D590A2CC-31C7-4949-96A4-D5754C233F75}"/>
              </a:ext>
            </a:extLst>
          </p:cNvPr>
          <p:cNvSpPr/>
          <p:nvPr/>
        </p:nvSpPr>
        <p:spPr>
          <a:xfrm rot="5400000">
            <a:off x="5561008" y="4674743"/>
            <a:ext cx="1008112" cy="864000"/>
          </a:xfrm>
          <a:prstGeom prst="homePlat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خماسي 40">
            <a:extLst>
              <a:ext uri="{FF2B5EF4-FFF2-40B4-BE49-F238E27FC236}">
                <a16:creationId xmlns:a16="http://schemas.microsoft.com/office/drawing/2014/main" id="{EFDE6E87-0B67-6F40-812C-F3DECA433456}"/>
              </a:ext>
            </a:extLst>
          </p:cNvPr>
          <p:cNvSpPr/>
          <p:nvPr/>
        </p:nvSpPr>
        <p:spPr>
          <a:xfrm rot="5400000">
            <a:off x="4449485" y="4584743"/>
            <a:ext cx="1008112" cy="1044000"/>
          </a:xfrm>
          <a:prstGeom prst="homePlat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41">
            <a:extLst>
              <a:ext uri="{FF2B5EF4-FFF2-40B4-BE49-F238E27FC236}">
                <a16:creationId xmlns:a16="http://schemas.microsoft.com/office/drawing/2014/main" id="{47ABE08C-8470-6A4D-9BEF-9D99144DB026}"/>
              </a:ext>
            </a:extLst>
          </p:cNvPr>
          <p:cNvSpPr txBox="1"/>
          <p:nvPr/>
        </p:nvSpPr>
        <p:spPr>
          <a:xfrm>
            <a:off x="5682732" y="5682747"/>
            <a:ext cx="731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</a:t>
            </a:r>
          </a:p>
        </p:txBody>
      </p:sp>
      <p:sp>
        <p:nvSpPr>
          <p:cNvPr id="26" name="مربع نص 43">
            <a:extLst>
              <a:ext uri="{FF2B5EF4-FFF2-40B4-BE49-F238E27FC236}">
                <a16:creationId xmlns:a16="http://schemas.microsoft.com/office/drawing/2014/main" id="{D69C3A17-EE1F-F84C-B218-27DB47FEA8D3}"/>
              </a:ext>
            </a:extLst>
          </p:cNvPr>
          <p:cNvSpPr txBox="1"/>
          <p:nvPr/>
        </p:nvSpPr>
        <p:spPr>
          <a:xfrm>
            <a:off x="4569880" y="5682747"/>
            <a:ext cx="731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٦</a:t>
            </a:r>
          </a:p>
        </p:txBody>
      </p:sp>
      <p:sp>
        <p:nvSpPr>
          <p:cNvPr id="28" name="مربع نص 44">
            <a:extLst>
              <a:ext uri="{FF2B5EF4-FFF2-40B4-BE49-F238E27FC236}">
                <a16:creationId xmlns:a16="http://schemas.microsoft.com/office/drawing/2014/main" id="{9BFDBB38-2885-674B-AE8C-3247968F8355}"/>
              </a:ext>
            </a:extLst>
          </p:cNvPr>
          <p:cNvSpPr txBox="1"/>
          <p:nvPr/>
        </p:nvSpPr>
        <p:spPr>
          <a:xfrm>
            <a:off x="5600537" y="4242587"/>
            <a:ext cx="955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ش ، ك</a:t>
            </a:r>
          </a:p>
        </p:txBody>
      </p:sp>
      <p:sp>
        <p:nvSpPr>
          <p:cNvPr id="30" name="مربع نص 45">
            <a:extLst>
              <a:ext uri="{FF2B5EF4-FFF2-40B4-BE49-F238E27FC236}">
                <a16:creationId xmlns:a16="http://schemas.microsoft.com/office/drawing/2014/main" id="{58325711-1AD6-514F-807E-CB331F909F4B}"/>
              </a:ext>
            </a:extLst>
          </p:cNvPr>
          <p:cNvSpPr txBox="1"/>
          <p:nvPr/>
        </p:nvSpPr>
        <p:spPr>
          <a:xfrm>
            <a:off x="3342114" y="4242587"/>
            <a:ext cx="22774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 ، ٢ ، ٣ ، ٤ ، ٥ ، ٦</a:t>
            </a:r>
          </a:p>
        </p:txBody>
      </p:sp>
      <p:sp>
        <p:nvSpPr>
          <p:cNvPr id="32" name="مربع نص 49">
            <a:extLst>
              <a:ext uri="{FF2B5EF4-FFF2-40B4-BE49-F238E27FC236}">
                <a16:creationId xmlns:a16="http://schemas.microsoft.com/office/drawing/2014/main" id="{89FA829F-B6F4-644F-AF17-C747E6C13936}"/>
              </a:ext>
            </a:extLst>
          </p:cNvPr>
          <p:cNvSpPr txBox="1"/>
          <p:nvPr/>
        </p:nvSpPr>
        <p:spPr>
          <a:xfrm>
            <a:off x="8571885" y="6082857"/>
            <a:ext cx="1460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عدد النواتج  =</a:t>
            </a:r>
          </a:p>
        </p:txBody>
      </p:sp>
      <p:sp>
        <p:nvSpPr>
          <p:cNvPr id="34" name="مربع نص 50">
            <a:extLst>
              <a:ext uri="{FF2B5EF4-FFF2-40B4-BE49-F238E27FC236}">
                <a16:creationId xmlns:a16="http://schemas.microsoft.com/office/drawing/2014/main" id="{13630B0E-D575-BD4A-BDDC-21C7BA7317A4}"/>
              </a:ext>
            </a:extLst>
          </p:cNvPr>
          <p:cNvSpPr txBox="1"/>
          <p:nvPr/>
        </p:nvSpPr>
        <p:spPr>
          <a:xfrm>
            <a:off x="7563773" y="6082857"/>
            <a:ext cx="11002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 × ٦  =</a:t>
            </a:r>
          </a:p>
        </p:txBody>
      </p:sp>
      <p:sp>
        <p:nvSpPr>
          <p:cNvPr id="36" name="مربع نص 51">
            <a:extLst>
              <a:ext uri="{FF2B5EF4-FFF2-40B4-BE49-F238E27FC236}">
                <a16:creationId xmlns:a16="http://schemas.microsoft.com/office/drawing/2014/main" id="{34D721B3-90AB-AA4D-B23C-C2D109B36F8E}"/>
              </a:ext>
            </a:extLst>
          </p:cNvPr>
          <p:cNvSpPr txBox="1"/>
          <p:nvPr/>
        </p:nvSpPr>
        <p:spPr>
          <a:xfrm>
            <a:off x="7105764" y="6082857"/>
            <a:ext cx="550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2325D21-1A6F-CA6D-F748-D48AC62C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/>
      <p:bldP spid="26" grpId="0"/>
      <p:bldP spid="28" grpId="0"/>
      <p:bldP spid="28" grpId="1"/>
      <p:bldP spid="30" grpId="0"/>
      <p:bldP spid="30" grpId="1"/>
      <p:bldP spid="32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37C27FA-A661-3E46-A2CA-6DA92B73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191" y="2415436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EE1CDE3-20D4-2944-B12C-D31FD2E0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63" y="2305849"/>
            <a:ext cx="5062272" cy="719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ربع نص 56">
            <a:extLst>
              <a:ext uri="{FF2B5EF4-FFF2-40B4-BE49-F238E27FC236}">
                <a16:creationId xmlns:a16="http://schemas.microsoft.com/office/drawing/2014/main" id="{1B94E1E6-2C56-CB4F-B02B-E042ABF930C2}"/>
              </a:ext>
            </a:extLst>
          </p:cNvPr>
          <p:cNvSpPr txBox="1"/>
          <p:nvPr/>
        </p:nvSpPr>
        <p:spPr>
          <a:xfrm>
            <a:off x="7036875" y="4107564"/>
            <a:ext cx="1460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عدد النواتج  =</a:t>
            </a:r>
          </a:p>
        </p:txBody>
      </p:sp>
      <p:sp>
        <p:nvSpPr>
          <p:cNvPr id="17" name="مربع نص 57">
            <a:extLst>
              <a:ext uri="{FF2B5EF4-FFF2-40B4-BE49-F238E27FC236}">
                <a16:creationId xmlns:a16="http://schemas.microsoft.com/office/drawing/2014/main" id="{8557B4BC-8647-ED46-88FF-835F329612AC}"/>
              </a:ext>
            </a:extLst>
          </p:cNvPr>
          <p:cNvSpPr txBox="1"/>
          <p:nvPr/>
        </p:nvSpPr>
        <p:spPr>
          <a:xfrm>
            <a:off x="6028763" y="4107564"/>
            <a:ext cx="11002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 × ٤  =</a:t>
            </a:r>
          </a:p>
        </p:txBody>
      </p:sp>
      <p:sp>
        <p:nvSpPr>
          <p:cNvPr id="19" name="مربع نص 58">
            <a:extLst>
              <a:ext uri="{FF2B5EF4-FFF2-40B4-BE49-F238E27FC236}">
                <a16:creationId xmlns:a16="http://schemas.microsoft.com/office/drawing/2014/main" id="{BED61D10-4FE9-D149-BA08-2CD27D8B701A}"/>
              </a:ext>
            </a:extLst>
          </p:cNvPr>
          <p:cNvSpPr txBox="1"/>
          <p:nvPr/>
        </p:nvSpPr>
        <p:spPr>
          <a:xfrm>
            <a:off x="5570754" y="4107564"/>
            <a:ext cx="550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١٢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6BC6128-C46A-00B7-9EFE-BA9FF579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122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1B95C6F-B726-F04E-AB00-C15DC293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10" y="1244339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7314C-D515-0845-943F-17D198DD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22" y="488195"/>
            <a:ext cx="2971800" cy="227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23C55A-5C25-6F41-8441-EDB6D64E1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66" y="389472"/>
            <a:ext cx="36671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خماسي 32">
            <a:extLst>
              <a:ext uri="{FF2B5EF4-FFF2-40B4-BE49-F238E27FC236}">
                <a16:creationId xmlns:a16="http://schemas.microsoft.com/office/drawing/2014/main" id="{E0ECD4C7-763D-BC4E-9073-18DCDEC815BB}"/>
              </a:ext>
            </a:extLst>
          </p:cNvPr>
          <p:cNvSpPr/>
          <p:nvPr/>
        </p:nvSpPr>
        <p:spPr>
          <a:xfrm rot="5400000">
            <a:off x="3938395" y="2419269"/>
            <a:ext cx="1610555" cy="864000"/>
          </a:xfrm>
          <a:prstGeom prst="homePlat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33">
            <a:extLst>
              <a:ext uri="{FF2B5EF4-FFF2-40B4-BE49-F238E27FC236}">
                <a16:creationId xmlns:a16="http://schemas.microsoft.com/office/drawing/2014/main" id="{CFA6E969-49FE-434F-9B86-978121635DA2}"/>
              </a:ext>
            </a:extLst>
          </p:cNvPr>
          <p:cNvSpPr txBox="1"/>
          <p:nvPr/>
        </p:nvSpPr>
        <p:spPr>
          <a:xfrm>
            <a:off x="4372811" y="3656547"/>
            <a:ext cx="731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</a:t>
            </a:r>
          </a:p>
        </p:txBody>
      </p:sp>
      <p:sp>
        <p:nvSpPr>
          <p:cNvPr id="21" name="خماسي 54">
            <a:extLst>
              <a:ext uri="{FF2B5EF4-FFF2-40B4-BE49-F238E27FC236}">
                <a16:creationId xmlns:a16="http://schemas.microsoft.com/office/drawing/2014/main" id="{CA8393F0-7BB6-224D-8DB5-C37D2ED694E5}"/>
              </a:ext>
            </a:extLst>
          </p:cNvPr>
          <p:cNvSpPr/>
          <p:nvPr/>
        </p:nvSpPr>
        <p:spPr>
          <a:xfrm rot="5400000">
            <a:off x="2789253" y="2419270"/>
            <a:ext cx="1610555" cy="864000"/>
          </a:xfrm>
          <a:prstGeom prst="homePlat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58">
            <a:extLst>
              <a:ext uri="{FF2B5EF4-FFF2-40B4-BE49-F238E27FC236}">
                <a16:creationId xmlns:a16="http://schemas.microsoft.com/office/drawing/2014/main" id="{76BF52C1-623B-1C44-B54E-973458CA0809}"/>
              </a:ext>
            </a:extLst>
          </p:cNvPr>
          <p:cNvSpPr txBox="1"/>
          <p:nvPr/>
        </p:nvSpPr>
        <p:spPr>
          <a:xfrm>
            <a:off x="3223669" y="3656548"/>
            <a:ext cx="731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</a:t>
            </a:r>
          </a:p>
        </p:txBody>
      </p:sp>
      <p:sp>
        <p:nvSpPr>
          <p:cNvPr id="25" name="خماسي 59">
            <a:extLst>
              <a:ext uri="{FF2B5EF4-FFF2-40B4-BE49-F238E27FC236}">
                <a16:creationId xmlns:a16="http://schemas.microsoft.com/office/drawing/2014/main" id="{53532083-DED7-174C-B949-EFBA2EB0AAA9}"/>
              </a:ext>
            </a:extLst>
          </p:cNvPr>
          <p:cNvSpPr/>
          <p:nvPr/>
        </p:nvSpPr>
        <p:spPr>
          <a:xfrm rot="5400000">
            <a:off x="1650980" y="2419271"/>
            <a:ext cx="1610555" cy="864000"/>
          </a:xfrm>
          <a:prstGeom prst="homePlat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60">
            <a:extLst>
              <a:ext uri="{FF2B5EF4-FFF2-40B4-BE49-F238E27FC236}">
                <a16:creationId xmlns:a16="http://schemas.microsoft.com/office/drawing/2014/main" id="{30C4822D-5DCB-7941-8F89-896ED9D2FBA3}"/>
              </a:ext>
            </a:extLst>
          </p:cNvPr>
          <p:cNvSpPr txBox="1"/>
          <p:nvPr/>
        </p:nvSpPr>
        <p:spPr>
          <a:xfrm>
            <a:off x="2085396" y="3656549"/>
            <a:ext cx="731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</a:t>
            </a:r>
          </a:p>
        </p:txBody>
      </p:sp>
      <p:sp>
        <p:nvSpPr>
          <p:cNvPr id="29" name="مربع نص 61">
            <a:extLst>
              <a:ext uri="{FF2B5EF4-FFF2-40B4-BE49-F238E27FC236}">
                <a16:creationId xmlns:a16="http://schemas.microsoft.com/office/drawing/2014/main" id="{FC88CC3E-A47F-CD42-9E6E-625A11FACAA5}"/>
              </a:ext>
            </a:extLst>
          </p:cNvPr>
          <p:cNvSpPr txBox="1"/>
          <p:nvPr/>
        </p:nvSpPr>
        <p:spPr>
          <a:xfrm>
            <a:off x="9102519" y="3008475"/>
            <a:ext cx="1460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عدد النواتج  =</a:t>
            </a:r>
          </a:p>
        </p:txBody>
      </p:sp>
      <p:sp>
        <p:nvSpPr>
          <p:cNvPr id="31" name="مربع نص 62">
            <a:extLst>
              <a:ext uri="{FF2B5EF4-FFF2-40B4-BE49-F238E27FC236}">
                <a16:creationId xmlns:a16="http://schemas.microsoft.com/office/drawing/2014/main" id="{1F2B516A-E0F0-4D44-B3B2-1A72CE575D74}"/>
              </a:ext>
            </a:extLst>
          </p:cNvPr>
          <p:cNvSpPr txBox="1"/>
          <p:nvPr/>
        </p:nvSpPr>
        <p:spPr>
          <a:xfrm>
            <a:off x="7610438" y="3008475"/>
            <a:ext cx="15841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٥ × ٣ × ٣  =</a:t>
            </a:r>
          </a:p>
        </p:txBody>
      </p:sp>
      <p:sp>
        <p:nvSpPr>
          <p:cNvPr id="33" name="مربع نص 63">
            <a:extLst>
              <a:ext uri="{FF2B5EF4-FFF2-40B4-BE49-F238E27FC236}">
                <a16:creationId xmlns:a16="http://schemas.microsoft.com/office/drawing/2014/main" id="{2027AE47-194B-BC44-ABA2-1DE9A4911C34}"/>
              </a:ext>
            </a:extLst>
          </p:cNvPr>
          <p:cNvSpPr txBox="1"/>
          <p:nvPr/>
        </p:nvSpPr>
        <p:spPr>
          <a:xfrm>
            <a:off x="7178390" y="3008475"/>
            <a:ext cx="550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٤٥</a:t>
            </a:r>
          </a:p>
        </p:txBody>
      </p:sp>
      <p:sp>
        <p:nvSpPr>
          <p:cNvPr id="35" name="مربع نص 64">
            <a:extLst>
              <a:ext uri="{FF2B5EF4-FFF2-40B4-BE49-F238E27FC236}">
                <a16:creationId xmlns:a16="http://schemas.microsoft.com/office/drawing/2014/main" id="{2A4FDE64-81E1-8941-8839-B07948CDBECB}"/>
              </a:ext>
            </a:extLst>
          </p:cNvPr>
          <p:cNvSpPr txBox="1"/>
          <p:nvPr/>
        </p:nvSpPr>
        <p:spPr>
          <a:xfrm>
            <a:off x="6458310" y="3584539"/>
            <a:ext cx="41044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ح ( بني وارتفاعه ٣٠ سم وطوله ٤٥ سم )  =</a:t>
            </a:r>
          </a:p>
        </p:txBody>
      </p:sp>
      <p:grpSp>
        <p:nvGrpSpPr>
          <p:cNvPr id="40" name="مجموعة 65">
            <a:extLst>
              <a:ext uri="{FF2B5EF4-FFF2-40B4-BE49-F238E27FC236}">
                <a16:creationId xmlns:a16="http://schemas.microsoft.com/office/drawing/2014/main" id="{73C80BB9-EBC6-5D47-BFC7-11A4E5C3CC3E}"/>
              </a:ext>
            </a:extLst>
          </p:cNvPr>
          <p:cNvGrpSpPr/>
          <p:nvPr/>
        </p:nvGrpSpPr>
        <p:grpSpPr>
          <a:xfrm>
            <a:off x="5926544" y="3495325"/>
            <a:ext cx="720080" cy="678683"/>
            <a:chOff x="5694482" y="4242301"/>
            <a:chExt cx="720080" cy="678683"/>
          </a:xfrm>
        </p:grpSpPr>
        <p:sp>
          <p:nvSpPr>
            <p:cNvPr id="37" name="مربع نص 66">
              <a:extLst>
                <a:ext uri="{FF2B5EF4-FFF2-40B4-BE49-F238E27FC236}">
                  <a16:creationId xmlns:a16="http://schemas.microsoft.com/office/drawing/2014/main" id="{4ED12437-145A-A045-A9CA-B27334A635A9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38" name="مربع نص 67">
              <a:extLst>
                <a:ext uri="{FF2B5EF4-FFF2-40B4-BE49-F238E27FC236}">
                  <a16:creationId xmlns:a16="http://schemas.microsoft.com/office/drawing/2014/main" id="{8C108F9F-40EB-DE4D-BDE3-90AE67A7128C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٤٥</a:t>
              </a:r>
            </a:p>
          </p:txBody>
        </p:sp>
        <p:cxnSp>
          <p:nvCxnSpPr>
            <p:cNvPr id="39" name="رابط مستقيم 68">
              <a:extLst>
                <a:ext uri="{FF2B5EF4-FFF2-40B4-BE49-F238E27FC236}">
                  <a16:creationId xmlns:a16="http://schemas.microsoft.com/office/drawing/2014/main" id="{F8C29439-F170-B447-B89D-7D0E02370C58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">
            <a:extLst>
              <a:ext uri="{FF2B5EF4-FFF2-40B4-BE49-F238E27FC236}">
                <a16:creationId xmlns:a16="http://schemas.microsoft.com/office/drawing/2014/main" id="{37234D48-0217-0F4D-88A3-22D7E3B1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11" y="4232611"/>
            <a:ext cx="5943600" cy="120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مربع نص 69">
            <a:extLst>
              <a:ext uri="{FF2B5EF4-FFF2-40B4-BE49-F238E27FC236}">
                <a16:creationId xmlns:a16="http://schemas.microsoft.com/office/drawing/2014/main" id="{2E654B10-FF9C-2849-B45A-84DF34EBAEC6}"/>
              </a:ext>
            </a:extLst>
          </p:cNvPr>
          <p:cNvSpPr txBox="1"/>
          <p:nvPr/>
        </p:nvSpPr>
        <p:spPr>
          <a:xfrm>
            <a:off x="9102519" y="5632701"/>
            <a:ext cx="1460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عدد النواتج  =</a:t>
            </a:r>
          </a:p>
        </p:txBody>
      </p:sp>
      <p:sp>
        <p:nvSpPr>
          <p:cNvPr id="46" name="مربع نص 70">
            <a:extLst>
              <a:ext uri="{FF2B5EF4-FFF2-40B4-BE49-F238E27FC236}">
                <a16:creationId xmlns:a16="http://schemas.microsoft.com/office/drawing/2014/main" id="{C2E9E53E-F14C-4E43-8ACE-A232FCFD9FF0}"/>
              </a:ext>
            </a:extLst>
          </p:cNvPr>
          <p:cNvSpPr txBox="1"/>
          <p:nvPr/>
        </p:nvSpPr>
        <p:spPr>
          <a:xfrm>
            <a:off x="7610438" y="5632701"/>
            <a:ext cx="15841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٥ × ٣ × ٤  =</a:t>
            </a:r>
          </a:p>
        </p:txBody>
      </p:sp>
      <p:sp>
        <p:nvSpPr>
          <p:cNvPr id="48" name="مربع نص 71">
            <a:extLst>
              <a:ext uri="{FF2B5EF4-FFF2-40B4-BE49-F238E27FC236}">
                <a16:creationId xmlns:a16="http://schemas.microsoft.com/office/drawing/2014/main" id="{7E3CFD3A-39BF-4A45-9A5D-BDE5DF5F7FB3}"/>
              </a:ext>
            </a:extLst>
          </p:cNvPr>
          <p:cNvSpPr txBox="1"/>
          <p:nvPr/>
        </p:nvSpPr>
        <p:spPr>
          <a:xfrm>
            <a:off x="7178390" y="5632701"/>
            <a:ext cx="550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٦٠</a:t>
            </a:r>
          </a:p>
        </p:txBody>
      </p:sp>
      <p:sp>
        <p:nvSpPr>
          <p:cNvPr id="50" name="مربع نص 72">
            <a:extLst>
              <a:ext uri="{FF2B5EF4-FFF2-40B4-BE49-F238E27FC236}">
                <a16:creationId xmlns:a16="http://schemas.microsoft.com/office/drawing/2014/main" id="{3C901DD3-4A68-7447-9F8A-01C27BC6739E}"/>
              </a:ext>
            </a:extLst>
          </p:cNvPr>
          <p:cNvSpPr txBox="1"/>
          <p:nvPr/>
        </p:nvSpPr>
        <p:spPr>
          <a:xfrm>
            <a:off x="6458310" y="6091414"/>
            <a:ext cx="41044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ح ( بني وارتفاعه ٢٥سم وطوله ٥٥ سم )  =</a:t>
            </a:r>
          </a:p>
        </p:txBody>
      </p:sp>
      <p:grpSp>
        <p:nvGrpSpPr>
          <p:cNvPr id="55" name="مجموعة 73">
            <a:extLst>
              <a:ext uri="{FF2B5EF4-FFF2-40B4-BE49-F238E27FC236}">
                <a16:creationId xmlns:a16="http://schemas.microsoft.com/office/drawing/2014/main" id="{13146E08-3EA2-1F4B-9852-E0548065E3DC}"/>
              </a:ext>
            </a:extLst>
          </p:cNvPr>
          <p:cNvGrpSpPr/>
          <p:nvPr/>
        </p:nvGrpSpPr>
        <p:grpSpPr>
          <a:xfrm>
            <a:off x="5926544" y="6002200"/>
            <a:ext cx="720080" cy="678683"/>
            <a:chOff x="5694482" y="4242301"/>
            <a:chExt cx="720080" cy="678683"/>
          </a:xfrm>
        </p:grpSpPr>
        <p:sp>
          <p:nvSpPr>
            <p:cNvPr id="52" name="مربع نص 74">
              <a:extLst>
                <a:ext uri="{FF2B5EF4-FFF2-40B4-BE49-F238E27FC236}">
                  <a16:creationId xmlns:a16="http://schemas.microsoft.com/office/drawing/2014/main" id="{D5751BB9-93D3-234A-9DD3-3D01E6AEF8DA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53" name="مربع نص 75">
              <a:extLst>
                <a:ext uri="{FF2B5EF4-FFF2-40B4-BE49-F238E27FC236}">
                  <a16:creationId xmlns:a16="http://schemas.microsoft.com/office/drawing/2014/main" id="{71AC2E88-685D-424A-BA42-4168EB7E388A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٦٠</a:t>
              </a:r>
            </a:p>
          </p:txBody>
        </p:sp>
        <p:cxnSp>
          <p:nvCxnSpPr>
            <p:cNvPr id="54" name="رابط مستقيم 76">
              <a:extLst>
                <a:ext uri="{FF2B5EF4-FFF2-40B4-BE49-F238E27FC236}">
                  <a16:creationId xmlns:a16="http://schemas.microsoft.com/office/drawing/2014/main" id="{B1D8C0CC-F601-9E4A-AFF7-A4BBC2136AFC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D746F80-E24A-C2F9-080D-E3D10071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741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 animBg="1"/>
      <p:bldP spid="23" grpId="0"/>
      <p:bldP spid="25" grpId="0" animBg="1"/>
      <p:bldP spid="27" grpId="0"/>
      <p:bldP spid="29" grpId="0"/>
      <p:bldP spid="31" grpId="0"/>
      <p:bldP spid="33" grpId="0"/>
      <p:bldP spid="35" grpId="0"/>
      <p:bldP spid="44" grpId="0"/>
      <p:bldP spid="46" grpId="0"/>
      <p:bldP spid="4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377823D-57EA-A64C-AF4B-DED40B0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30" y="670120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6EEB38-6961-9540-82E3-553722AD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80" y="789182"/>
            <a:ext cx="5829300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D2C219B-E371-1643-8731-6B65DBEF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98" y="1894256"/>
            <a:ext cx="2657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81117FA-6346-5143-8F1A-20613A31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23" y="3210963"/>
            <a:ext cx="57721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C62955B-0A5F-E341-B63D-45EBCFA7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23" y="4979165"/>
            <a:ext cx="5391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7354C946-862C-1242-ACB8-A486F7965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24" y="3783951"/>
            <a:ext cx="20669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ربع نص 50">
            <a:extLst>
              <a:ext uri="{FF2B5EF4-FFF2-40B4-BE49-F238E27FC236}">
                <a16:creationId xmlns:a16="http://schemas.microsoft.com/office/drawing/2014/main" id="{5F76B7CA-2088-D548-82E5-A609DE090434}"/>
              </a:ext>
            </a:extLst>
          </p:cNvPr>
          <p:cNvSpPr txBox="1"/>
          <p:nvPr/>
        </p:nvSpPr>
        <p:spPr>
          <a:xfrm>
            <a:off x="8797828" y="2502258"/>
            <a:ext cx="1460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عدد النواتج  =</a:t>
            </a:r>
          </a:p>
        </p:txBody>
      </p:sp>
      <p:sp>
        <p:nvSpPr>
          <p:cNvPr id="25" name="مربع نص 51">
            <a:extLst>
              <a:ext uri="{FF2B5EF4-FFF2-40B4-BE49-F238E27FC236}">
                <a16:creationId xmlns:a16="http://schemas.microsoft.com/office/drawing/2014/main" id="{1820C947-6B02-C44E-B18E-3382DF0A85D8}"/>
              </a:ext>
            </a:extLst>
          </p:cNvPr>
          <p:cNvSpPr txBox="1"/>
          <p:nvPr/>
        </p:nvSpPr>
        <p:spPr>
          <a:xfrm>
            <a:off x="7305747" y="2502258"/>
            <a:ext cx="15841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 × ٢ × ٢  =</a:t>
            </a:r>
          </a:p>
        </p:txBody>
      </p:sp>
      <p:sp>
        <p:nvSpPr>
          <p:cNvPr id="27" name="مربع نص 52">
            <a:extLst>
              <a:ext uri="{FF2B5EF4-FFF2-40B4-BE49-F238E27FC236}">
                <a16:creationId xmlns:a16="http://schemas.microsoft.com/office/drawing/2014/main" id="{F82E24CB-53FB-244B-9AB9-61447AA99F6E}"/>
              </a:ext>
            </a:extLst>
          </p:cNvPr>
          <p:cNvSpPr txBox="1"/>
          <p:nvPr/>
        </p:nvSpPr>
        <p:spPr>
          <a:xfrm>
            <a:off x="6971668" y="2502258"/>
            <a:ext cx="550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٨</a:t>
            </a:r>
          </a:p>
        </p:txBody>
      </p:sp>
      <p:sp>
        <p:nvSpPr>
          <p:cNvPr id="29" name="مربع نص 53">
            <a:extLst>
              <a:ext uri="{FF2B5EF4-FFF2-40B4-BE49-F238E27FC236}">
                <a16:creationId xmlns:a16="http://schemas.microsoft.com/office/drawing/2014/main" id="{5BFA713F-2EAA-0344-B722-05278BA383F7}"/>
              </a:ext>
            </a:extLst>
          </p:cNvPr>
          <p:cNvSpPr txBox="1"/>
          <p:nvPr/>
        </p:nvSpPr>
        <p:spPr>
          <a:xfrm>
            <a:off x="8797828" y="4158442"/>
            <a:ext cx="1460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عدد النواتج  =</a:t>
            </a:r>
          </a:p>
        </p:txBody>
      </p:sp>
      <p:sp>
        <p:nvSpPr>
          <p:cNvPr id="31" name="مربع نص 54">
            <a:extLst>
              <a:ext uri="{FF2B5EF4-FFF2-40B4-BE49-F238E27FC236}">
                <a16:creationId xmlns:a16="http://schemas.microsoft.com/office/drawing/2014/main" id="{B3B404A9-AF12-5542-A946-81F9A401782C}"/>
              </a:ext>
            </a:extLst>
          </p:cNvPr>
          <p:cNvSpPr txBox="1"/>
          <p:nvPr/>
        </p:nvSpPr>
        <p:spPr>
          <a:xfrm>
            <a:off x="7809804" y="4158442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٤ × ٣  =</a:t>
            </a:r>
          </a:p>
        </p:txBody>
      </p:sp>
      <p:sp>
        <p:nvSpPr>
          <p:cNvPr id="33" name="مربع نص 55">
            <a:extLst>
              <a:ext uri="{FF2B5EF4-FFF2-40B4-BE49-F238E27FC236}">
                <a16:creationId xmlns:a16="http://schemas.microsoft.com/office/drawing/2014/main" id="{A7F142A6-3FEA-254B-8303-9E5B6E866214}"/>
              </a:ext>
            </a:extLst>
          </p:cNvPr>
          <p:cNvSpPr txBox="1"/>
          <p:nvPr/>
        </p:nvSpPr>
        <p:spPr>
          <a:xfrm>
            <a:off x="7377756" y="4158442"/>
            <a:ext cx="550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١٢</a:t>
            </a:r>
          </a:p>
        </p:txBody>
      </p:sp>
      <p:sp>
        <p:nvSpPr>
          <p:cNvPr id="35" name="مربع نص 56">
            <a:extLst>
              <a:ext uri="{FF2B5EF4-FFF2-40B4-BE49-F238E27FC236}">
                <a16:creationId xmlns:a16="http://schemas.microsoft.com/office/drawing/2014/main" id="{0031EFF7-CAEE-E54C-80AC-B8A9B904C993}"/>
              </a:ext>
            </a:extLst>
          </p:cNvPr>
          <p:cNvSpPr txBox="1"/>
          <p:nvPr/>
        </p:nvSpPr>
        <p:spPr>
          <a:xfrm>
            <a:off x="8797828" y="5670610"/>
            <a:ext cx="1460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عدد النواتج  =</a:t>
            </a:r>
          </a:p>
        </p:txBody>
      </p:sp>
      <p:sp>
        <p:nvSpPr>
          <p:cNvPr id="37" name="مربع نص 57">
            <a:extLst>
              <a:ext uri="{FF2B5EF4-FFF2-40B4-BE49-F238E27FC236}">
                <a16:creationId xmlns:a16="http://schemas.microsoft.com/office/drawing/2014/main" id="{8E44E5A6-78A3-8049-B5FA-C158CF509450}"/>
              </a:ext>
            </a:extLst>
          </p:cNvPr>
          <p:cNvSpPr txBox="1"/>
          <p:nvPr/>
        </p:nvSpPr>
        <p:spPr>
          <a:xfrm>
            <a:off x="7809804" y="5670610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٦ × ٤  =</a:t>
            </a:r>
          </a:p>
        </p:txBody>
      </p:sp>
      <p:sp>
        <p:nvSpPr>
          <p:cNvPr id="39" name="مربع نص 58">
            <a:extLst>
              <a:ext uri="{FF2B5EF4-FFF2-40B4-BE49-F238E27FC236}">
                <a16:creationId xmlns:a16="http://schemas.microsoft.com/office/drawing/2014/main" id="{C37F5229-D12D-4647-88F9-5D4CAF5CAE1E}"/>
              </a:ext>
            </a:extLst>
          </p:cNvPr>
          <p:cNvSpPr txBox="1"/>
          <p:nvPr/>
        </p:nvSpPr>
        <p:spPr>
          <a:xfrm>
            <a:off x="7377756" y="5670610"/>
            <a:ext cx="550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٢٤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C833E9E-B2B5-80DB-EAD0-0808D307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00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447</Words>
  <Application>Microsoft Macintosh PowerPoint</Application>
  <PresentationFormat>شاشة عريضة</PresentationFormat>
  <Paragraphs>296</Paragraphs>
  <Slides>11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9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41</cp:revision>
  <dcterms:created xsi:type="dcterms:W3CDTF">2021-08-28T07:17:54Z</dcterms:created>
  <dcterms:modified xsi:type="dcterms:W3CDTF">2022-08-08T23:02:57Z</dcterms:modified>
</cp:coreProperties>
</file>