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5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53" rtl="1" saveSubsetFonts="1" autoCompressPictures="0">
  <p:sldMasterIdLst>
    <p:sldMasterId id="2147483648" r:id="rId1"/>
  </p:sldMasterIdLst>
  <p:notesMasterIdLst>
    <p:notesMasterId r:id="rId22"/>
  </p:notesMasterIdLst>
  <p:sldIdLst>
    <p:sldId id="278" r:id="rId2"/>
    <p:sldId id="273" r:id="rId3"/>
    <p:sldId id="354" r:id="rId4"/>
    <p:sldId id="257" r:id="rId5"/>
    <p:sldId id="258" r:id="rId6"/>
    <p:sldId id="259" r:id="rId7"/>
    <p:sldId id="358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59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8"/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259"/>
            <p14:sldId id="358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9397"/>
    <a:srgbClr val="D5EBFB"/>
    <a:srgbClr val="C2EEC2"/>
    <a:srgbClr val="B2EEBA"/>
    <a:srgbClr val="C7F7A9"/>
    <a:srgbClr val="8CA0A3"/>
    <a:srgbClr val="BAC0C6"/>
    <a:srgbClr val="909497"/>
    <a:srgbClr val="C93ACD"/>
    <a:srgbClr val="8326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451"/>
  </p:normalViewPr>
  <p:slideViewPr>
    <p:cSldViewPr snapToGrid="0" snapToObjects="1">
      <p:cViewPr varScale="1">
        <p:scale>
          <a:sx n="93" d="100"/>
          <a:sy n="93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12 محرم،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defTabSz="914400" rtl="1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57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23E0-3FE9-AA47-B01E-AFD815D19D40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E4A3-685D-C348-B469-FC64C63B0EE9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7D0B-4CD8-6B4F-9DC8-EE87C188D53F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71AD9-919E-494B-9EEC-55E1A341FDC9}" type="datetime1">
              <a:rPr lang="ar-SA" smtClean="0"/>
              <a:t>12 محرم، 1444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09EC-BBE1-3047-80F4-25E553C375A6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1963-0BBB-A748-A029-547391C37F92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513F-ACF9-324C-8A08-66DF3CD1FB08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A361-3B4C-E84B-9856-BD11C0DE32DD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842B-DFA5-BC40-9EBF-01DCB1B4CF4C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BC0D-87C8-664C-8464-259B3DE9F895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E76A-0133-A04E-AA54-E78BFE950170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437C-2676-D44F-B978-8C0AD50DCF28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0D5D5-BE62-4344-BCF5-D1EBDEF2CC9B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7.jpg"/><Relationship Id="rId7" Type="http://schemas.openxmlformats.org/officeDocument/2006/relationships/image" Target="../media/image6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7.jpg"/><Relationship Id="rId7" Type="http://schemas.openxmlformats.org/officeDocument/2006/relationships/image" Target="../media/image6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10" Type="http://schemas.openxmlformats.org/officeDocument/2006/relationships/audio" Target="../media/audio1.wav"/><Relationship Id="rId4" Type="http://schemas.openxmlformats.org/officeDocument/2006/relationships/image" Target="../media/image38.png"/><Relationship Id="rId9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7.jpg"/><Relationship Id="rId7" Type="http://schemas.openxmlformats.org/officeDocument/2006/relationships/image" Target="../media/image6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75.png"/><Relationship Id="rId18" Type="http://schemas.openxmlformats.org/officeDocument/2006/relationships/audio" Target="../media/audio1.wav"/><Relationship Id="rId3" Type="http://schemas.openxmlformats.org/officeDocument/2006/relationships/image" Target="../media/image37.jpg"/><Relationship Id="rId7" Type="http://schemas.openxmlformats.org/officeDocument/2006/relationships/image" Target="../media/image70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audio" Target="../media/audio1.wav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73.png"/><Relationship Id="rId5" Type="http://schemas.openxmlformats.org/officeDocument/2006/relationships/image" Target="../media/image39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38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audio" Target="../media/audio1.wav"/><Relationship Id="rId3" Type="http://schemas.openxmlformats.org/officeDocument/2006/relationships/image" Target="../media/image37.jpg"/><Relationship Id="rId7" Type="http://schemas.openxmlformats.org/officeDocument/2006/relationships/image" Target="../media/image54.png"/><Relationship Id="rId12" Type="http://schemas.openxmlformats.org/officeDocument/2006/relationships/image" Target="../media/image5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83.png"/><Relationship Id="rId5" Type="http://schemas.openxmlformats.org/officeDocument/2006/relationships/image" Target="../media/image39.png"/><Relationship Id="rId10" Type="http://schemas.openxmlformats.org/officeDocument/2006/relationships/image" Target="../media/image82.png"/><Relationship Id="rId4" Type="http://schemas.openxmlformats.org/officeDocument/2006/relationships/image" Target="../media/image38.png"/><Relationship Id="rId9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37.jpg"/><Relationship Id="rId7" Type="http://schemas.openxmlformats.org/officeDocument/2006/relationships/image" Target="../media/image8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audio" Target="../media/audio1.wav"/><Relationship Id="rId5" Type="http://schemas.openxmlformats.org/officeDocument/2006/relationships/image" Target="../media/image39.png"/><Relationship Id="rId10" Type="http://schemas.openxmlformats.org/officeDocument/2006/relationships/image" Target="../media/image57.png"/><Relationship Id="rId4" Type="http://schemas.openxmlformats.org/officeDocument/2006/relationships/image" Target="../media/image38.png"/><Relationship Id="rId9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75.png"/><Relationship Id="rId18" Type="http://schemas.openxmlformats.org/officeDocument/2006/relationships/audio" Target="../media/audio1.wav"/><Relationship Id="rId3" Type="http://schemas.openxmlformats.org/officeDocument/2006/relationships/image" Target="../media/image37.jpg"/><Relationship Id="rId7" Type="http://schemas.openxmlformats.org/officeDocument/2006/relationships/image" Target="../media/image84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audio" Target="../media/audio1.wav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73.png"/><Relationship Id="rId5" Type="http://schemas.openxmlformats.org/officeDocument/2006/relationships/image" Target="../media/image39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38.png"/><Relationship Id="rId9" Type="http://schemas.openxmlformats.org/officeDocument/2006/relationships/image" Target="../media/image88.png"/><Relationship Id="rId14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37.jpg"/><Relationship Id="rId7" Type="http://schemas.openxmlformats.org/officeDocument/2006/relationships/image" Target="../media/image8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7.jpg"/><Relationship Id="rId7" Type="http://schemas.openxmlformats.org/officeDocument/2006/relationships/image" Target="../media/image9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7.jpg"/><Relationship Id="rId7" Type="http://schemas.openxmlformats.org/officeDocument/2006/relationships/image" Target="../media/image9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26" Type="http://schemas.openxmlformats.org/officeDocument/2006/relationships/image" Target="../media/image24.jpeg"/><Relationship Id="rId39" Type="http://schemas.openxmlformats.org/officeDocument/2006/relationships/image" Target="../media/image260.png"/><Relationship Id="rId21" Type="http://schemas.openxmlformats.org/officeDocument/2006/relationships/image" Target="../media/image20.png"/><Relationship Id="rId34" Type="http://schemas.openxmlformats.org/officeDocument/2006/relationships/image" Target="../media/image29.png"/><Relationship Id="rId7" Type="http://schemas.openxmlformats.org/officeDocument/2006/relationships/image" Target="../media/image9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2.wdp"/><Relationship Id="rId25" Type="http://schemas.openxmlformats.org/officeDocument/2006/relationships/image" Target="../media/image23.png"/><Relationship Id="rId33" Type="http://schemas.openxmlformats.org/officeDocument/2006/relationships/image" Target="../media/image240.png"/><Relationship Id="rId38" Type="http://schemas.openxmlformats.org/officeDocument/2006/relationships/slide" Target="slide50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gif"/><Relationship Id="rId11" Type="http://schemas.openxmlformats.org/officeDocument/2006/relationships/image" Target="../media/image12.png"/><Relationship Id="rId24" Type="http://schemas.openxmlformats.org/officeDocument/2006/relationships/image" Target="../media/image22.png"/><Relationship Id="rId32" Type="http://schemas.openxmlformats.org/officeDocument/2006/relationships/slide" Target="slide4.xml"/><Relationship Id="rId37" Type="http://schemas.openxmlformats.org/officeDocument/2006/relationships/image" Target="../media/image30.png"/><Relationship Id="rId5" Type="http://schemas.openxmlformats.org/officeDocument/2006/relationships/image" Target="../media/image7.gif"/><Relationship Id="rId15" Type="http://schemas.openxmlformats.org/officeDocument/2006/relationships/image" Target="../media/image15.png"/><Relationship Id="rId23" Type="http://schemas.openxmlformats.org/officeDocument/2006/relationships/image" Target="../media/image21.jpeg"/><Relationship Id="rId28" Type="http://schemas.openxmlformats.org/officeDocument/2006/relationships/image" Target="../media/image26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8.png"/><Relationship Id="rId31" Type="http://schemas.openxmlformats.org/officeDocument/2006/relationships/image" Target="../media/image28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4.jpg"/><Relationship Id="rId22" Type="http://schemas.openxmlformats.org/officeDocument/2006/relationships/hyperlink" Target="https://drive.google.com/file/d/1PP7Yve2z40QpybFj1CLTOBwKMhEG4kE5/view" TargetMode="External"/><Relationship Id="rId27" Type="http://schemas.openxmlformats.org/officeDocument/2006/relationships/image" Target="../media/image25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5.xml"/><Relationship Id="rId8" Type="http://schemas.openxmlformats.org/officeDocument/2006/relationships/image" Target="../media/image10.jpeg"/><Relationship Id="rId3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microsoft.com/office/2007/relationships/hdphoto" Target="../media/hdphoto4.wdp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microsoft.com/office/2007/relationships/hdphoto" Target="../media/hdphoto4.wdp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g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10" Type="http://schemas.openxmlformats.org/officeDocument/2006/relationships/audio" Target="NULL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37.jp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8.png"/><Relationship Id="rId5" Type="http://schemas.openxmlformats.org/officeDocument/2006/relationships/image" Target="../media/image39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38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7.jpg"/><Relationship Id="rId7" Type="http://schemas.openxmlformats.org/officeDocument/2006/relationships/image" Target="../media/image5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audio" Target="../media/audio1.wav"/><Relationship Id="rId5" Type="http://schemas.openxmlformats.org/officeDocument/2006/relationships/image" Target="../media/image39.png"/><Relationship Id="rId10" Type="http://schemas.openxmlformats.org/officeDocument/2006/relationships/image" Target="../media/image57.png"/><Relationship Id="rId4" Type="http://schemas.openxmlformats.org/officeDocument/2006/relationships/image" Target="../media/image38.png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3.png"/><Relationship Id="rId3" Type="http://schemas.openxmlformats.org/officeDocument/2006/relationships/image" Target="../media/image37.jpg"/><Relationship Id="rId7" Type="http://schemas.openxmlformats.org/officeDocument/2006/relationships/image" Target="../media/image58.png"/><Relationship Id="rId12" Type="http://schemas.openxmlformats.org/officeDocument/2006/relationships/image" Target="../media/image6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61.png"/><Relationship Id="rId5" Type="http://schemas.openxmlformats.org/officeDocument/2006/relationships/image" Target="../media/image39.png"/><Relationship Id="rId15" Type="http://schemas.openxmlformats.org/officeDocument/2006/relationships/audio" Target="../media/audio1.wav"/><Relationship Id="rId10" Type="http://schemas.openxmlformats.org/officeDocument/2006/relationships/image" Target="../media/image48.png"/><Relationship Id="rId4" Type="http://schemas.openxmlformats.org/officeDocument/2006/relationships/image" Target="../media/image38.png"/><Relationship Id="rId9" Type="http://schemas.openxmlformats.org/officeDocument/2006/relationships/image" Target="../media/image60.png"/><Relationship Id="rId1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3084B16-25AE-404E-9989-172C010F3C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91"/>
          <a:stretch/>
        </p:blipFill>
        <p:spPr>
          <a:xfrm>
            <a:off x="0" y="0"/>
            <a:ext cx="12285534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صورة 8" descr="صورة تحتوي على نص, ساعة حائط&#10;&#10;تم إنشاء الوصف تلقائياً">
            <a:extLst>
              <a:ext uri="{FF2B5EF4-FFF2-40B4-BE49-F238E27FC236}">
                <a16:creationId xmlns:a16="http://schemas.microsoft.com/office/drawing/2014/main" id="{D5DA2142-DAF4-DF4A-A230-64EA69CC5B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2884" r="3" b="12415"/>
          <a:stretch/>
        </p:blipFill>
        <p:spPr>
          <a:xfrm flipH="1">
            <a:off x="643467" y="1087061"/>
            <a:ext cx="5294716" cy="468387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7336919-918C-BA41-9B5F-2CD933CEC1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t="23656" r="-1" b="33926"/>
          <a:stretch/>
        </p:blipFill>
        <p:spPr>
          <a:xfrm>
            <a:off x="6253817" y="891270"/>
            <a:ext cx="5294715" cy="50754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617E679-7AAD-6C47-B52B-D112621AA4CA}"/>
              </a:ext>
            </a:extLst>
          </p:cNvPr>
          <p:cNvSpPr txBox="1"/>
          <p:nvPr/>
        </p:nvSpPr>
        <p:spPr>
          <a:xfrm>
            <a:off x="7193024" y="3009900"/>
            <a:ext cx="3797300" cy="1200329"/>
          </a:xfrm>
          <a:prstGeom prst="rect">
            <a:avLst/>
          </a:prstGeom>
          <a:gradFill flip="none" rotWithShape="1">
            <a:gsLst>
              <a:gs pos="0">
                <a:srgbClr val="BDBFFF"/>
              </a:gs>
              <a:gs pos="74000">
                <a:schemeClr val="bg1"/>
              </a:gs>
              <a:gs pos="83000">
                <a:schemeClr val="bg1"/>
              </a:gs>
              <a:gs pos="100000">
                <a:srgbClr val="DDCADC"/>
              </a:gs>
            </a:gsLst>
            <a:path path="rect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  <a:bevelB w="101600" prst="riblet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2060"/>
                </a:solidFill>
                <a:latin typeface="18 Khebrat Musamim" pitchFamily="2" charset="0"/>
                <a:cs typeface="18 Khebrat Musamim" pitchFamily="2" charset="0"/>
              </a:rPr>
              <a:t>الفصل السابع</a:t>
            </a:r>
          </a:p>
          <a:p>
            <a:pPr algn="ctr"/>
            <a:r>
              <a:rPr lang="ar-SA" sz="3600" b="1" dirty="0">
                <a:solidFill>
                  <a:srgbClr val="002060"/>
                </a:solidFill>
                <a:latin typeface="18 Khebrat Musamim" pitchFamily="2" charset="0"/>
                <a:cs typeface="18 Khebrat Musamim" pitchFamily="2" charset="0"/>
              </a:rPr>
              <a:t>المضلعات</a:t>
            </a:r>
            <a:endParaRPr lang="ar-SA" sz="2400" b="1" dirty="0">
              <a:solidFill>
                <a:srgbClr val="002060"/>
              </a:solidFill>
              <a:latin typeface="18 Khebrat Musamim" pitchFamily="2" charset="0"/>
              <a:cs typeface="18 Khebrat Musamim" pitchFamily="2" charset="0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FB9F7966-FF08-6247-8B2B-515F5A87B8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477011" y="5076595"/>
            <a:ext cx="1144040" cy="890134"/>
          </a:xfrm>
          <a:prstGeom prst="rect">
            <a:avLst/>
          </a:prstGeom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7D223D98-85D5-13BB-19F2-7C244904F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53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6807142"/>
      </p:ext>
    </p:extLst>
  </p:cSld>
  <p:clrMapOvr>
    <a:masterClrMapping/>
  </p:clrMapOvr>
  <p:transition spd="med"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72F12888-5817-6540-9585-A8F8AEDF96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6267" y="2351651"/>
            <a:ext cx="8076337" cy="3842577"/>
          </a:xfrm>
          <a:prstGeom prst="rect">
            <a:avLst/>
          </a:prstGeom>
        </p:spPr>
      </p:pic>
      <p:sp>
        <p:nvSpPr>
          <p:cNvPr id="3" name="مستطيل 3">
            <a:extLst>
              <a:ext uri="{FF2B5EF4-FFF2-40B4-BE49-F238E27FC236}">
                <a16:creationId xmlns:a16="http://schemas.microsoft.com/office/drawing/2014/main" id="{2BE941EB-E1D5-8D47-913B-BF83D74FB62F}"/>
              </a:ext>
            </a:extLst>
          </p:cNvPr>
          <p:cNvSpPr/>
          <p:nvPr/>
        </p:nvSpPr>
        <p:spPr>
          <a:xfrm>
            <a:off x="8882444" y="5824896"/>
            <a:ext cx="121539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زاوية مستقيمة</a:t>
            </a:r>
          </a:p>
        </p:txBody>
      </p:sp>
      <p:sp>
        <p:nvSpPr>
          <p:cNvPr id="4" name="مستطيل 4">
            <a:extLst>
              <a:ext uri="{FF2B5EF4-FFF2-40B4-BE49-F238E27FC236}">
                <a16:creationId xmlns:a16="http://schemas.microsoft.com/office/drawing/2014/main" id="{4E207873-C1FB-B74A-8B88-CA09388FD18E}"/>
              </a:ext>
            </a:extLst>
          </p:cNvPr>
          <p:cNvSpPr/>
          <p:nvPr/>
        </p:nvSpPr>
        <p:spPr>
          <a:xfrm>
            <a:off x="7682965" y="5824896"/>
            <a:ext cx="106471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زاوية قائمة </a:t>
            </a:r>
          </a:p>
        </p:txBody>
      </p:sp>
      <p:sp>
        <p:nvSpPr>
          <p:cNvPr id="5" name="مستطيل 5">
            <a:extLst>
              <a:ext uri="{FF2B5EF4-FFF2-40B4-BE49-F238E27FC236}">
                <a16:creationId xmlns:a16="http://schemas.microsoft.com/office/drawing/2014/main" id="{C51DD430-F107-9E4D-A0AB-5BC9D9C43557}"/>
              </a:ext>
            </a:extLst>
          </p:cNvPr>
          <p:cNvSpPr/>
          <p:nvPr/>
        </p:nvSpPr>
        <p:spPr>
          <a:xfrm>
            <a:off x="6363517" y="5824896"/>
            <a:ext cx="11801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زاوية منفرجة</a:t>
            </a:r>
          </a:p>
        </p:txBody>
      </p:sp>
      <p:sp>
        <p:nvSpPr>
          <p:cNvPr id="17" name="مستطيل 6">
            <a:extLst>
              <a:ext uri="{FF2B5EF4-FFF2-40B4-BE49-F238E27FC236}">
                <a16:creationId xmlns:a16="http://schemas.microsoft.com/office/drawing/2014/main" id="{673B00E7-5E7C-3247-BAD0-2F2194C0B0C9}"/>
              </a:ext>
            </a:extLst>
          </p:cNvPr>
          <p:cNvSpPr/>
          <p:nvPr/>
        </p:nvSpPr>
        <p:spPr>
          <a:xfrm>
            <a:off x="2426513" y="5670961"/>
            <a:ext cx="97013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زاوية حادة</a:t>
            </a:r>
          </a:p>
        </p:txBody>
      </p:sp>
      <p:sp>
        <p:nvSpPr>
          <p:cNvPr id="19" name="مستطيل 7">
            <a:extLst>
              <a:ext uri="{FF2B5EF4-FFF2-40B4-BE49-F238E27FC236}">
                <a16:creationId xmlns:a16="http://schemas.microsoft.com/office/drawing/2014/main" id="{3FA88FCC-543B-FC41-8A35-5F6CD26BB990}"/>
              </a:ext>
            </a:extLst>
          </p:cNvPr>
          <p:cNvSpPr/>
          <p:nvPr/>
        </p:nvSpPr>
        <p:spPr>
          <a:xfrm>
            <a:off x="3915042" y="5694328"/>
            <a:ext cx="106471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زاوية قائمة </a:t>
            </a:r>
          </a:p>
        </p:txBody>
      </p:sp>
      <p:sp>
        <p:nvSpPr>
          <p:cNvPr id="21" name="مستطيل 8">
            <a:extLst>
              <a:ext uri="{FF2B5EF4-FFF2-40B4-BE49-F238E27FC236}">
                <a16:creationId xmlns:a16="http://schemas.microsoft.com/office/drawing/2014/main" id="{A5212BA6-80A4-1A43-AAE6-F7BA21C6E11A}"/>
              </a:ext>
            </a:extLst>
          </p:cNvPr>
          <p:cNvSpPr/>
          <p:nvPr/>
        </p:nvSpPr>
        <p:spPr>
          <a:xfrm>
            <a:off x="5224299" y="5699936"/>
            <a:ext cx="97013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زاوية حادة</a:t>
            </a:r>
          </a:p>
        </p:txBody>
      </p:sp>
      <p:pic>
        <p:nvPicPr>
          <p:cNvPr id="23" name="صورة 10">
            <a:extLst>
              <a:ext uri="{FF2B5EF4-FFF2-40B4-BE49-F238E27FC236}">
                <a16:creationId xmlns:a16="http://schemas.microsoft.com/office/drawing/2014/main" id="{446717E4-1F99-F542-8DAF-35F139836A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7185" y="457201"/>
            <a:ext cx="2943225" cy="1714500"/>
          </a:xfrm>
          <a:prstGeom prst="rect">
            <a:avLst/>
          </a:prstGeom>
        </p:spPr>
      </p:pic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FF37A05F-0310-C440-0ADD-090CF747D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62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935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7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CDA61C-A02B-9E47-84B0-0A52FB8C3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163" y="1884979"/>
            <a:ext cx="5657850" cy="409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E7EEA4D-E4E9-D347-8158-1C1DC643C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055" y="1821325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ADAEC86B-9582-1C4C-B0FE-23B84BD60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24" y="3441445"/>
            <a:ext cx="792088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مربع نص 34">
            <a:extLst>
              <a:ext uri="{FF2B5EF4-FFF2-40B4-BE49-F238E27FC236}">
                <a16:creationId xmlns:a16="http://schemas.microsoft.com/office/drawing/2014/main" id="{86C5013E-8250-E24F-AE92-68F911958931}"/>
              </a:ext>
            </a:extLst>
          </p:cNvPr>
          <p:cNvSpPr txBox="1"/>
          <p:nvPr/>
        </p:nvSpPr>
        <p:spPr>
          <a:xfrm>
            <a:off x="8309803" y="5173301"/>
            <a:ext cx="7301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قائمة</a:t>
            </a:r>
          </a:p>
        </p:txBody>
      </p:sp>
      <p:sp>
        <p:nvSpPr>
          <p:cNvPr id="19" name="مربع نص 35">
            <a:extLst>
              <a:ext uri="{FF2B5EF4-FFF2-40B4-BE49-F238E27FC236}">
                <a16:creationId xmlns:a16="http://schemas.microsoft.com/office/drawing/2014/main" id="{A18C33FE-C5D6-EA48-BB1B-8AA07C9835BB}"/>
              </a:ext>
            </a:extLst>
          </p:cNvPr>
          <p:cNvSpPr txBox="1"/>
          <p:nvPr/>
        </p:nvSpPr>
        <p:spPr>
          <a:xfrm>
            <a:off x="5069443" y="5169637"/>
            <a:ext cx="8741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منفرجة</a:t>
            </a:r>
          </a:p>
        </p:txBody>
      </p:sp>
      <p:sp>
        <p:nvSpPr>
          <p:cNvPr id="21" name="مربع نص 36">
            <a:extLst>
              <a:ext uri="{FF2B5EF4-FFF2-40B4-BE49-F238E27FC236}">
                <a16:creationId xmlns:a16="http://schemas.microsoft.com/office/drawing/2014/main" id="{EA7B8647-2192-8E40-91DC-1F4EA05D4A47}"/>
              </a:ext>
            </a:extLst>
          </p:cNvPr>
          <p:cNvSpPr txBox="1"/>
          <p:nvPr/>
        </p:nvSpPr>
        <p:spPr>
          <a:xfrm>
            <a:off x="2333139" y="5173301"/>
            <a:ext cx="8741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مستقيمة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945450F-544E-7FFD-FE71-BDA245456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63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9492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D2F11A5-9787-DE45-A0B6-EAEDF1AB2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437" y="692316"/>
            <a:ext cx="689610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1979157E-7FC7-204B-107C-A4ADFC06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64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0425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2D2752-0482-0942-9647-5C4A9CF1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145" y="1549349"/>
            <a:ext cx="4133850" cy="847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6F399EF-C3FC-7143-8D13-3F68CF920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592" y="1765373"/>
            <a:ext cx="15504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59EE2CD-3F4D-9549-B788-ED0F9638D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848" y="3501924"/>
            <a:ext cx="19240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FF37A305-94EE-E041-AF10-B32B7D172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891" y="3076670"/>
            <a:ext cx="11430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025F0C53-E70F-604C-984B-A6F2A493A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731" y="3061517"/>
            <a:ext cx="12668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9FDA63-3462-5345-910F-872B730EC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92" y="3651436"/>
            <a:ext cx="11430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62791BAD-79C7-6A42-969E-615908199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846" y="3637581"/>
            <a:ext cx="12668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78AFA2E3-F650-944B-A4D4-E90521EEB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039" y="4645693"/>
            <a:ext cx="12192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81D9DD50-5161-9A4C-9D10-37376B603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039" y="5077741"/>
            <a:ext cx="12287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22C58532-9ACF-C241-B9F5-592888620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614" y="5603129"/>
            <a:ext cx="1200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>
            <a:extLst>
              <a:ext uri="{FF2B5EF4-FFF2-40B4-BE49-F238E27FC236}">
                <a16:creationId xmlns:a16="http://schemas.microsoft.com/office/drawing/2014/main" id="{462D2D61-01B1-A34F-9077-67F200EB4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92" y="6035177"/>
            <a:ext cx="12001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>
            <a:extLst>
              <a:ext uri="{FF2B5EF4-FFF2-40B4-BE49-F238E27FC236}">
                <a16:creationId xmlns:a16="http://schemas.microsoft.com/office/drawing/2014/main" id="{FBABF53B-3833-CC4C-9D2B-F25A2B2A1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300" y="4645693"/>
            <a:ext cx="15525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6">
            <a:extLst>
              <a:ext uri="{FF2B5EF4-FFF2-40B4-BE49-F238E27FC236}">
                <a16:creationId xmlns:a16="http://schemas.microsoft.com/office/drawing/2014/main" id="{80A13C37-9F64-BB43-A703-32E78EF08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299" y="5089548"/>
            <a:ext cx="15525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id="{C4BF2A33-3D91-7347-A848-B666E6A74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048" y="5587226"/>
            <a:ext cx="15525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6">
            <a:extLst>
              <a:ext uri="{FF2B5EF4-FFF2-40B4-BE49-F238E27FC236}">
                <a16:creationId xmlns:a16="http://schemas.microsoft.com/office/drawing/2014/main" id="{9DFE4B9F-E99C-EA46-914E-32B126180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048" y="5974976"/>
            <a:ext cx="15525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D4A550F-05F9-C59A-1D32-04EE5147F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65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383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6A947E-9D81-8448-82A9-688B4E06B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224" y="684136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6">
            <a:extLst>
              <a:ext uri="{FF2B5EF4-FFF2-40B4-BE49-F238E27FC236}">
                <a16:creationId xmlns:a16="http://schemas.microsoft.com/office/drawing/2014/main" id="{4E8BDDE3-AB3C-0C49-917C-243ABF5FB9B1}"/>
              </a:ext>
            </a:extLst>
          </p:cNvPr>
          <p:cNvSpPr txBox="1"/>
          <p:nvPr/>
        </p:nvSpPr>
        <p:spPr>
          <a:xfrm>
            <a:off x="5814748" y="2575934"/>
            <a:ext cx="16246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متقابلتان بالرأس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1AD2AA0-5831-4F4C-9834-BE5EC826D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94" y="758873"/>
            <a:ext cx="5514975" cy="390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91434081-1945-204A-8AF0-7C3C89841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402" y="2664296"/>
            <a:ext cx="200025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AEC08074-0984-E244-A459-AC1CAAD21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974" y="1800200"/>
            <a:ext cx="32385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DB042290-BEB4-CA40-B17A-B1E83AFDE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999" y="3384376"/>
            <a:ext cx="26574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مجموعة 3">
            <a:extLst>
              <a:ext uri="{FF2B5EF4-FFF2-40B4-BE49-F238E27FC236}">
                <a16:creationId xmlns:a16="http://schemas.microsoft.com/office/drawing/2014/main" id="{C28E021A-7BD8-B44A-BBA7-3D4EE1E9F8D6}"/>
              </a:ext>
            </a:extLst>
          </p:cNvPr>
          <p:cNvGrpSpPr/>
          <p:nvPr/>
        </p:nvGrpSpPr>
        <p:grpSpPr>
          <a:xfrm>
            <a:off x="7552858" y="2571154"/>
            <a:ext cx="1708356" cy="408884"/>
            <a:chOff x="6742158" y="3047826"/>
            <a:chExt cx="1708356" cy="408884"/>
          </a:xfrm>
        </p:grpSpPr>
        <p:grpSp>
          <p:nvGrpSpPr>
            <p:cNvPr id="23" name="مجموعة 12">
              <a:extLst>
                <a:ext uri="{FF2B5EF4-FFF2-40B4-BE49-F238E27FC236}">
                  <a16:creationId xmlns:a16="http://schemas.microsoft.com/office/drawing/2014/main" id="{D6AAC3AF-6488-A946-9C25-0A0F70C42CAE}"/>
                </a:ext>
              </a:extLst>
            </p:cNvPr>
            <p:cNvGrpSpPr/>
            <p:nvPr/>
          </p:nvGrpSpPr>
          <p:grpSpPr>
            <a:xfrm>
              <a:off x="7397036" y="3047826"/>
              <a:ext cx="1053478" cy="400110"/>
              <a:chOff x="6899858" y="3859001"/>
              <a:chExt cx="1053478" cy="400110"/>
            </a:xfrm>
          </p:grpSpPr>
          <p:sp>
            <p:nvSpPr>
              <p:cNvPr id="27" name="مربع نص 13">
                <a:extLst>
                  <a:ext uri="{FF2B5EF4-FFF2-40B4-BE49-F238E27FC236}">
                    <a16:creationId xmlns:a16="http://schemas.microsoft.com/office/drawing/2014/main" id="{97B06DCC-BE7B-C840-A939-D50789128AA9}"/>
                  </a:ext>
                </a:extLst>
              </p:cNvPr>
              <p:cNvSpPr txBox="1"/>
              <p:nvPr/>
            </p:nvSpPr>
            <p:spPr>
              <a:xfrm>
                <a:off x="6899858" y="3859001"/>
                <a:ext cx="707039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/>
                  <a:t>٣  و</a:t>
                </a:r>
              </a:p>
            </p:txBody>
          </p:sp>
          <p:pic>
            <p:nvPicPr>
              <p:cNvPr id="28" name="Picture 4">
                <a:extLst>
                  <a:ext uri="{FF2B5EF4-FFF2-40B4-BE49-F238E27FC236}">
                    <a16:creationId xmlns:a16="http://schemas.microsoft.com/office/drawing/2014/main" id="{F18522C2-DCDE-6C4E-BDCA-D58BBDC287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6336" y="3933056"/>
                <a:ext cx="357000" cy="25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4" name="مجموعة 15">
              <a:extLst>
                <a:ext uri="{FF2B5EF4-FFF2-40B4-BE49-F238E27FC236}">
                  <a16:creationId xmlns:a16="http://schemas.microsoft.com/office/drawing/2014/main" id="{D87C6A4B-31B4-FF4D-A801-2A7C5DB73471}"/>
                </a:ext>
              </a:extLst>
            </p:cNvPr>
            <p:cNvGrpSpPr/>
            <p:nvPr/>
          </p:nvGrpSpPr>
          <p:grpSpPr>
            <a:xfrm>
              <a:off x="6742158" y="3056600"/>
              <a:ext cx="710162" cy="400110"/>
              <a:chOff x="7243174" y="3859001"/>
              <a:chExt cx="710162" cy="400110"/>
            </a:xfrm>
          </p:grpSpPr>
          <p:sp>
            <p:nvSpPr>
              <p:cNvPr id="25" name="مربع نص 16">
                <a:extLst>
                  <a:ext uri="{FF2B5EF4-FFF2-40B4-BE49-F238E27FC236}">
                    <a16:creationId xmlns:a16="http://schemas.microsoft.com/office/drawing/2014/main" id="{2ABD26CD-D734-1041-A93E-C8D1C8493516}"/>
                  </a:ext>
                </a:extLst>
              </p:cNvPr>
              <p:cNvSpPr txBox="1"/>
              <p:nvPr/>
            </p:nvSpPr>
            <p:spPr>
              <a:xfrm>
                <a:off x="7243174" y="3859001"/>
                <a:ext cx="36372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/>
                  <a:t>٥</a:t>
                </a:r>
              </a:p>
            </p:txBody>
          </p:sp>
          <p:pic>
            <p:nvPicPr>
              <p:cNvPr id="26" name="Picture 4">
                <a:extLst>
                  <a:ext uri="{FF2B5EF4-FFF2-40B4-BE49-F238E27FC236}">
                    <a16:creationId xmlns:a16="http://schemas.microsoft.com/office/drawing/2014/main" id="{076C9BBA-A0C5-8740-B8C4-5BD54691F6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6336" y="3933056"/>
                <a:ext cx="357000" cy="25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1" name="مربع نص 19">
            <a:extLst>
              <a:ext uri="{FF2B5EF4-FFF2-40B4-BE49-F238E27FC236}">
                <a16:creationId xmlns:a16="http://schemas.microsoft.com/office/drawing/2014/main" id="{B07FE563-1462-4E41-A14C-E3A83988B1A1}"/>
              </a:ext>
            </a:extLst>
          </p:cNvPr>
          <p:cNvSpPr txBox="1"/>
          <p:nvPr/>
        </p:nvSpPr>
        <p:spPr>
          <a:xfrm>
            <a:off x="6161691" y="3893212"/>
            <a:ext cx="12777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متجاورتان</a:t>
            </a:r>
          </a:p>
        </p:txBody>
      </p:sp>
      <p:grpSp>
        <p:nvGrpSpPr>
          <p:cNvPr id="39" name="مجموعة 20">
            <a:extLst>
              <a:ext uri="{FF2B5EF4-FFF2-40B4-BE49-F238E27FC236}">
                <a16:creationId xmlns:a16="http://schemas.microsoft.com/office/drawing/2014/main" id="{00C1A71E-6242-F64C-9751-15640714BD7D}"/>
              </a:ext>
            </a:extLst>
          </p:cNvPr>
          <p:cNvGrpSpPr/>
          <p:nvPr/>
        </p:nvGrpSpPr>
        <p:grpSpPr>
          <a:xfrm>
            <a:off x="7552858" y="3888432"/>
            <a:ext cx="1708356" cy="408884"/>
            <a:chOff x="6742158" y="3047826"/>
            <a:chExt cx="1708356" cy="408884"/>
          </a:xfrm>
        </p:grpSpPr>
        <p:grpSp>
          <p:nvGrpSpPr>
            <p:cNvPr id="33" name="مجموعة 21">
              <a:extLst>
                <a:ext uri="{FF2B5EF4-FFF2-40B4-BE49-F238E27FC236}">
                  <a16:creationId xmlns:a16="http://schemas.microsoft.com/office/drawing/2014/main" id="{B5037872-73E4-494D-AD9C-0228FB70AA35}"/>
                </a:ext>
              </a:extLst>
            </p:cNvPr>
            <p:cNvGrpSpPr/>
            <p:nvPr/>
          </p:nvGrpSpPr>
          <p:grpSpPr>
            <a:xfrm>
              <a:off x="7397036" y="3047826"/>
              <a:ext cx="1053478" cy="400110"/>
              <a:chOff x="6899858" y="3859001"/>
              <a:chExt cx="1053478" cy="400110"/>
            </a:xfrm>
          </p:grpSpPr>
          <p:sp>
            <p:nvSpPr>
              <p:cNvPr id="37" name="مربع نص 25">
                <a:extLst>
                  <a:ext uri="{FF2B5EF4-FFF2-40B4-BE49-F238E27FC236}">
                    <a16:creationId xmlns:a16="http://schemas.microsoft.com/office/drawing/2014/main" id="{8A80243F-D685-CF46-ACFB-0BEFA402A0A1}"/>
                  </a:ext>
                </a:extLst>
              </p:cNvPr>
              <p:cNvSpPr txBox="1"/>
              <p:nvPr/>
            </p:nvSpPr>
            <p:spPr>
              <a:xfrm>
                <a:off x="6899858" y="3859001"/>
                <a:ext cx="707039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/>
                  <a:t>١  و</a:t>
                </a:r>
              </a:p>
            </p:txBody>
          </p:sp>
          <p:pic>
            <p:nvPicPr>
              <p:cNvPr id="38" name="Picture 4">
                <a:extLst>
                  <a:ext uri="{FF2B5EF4-FFF2-40B4-BE49-F238E27FC236}">
                    <a16:creationId xmlns:a16="http://schemas.microsoft.com/office/drawing/2014/main" id="{AE4C24D8-412B-C44D-99C5-6BF8FAFC66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6336" y="3933056"/>
                <a:ext cx="357000" cy="25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4" name="مجموعة 22">
              <a:extLst>
                <a:ext uri="{FF2B5EF4-FFF2-40B4-BE49-F238E27FC236}">
                  <a16:creationId xmlns:a16="http://schemas.microsoft.com/office/drawing/2014/main" id="{4580C4D4-1221-3F42-986B-E3774535D90E}"/>
                </a:ext>
              </a:extLst>
            </p:cNvPr>
            <p:cNvGrpSpPr/>
            <p:nvPr/>
          </p:nvGrpSpPr>
          <p:grpSpPr>
            <a:xfrm>
              <a:off x="6742158" y="3056600"/>
              <a:ext cx="710162" cy="400110"/>
              <a:chOff x="7243174" y="3859001"/>
              <a:chExt cx="710162" cy="400110"/>
            </a:xfrm>
          </p:grpSpPr>
          <p:sp>
            <p:nvSpPr>
              <p:cNvPr id="35" name="مربع نص 23">
                <a:extLst>
                  <a:ext uri="{FF2B5EF4-FFF2-40B4-BE49-F238E27FC236}">
                    <a16:creationId xmlns:a16="http://schemas.microsoft.com/office/drawing/2014/main" id="{B693EBE0-F939-C842-9C73-4D0B50E8C159}"/>
                  </a:ext>
                </a:extLst>
              </p:cNvPr>
              <p:cNvSpPr txBox="1"/>
              <p:nvPr/>
            </p:nvSpPr>
            <p:spPr>
              <a:xfrm>
                <a:off x="7243174" y="3859001"/>
                <a:ext cx="36372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/>
                  <a:t>٢</a:t>
                </a:r>
              </a:p>
            </p:txBody>
          </p:sp>
          <p:pic>
            <p:nvPicPr>
              <p:cNvPr id="36" name="Picture 4">
                <a:extLst>
                  <a:ext uri="{FF2B5EF4-FFF2-40B4-BE49-F238E27FC236}">
                    <a16:creationId xmlns:a16="http://schemas.microsoft.com/office/drawing/2014/main" id="{0B1FFE59-0B84-E844-A8A9-32CE277672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6336" y="3933056"/>
                <a:ext cx="357000" cy="25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41" name="مربع نص 27">
            <a:extLst>
              <a:ext uri="{FF2B5EF4-FFF2-40B4-BE49-F238E27FC236}">
                <a16:creationId xmlns:a16="http://schemas.microsoft.com/office/drawing/2014/main" id="{07F9B0D9-4574-0144-A7CF-7049911B6526}"/>
              </a:ext>
            </a:extLst>
          </p:cNvPr>
          <p:cNvSpPr txBox="1"/>
          <p:nvPr/>
        </p:nvSpPr>
        <p:spPr>
          <a:xfrm>
            <a:off x="6161691" y="4420432"/>
            <a:ext cx="12777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متجاورتان</a:t>
            </a:r>
          </a:p>
        </p:txBody>
      </p:sp>
      <p:grpSp>
        <p:nvGrpSpPr>
          <p:cNvPr id="49" name="مجموعة 29">
            <a:extLst>
              <a:ext uri="{FF2B5EF4-FFF2-40B4-BE49-F238E27FC236}">
                <a16:creationId xmlns:a16="http://schemas.microsoft.com/office/drawing/2014/main" id="{49043AF4-E1FF-2041-9C5A-76540D661C40}"/>
              </a:ext>
            </a:extLst>
          </p:cNvPr>
          <p:cNvGrpSpPr/>
          <p:nvPr/>
        </p:nvGrpSpPr>
        <p:grpSpPr>
          <a:xfrm>
            <a:off x="7552858" y="4415652"/>
            <a:ext cx="1708356" cy="408884"/>
            <a:chOff x="6742158" y="3047826"/>
            <a:chExt cx="1708356" cy="408884"/>
          </a:xfrm>
        </p:grpSpPr>
        <p:grpSp>
          <p:nvGrpSpPr>
            <p:cNvPr id="43" name="مجموعة 31">
              <a:extLst>
                <a:ext uri="{FF2B5EF4-FFF2-40B4-BE49-F238E27FC236}">
                  <a16:creationId xmlns:a16="http://schemas.microsoft.com/office/drawing/2014/main" id="{771D3FC4-070D-EC4D-B2A1-E7657E16A6ED}"/>
                </a:ext>
              </a:extLst>
            </p:cNvPr>
            <p:cNvGrpSpPr/>
            <p:nvPr/>
          </p:nvGrpSpPr>
          <p:grpSpPr>
            <a:xfrm>
              <a:off x="7397036" y="3047826"/>
              <a:ext cx="1053478" cy="400110"/>
              <a:chOff x="6899858" y="3859001"/>
              <a:chExt cx="1053478" cy="400110"/>
            </a:xfrm>
          </p:grpSpPr>
          <p:sp>
            <p:nvSpPr>
              <p:cNvPr id="47" name="مربع نص 38">
                <a:extLst>
                  <a:ext uri="{FF2B5EF4-FFF2-40B4-BE49-F238E27FC236}">
                    <a16:creationId xmlns:a16="http://schemas.microsoft.com/office/drawing/2014/main" id="{602801BC-6C9E-5E45-AC54-A51530C135A0}"/>
                  </a:ext>
                </a:extLst>
              </p:cNvPr>
              <p:cNvSpPr txBox="1"/>
              <p:nvPr/>
            </p:nvSpPr>
            <p:spPr>
              <a:xfrm>
                <a:off x="6899858" y="3859001"/>
                <a:ext cx="707039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/>
                  <a:t>٢  و</a:t>
                </a:r>
              </a:p>
            </p:txBody>
          </p:sp>
          <p:pic>
            <p:nvPicPr>
              <p:cNvPr id="48" name="Picture 4">
                <a:extLst>
                  <a:ext uri="{FF2B5EF4-FFF2-40B4-BE49-F238E27FC236}">
                    <a16:creationId xmlns:a16="http://schemas.microsoft.com/office/drawing/2014/main" id="{8D3B62F6-C98E-8642-8E6E-377D97304B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6336" y="3933056"/>
                <a:ext cx="357000" cy="25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4" name="مجموعة 32">
              <a:extLst>
                <a:ext uri="{FF2B5EF4-FFF2-40B4-BE49-F238E27FC236}">
                  <a16:creationId xmlns:a16="http://schemas.microsoft.com/office/drawing/2014/main" id="{8FB57289-F911-9F42-B6A4-A645BB7B349F}"/>
                </a:ext>
              </a:extLst>
            </p:cNvPr>
            <p:cNvGrpSpPr/>
            <p:nvPr/>
          </p:nvGrpSpPr>
          <p:grpSpPr>
            <a:xfrm>
              <a:off x="6742158" y="3056600"/>
              <a:ext cx="710162" cy="400110"/>
              <a:chOff x="7243174" y="3859001"/>
              <a:chExt cx="710162" cy="400110"/>
            </a:xfrm>
          </p:grpSpPr>
          <p:sp>
            <p:nvSpPr>
              <p:cNvPr id="45" name="مربع نص 33">
                <a:extLst>
                  <a:ext uri="{FF2B5EF4-FFF2-40B4-BE49-F238E27FC236}">
                    <a16:creationId xmlns:a16="http://schemas.microsoft.com/office/drawing/2014/main" id="{75F500F7-9FDC-444F-967F-E8B6D86CCBC2}"/>
                  </a:ext>
                </a:extLst>
              </p:cNvPr>
              <p:cNvSpPr txBox="1"/>
              <p:nvPr/>
            </p:nvSpPr>
            <p:spPr>
              <a:xfrm>
                <a:off x="7243174" y="3859001"/>
                <a:ext cx="36372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/>
                  <a:t>٣</a:t>
                </a:r>
              </a:p>
            </p:txBody>
          </p:sp>
          <p:pic>
            <p:nvPicPr>
              <p:cNvPr id="46" name="Picture 4">
                <a:extLst>
                  <a:ext uri="{FF2B5EF4-FFF2-40B4-BE49-F238E27FC236}">
                    <a16:creationId xmlns:a16="http://schemas.microsoft.com/office/drawing/2014/main" id="{80F914E2-1270-8A42-BB14-EBE9AC28CB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6336" y="3933056"/>
                <a:ext cx="357000" cy="25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51" name="مربع نص 40">
            <a:extLst>
              <a:ext uri="{FF2B5EF4-FFF2-40B4-BE49-F238E27FC236}">
                <a16:creationId xmlns:a16="http://schemas.microsoft.com/office/drawing/2014/main" id="{9CC18F7B-DEDE-6143-AD53-3C7E2334D70A}"/>
              </a:ext>
            </a:extLst>
          </p:cNvPr>
          <p:cNvSpPr txBox="1"/>
          <p:nvPr/>
        </p:nvSpPr>
        <p:spPr>
          <a:xfrm>
            <a:off x="6174788" y="4901324"/>
            <a:ext cx="12777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متجاورتان</a:t>
            </a:r>
          </a:p>
        </p:txBody>
      </p:sp>
      <p:grpSp>
        <p:nvGrpSpPr>
          <p:cNvPr id="59" name="مجموعة 41">
            <a:extLst>
              <a:ext uri="{FF2B5EF4-FFF2-40B4-BE49-F238E27FC236}">
                <a16:creationId xmlns:a16="http://schemas.microsoft.com/office/drawing/2014/main" id="{6B21EF7F-5A01-B644-8FE1-80DEB1E85E17}"/>
              </a:ext>
            </a:extLst>
          </p:cNvPr>
          <p:cNvGrpSpPr/>
          <p:nvPr/>
        </p:nvGrpSpPr>
        <p:grpSpPr>
          <a:xfrm>
            <a:off x="7565955" y="4896544"/>
            <a:ext cx="1708356" cy="408884"/>
            <a:chOff x="6742158" y="3047826"/>
            <a:chExt cx="1708356" cy="408884"/>
          </a:xfrm>
        </p:grpSpPr>
        <p:grpSp>
          <p:nvGrpSpPr>
            <p:cNvPr id="53" name="مجموعة 42">
              <a:extLst>
                <a:ext uri="{FF2B5EF4-FFF2-40B4-BE49-F238E27FC236}">
                  <a16:creationId xmlns:a16="http://schemas.microsoft.com/office/drawing/2014/main" id="{4696EAE4-B2E8-054F-8856-9BA25034339D}"/>
                </a:ext>
              </a:extLst>
            </p:cNvPr>
            <p:cNvGrpSpPr/>
            <p:nvPr/>
          </p:nvGrpSpPr>
          <p:grpSpPr>
            <a:xfrm>
              <a:off x="7397036" y="3047826"/>
              <a:ext cx="1053478" cy="400110"/>
              <a:chOff x="6899858" y="3859001"/>
              <a:chExt cx="1053478" cy="400110"/>
            </a:xfrm>
          </p:grpSpPr>
          <p:sp>
            <p:nvSpPr>
              <p:cNvPr id="57" name="مربع نص 46">
                <a:extLst>
                  <a:ext uri="{FF2B5EF4-FFF2-40B4-BE49-F238E27FC236}">
                    <a16:creationId xmlns:a16="http://schemas.microsoft.com/office/drawing/2014/main" id="{646D11FE-5728-8946-AB6F-8B195EC43310}"/>
                  </a:ext>
                </a:extLst>
              </p:cNvPr>
              <p:cNvSpPr txBox="1"/>
              <p:nvPr/>
            </p:nvSpPr>
            <p:spPr>
              <a:xfrm>
                <a:off x="6899858" y="3859001"/>
                <a:ext cx="707039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/>
                  <a:t>٣  و</a:t>
                </a:r>
              </a:p>
            </p:txBody>
          </p:sp>
          <p:pic>
            <p:nvPicPr>
              <p:cNvPr id="58" name="Picture 4">
                <a:extLst>
                  <a:ext uri="{FF2B5EF4-FFF2-40B4-BE49-F238E27FC236}">
                    <a16:creationId xmlns:a16="http://schemas.microsoft.com/office/drawing/2014/main" id="{E7F73013-7D6B-6F49-84B4-DC16FCA290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6336" y="3933056"/>
                <a:ext cx="357000" cy="25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54" name="مجموعة 43">
              <a:extLst>
                <a:ext uri="{FF2B5EF4-FFF2-40B4-BE49-F238E27FC236}">
                  <a16:creationId xmlns:a16="http://schemas.microsoft.com/office/drawing/2014/main" id="{9104BB3C-358F-F047-8C6F-F31B9CF87172}"/>
                </a:ext>
              </a:extLst>
            </p:cNvPr>
            <p:cNvGrpSpPr/>
            <p:nvPr/>
          </p:nvGrpSpPr>
          <p:grpSpPr>
            <a:xfrm>
              <a:off x="6742158" y="3056600"/>
              <a:ext cx="710162" cy="400110"/>
              <a:chOff x="7243174" y="3859001"/>
              <a:chExt cx="710162" cy="400110"/>
            </a:xfrm>
          </p:grpSpPr>
          <p:sp>
            <p:nvSpPr>
              <p:cNvPr id="55" name="مربع نص 44">
                <a:extLst>
                  <a:ext uri="{FF2B5EF4-FFF2-40B4-BE49-F238E27FC236}">
                    <a16:creationId xmlns:a16="http://schemas.microsoft.com/office/drawing/2014/main" id="{E65439C5-EF03-2343-8076-95B5C94A71C2}"/>
                  </a:ext>
                </a:extLst>
              </p:cNvPr>
              <p:cNvSpPr txBox="1"/>
              <p:nvPr/>
            </p:nvSpPr>
            <p:spPr>
              <a:xfrm>
                <a:off x="7243174" y="3859001"/>
                <a:ext cx="36372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/>
                  <a:t>٤</a:t>
                </a:r>
              </a:p>
            </p:txBody>
          </p:sp>
          <p:pic>
            <p:nvPicPr>
              <p:cNvPr id="56" name="Picture 4">
                <a:extLst>
                  <a:ext uri="{FF2B5EF4-FFF2-40B4-BE49-F238E27FC236}">
                    <a16:creationId xmlns:a16="http://schemas.microsoft.com/office/drawing/2014/main" id="{6F4F4514-E0D8-0E48-A67E-578157F4C4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6336" y="3933056"/>
                <a:ext cx="357000" cy="25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61" name="مربع نص 48">
            <a:extLst>
              <a:ext uri="{FF2B5EF4-FFF2-40B4-BE49-F238E27FC236}">
                <a16:creationId xmlns:a16="http://schemas.microsoft.com/office/drawing/2014/main" id="{2EB38773-3CD3-444D-A51B-962786030EBA}"/>
              </a:ext>
            </a:extLst>
          </p:cNvPr>
          <p:cNvSpPr txBox="1"/>
          <p:nvPr/>
        </p:nvSpPr>
        <p:spPr>
          <a:xfrm>
            <a:off x="6174788" y="5428544"/>
            <a:ext cx="12777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متجاورتان</a:t>
            </a:r>
          </a:p>
        </p:txBody>
      </p:sp>
      <p:grpSp>
        <p:nvGrpSpPr>
          <p:cNvPr id="69" name="مجموعة 49">
            <a:extLst>
              <a:ext uri="{FF2B5EF4-FFF2-40B4-BE49-F238E27FC236}">
                <a16:creationId xmlns:a16="http://schemas.microsoft.com/office/drawing/2014/main" id="{2A4B544B-3CD2-1143-AC8C-DF477BCA37B7}"/>
              </a:ext>
            </a:extLst>
          </p:cNvPr>
          <p:cNvGrpSpPr/>
          <p:nvPr/>
        </p:nvGrpSpPr>
        <p:grpSpPr>
          <a:xfrm>
            <a:off x="7565955" y="5423764"/>
            <a:ext cx="1708356" cy="408884"/>
            <a:chOff x="6742158" y="3047826"/>
            <a:chExt cx="1708356" cy="408884"/>
          </a:xfrm>
        </p:grpSpPr>
        <p:grpSp>
          <p:nvGrpSpPr>
            <p:cNvPr id="63" name="مجموعة 50">
              <a:extLst>
                <a:ext uri="{FF2B5EF4-FFF2-40B4-BE49-F238E27FC236}">
                  <a16:creationId xmlns:a16="http://schemas.microsoft.com/office/drawing/2014/main" id="{5ADBE44E-9CEE-3044-A930-5FC01CDBD24E}"/>
                </a:ext>
              </a:extLst>
            </p:cNvPr>
            <p:cNvGrpSpPr/>
            <p:nvPr/>
          </p:nvGrpSpPr>
          <p:grpSpPr>
            <a:xfrm>
              <a:off x="7397036" y="3047826"/>
              <a:ext cx="1053478" cy="400110"/>
              <a:chOff x="6899858" y="3859001"/>
              <a:chExt cx="1053478" cy="400110"/>
            </a:xfrm>
          </p:grpSpPr>
          <p:sp>
            <p:nvSpPr>
              <p:cNvPr id="67" name="مربع نص 54">
                <a:extLst>
                  <a:ext uri="{FF2B5EF4-FFF2-40B4-BE49-F238E27FC236}">
                    <a16:creationId xmlns:a16="http://schemas.microsoft.com/office/drawing/2014/main" id="{44EC0ECE-59A7-B041-9815-1D44B352781C}"/>
                  </a:ext>
                </a:extLst>
              </p:cNvPr>
              <p:cNvSpPr txBox="1"/>
              <p:nvPr/>
            </p:nvSpPr>
            <p:spPr>
              <a:xfrm>
                <a:off x="6899858" y="3859001"/>
                <a:ext cx="707039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/>
                  <a:t>٤  و</a:t>
                </a:r>
              </a:p>
            </p:txBody>
          </p:sp>
          <p:pic>
            <p:nvPicPr>
              <p:cNvPr id="68" name="Picture 4">
                <a:extLst>
                  <a:ext uri="{FF2B5EF4-FFF2-40B4-BE49-F238E27FC236}">
                    <a16:creationId xmlns:a16="http://schemas.microsoft.com/office/drawing/2014/main" id="{0C4814C1-361F-2945-9224-A890C6B9C6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6336" y="3933056"/>
                <a:ext cx="357000" cy="25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4" name="مجموعة 51">
              <a:extLst>
                <a:ext uri="{FF2B5EF4-FFF2-40B4-BE49-F238E27FC236}">
                  <a16:creationId xmlns:a16="http://schemas.microsoft.com/office/drawing/2014/main" id="{FE9AFB3B-6A85-C74E-B79C-3AF4B2A1FF5A}"/>
                </a:ext>
              </a:extLst>
            </p:cNvPr>
            <p:cNvGrpSpPr/>
            <p:nvPr/>
          </p:nvGrpSpPr>
          <p:grpSpPr>
            <a:xfrm>
              <a:off x="6742158" y="3056600"/>
              <a:ext cx="710162" cy="400110"/>
              <a:chOff x="7243174" y="3859001"/>
              <a:chExt cx="710162" cy="400110"/>
            </a:xfrm>
          </p:grpSpPr>
          <p:sp>
            <p:nvSpPr>
              <p:cNvPr id="65" name="مربع نص 52">
                <a:extLst>
                  <a:ext uri="{FF2B5EF4-FFF2-40B4-BE49-F238E27FC236}">
                    <a16:creationId xmlns:a16="http://schemas.microsoft.com/office/drawing/2014/main" id="{8AD4BFB4-0FBE-0C4F-B88A-626286DB0694}"/>
                  </a:ext>
                </a:extLst>
              </p:cNvPr>
              <p:cNvSpPr txBox="1"/>
              <p:nvPr/>
            </p:nvSpPr>
            <p:spPr>
              <a:xfrm>
                <a:off x="7243174" y="3859001"/>
                <a:ext cx="36372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/>
                  <a:t>٥</a:t>
                </a:r>
              </a:p>
            </p:txBody>
          </p:sp>
          <p:pic>
            <p:nvPicPr>
              <p:cNvPr id="66" name="Picture 4">
                <a:extLst>
                  <a:ext uri="{FF2B5EF4-FFF2-40B4-BE49-F238E27FC236}">
                    <a16:creationId xmlns:a16="http://schemas.microsoft.com/office/drawing/2014/main" id="{7D917815-1170-A644-986E-1BC3E2145C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6336" y="3933056"/>
                <a:ext cx="357000" cy="25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71" name="مربع نص 56">
            <a:extLst>
              <a:ext uri="{FF2B5EF4-FFF2-40B4-BE49-F238E27FC236}">
                <a16:creationId xmlns:a16="http://schemas.microsoft.com/office/drawing/2014/main" id="{37262F86-A38C-6349-8255-49B8F32C82BB}"/>
              </a:ext>
            </a:extLst>
          </p:cNvPr>
          <p:cNvSpPr txBox="1"/>
          <p:nvPr/>
        </p:nvSpPr>
        <p:spPr>
          <a:xfrm>
            <a:off x="6174788" y="5932600"/>
            <a:ext cx="12777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متجاورتان</a:t>
            </a:r>
          </a:p>
        </p:txBody>
      </p:sp>
      <p:grpSp>
        <p:nvGrpSpPr>
          <p:cNvPr id="79" name="مجموعة 57">
            <a:extLst>
              <a:ext uri="{FF2B5EF4-FFF2-40B4-BE49-F238E27FC236}">
                <a16:creationId xmlns:a16="http://schemas.microsoft.com/office/drawing/2014/main" id="{9FAAE639-1B7D-A342-93E7-D8ED11E1410A}"/>
              </a:ext>
            </a:extLst>
          </p:cNvPr>
          <p:cNvGrpSpPr/>
          <p:nvPr/>
        </p:nvGrpSpPr>
        <p:grpSpPr>
          <a:xfrm>
            <a:off x="7565955" y="5927820"/>
            <a:ext cx="1708356" cy="408884"/>
            <a:chOff x="6742158" y="3047826"/>
            <a:chExt cx="1708356" cy="408884"/>
          </a:xfrm>
        </p:grpSpPr>
        <p:grpSp>
          <p:nvGrpSpPr>
            <p:cNvPr id="73" name="مجموعة 58">
              <a:extLst>
                <a:ext uri="{FF2B5EF4-FFF2-40B4-BE49-F238E27FC236}">
                  <a16:creationId xmlns:a16="http://schemas.microsoft.com/office/drawing/2014/main" id="{04628BD2-828C-1B46-8AD8-7C5333866247}"/>
                </a:ext>
              </a:extLst>
            </p:cNvPr>
            <p:cNvGrpSpPr/>
            <p:nvPr/>
          </p:nvGrpSpPr>
          <p:grpSpPr>
            <a:xfrm>
              <a:off x="7397036" y="3047826"/>
              <a:ext cx="1053478" cy="400110"/>
              <a:chOff x="6899858" y="3859001"/>
              <a:chExt cx="1053478" cy="400110"/>
            </a:xfrm>
          </p:grpSpPr>
          <p:sp>
            <p:nvSpPr>
              <p:cNvPr id="77" name="مربع نص 62">
                <a:extLst>
                  <a:ext uri="{FF2B5EF4-FFF2-40B4-BE49-F238E27FC236}">
                    <a16:creationId xmlns:a16="http://schemas.microsoft.com/office/drawing/2014/main" id="{A1DE9984-A42E-5149-95A7-9D77876B5B80}"/>
                  </a:ext>
                </a:extLst>
              </p:cNvPr>
              <p:cNvSpPr txBox="1"/>
              <p:nvPr/>
            </p:nvSpPr>
            <p:spPr>
              <a:xfrm>
                <a:off x="6899858" y="3859001"/>
                <a:ext cx="707039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/>
                  <a:t>٥  و</a:t>
                </a:r>
              </a:p>
            </p:txBody>
          </p:sp>
          <p:pic>
            <p:nvPicPr>
              <p:cNvPr id="78" name="Picture 4">
                <a:extLst>
                  <a:ext uri="{FF2B5EF4-FFF2-40B4-BE49-F238E27FC236}">
                    <a16:creationId xmlns:a16="http://schemas.microsoft.com/office/drawing/2014/main" id="{67DD5523-E765-3F41-99FF-8A7A70FBAD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6336" y="3933056"/>
                <a:ext cx="357000" cy="25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4" name="مجموعة 59">
              <a:extLst>
                <a:ext uri="{FF2B5EF4-FFF2-40B4-BE49-F238E27FC236}">
                  <a16:creationId xmlns:a16="http://schemas.microsoft.com/office/drawing/2014/main" id="{EBE17A18-0EEF-BB4C-B854-1A77C3118514}"/>
                </a:ext>
              </a:extLst>
            </p:cNvPr>
            <p:cNvGrpSpPr/>
            <p:nvPr/>
          </p:nvGrpSpPr>
          <p:grpSpPr>
            <a:xfrm>
              <a:off x="6742158" y="3056600"/>
              <a:ext cx="710162" cy="400110"/>
              <a:chOff x="7243174" y="3859001"/>
              <a:chExt cx="710162" cy="400110"/>
            </a:xfrm>
          </p:grpSpPr>
          <p:sp>
            <p:nvSpPr>
              <p:cNvPr id="75" name="مربع نص 60">
                <a:extLst>
                  <a:ext uri="{FF2B5EF4-FFF2-40B4-BE49-F238E27FC236}">
                    <a16:creationId xmlns:a16="http://schemas.microsoft.com/office/drawing/2014/main" id="{5B95CE4E-C2E1-294B-A7C3-524F48AA78E1}"/>
                  </a:ext>
                </a:extLst>
              </p:cNvPr>
              <p:cNvSpPr txBox="1"/>
              <p:nvPr/>
            </p:nvSpPr>
            <p:spPr>
              <a:xfrm>
                <a:off x="7243174" y="3859001"/>
                <a:ext cx="36372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b="1" dirty="0"/>
                  <a:t>١</a:t>
                </a:r>
              </a:p>
            </p:txBody>
          </p:sp>
          <p:pic>
            <p:nvPicPr>
              <p:cNvPr id="76" name="Picture 4">
                <a:extLst>
                  <a:ext uri="{FF2B5EF4-FFF2-40B4-BE49-F238E27FC236}">
                    <a16:creationId xmlns:a16="http://schemas.microsoft.com/office/drawing/2014/main" id="{1BE3A89C-B391-9844-9E44-BCEBBFC2B7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6336" y="3933056"/>
                <a:ext cx="357000" cy="25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93A6238-E334-3077-7D04-DA63645AB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66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3907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3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  <p:bldP spid="41" grpId="0"/>
      <p:bldP spid="51" grpId="0"/>
      <p:bldP spid="61" grpId="0"/>
      <p:bldP spid="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A4A0F3A-6E78-1746-B644-82871497E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968" y="1349302"/>
            <a:ext cx="1534157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3AC5607-82E1-354A-B812-C3ABBEDBD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68" y="1249289"/>
            <a:ext cx="7013451" cy="809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9C742346-CF72-5A47-9FE4-B2FD4FC71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898" y="2545433"/>
            <a:ext cx="5956126" cy="109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مجموعة 5">
            <a:extLst>
              <a:ext uri="{FF2B5EF4-FFF2-40B4-BE49-F238E27FC236}">
                <a16:creationId xmlns:a16="http://schemas.microsoft.com/office/drawing/2014/main" id="{5B9E854A-37B5-684F-BEDF-D188F86864A2}"/>
              </a:ext>
            </a:extLst>
          </p:cNvPr>
          <p:cNvGrpSpPr/>
          <p:nvPr/>
        </p:nvGrpSpPr>
        <p:grpSpPr>
          <a:xfrm>
            <a:off x="6811728" y="3769569"/>
            <a:ext cx="1357591" cy="400110"/>
            <a:chOff x="6595745" y="3859001"/>
            <a:chExt cx="1357591" cy="400110"/>
          </a:xfrm>
        </p:grpSpPr>
        <p:sp>
          <p:nvSpPr>
            <p:cNvPr id="17" name="مربع نص 6">
              <a:extLst>
                <a:ext uri="{FF2B5EF4-FFF2-40B4-BE49-F238E27FC236}">
                  <a16:creationId xmlns:a16="http://schemas.microsoft.com/office/drawing/2014/main" id="{E2BCEC79-47F6-9D4E-8536-444A383A6EB1}"/>
                </a:ext>
              </a:extLst>
            </p:cNvPr>
            <p:cNvSpPr txBox="1"/>
            <p:nvPr/>
          </p:nvSpPr>
          <p:spPr>
            <a:xfrm>
              <a:off x="6595745" y="3859001"/>
              <a:ext cx="99755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ب ن م</a:t>
              </a:r>
            </a:p>
          </p:txBody>
        </p:sp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827E9630-2F34-8C4E-AD88-797458BED2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933056"/>
              <a:ext cx="3570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مجموعة 8">
            <a:extLst>
              <a:ext uri="{FF2B5EF4-FFF2-40B4-BE49-F238E27FC236}">
                <a16:creationId xmlns:a16="http://schemas.microsoft.com/office/drawing/2014/main" id="{9A65AE86-EFB0-654E-83AC-1948F7871269}"/>
              </a:ext>
            </a:extLst>
          </p:cNvPr>
          <p:cNvGrpSpPr/>
          <p:nvPr/>
        </p:nvGrpSpPr>
        <p:grpSpPr>
          <a:xfrm>
            <a:off x="6825329" y="4345633"/>
            <a:ext cx="1343990" cy="400110"/>
            <a:chOff x="6609346" y="3859001"/>
            <a:chExt cx="1343990" cy="400110"/>
          </a:xfrm>
        </p:grpSpPr>
        <p:sp>
          <p:nvSpPr>
            <p:cNvPr id="21" name="مربع نص 9">
              <a:extLst>
                <a:ext uri="{FF2B5EF4-FFF2-40B4-BE49-F238E27FC236}">
                  <a16:creationId xmlns:a16="http://schemas.microsoft.com/office/drawing/2014/main" id="{88E2B639-3641-A842-9491-59CF39355A90}"/>
                </a:ext>
              </a:extLst>
            </p:cNvPr>
            <p:cNvSpPr txBox="1"/>
            <p:nvPr/>
          </p:nvSpPr>
          <p:spPr>
            <a:xfrm>
              <a:off x="6609346" y="3859001"/>
              <a:ext cx="99755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م ن ب</a:t>
              </a:r>
            </a:p>
          </p:txBody>
        </p:sp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id="{2F36BC90-AB85-6448-9262-50D82AC67E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933056"/>
              <a:ext cx="3570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مجموعة 11">
            <a:extLst>
              <a:ext uri="{FF2B5EF4-FFF2-40B4-BE49-F238E27FC236}">
                <a16:creationId xmlns:a16="http://schemas.microsoft.com/office/drawing/2014/main" id="{6FF8CC11-54A0-3F4C-BF80-C00E533F3167}"/>
              </a:ext>
            </a:extLst>
          </p:cNvPr>
          <p:cNvGrpSpPr/>
          <p:nvPr/>
        </p:nvGrpSpPr>
        <p:grpSpPr>
          <a:xfrm>
            <a:off x="6825329" y="4849689"/>
            <a:ext cx="1343990" cy="400110"/>
            <a:chOff x="6609346" y="3859001"/>
            <a:chExt cx="1343990" cy="400110"/>
          </a:xfrm>
        </p:grpSpPr>
        <p:sp>
          <p:nvSpPr>
            <p:cNvPr id="25" name="مربع نص 12">
              <a:extLst>
                <a:ext uri="{FF2B5EF4-FFF2-40B4-BE49-F238E27FC236}">
                  <a16:creationId xmlns:a16="http://schemas.microsoft.com/office/drawing/2014/main" id="{185ED83C-8A5C-1D4F-91DF-D590225C7561}"/>
                </a:ext>
              </a:extLst>
            </p:cNvPr>
            <p:cNvSpPr txBox="1"/>
            <p:nvPr/>
          </p:nvSpPr>
          <p:spPr>
            <a:xfrm>
              <a:off x="6609346" y="3859001"/>
              <a:ext cx="99755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ن</a:t>
              </a:r>
            </a:p>
          </p:txBody>
        </p:sp>
        <p:pic>
          <p:nvPicPr>
            <p:cNvPr id="26" name="Picture 4">
              <a:extLst>
                <a:ext uri="{FF2B5EF4-FFF2-40B4-BE49-F238E27FC236}">
                  <a16:creationId xmlns:a16="http://schemas.microsoft.com/office/drawing/2014/main" id="{38C73CFA-F371-5A4E-AA7A-8E7C331964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933056"/>
              <a:ext cx="3570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مجموعة 14">
            <a:extLst>
              <a:ext uri="{FF2B5EF4-FFF2-40B4-BE49-F238E27FC236}">
                <a16:creationId xmlns:a16="http://schemas.microsoft.com/office/drawing/2014/main" id="{903F7EB0-807C-8D4C-9E1F-930E67528092}"/>
              </a:ext>
            </a:extLst>
          </p:cNvPr>
          <p:cNvGrpSpPr/>
          <p:nvPr/>
        </p:nvGrpSpPr>
        <p:grpSpPr>
          <a:xfrm>
            <a:off x="6825329" y="5353745"/>
            <a:ext cx="1343990" cy="400110"/>
            <a:chOff x="6609346" y="3859001"/>
            <a:chExt cx="1343990" cy="400110"/>
          </a:xfrm>
        </p:grpSpPr>
        <p:sp>
          <p:nvSpPr>
            <p:cNvPr id="29" name="مربع نص 15">
              <a:extLst>
                <a:ext uri="{FF2B5EF4-FFF2-40B4-BE49-F238E27FC236}">
                  <a16:creationId xmlns:a16="http://schemas.microsoft.com/office/drawing/2014/main" id="{49EF1FA6-1016-564C-8FB5-F7FC6D9FE609}"/>
                </a:ext>
              </a:extLst>
            </p:cNvPr>
            <p:cNvSpPr txBox="1"/>
            <p:nvPr/>
          </p:nvSpPr>
          <p:spPr>
            <a:xfrm>
              <a:off x="6609346" y="3859001"/>
              <a:ext cx="99755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١</a:t>
              </a:r>
            </a:p>
          </p:txBody>
        </p:sp>
        <p:pic>
          <p:nvPicPr>
            <p:cNvPr id="30" name="Picture 4">
              <a:extLst>
                <a:ext uri="{FF2B5EF4-FFF2-40B4-BE49-F238E27FC236}">
                  <a16:creationId xmlns:a16="http://schemas.microsoft.com/office/drawing/2014/main" id="{E858047E-28FF-8742-9D42-A8858670C4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933056"/>
              <a:ext cx="3570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" name="مربع نص 29">
            <a:extLst>
              <a:ext uri="{FF2B5EF4-FFF2-40B4-BE49-F238E27FC236}">
                <a16:creationId xmlns:a16="http://schemas.microsoft.com/office/drawing/2014/main" id="{ADD1C3A9-D56A-5A40-81F1-2B04F53F892A}"/>
              </a:ext>
            </a:extLst>
          </p:cNvPr>
          <p:cNvSpPr txBox="1"/>
          <p:nvPr/>
        </p:nvSpPr>
        <p:spPr>
          <a:xfrm>
            <a:off x="7465245" y="5929809"/>
            <a:ext cx="8741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منفرجة</a:t>
            </a:r>
          </a:p>
        </p:txBody>
      </p:sp>
      <p:grpSp>
        <p:nvGrpSpPr>
          <p:cNvPr id="37" name="مجموعة 30">
            <a:extLst>
              <a:ext uri="{FF2B5EF4-FFF2-40B4-BE49-F238E27FC236}">
                <a16:creationId xmlns:a16="http://schemas.microsoft.com/office/drawing/2014/main" id="{F295DA02-CE48-C74C-9462-66ADB8A86DE5}"/>
              </a:ext>
            </a:extLst>
          </p:cNvPr>
          <p:cNvGrpSpPr/>
          <p:nvPr/>
        </p:nvGrpSpPr>
        <p:grpSpPr>
          <a:xfrm>
            <a:off x="3627887" y="3773797"/>
            <a:ext cx="1357591" cy="400110"/>
            <a:chOff x="6595745" y="3859001"/>
            <a:chExt cx="1357591" cy="400110"/>
          </a:xfrm>
        </p:grpSpPr>
        <p:sp>
          <p:nvSpPr>
            <p:cNvPr id="35" name="مربع نص 31">
              <a:extLst>
                <a:ext uri="{FF2B5EF4-FFF2-40B4-BE49-F238E27FC236}">
                  <a16:creationId xmlns:a16="http://schemas.microsoft.com/office/drawing/2014/main" id="{512AC438-02F9-BD4B-ADF2-544BF5F5F8D2}"/>
                </a:ext>
              </a:extLst>
            </p:cNvPr>
            <p:cNvSpPr txBox="1"/>
            <p:nvPr/>
          </p:nvSpPr>
          <p:spPr>
            <a:xfrm>
              <a:off x="6595745" y="3859001"/>
              <a:ext cx="99755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ر س ت</a:t>
              </a:r>
            </a:p>
          </p:txBody>
        </p:sp>
        <p:pic>
          <p:nvPicPr>
            <p:cNvPr id="36" name="Picture 4">
              <a:extLst>
                <a:ext uri="{FF2B5EF4-FFF2-40B4-BE49-F238E27FC236}">
                  <a16:creationId xmlns:a16="http://schemas.microsoft.com/office/drawing/2014/main" id="{67801E6F-8B00-C544-B901-1E7E2943D7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933056"/>
              <a:ext cx="3570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" name="مجموعة 33">
            <a:extLst>
              <a:ext uri="{FF2B5EF4-FFF2-40B4-BE49-F238E27FC236}">
                <a16:creationId xmlns:a16="http://schemas.microsoft.com/office/drawing/2014/main" id="{E8C26B2D-68AE-1344-B15F-657E466EE74B}"/>
              </a:ext>
            </a:extLst>
          </p:cNvPr>
          <p:cNvGrpSpPr/>
          <p:nvPr/>
        </p:nvGrpSpPr>
        <p:grpSpPr>
          <a:xfrm>
            <a:off x="3641488" y="4349861"/>
            <a:ext cx="1343990" cy="400110"/>
            <a:chOff x="6609346" y="3859001"/>
            <a:chExt cx="1343990" cy="400110"/>
          </a:xfrm>
        </p:grpSpPr>
        <p:sp>
          <p:nvSpPr>
            <p:cNvPr id="39" name="مربع نص 35">
              <a:extLst>
                <a:ext uri="{FF2B5EF4-FFF2-40B4-BE49-F238E27FC236}">
                  <a16:creationId xmlns:a16="http://schemas.microsoft.com/office/drawing/2014/main" id="{4FD51BB9-278E-254A-8B7D-71CA86A6729F}"/>
                </a:ext>
              </a:extLst>
            </p:cNvPr>
            <p:cNvSpPr txBox="1"/>
            <p:nvPr/>
          </p:nvSpPr>
          <p:spPr>
            <a:xfrm>
              <a:off x="6609346" y="3859001"/>
              <a:ext cx="99755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ت س ر</a:t>
              </a:r>
            </a:p>
          </p:txBody>
        </p:sp>
        <p:pic>
          <p:nvPicPr>
            <p:cNvPr id="40" name="Picture 4">
              <a:extLst>
                <a:ext uri="{FF2B5EF4-FFF2-40B4-BE49-F238E27FC236}">
                  <a16:creationId xmlns:a16="http://schemas.microsoft.com/office/drawing/2014/main" id="{D2F763A4-EB9F-B842-9493-03A8463A7E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933056"/>
              <a:ext cx="3570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5" name="مجموعة 37">
            <a:extLst>
              <a:ext uri="{FF2B5EF4-FFF2-40B4-BE49-F238E27FC236}">
                <a16:creationId xmlns:a16="http://schemas.microsoft.com/office/drawing/2014/main" id="{0D1DC411-7B1F-8943-BA24-A857A7E8C7B4}"/>
              </a:ext>
            </a:extLst>
          </p:cNvPr>
          <p:cNvGrpSpPr/>
          <p:nvPr/>
        </p:nvGrpSpPr>
        <p:grpSpPr>
          <a:xfrm>
            <a:off x="3641488" y="4853917"/>
            <a:ext cx="1343990" cy="400110"/>
            <a:chOff x="6609346" y="3859001"/>
            <a:chExt cx="1343990" cy="400110"/>
          </a:xfrm>
        </p:grpSpPr>
        <p:sp>
          <p:nvSpPr>
            <p:cNvPr id="43" name="مربع نص 38">
              <a:extLst>
                <a:ext uri="{FF2B5EF4-FFF2-40B4-BE49-F238E27FC236}">
                  <a16:creationId xmlns:a16="http://schemas.microsoft.com/office/drawing/2014/main" id="{BF4E5AB3-2214-4D45-BF5E-BCC27BD4E220}"/>
                </a:ext>
              </a:extLst>
            </p:cNvPr>
            <p:cNvSpPr txBox="1"/>
            <p:nvPr/>
          </p:nvSpPr>
          <p:spPr>
            <a:xfrm>
              <a:off x="6609346" y="3859001"/>
              <a:ext cx="99755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س</a:t>
              </a:r>
            </a:p>
          </p:txBody>
        </p:sp>
        <p:pic>
          <p:nvPicPr>
            <p:cNvPr id="44" name="Picture 4">
              <a:extLst>
                <a:ext uri="{FF2B5EF4-FFF2-40B4-BE49-F238E27FC236}">
                  <a16:creationId xmlns:a16="http://schemas.microsoft.com/office/drawing/2014/main" id="{C6F4CF76-10F0-EA4F-ABCA-7653B60F07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933056"/>
              <a:ext cx="3570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9" name="مجموعة 40">
            <a:extLst>
              <a:ext uri="{FF2B5EF4-FFF2-40B4-BE49-F238E27FC236}">
                <a16:creationId xmlns:a16="http://schemas.microsoft.com/office/drawing/2014/main" id="{A3BBC845-0044-4A4C-B54B-B2FF20347CDD}"/>
              </a:ext>
            </a:extLst>
          </p:cNvPr>
          <p:cNvGrpSpPr/>
          <p:nvPr/>
        </p:nvGrpSpPr>
        <p:grpSpPr>
          <a:xfrm>
            <a:off x="3641488" y="5357973"/>
            <a:ext cx="1343990" cy="400110"/>
            <a:chOff x="6609346" y="3859001"/>
            <a:chExt cx="1343990" cy="400110"/>
          </a:xfrm>
        </p:grpSpPr>
        <p:sp>
          <p:nvSpPr>
            <p:cNvPr id="47" name="مربع نص 41">
              <a:extLst>
                <a:ext uri="{FF2B5EF4-FFF2-40B4-BE49-F238E27FC236}">
                  <a16:creationId xmlns:a16="http://schemas.microsoft.com/office/drawing/2014/main" id="{7B938900-EA74-5A4E-91A6-E189693752D7}"/>
                </a:ext>
              </a:extLst>
            </p:cNvPr>
            <p:cNvSpPr txBox="1"/>
            <p:nvPr/>
          </p:nvSpPr>
          <p:spPr>
            <a:xfrm>
              <a:off x="6609346" y="3859001"/>
              <a:ext cx="99755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٢</a:t>
              </a:r>
            </a:p>
          </p:txBody>
        </p:sp>
        <p:pic>
          <p:nvPicPr>
            <p:cNvPr id="48" name="Picture 4">
              <a:extLst>
                <a:ext uri="{FF2B5EF4-FFF2-40B4-BE49-F238E27FC236}">
                  <a16:creationId xmlns:a16="http://schemas.microsoft.com/office/drawing/2014/main" id="{DB934FC6-AF7B-1A4E-A13C-F70FC53C72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933056"/>
              <a:ext cx="3570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1" name="مربع نص 43">
            <a:extLst>
              <a:ext uri="{FF2B5EF4-FFF2-40B4-BE49-F238E27FC236}">
                <a16:creationId xmlns:a16="http://schemas.microsoft.com/office/drawing/2014/main" id="{170A4716-DBB4-4C42-8E24-9CA2090DFBEF}"/>
              </a:ext>
            </a:extLst>
          </p:cNvPr>
          <p:cNvSpPr txBox="1"/>
          <p:nvPr/>
        </p:nvSpPr>
        <p:spPr>
          <a:xfrm>
            <a:off x="4281404" y="5934037"/>
            <a:ext cx="8741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حادة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607A604F-24E9-C888-7F9F-E1CDCC196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67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3300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FAE90D2-EC13-8A4A-8A40-AF567DF14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638" y="1590013"/>
            <a:ext cx="1534157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0A05749-89AD-A34F-BC98-1CA888286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714" y="1447353"/>
            <a:ext cx="4533900" cy="876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C04AD0E7-50C5-394A-A1D1-324B791B3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389" y="3434216"/>
            <a:ext cx="14573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CBB1D3E5-651B-8D4F-98DB-446F2F95B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510" y="3089329"/>
            <a:ext cx="11430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02115217-4BC5-6B45-B77D-046095901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350" y="3074176"/>
            <a:ext cx="12668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687037E-4D31-524A-9BE8-00EB061FB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11" y="3664095"/>
            <a:ext cx="11430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ABADC371-55B4-2F46-B021-0B904F565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465" y="3650240"/>
            <a:ext cx="12668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0FC829B1-9604-4C44-921E-78967B642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658" y="4658352"/>
            <a:ext cx="12192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9B15B367-9683-4349-A7D6-AFCF59DE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658" y="5090400"/>
            <a:ext cx="12287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D7494BC5-0182-D849-924E-9F642D29B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233" y="5615788"/>
            <a:ext cx="1200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>
            <a:extLst>
              <a:ext uri="{FF2B5EF4-FFF2-40B4-BE49-F238E27FC236}">
                <a16:creationId xmlns:a16="http://schemas.microsoft.com/office/drawing/2014/main" id="{FD2551E1-44C9-6841-B5EC-5BEDFCA54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11" y="6047836"/>
            <a:ext cx="12001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>
            <a:extLst>
              <a:ext uri="{FF2B5EF4-FFF2-40B4-BE49-F238E27FC236}">
                <a16:creationId xmlns:a16="http://schemas.microsoft.com/office/drawing/2014/main" id="{29289939-A3BC-7146-972D-D2B57DD3F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19" y="4658352"/>
            <a:ext cx="15525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6">
            <a:extLst>
              <a:ext uri="{FF2B5EF4-FFF2-40B4-BE49-F238E27FC236}">
                <a16:creationId xmlns:a16="http://schemas.microsoft.com/office/drawing/2014/main" id="{F3C8C6B5-370D-3B44-8EFF-F84A57F9E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18" y="5102207"/>
            <a:ext cx="15525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id="{2CE4CBD3-90E1-FA42-906A-E6BE96F94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667" y="5599885"/>
            <a:ext cx="15525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6">
            <a:extLst>
              <a:ext uri="{FF2B5EF4-FFF2-40B4-BE49-F238E27FC236}">
                <a16:creationId xmlns:a16="http://schemas.microsoft.com/office/drawing/2014/main" id="{EC823745-4A68-B942-89B1-EB7BAB3A1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667" y="5987635"/>
            <a:ext cx="15525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7E3A4523-65BD-F948-E097-F1C9484E9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68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86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3">
            <a:extLst>
              <a:ext uri="{FF2B5EF4-FFF2-40B4-BE49-F238E27FC236}">
                <a16:creationId xmlns:a16="http://schemas.microsoft.com/office/drawing/2014/main" id="{1F55B362-E648-8241-9C9C-AFA299CB2F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2444" y="1642213"/>
            <a:ext cx="7080111" cy="1872208"/>
          </a:xfrm>
          <a:prstGeom prst="rect">
            <a:avLst/>
          </a:prstGeom>
        </p:spPr>
      </p:pic>
      <p:pic>
        <p:nvPicPr>
          <p:cNvPr id="3" name="صورة 6">
            <a:extLst>
              <a:ext uri="{FF2B5EF4-FFF2-40B4-BE49-F238E27FC236}">
                <a16:creationId xmlns:a16="http://schemas.microsoft.com/office/drawing/2014/main" id="{9DA26C32-DC5F-624E-AA4B-50639DC11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1528" y="4418899"/>
            <a:ext cx="5767898" cy="751706"/>
          </a:xfrm>
          <a:prstGeom prst="rect">
            <a:avLst/>
          </a:prstGeom>
        </p:spPr>
      </p:pic>
      <p:sp>
        <p:nvSpPr>
          <p:cNvPr id="4" name="مستطيل 7">
            <a:extLst>
              <a:ext uri="{FF2B5EF4-FFF2-40B4-BE49-F238E27FC236}">
                <a16:creationId xmlns:a16="http://schemas.microsoft.com/office/drawing/2014/main" id="{F72860CC-8E8F-CC41-ACA9-015B6D596A82}"/>
              </a:ext>
            </a:extLst>
          </p:cNvPr>
          <p:cNvSpPr/>
          <p:nvPr/>
        </p:nvSpPr>
        <p:spPr>
          <a:xfrm>
            <a:off x="3965177" y="3050747"/>
            <a:ext cx="5400600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D5A381D-0B00-3B4B-A71F-464C60E4781D}"/>
              </a:ext>
            </a:extLst>
          </p:cNvPr>
          <p:cNvSpPr/>
          <p:nvPr/>
        </p:nvSpPr>
        <p:spPr>
          <a:xfrm>
            <a:off x="7627419" y="3050747"/>
            <a:ext cx="211147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زاويتان متقابلتان بالراس </a:t>
            </a:r>
            <a:endParaRPr lang="ar-SA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مستطيل 8">
            <a:extLst>
              <a:ext uri="{FF2B5EF4-FFF2-40B4-BE49-F238E27FC236}">
                <a16:creationId xmlns:a16="http://schemas.microsoft.com/office/drawing/2014/main" id="{A899EB11-DAA5-C14A-B65B-CAC8C6C238EB}"/>
              </a:ext>
            </a:extLst>
          </p:cNvPr>
          <p:cNvSpPr/>
          <p:nvPr/>
        </p:nvSpPr>
        <p:spPr>
          <a:xfrm>
            <a:off x="6142718" y="3016618"/>
            <a:ext cx="8579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غير ذلك </a:t>
            </a:r>
            <a:endParaRPr lang="ar-SA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مستطيل 9">
            <a:extLst>
              <a:ext uri="{FF2B5EF4-FFF2-40B4-BE49-F238E27FC236}">
                <a16:creationId xmlns:a16="http://schemas.microsoft.com/office/drawing/2014/main" id="{E9DE6A2F-30EC-3E43-B786-951BB62C690F}"/>
              </a:ext>
            </a:extLst>
          </p:cNvPr>
          <p:cNvSpPr/>
          <p:nvPr/>
        </p:nvSpPr>
        <p:spPr>
          <a:xfrm>
            <a:off x="3833702" y="2988042"/>
            <a:ext cx="158569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زاويتان متجاورتان</a:t>
            </a:r>
            <a:endParaRPr lang="ar-SA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مستطيل 10">
            <a:extLst>
              <a:ext uri="{FF2B5EF4-FFF2-40B4-BE49-F238E27FC236}">
                <a16:creationId xmlns:a16="http://schemas.microsoft.com/office/drawing/2014/main" id="{455C3548-E1F7-1F42-A3FA-1A1FEDF62ED0}"/>
              </a:ext>
            </a:extLst>
          </p:cNvPr>
          <p:cNvSpPr/>
          <p:nvPr/>
        </p:nvSpPr>
        <p:spPr>
          <a:xfrm>
            <a:off x="7839446" y="5043413"/>
            <a:ext cx="158569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زاويتان متجاورتان</a:t>
            </a:r>
            <a:endParaRPr lang="ar-SA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مستطيل 11">
            <a:extLst>
              <a:ext uri="{FF2B5EF4-FFF2-40B4-BE49-F238E27FC236}">
                <a16:creationId xmlns:a16="http://schemas.microsoft.com/office/drawing/2014/main" id="{9A51D5B0-CEE2-F14D-A94A-1EF280B48A74}"/>
              </a:ext>
            </a:extLst>
          </p:cNvPr>
          <p:cNvSpPr/>
          <p:nvPr/>
        </p:nvSpPr>
        <p:spPr>
          <a:xfrm>
            <a:off x="6236513" y="5051218"/>
            <a:ext cx="8579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غير ذلك </a:t>
            </a:r>
            <a:endParaRPr lang="ar-SA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مستطيل 13">
            <a:extLst>
              <a:ext uri="{FF2B5EF4-FFF2-40B4-BE49-F238E27FC236}">
                <a16:creationId xmlns:a16="http://schemas.microsoft.com/office/drawing/2014/main" id="{F71D6971-2E2B-1D49-BEF2-0D8ABBF3FCF0}"/>
              </a:ext>
            </a:extLst>
          </p:cNvPr>
          <p:cNvSpPr/>
          <p:nvPr/>
        </p:nvSpPr>
        <p:spPr>
          <a:xfrm>
            <a:off x="3380032" y="5035345"/>
            <a:ext cx="211147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زاويتان متقابلتان بالراس </a:t>
            </a:r>
            <a:endParaRPr lang="ar-SA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0F796982-E2F5-2E4E-F7E8-9C9BE4AE2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69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336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9" grpId="0"/>
      <p:bldP spid="21" grpId="0"/>
      <p:bldP spid="2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3">
            <a:extLst>
              <a:ext uri="{FF2B5EF4-FFF2-40B4-BE49-F238E27FC236}">
                <a16:creationId xmlns:a16="http://schemas.microsoft.com/office/drawing/2014/main" id="{3D75A483-7BC7-6141-9568-8E616E1854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0924" y="1680031"/>
            <a:ext cx="7744404" cy="2880320"/>
          </a:xfrm>
          <a:prstGeom prst="rect">
            <a:avLst/>
          </a:prstGeom>
        </p:spPr>
      </p:pic>
      <p:sp>
        <p:nvSpPr>
          <p:cNvPr id="3" name="مستطيل 4">
            <a:extLst>
              <a:ext uri="{FF2B5EF4-FFF2-40B4-BE49-F238E27FC236}">
                <a16:creationId xmlns:a16="http://schemas.microsoft.com/office/drawing/2014/main" id="{28C3CF37-FF57-6F48-8F17-81C5F4148079}"/>
              </a:ext>
            </a:extLst>
          </p:cNvPr>
          <p:cNvSpPr/>
          <p:nvPr/>
        </p:nvSpPr>
        <p:spPr>
          <a:xfrm>
            <a:off x="4856579" y="3552239"/>
            <a:ext cx="31550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خطـأ لأنها لم تنتج عن تقاطع مستقيمين </a:t>
            </a:r>
            <a:endParaRPr lang="ar-SA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4" name="رابط كسهم مستقيم 5">
            <a:extLst>
              <a:ext uri="{FF2B5EF4-FFF2-40B4-BE49-F238E27FC236}">
                <a16:creationId xmlns:a16="http://schemas.microsoft.com/office/drawing/2014/main" id="{9FEEB5F7-EB47-3442-9489-640D15EA6B45}"/>
              </a:ext>
            </a:extLst>
          </p:cNvPr>
          <p:cNvCxnSpPr>
            <a:cxnSpLocks/>
          </p:cNvCxnSpPr>
          <p:nvPr/>
        </p:nvCxnSpPr>
        <p:spPr>
          <a:xfrm flipH="1">
            <a:off x="5059357" y="4954257"/>
            <a:ext cx="3302808" cy="0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شكل بيضاوي 6">
            <a:extLst>
              <a:ext uri="{FF2B5EF4-FFF2-40B4-BE49-F238E27FC236}">
                <a16:creationId xmlns:a16="http://schemas.microsoft.com/office/drawing/2014/main" id="{D793C1B6-78EF-F242-8465-7FA1AED10F53}"/>
              </a:ext>
            </a:extLst>
          </p:cNvPr>
          <p:cNvSpPr/>
          <p:nvPr/>
        </p:nvSpPr>
        <p:spPr>
          <a:xfrm flipH="1">
            <a:off x="6752442" y="4875250"/>
            <a:ext cx="144252" cy="150767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3">
            <a:extLst>
              <a:ext uri="{FF2B5EF4-FFF2-40B4-BE49-F238E27FC236}">
                <a16:creationId xmlns:a16="http://schemas.microsoft.com/office/drawing/2014/main" id="{F36CDED2-7F10-2C49-A45F-38926E5960CF}"/>
              </a:ext>
            </a:extLst>
          </p:cNvPr>
          <p:cNvSpPr/>
          <p:nvPr/>
        </p:nvSpPr>
        <p:spPr>
          <a:xfrm>
            <a:off x="4182094" y="3987488"/>
            <a:ext cx="4908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صح</a:t>
            </a:r>
            <a:endParaRPr lang="ar-SA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4871FB0C-28F4-4768-CE00-7F275547A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70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0584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4">
            <a:extLst>
              <a:ext uri="{FF2B5EF4-FFF2-40B4-BE49-F238E27FC236}">
                <a16:creationId xmlns:a16="http://schemas.microsoft.com/office/drawing/2014/main" id="{96F7E552-5B9F-4B42-ABCD-90BC2ED271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2392" y="1890297"/>
            <a:ext cx="8244408" cy="3743325"/>
          </a:xfrm>
          <a:prstGeom prst="rect">
            <a:avLst/>
          </a:prstGeom>
        </p:spPr>
      </p:pic>
      <p:sp>
        <p:nvSpPr>
          <p:cNvPr id="3" name="شكل بيضاوي 1">
            <a:extLst>
              <a:ext uri="{FF2B5EF4-FFF2-40B4-BE49-F238E27FC236}">
                <a16:creationId xmlns:a16="http://schemas.microsoft.com/office/drawing/2014/main" id="{FED192C6-77F4-934D-9846-1CDD76DE7C49}"/>
              </a:ext>
            </a:extLst>
          </p:cNvPr>
          <p:cNvSpPr/>
          <p:nvPr/>
        </p:nvSpPr>
        <p:spPr>
          <a:xfrm>
            <a:off x="8684529" y="3978529"/>
            <a:ext cx="576064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بيضاوي 5">
            <a:extLst>
              <a:ext uri="{FF2B5EF4-FFF2-40B4-BE49-F238E27FC236}">
                <a16:creationId xmlns:a16="http://schemas.microsoft.com/office/drawing/2014/main" id="{BCA79B00-236A-5D45-9B6D-021081FCF052}"/>
              </a:ext>
            </a:extLst>
          </p:cNvPr>
          <p:cNvSpPr/>
          <p:nvPr/>
        </p:nvSpPr>
        <p:spPr>
          <a:xfrm>
            <a:off x="4832752" y="4013160"/>
            <a:ext cx="576064" cy="4694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298771F-E09F-2CDC-6EE5-D75B02B9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71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94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 descr="صورة تحتوي على نص&#10;&#10;تم إنشاء الوصف تلقائياً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95849" y="5251928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7E98BFA-4DFE-DA25-2A51-5CB988861F0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605636" y="6413543"/>
            <a:ext cx="731600" cy="524800"/>
          </a:xfrm>
        </p:spPr>
        <p:txBody>
          <a:bodyPr/>
          <a:lstStyle/>
          <a:p>
            <a:fld id="{00000000-1234-1234-1234-123412341234}" type="slidenum">
              <a:rPr lang="en-GB" smtClean="0">
                <a:solidFill>
                  <a:schemeClr val="tx1"/>
                </a:solidFill>
              </a:rPr>
              <a:pPr/>
              <a:t>54</a:t>
            </a:fld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83798" y="198951"/>
            <a:ext cx="11624404" cy="6481460"/>
            <a:chOff x="428030" y="0"/>
            <a:chExt cx="11624404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  <a:alpha val="49804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216496" y="241045"/>
                <a:ext cx="9841965" cy="550456"/>
              </a:xfrm>
              <a:prstGeom prst="roundRect">
                <a:avLst/>
              </a:prstGeom>
              <a:pattFill prst="solidDmnd">
                <a:fgClr>
                  <a:srgbClr val="709397"/>
                </a:fgClr>
                <a:bgClr>
                  <a:srgbClr val="BAC0C6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75000"/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428030" y="3465391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096716" y="167535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1FE4CB4-20D1-35ED-726E-DC61A53AC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5638" y="6412724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72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02226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bg2"/>
            </a:gs>
            <a:gs pos="83000">
              <a:schemeClr val="bg2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83798" y="188270"/>
            <a:ext cx="11624404" cy="6481460"/>
            <a:chOff x="428030" y="0"/>
            <a:chExt cx="11624404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  <a:alpha val="49804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216496" y="241045"/>
                <a:ext cx="9841965" cy="550456"/>
              </a:xfrm>
              <a:prstGeom prst="roundRect">
                <a:avLst/>
              </a:prstGeom>
              <a:pattFill prst="solidDmnd">
                <a:fgClr>
                  <a:srgbClr val="709397"/>
                </a:fgClr>
                <a:bgClr>
                  <a:srgbClr val="BAC0C6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75000"/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428030" y="3465391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٧-١</a:t>
            </a:r>
            <a:endParaRPr lang="ar-SA" sz="4500" dirty="0">
              <a:solidFill>
                <a:srgbClr val="C00000"/>
              </a:solidFill>
              <a:latin typeface="18 Khebrat Musamim" pitchFamily="2" charset="0"/>
              <a:cs typeface="KufiStandardGK" pitchFamily="2" charset="-78"/>
            </a:endParaRP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العلاقات بين الزوايا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096716" y="167535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661E19A-EEE3-2BDD-8873-D77F91C3F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55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656140" y="2098193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٧-١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العلاقات بين الزوايا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051" y="710767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أصنف الزوايا واتعرف على الزوايا المتقابلة بالرأس والزوايا المتجاورة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317260" y="4634911"/>
            <a:ext cx="5463712" cy="1141412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308819" y="4296458"/>
            <a:ext cx="5515244" cy="87856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الزوايا</a:t>
            </a:r>
          </a:p>
          <a:p>
            <a:pPr algn="ctr">
              <a:defRPr/>
            </a:pPr>
            <a:r>
              <a:rPr lang="ar-SA" sz="2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الدرجة</a:t>
            </a:r>
          </a:p>
          <a:p>
            <a:pPr algn="ctr">
              <a:defRPr/>
            </a:pPr>
            <a:r>
              <a:rPr lang="ar-SA" sz="2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الزوايا</a:t>
            </a:r>
          </a:p>
          <a:p>
            <a:pPr algn="ctr">
              <a:defRPr/>
            </a:pPr>
            <a:r>
              <a:rPr lang="ar-SA" sz="2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الراس </a:t>
            </a:r>
          </a:p>
          <a:p>
            <a:pPr algn="ctr">
              <a:defRPr/>
            </a:pPr>
            <a:r>
              <a:rPr lang="ar-SA" sz="2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الزوايا المتطابقة </a:t>
            </a:r>
          </a:p>
          <a:p>
            <a:pPr algn="ctr">
              <a:defRPr/>
            </a:pPr>
            <a:r>
              <a:rPr lang="ar-SA" sz="2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الزاوية القائمة</a:t>
            </a:r>
          </a:p>
          <a:p>
            <a:pPr algn="ctr">
              <a:defRPr/>
            </a:pPr>
            <a:r>
              <a:rPr lang="ar-SA" sz="2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الزاوية الحاده</a:t>
            </a:r>
          </a:p>
          <a:p>
            <a:pPr algn="ctr">
              <a:defRPr/>
            </a:pPr>
            <a:r>
              <a:rPr lang="ar-SA" sz="2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الزاوية المنفرجة</a:t>
            </a:r>
          </a:p>
          <a:p>
            <a:pPr algn="ctr">
              <a:defRPr/>
            </a:pPr>
            <a:r>
              <a:rPr lang="ar-SA" sz="2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الزاوية المستقيمة</a:t>
            </a:r>
          </a:p>
          <a:p>
            <a:pPr algn="ctr">
              <a:defRPr/>
            </a:pPr>
            <a:r>
              <a:rPr lang="ar-SA" sz="2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الزوايا المتقابلة بالراس</a:t>
            </a:r>
          </a:p>
          <a:p>
            <a:pPr algn="ctr">
              <a:defRPr/>
            </a:pPr>
            <a:r>
              <a:rPr lang="ar-SA" sz="2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الزوايا المتجاورة</a:t>
            </a:r>
          </a:p>
          <a:p>
            <a:pPr algn="ctr">
              <a:defRPr/>
            </a:pPr>
            <a:endParaRPr lang="ar-SA" sz="2800" dirty="0">
              <a:solidFill>
                <a:srgbClr val="011893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871132" y="2786684"/>
            <a:ext cx="2291031" cy="4058258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3B2145F-5277-1E17-2C6E-3F1A67696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56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BC94C48-8572-F22D-A0EA-7A0EFC6D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57</a:t>
            </a:fld>
            <a:endParaRPr lang="en-US" altLang="ar-SA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12">
            <a:extLst>
              <a:ext uri="{FF2B5EF4-FFF2-40B4-BE49-F238E27FC236}">
                <a16:creationId xmlns:a16="http://schemas.microsoft.com/office/drawing/2014/main" id="{7BD64A0D-BE5A-8E48-A9D4-17C8C799CB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4197" y="1736195"/>
            <a:ext cx="916817" cy="3495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13">
            <a:extLst>
              <a:ext uri="{FF2B5EF4-FFF2-40B4-BE49-F238E27FC236}">
                <a16:creationId xmlns:a16="http://schemas.microsoft.com/office/drawing/2014/main" id="{41E5D282-A6E7-5D4C-877B-15084A46F4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5734" y="2291942"/>
            <a:ext cx="4635714" cy="3496698"/>
          </a:xfrm>
          <a:prstGeom prst="rect">
            <a:avLst/>
          </a:prstGeom>
        </p:spPr>
      </p:pic>
      <p:pic>
        <p:nvPicPr>
          <p:cNvPr id="5" name="صورة 14">
            <a:extLst>
              <a:ext uri="{FF2B5EF4-FFF2-40B4-BE49-F238E27FC236}">
                <a16:creationId xmlns:a16="http://schemas.microsoft.com/office/drawing/2014/main" id="{89680A00-A029-814C-8CC7-C7C555D305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6144" y="2531925"/>
            <a:ext cx="2892621" cy="3680927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8DAAFFB-DCCF-9E54-1021-6C6A04102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58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76F6810-B901-3942-8D8A-EC9EF7A7D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898" y="1413918"/>
            <a:ext cx="68103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70EE6D-EF7E-D048-B5A4-3E593C515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535" y="2566046"/>
            <a:ext cx="42291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9F691D-0A96-774B-942F-CC869A9FC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323" y="3975920"/>
            <a:ext cx="45529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3BC000-6268-0B40-9E3E-C1B00AF08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66" y="4916414"/>
            <a:ext cx="2609850" cy="38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6F0F3F3F-331D-6149-B712-3DBCF2651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151" y="4876048"/>
            <a:ext cx="15504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45E3601-B800-3F4B-9D31-82CAA63BA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785" y="4510262"/>
            <a:ext cx="14287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D335CD0-6307-344C-96B9-CF46A6D64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112" y="5950422"/>
            <a:ext cx="9334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2D4E1D2-3F91-8C43-9DE3-887C78FA6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338" y="5982481"/>
            <a:ext cx="8763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1">
            <a:extLst>
              <a:ext uri="{FF2B5EF4-FFF2-40B4-BE49-F238E27FC236}">
                <a16:creationId xmlns:a16="http://schemas.microsoft.com/office/drawing/2014/main" id="{7334BBA1-D479-0241-88DC-A9339AEB4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59" y="6001531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2">
            <a:extLst>
              <a:ext uri="{FF2B5EF4-FFF2-40B4-BE49-F238E27FC236}">
                <a16:creationId xmlns:a16="http://schemas.microsoft.com/office/drawing/2014/main" id="{B1AFFE83-7C9B-D748-AFA4-763B3067B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954" y="6058681"/>
            <a:ext cx="438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DBC2E00-4B3A-7A03-FD79-5C80A48A3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59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516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B49FF95-DC95-A145-A88D-D394DF41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190" y="2213302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A4153E7-3D6E-ED43-96C9-837F2F103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80" y="2293544"/>
            <a:ext cx="2876550" cy="390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2858A9EA-EEBA-F54A-B7DB-046CD7A5E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66" y="3401374"/>
            <a:ext cx="187220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مجموعة 1">
            <a:extLst>
              <a:ext uri="{FF2B5EF4-FFF2-40B4-BE49-F238E27FC236}">
                <a16:creationId xmlns:a16="http://schemas.microsoft.com/office/drawing/2014/main" id="{57026511-33C9-F04D-A904-D078566D092C}"/>
              </a:ext>
            </a:extLst>
          </p:cNvPr>
          <p:cNvGrpSpPr/>
          <p:nvPr/>
        </p:nvGrpSpPr>
        <p:grpSpPr>
          <a:xfrm>
            <a:off x="7661475" y="5233512"/>
            <a:ext cx="1357591" cy="400110"/>
            <a:chOff x="6595745" y="3859001"/>
            <a:chExt cx="1357591" cy="400110"/>
          </a:xfrm>
        </p:grpSpPr>
        <p:sp>
          <p:nvSpPr>
            <p:cNvPr id="17" name="مربع نص 10">
              <a:extLst>
                <a:ext uri="{FF2B5EF4-FFF2-40B4-BE49-F238E27FC236}">
                  <a16:creationId xmlns:a16="http://schemas.microsoft.com/office/drawing/2014/main" id="{1610D7D0-8AB1-8C42-B83F-67C511ECFE1A}"/>
                </a:ext>
              </a:extLst>
            </p:cNvPr>
            <p:cNvSpPr txBox="1"/>
            <p:nvPr/>
          </p:nvSpPr>
          <p:spPr>
            <a:xfrm>
              <a:off x="6595745" y="3859001"/>
              <a:ext cx="99755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ر س ت</a:t>
              </a:r>
            </a:p>
          </p:txBody>
        </p:sp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3AF3381E-6D72-394E-AC2D-F85C465B42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933056"/>
              <a:ext cx="3570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مجموعة 13">
            <a:extLst>
              <a:ext uri="{FF2B5EF4-FFF2-40B4-BE49-F238E27FC236}">
                <a16:creationId xmlns:a16="http://schemas.microsoft.com/office/drawing/2014/main" id="{C552E4C8-5D98-3348-AAE1-53EAED9C23E8}"/>
              </a:ext>
            </a:extLst>
          </p:cNvPr>
          <p:cNvGrpSpPr/>
          <p:nvPr/>
        </p:nvGrpSpPr>
        <p:grpSpPr>
          <a:xfrm>
            <a:off x="5634690" y="5233512"/>
            <a:ext cx="1343990" cy="400110"/>
            <a:chOff x="6609346" y="3859001"/>
            <a:chExt cx="1343990" cy="400110"/>
          </a:xfrm>
        </p:grpSpPr>
        <p:sp>
          <p:nvSpPr>
            <p:cNvPr id="21" name="مربع نص 14">
              <a:extLst>
                <a:ext uri="{FF2B5EF4-FFF2-40B4-BE49-F238E27FC236}">
                  <a16:creationId xmlns:a16="http://schemas.microsoft.com/office/drawing/2014/main" id="{92EBF3DF-E98C-374C-9891-59BFD4D6F1F4}"/>
                </a:ext>
              </a:extLst>
            </p:cNvPr>
            <p:cNvSpPr txBox="1"/>
            <p:nvPr/>
          </p:nvSpPr>
          <p:spPr>
            <a:xfrm>
              <a:off x="6609346" y="3859001"/>
              <a:ext cx="99755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ت س ر</a:t>
              </a:r>
            </a:p>
          </p:txBody>
        </p:sp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id="{7FAC979B-A649-EF47-8328-86F76C16C6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933056"/>
              <a:ext cx="3570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مجموعة 16">
            <a:extLst>
              <a:ext uri="{FF2B5EF4-FFF2-40B4-BE49-F238E27FC236}">
                <a16:creationId xmlns:a16="http://schemas.microsoft.com/office/drawing/2014/main" id="{4FB1D8BF-5B0A-CA45-BA28-2C0AA9E86197}"/>
              </a:ext>
            </a:extLst>
          </p:cNvPr>
          <p:cNvGrpSpPr/>
          <p:nvPr/>
        </p:nvGrpSpPr>
        <p:grpSpPr>
          <a:xfrm>
            <a:off x="3690474" y="5233512"/>
            <a:ext cx="1343990" cy="400110"/>
            <a:chOff x="6609346" y="3859001"/>
            <a:chExt cx="1343990" cy="400110"/>
          </a:xfrm>
        </p:grpSpPr>
        <p:sp>
          <p:nvSpPr>
            <p:cNvPr id="25" name="مربع نص 17">
              <a:extLst>
                <a:ext uri="{FF2B5EF4-FFF2-40B4-BE49-F238E27FC236}">
                  <a16:creationId xmlns:a16="http://schemas.microsoft.com/office/drawing/2014/main" id="{C6257C22-9CDB-6F4A-AB15-43BCC51E2F3F}"/>
                </a:ext>
              </a:extLst>
            </p:cNvPr>
            <p:cNvSpPr txBox="1"/>
            <p:nvPr/>
          </p:nvSpPr>
          <p:spPr>
            <a:xfrm>
              <a:off x="6609346" y="3859001"/>
              <a:ext cx="99755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س</a:t>
              </a:r>
            </a:p>
          </p:txBody>
        </p:sp>
        <p:pic>
          <p:nvPicPr>
            <p:cNvPr id="26" name="Picture 4">
              <a:extLst>
                <a:ext uri="{FF2B5EF4-FFF2-40B4-BE49-F238E27FC236}">
                  <a16:creationId xmlns:a16="http://schemas.microsoft.com/office/drawing/2014/main" id="{C4337F37-B79A-8A47-A3B9-8C272FCAB6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933056"/>
              <a:ext cx="3570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مجموعة 19">
            <a:extLst>
              <a:ext uri="{FF2B5EF4-FFF2-40B4-BE49-F238E27FC236}">
                <a16:creationId xmlns:a16="http://schemas.microsoft.com/office/drawing/2014/main" id="{761FC0BF-C2C3-4647-93B6-8DD9D02E7B81}"/>
              </a:ext>
            </a:extLst>
          </p:cNvPr>
          <p:cNvGrpSpPr/>
          <p:nvPr/>
        </p:nvGrpSpPr>
        <p:grpSpPr>
          <a:xfrm>
            <a:off x="2034290" y="5233512"/>
            <a:ext cx="1343990" cy="400110"/>
            <a:chOff x="6609346" y="3859001"/>
            <a:chExt cx="1343990" cy="400110"/>
          </a:xfrm>
        </p:grpSpPr>
        <p:sp>
          <p:nvSpPr>
            <p:cNvPr id="29" name="مربع نص 20">
              <a:extLst>
                <a:ext uri="{FF2B5EF4-FFF2-40B4-BE49-F238E27FC236}">
                  <a16:creationId xmlns:a16="http://schemas.microsoft.com/office/drawing/2014/main" id="{BBABF28F-86FC-784D-93A5-2C3866875277}"/>
                </a:ext>
              </a:extLst>
            </p:cNvPr>
            <p:cNvSpPr txBox="1"/>
            <p:nvPr/>
          </p:nvSpPr>
          <p:spPr>
            <a:xfrm>
              <a:off x="6609346" y="3859001"/>
              <a:ext cx="99755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2</a:t>
              </a:r>
            </a:p>
          </p:txBody>
        </p:sp>
        <p:pic>
          <p:nvPicPr>
            <p:cNvPr id="30" name="Picture 4">
              <a:extLst>
                <a:ext uri="{FF2B5EF4-FFF2-40B4-BE49-F238E27FC236}">
                  <a16:creationId xmlns:a16="http://schemas.microsoft.com/office/drawing/2014/main" id="{23A018E3-D8F1-A24E-90E3-934F281EF2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933056"/>
              <a:ext cx="3570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AE16685B-1181-6C03-7551-1DE88463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60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3392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6C6814-ABAE-504B-BC20-FED4D443F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467" y="763138"/>
            <a:ext cx="70008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CBAAE2-300B-E84A-9175-35D1BFBBF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17" y="1411210"/>
            <a:ext cx="68103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FB204C-A7C3-9540-BD1E-366577D43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520" y="3939599"/>
            <a:ext cx="6200775" cy="419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4E71A124-0FD7-C644-9ED2-B0AF6F51F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797" y="3931490"/>
            <a:ext cx="15504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14E5727A-F3EF-8B4B-A636-CCCACB23E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197" y="4933856"/>
            <a:ext cx="9906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2E6AE4AA-5359-8C47-9BD6-14826162A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664" y="4933856"/>
            <a:ext cx="17335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E23F9BD3-928E-A144-90F6-EDCFC6E61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446" y="5881411"/>
            <a:ext cx="22288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F8F9D761-F10F-254E-B0B6-BDC8AF7A0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326" y="5875706"/>
            <a:ext cx="25622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72FE3E5-9D8C-2509-58CB-C725F4029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61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8511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5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356</Words>
  <Application>Microsoft Macintosh PowerPoint</Application>
  <PresentationFormat>شاشة عريضة</PresentationFormat>
  <Paragraphs>289</Paragraphs>
  <Slides>20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8" baseType="lpstr">
      <vt:lpstr>18 Khebrat Musamim</vt:lpstr>
      <vt:lpstr>Arial</vt:lpstr>
      <vt:lpstr>Arial Black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43</cp:revision>
  <dcterms:created xsi:type="dcterms:W3CDTF">2021-08-28T07:17:54Z</dcterms:created>
  <dcterms:modified xsi:type="dcterms:W3CDTF">2022-08-08T23:11:43Z</dcterms:modified>
</cp:coreProperties>
</file>