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6" rtl="1" saveSubsetFonts="1" autoCompressPictures="0">
  <p:sldMasterIdLst>
    <p:sldMasterId id="2147483648" r:id="rId1"/>
  </p:sldMasterIdLst>
  <p:notesMasterIdLst>
    <p:notesMasterId r:id="rId31"/>
  </p:notesMasterIdLst>
  <p:sldIdLst>
    <p:sldId id="273" r:id="rId2"/>
    <p:sldId id="257" r:id="rId3"/>
    <p:sldId id="354" r:id="rId4"/>
    <p:sldId id="258" r:id="rId5"/>
    <p:sldId id="350" r:id="rId6"/>
    <p:sldId id="259" r:id="rId7"/>
    <p:sldId id="358" r:id="rId8"/>
    <p:sldId id="360" r:id="rId9"/>
    <p:sldId id="361" r:id="rId10"/>
    <p:sldId id="263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59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E569EE5E-A898-5441-9C9C-73E377DEE948}">
          <p14:sldIdLst>
            <p14:sldId id="257"/>
            <p14:sldId id="354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259"/>
            <p14:sldId id="358"/>
            <p14:sldId id="360"/>
            <p14:sldId id="361"/>
            <p14:sldId id="263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397"/>
    <a:srgbClr val="D5EBFB"/>
    <a:srgbClr val="C2EEC2"/>
    <a:srgbClr val="B2EEBA"/>
    <a:srgbClr val="C7F7A9"/>
    <a:srgbClr val="8CA0A3"/>
    <a:srgbClr val="BAC0C6"/>
    <a:srgbClr val="909497"/>
    <a:srgbClr val="C93ACD"/>
    <a:srgbClr val="832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13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119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E523B86-1047-8008-8E12-6DD6EA23F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4726265-280E-4459-BFE9-77CE3EA2E476}" type="slidenum">
              <a:rPr lang="ar-SA" altLang="ar-SA" smtClean="0"/>
              <a:pPr algn="l">
                <a:spcBef>
                  <a:spcPct val="0"/>
                </a:spcBef>
              </a:pPr>
              <a:t>125</a:t>
            </a:fld>
            <a:endParaRPr lang="en-US" altLang="ar-SA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DDEEFF6-00EF-B04E-AB0B-EA281D1B0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711B50E-E633-3B8B-7030-358BAD33C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42" Type="http://schemas.openxmlformats.org/officeDocument/2006/relationships/image" Target="../media/image261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41" Type="http://schemas.openxmlformats.org/officeDocument/2006/relationships/slide" Target="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7" Type="http://schemas.openxmlformats.org/officeDocument/2006/relationships/image" Target="../media/image25.png"/><Relationship Id="rId40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PP7Yve2z40QpybFj1CLTOBwKMhEG4kE5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3.png"/><Relationship Id="rId4" Type="http://schemas.openxmlformats.org/officeDocument/2006/relationships/image" Target="../media/image35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4.jp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5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4.jpg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audio" Target="../media/audio2.wav"/><Relationship Id="rId5" Type="http://schemas.openxmlformats.org/officeDocument/2006/relationships/image" Target="../media/image36.png"/><Relationship Id="rId10" Type="http://schemas.openxmlformats.org/officeDocument/2006/relationships/image" Target="../media/image60.png"/><Relationship Id="rId4" Type="http://schemas.openxmlformats.org/officeDocument/2006/relationships/image" Target="../media/image35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g"/><Relationship Id="rId7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34.jpg"/><Relationship Id="rId7" Type="http://schemas.openxmlformats.org/officeDocument/2006/relationships/image" Target="../media/image6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6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4.jpg"/><Relationship Id="rId7" Type="http://schemas.openxmlformats.org/officeDocument/2006/relationships/image" Target="../media/image5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34.jpg"/><Relationship Id="rId7" Type="http://schemas.openxmlformats.org/officeDocument/2006/relationships/image" Target="../media/image6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7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34.jpg"/><Relationship Id="rId7" Type="http://schemas.openxmlformats.org/officeDocument/2006/relationships/image" Target="../media/image6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34.jpg"/><Relationship Id="rId7" Type="http://schemas.openxmlformats.org/officeDocument/2006/relationships/image" Target="../media/image7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audio" Target="../media/audio2.wav"/><Relationship Id="rId3" Type="http://schemas.openxmlformats.org/officeDocument/2006/relationships/image" Target="../media/image34.jpg"/><Relationship Id="rId7" Type="http://schemas.openxmlformats.org/officeDocument/2006/relationships/image" Target="../media/image75.png"/><Relationship Id="rId12" Type="http://schemas.openxmlformats.org/officeDocument/2006/relationships/image" Target="../media/image80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79.png"/><Relationship Id="rId5" Type="http://schemas.openxmlformats.org/officeDocument/2006/relationships/image" Target="../media/image36.png"/><Relationship Id="rId10" Type="http://schemas.openxmlformats.org/officeDocument/2006/relationships/image" Target="../media/image78.png"/><Relationship Id="rId4" Type="http://schemas.openxmlformats.org/officeDocument/2006/relationships/image" Target="../media/image35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4.jpg"/><Relationship Id="rId7" Type="http://schemas.openxmlformats.org/officeDocument/2006/relationships/image" Target="../media/image8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34.jpg"/><Relationship Id="rId7" Type="http://schemas.openxmlformats.org/officeDocument/2006/relationships/image" Target="../media/image8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4.jpg"/><Relationship Id="rId7" Type="http://schemas.openxmlformats.org/officeDocument/2006/relationships/image" Target="../media/image8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34.jpg"/><Relationship Id="rId7" Type="http://schemas.openxmlformats.org/officeDocument/2006/relationships/image" Target="../media/image8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audio" Target="../media/audio2.wav"/><Relationship Id="rId4" Type="http://schemas.openxmlformats.org/officeDocument/2006/relationships/image" Target="../media/image35.png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audio" Target="../media/audio2.wav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audio" Target="../media/audio3.wav"/><Relationship Id="rId7" Type="http://schemas.openxmlformats.org/officeDocument/2006/relationships/image" Target="../media/image37.jpe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6.wmf"/><Relationship Id="rId5" Type="http://schemas.openxmlformats.org/officeDocument/2006/relationships/image" Target="../media/image35.png"/><Relationship Id="rId10" Type="http://schemas.openxmlformats.org/officeDocument/2006/relationships/image" Target="../media/image45.wmf"/><Relationship Id="rId4" Type="http://schemas.openxmlformats.org/officeDocument/2006/relationships/image" Target="../media/image34.jp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4.jpg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 descr="صورة تحتوي على نص&#10;&#10;تم إنشاء الوصف تلقائياً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95849" y="5251928"/>
            <a:ext cx="672730" cy="951841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CE5F6E04-B38B-A342-2CBC-43B9E1290B5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459294" y="6297200"/>
            <a:ext cx="7316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116</a:t>
            </a:fld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صورة المقطع 4">
                <a:extLst>
                  <a:ext uri="{FF2B5EF4-FFF2-40B4-BE49-F238E27FC236}">
                    <a16:creationId xmlns:a16="http://schemas.microsoft.com/office/drawing/2014/main" id="{B5DDBEAC-807A-DFDE-5174-BA5FA6FA62A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7192341"/>
                  </p:ext>
                </p:extLst>
              </p:nvPr>
            </p:nvGraphicFramePr>
            <p:xfrm>
              <a:off x="449900" y="151510"/>
              <a:ext cx="6031705" cy="3613496"/>
            </p:xfrm>
            <a:graphic>
              <a:graphicData uri="http://schemas.microsoft.com/office/powerpoint/2016/sectionzoom">
                <psez:sectionZm>
                  <psez:sectionZmObj sectionId="{E569EE5E-A898-5441-9C9C-73E377DEE948}">
                    <psez:zmPr id="{A4723609-DAB5-184B-A45F-BCCB0A82196C}" transitionDur="1000" showBg="0">
                      <p166:blipFill xmlns:p166="http://schemas.microsoft.com/office/powerpoint/2016/6/main">
                        <a:blip r:embed="rId4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31705" cy="3613496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صورة المقطع 4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B5DDBEAC-807A-DFDE-5174-BA5FA6FA62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9900" y="151510"/>
                <a:ext cx="6031705" cy="361349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3922B3-5CBB-B09C-2091-77846DD8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125</a:t>
            </a:fld>
            <a:endParaRPr lang="ar-S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6">
            <a:extLst>
              <a:ext uri="{FF2B5EF4-FFF2-40B4-BE49-F238E27FC236}">
                <a16:creationId xmlns:a16="http://schemas.microsoft.com/office/drawing/2014/main" id="{9A7F2FBC-3648-654D-BA1C-06D0F4D7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5429" y="3514456"/>
            <a:ext cx="1928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u="sng">
                <a:solidFill>
                  <a:srgbClr val="0070C0"/>
                </a:solidFill>
              </a:rPr>
              <a:t>الحل :</a:t>
            </a:r>
          </a:p>
        </p:txBody>
      </p:sp>
      <p:sp>
        <p:nvSpPr>
          <p:cNvPr id="3" name="مربع نص 18">
            <a:extLst>
              <a:ext uri="{FF2B5EF4-FFF2-40B4-BE49-F238E27FC236}">
                <a16:creationId xmlns:a16="http://schemas.microsoft.com/office/drawing/2014/main" id="{F71C6546-9A2D-B746-955B-31BEC1A74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179" y="4058969"/>
            <a:ext cx="5715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ق &lt; جـ + ٢٥ + ١٠٨ 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             ق &lt; جـ +١٣٣=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>
                <a:solidFill>
                  <a:srgbClr val="FF0000"/>
                </a:solidFill>
              </a:rPr>
              <a:t>                       - ١٣٣ =-١٣٣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                   ق &lt; جـ   = ٤٧</a:t>
            </a:r>
          </a:p>
        </p:txBody>
      </p:sp>
      <p:cxnSp>
        <p:nvCxnSpPr>
          <p:cNvPr id="4" name="رابط مستقيم 20">
            <a:extLst>
              <a:ext uri="{FF2B5EF4-FFF2-40B4-BE49-F238E27FC236}">
                <a16:creationId xmlns:a16="http://schemas.microsoft.com/office/drawing/2014/main" id="{9AA0EED9-3C23-D545-B4F0-E8989CD0AD49}"/>
              </a:ext>
            </a:extLst>
          </p:cNvPr>
          <p:cNvCxnSpPr>
            <a:cxnSpLocks/>
          </p:cNvCxnSpPr>
          <p:nvPr/>
        </p:nvCxnSpPr>
        <p:spPr>
          <a:xfrm flipH="1">
            <a:off x="5773291" y="5168631"/>
            <a:ext cx="433388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صورة 21">
            <a:extLst>
              <a:ext uri="{FF2B5EF4-FFF2-40B4-BE49-F238E27FC236}">
                <a16:creationId xmlns:a16="http://schemas.microsoft.com/office/drawing/2014/main" id="{D643DCA7-14EB-6047-8941-C17A1616B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04" y="1695181"/>
            <a:ext cx="2628900" cy="32385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مجموعة 22">
            <a:extLst>
              <a:ext uri="{FF2B5EF4-FFF2-40B4-BE49-F238E27FC236}">
                <a16:creationId xmlns:a16="http://schemas.microsoft.com/office/drawing/2014/main" id="{CC5C7AFD-1F5E-3D4C-88BD-47F6AA46E3FC}"/>
              </a:ext>
            </a:extLst>
          </p:cNvPr>
          <p:cNvGrpSpPr>
            <a:grpSpLocks/>
          </p:cNvGrpSpPr>
          <p:nvPr/>
        </p:nvGrpSpPr>
        <p:grpSpPr bwMode="auto">
          <a:xfrm>
            <a:off x="3255516" y="2452419"/>
            <a:ext cx="6643688" cy="708025"/>
            <a:chOff x="1690576" y="2723750"/>
            <a:chExt cx="10501423" cy="1538610"/>
          </a:xfrm>
        </p:grpSpPr>
        <p:pic>
          <p:nvPicPr>
            <p:cNvPr id="17" name="صورة 23">
              <a:extLst>
                <a:ext uri="{FF2B5EF4-FFF2-40B4-BE49-F238E27FC236}">
                  <a16:creationId xmlns:a16="http://schemas.microsoft.com/office/drawing/2014/main" id="{8E1C3208-C517-9F4C-B1EB-CEF49EA04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76" y="2723750"/>
              <a:ext cx="10501423" cy="1410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صورة 24">
              <a:extLst>
                <a:ext uri="{FF2B5EF4-FFF2-40B4-BE49-F238E27FC236}">
                  <a16:creationId xmlns:a16="http://schemas.microsoft.com/office/drawing/2014/main" id="{D7A51240-FE14-034E-B99C-96F21FC1D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76" y="3428999"/>
              <a:ext cx="932067" cy="833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صورة 25">
            <a:extLst>
              <a:ext uri="{FF2B5EF4-FFF2-40B4-BE49-F238E27FC236}">
                <a16:creationId xmlns:a16="http://schemas.microsoft.com/office/drawing/2014/main" id="{C849459D-FA09-E346-8EFE-20E3D995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54" y="704581"/>
            <a:ext cx="2155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8CDCD9EB-5147-45E5-7971-6369D065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357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6">
            <a:extLst>
              <a:ext uri="{FF2B5EF4-FFF2-40B4-BE49-F238E27FC236}">
                <a16:creationId xmlns:a16="http://schemas.microsoft.com/office/drawing/2014/main" id="{B7FF6D41-C22E-1E46-8760-789C054A1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631" y="4436268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u="sng">
                <a:solidFill>
                  <a:srgbClr val="0070C0"/>
                </a:solidFill>
              </a:rPr>
              <a:t>الحل :</a:t>
            </a:r>
          </a:p>
        </p:txBody>
      </p:sp>
      <p:sp>
        <p:nvSpPr>
          <p:cNvPr id="3" name="مربع نص 18">
            <a:extLst>
              <a:ext uri="{FF2B5EF4-FFF2-40B4-BE49-F238E27FC236}">
                <a16:creationId xmlns:a16="http://schemas.microsoft.com/office/drawing/2014/main" id="{0D0E3AD6-2C76-E44B-ABC7-CB93D67C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431" y="4956968"/>
            <a:ext cx="31321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ق &lt; س + ٦١ + ٧٥ 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ق &lt; س +١٣٦=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>
                <a:solidFill>
                  <a:srgbClr val="FF0000"/>
                </a:solidFill>
              </a:rPr>
              <a:t>               - ١٣٦ =-١٣٦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         ق &lt; س   = ٤٤</a:t>
            </a:r>
            <a:endParaRPr lang="ar-SA" altLang="ar-SA" sz="2800"/>
          </a:p>
        </p:txBody>
      </p:sp>
      <p:pic>
        <p:nvPicPr>
          <p:cNvPr id="4" name="صورة 9">
            <a:extLst>
              <a:ext uri="{FF2B5EF4-FFF2-40B4-BE49-F238E27FC236}">
                <a16:creationId xmlns:a16="http://schemas.microsoft.com/office/drawing/2014/main" id="{89181F95-409A-5B48-A68A-EE45D58DB3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8" y="1051718"/>
            <a:ext cx="3046413" cy="485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10">
            <a:extLst>
              <a:ext uri="{FF2B5EF4-FFF2-40B4-BE49-F238E27FC236}">
                <a16:creationId xmlns:a16="http://schemas.microsoft.com/office/drawing/2014/main" id="{672985E6-75CC-B845-831B-A43F9E79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43" y="1702593"/>
            <a:ext cx="33480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1">
            <a:extLst>
              <a:ext uri="{FF2B5EF4-FFF2-40B4-BE49-F238E27FC236}">
                <a16:creationId xmlns:a16="http://schemas.microsoft.com/office/drawing/2014/main" id="{47926AEA-067C-884C-8979-AF772DA7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56" y="2370931"/>
            <a:ext cx="76930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12">
            <a:extLst>
              <a:ext uri="{FF2B5EF4-FFF2-40B4-BE49-F238E27FC236}">
                <a16:creationId xmlns:a16="http://schemas.microsoft.com/office/drawing/2014/main" id="{61E4C8DE-BD4A-6E4C-894E-E50214CF2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81" y="1078705"/>
            <a:ext cx="788987" cy="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43856D4-C9D2-1448-BABB-49A8BDB5B671}"/>
              </a:ext>
            </a:extLst>
          </p:cNvPr>
          <p:cNvCxnSpPr>
            <a:cxnSpLocks/>
          </p:cNvCxnSpPr>
          <p:nvPr/>
        </p:nvCxnSpPr>
        <p:spPr>
          <a:xfrm>
            <a:off x="7804468" y="4722018"/>
            <a:ext cx="0" cy="3414713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مربع نص 16">
            <a:extLst>
              <a:ext uri="{FF2B5EF4-FFF2-40B4-BE49-F238E27FC236}">
                <a16:creationId xmlns:a16="http://schemas.microsoft.com/office/drawing/2014/main" id="{F508D80D-C391-8D4F-862E-0925A6653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868" y="4107656"/>
            <a:ext cx="19288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u="sng">
                <a:solidFill>
                  <a:srgbClr val="0070C0"/>
                </a:solidFill>
              </a:rPr>
              <a:t>الحل :</a:t>
            </a:r>
          </a:p>
        </p:txBody>
      </p:sp>
      <p:sp>
        <p:nvSpPr>
          <p:cNvPr id="25" name="مربع نص 18">
            <a:extLst>
              <a:ext uri="{FF2B5EF4-FFF2-40B4-BE49-F238E27FC236}">
                <a16:creationId xmlns:a16="http://schemas.microsoft.com/office/drawing/2014/main" id="{C1BA295D-6CA5-0042-8EA7-2C89995CE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618" y="5052218"/>
            <a:ext cx="31305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ق &lt; س + ٢٧ + ١٩ 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ق &lt; س +٤٦=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>
                <a:solidFill>
                  <a:srgbClr val="FF0000"/>
                </a:solidFill>
              </a:rPr>
              <a:t>              - ٤٦ =-٤٦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         ق &lt; س   = ١٣٤</a:t>
            </a:r>
            <a:endParaRPr lang="ar-SA" altLang="ar-SA"/>
          </a:p>
        </p:txBody>
      </p:sp>
      <p:cxnSp>
        <p:nvCxnSpPr>
          <p:cNvPr id="27" name="رابط مستقيم 20">
            <a:extLst>
              <a:ext uri="{FF2B5EF4-FFF2-40B4-BE49-F238E27FC236}">
                <a16:creationId xmlns:a16="http://schemas.microsoft.com/office/drawing/2014/main" id="{2B4278EB-9267-814C-83A1-99B7DA29176A}"/>
              </a:ext>
            </a:extLst>
          </p:cNvPr>
          <p:cNvCxnSpPr>
            <a:cxnSpLocks/>
          </p:cNvCxnSpPr>
          <p:nvPr/>
        </p:nvCxnSpPr>
        <p:spPr>
          <a:xfrm>
            <a:off x="4842193" y="4787106"/>
            <a:ext cx="17463" cy="3430587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مربع نص 16">
            <a:extLst>
              <a:ext uri="{FF2B5EF4-FFF2-40B4-BE49-F238E27FC236}">
                <a16:creationId xmlns:a16="http://schemas.microsoft.com/office/drawing/2014/main" id="{48EEF965-8E84-B942-B11A-92E35CA3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881" y="4556918"/>
            <a:ext cx="1928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u="sng">
                <a:solidFill>
                  <a:srgbClr val="0070C0"/>
                </a:solidFill>
              </a:rPr>
              <a:t>الحل :</a:t>
            </a:r>
          </a:p>
        </p:txBody>
      </p:sp>
      <p:sp>
        <p:nvSpPr>
          <p:cNvPr id="31" name="مربع نص 18">
            <a:extLst>
              <a:ext uri="{FF2B5EF4-FFF2-40B4-BE49-F238E27FC236}">
                <a16:creationId xmlns:a16="http://schemas.microsoft.com/office/drawing/2014/main" id="{F3729C00-C115-194A-BF4F-25F4DC3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756" y="5268118"/>
            <a:ext cx="31321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ق &lt; س + ٩٠ + ٤٥ = </a:t>
            </a:r>
            <a:r>
              <a:rPr lang="ar-SA" altLang="ar-SA" sz="2400"/>
              <a:t>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 </a:t>
            </a:r>
            <a:r>
              <a:rPr lang="ar-SA" altLang="ar-SA" sz="2000"/>
              <a:t>ق &lt; س +١٣٥=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>
                <a:solidFill>
                  <a:srgbClr val="FF0000"/>
                </a:solidFill>
              </a:rPr>
              <a:t>               - ١٣٥ =-١٣٥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/>
              <a:t>             ق &lt; س   = ٤٥</a:t>
            </a:r>
            <a:endParaRPr lang="ar-SA" altLang="ar-SA" sz="2800"/>
          </a:p>
        </p:txBody>
      </p:sp>
      <p:cxnSp>
        <p:nvCxnSpPr>
          <p:cNvPr id="33" name="رابط مستقيم 20">
            <a:extLst>
              <a:ext uri="{FF2B5EF4-FFF2-40B4-BE49-F238E27FC236}">
                <a16:creationId xmlns:a16="http://schemas.microsoft.com/office/drawing/2014/main" id="{C9CEE9BA-EA29-F74B-8E17-CF06EFA77306}"/>
              </a:ext>
            </a:extLst>
          </p:cNvPr>
          <p:cNvCxnSpPr>
            <a:cxnSpLocks/>
          </p:cNvCxnSpPr>
          <p:nvPr/>
        </p:nvCxnSpPr>
        <p:spPr>
          <a:xfrm flipH="1">
            <a:off x="8953818" y="5531643"/>
            <a:ext cx="433388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رابط مستقيم 20">
            <a:extLst>
              <a:ext uri="{FF2B5EF4-FFF2-40B4-BE49-F238E27FC236}">
                <a16:creationId xmlns:a16="http://schemas.microsoft.com/office/drawing/2014/main" id="{83C79C64-B70C-B948-9851-8FC1FD195124}"/>
              </a:ext>
            </a:extLst>
          </p:cNvPr>
          <p:cNvCxnSpPr>
            <a:cxnSpLocks/>
          </p:cNvCxnSpPr>
          <p:nvPr/>
        </p:nvCxnSpPr>
        <p:spPr>
          <a:xfrm flipH="1">
            <a:off x="6169343" y="5571331"/>
            <a:ext cx="433388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رابط مستقيم 20">
            <a:extLst>
              <a:ext uri="{FF2B5EF4-FFF2-40B4-BE49-F238E27FC236}">
                <a16:creationId xmlns:a16="http://schemas.microsoft.com/office/drawing/2014/main" id="{A52E9D3C-4670-4A4B-B39D-68F358C33F7F}"/>
              </a:ext>
            </a:extLst>
          </p:cNvPr>
          <p:cNvCxnSpPr>
            <a:cxnSpLocks/>
          </p:cNvCxnSpPr>
          <p:nvPr/>
        </p:nvCxnSpPr>
        <p:spPr>
          <a:xfrm flipH="1">
            <a:off x="3167381" y="5898356"/>
            <a:ext cx="433387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986015C-6956-2DFE-10BE-ED500A49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246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6">
            <a:extLst>
              <a:ext uri="{FF2B5EF4-FFF2-40B4-BE49-F238E27FC236}">
                <a16:creationId xmlns:a16="http://schemas.microsoft.com/office/drawing/2014/main" id="{12C43398-27F2-0F4F-B988-3D0B6479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5" t="19762" r="23225" b="25352"/>
          <a:stretch>
            <a:fillRect/>
          </a:stretch>
        </p:blipFill>
        <p:spPr bwMode="auto">
          <a:xfrm>
            <a:off x="2079665" y="0"/>
            <a:ext cx="828198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7">
            <a:extLst>
              <a:ext uri="{FF2B5EF4-FFF2-40B4-BE49-F238E27FC236}">
                <a16:creationId xmlns:a16="http://schemas.microsoft.com/office/drawing/2014/main" id="{FD62BB94-41A4-7D43-BAEE-72CFC934C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402" y="5864225"/>
            <a:ext cx="216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/>
              <a:t>الإجابة (ج)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81186D-0CB6-2B34-5666-78CFB93B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4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8">
            <a:extLst>
              <a:ext uri="{FF2B5EF4-FFF2-40B4-BE49-F238E27FC236}">
                <a16:creationId xmlns:a16="http://schemas.microsoft.com/office/drawing/2014/main" id="{B187B005-FE37-1141-A604-429F09E44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494" y="4865674"/>
            <a:ext cx="107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الحل:</a:t>
            </a:r>
          </a:p>
        </p:txBody>
      </p:sp>
      <p:sp>
        <p:nvSpPr>
          <p:cNvPr id="3" name="مربع نص 19">
            <a:extLst>
              <a:ext uri="{FF2B5EF4-FFF2-40B4-BE49-F238E27FC236}">
                <a16:creationId xmlns:a16="http://schemas.microsoft.com/office/drawing/2014/main" id="{78B92BB2-69BA-F043-8B61-612FC7F5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557" y="4865674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س + ٨٩ +٦٠ =١٨٠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س +١٤٩  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       -١٤٩ =   -١٤٩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        س =  ٣١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400"/>
          </a:p>
        </p:txBody>
      </p:sp>
      <p:pic>
        <p:nvPicPr>
          <p:cNvPr id="4" name="صورة 24">
            <a:extLst>
              <a:ext uri="{FF2B5EF4-FFF2-40B4-BE49-F238E27FC236}">
                <a16:creationId xmlns:a16="http://schemas.microsoft.com/office/drawing/2014/main" id="{1D29C85A-EB67-214D-AEC5-D64F1AC6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" r="1459"/>
          <a:stretch>
            <a:fillRect/>
          </a:stretch>
        </p:blipFill>
        <p:spPr bwMode="auto">
          <a:xfrm>
            <a:off x="1467744" y="2459024"/>
            <a:ext cx="3703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25">
            <a:extLst>
              <a:ext uri="{FF2B5EF4-FFF2-40B4-BE49-F238E27FC236}">
                <a16:creationId xmlns:a16="http://schemas.microsoft.com/office/drawing/2014/main" id="{4CFD8D3D-4D5B-934D-9A16-94D220D3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57" y="1438261"/>
            <a:ext cx="2155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26">
            <a:extLst>
              <a:ext uri="{FF2B5EF4-FFF2-40B4-BE49-F238E27FC236}">
                <a16:creationId xmlns:a16="http://schemas.microsoft.com/office/drawing/2014/main" id="{4B54FA9F-057F-304F-88B3-9266F9712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19" y="2065324"/>
            <a:ext cx="25765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27">
            <a:extLst>
              <a:ext uri="{FF2B5EF4-FFF2-40B4-BE49-F238E27FC236}">
                <a16:creationId xmlns:a16="http://schemas.microsoft.com/office/drawing/2014/main" id="{9EA95E10-BBAF-D240-8594-BD9F9CB85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07" y="2625711"/>
            <a:ext cx="42513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5007BDCB-723F-6944-A984-937B53DB5F86}"/>
              </a:ext>
            </a:extLst>
          </p:cNvPr>
          <p:cNvCxnSpPr>
            <a:cxnSpLocks/>
          </p:cNvCxnSpPr>
          <p:nvPr/>
        </p:nvCxnSpPr>
        <p:spPr>
          <a:xfrm flipH="1">
            <a:off x="6936682" y="5326049"/>
            <a:ext cx="433387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1C8EF7F-3D8D-F223-F256-811E56B9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657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8">
            <a:extLst>
              <a:ext uri="{FF2B5EF4-FFF2-40B4-BE49-F238E27FC236}">
                <a16:creationId xmlns:a16="http://schemas.microsoft.com/office/drawing/2014/main" id="{57D63BED-4E0A-414D-B8D4-32EB761F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190" y="4783506"/>
            <a:ext cx="107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/>
              <a:t>الحل:</a:t>
            </a:r>
          </a:p>
        </p:txBody>
      </p:sp>
      <p:sp>
        <p:nvSpPr>
          <p:cNvPr id="3" name="مربع نص 19">
            <a:extLst>
              <a:ext uri="{FF2B5EF4-FFF2-40B4-BE49-F238E27FC236}">
                <a16:creationId xmlns:a16="http://schemas.microsoft.com/office/drawing/2014/main" id="{462E0E65-54C9-C043-AA0A-F48C3D5AF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253" y="4783506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س + ٦٠ +٦٠ =١٨٠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س +١٢٠  = ١٨٠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       -١٢٠ =   -١٢٠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        س =  ٦٠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400"/>
          </a:p>
        </p:txBody>
      </p:sp>
      <p:pic>
        <p:nvPicPr>
          <p:cNvPr id="4" name="صورة 25">
            <a:extLst>
              <a:ext uri="{FF2B5EF4-FFF2-40B4-BE49-F238E27FC236}">
                <a16:creationId xmlns:a16="http://schemas.microsoft.com/office/drawing/2014/main" id="{3CD262CF-0A44-8A47-AE32-0F8A91AA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53" y="1356093"/>
            <a:ext cx="2155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26">
            <a:extLst>
              <a:ext uri="{FF2B5EF4-FFF2-40B4-BE49-F238E27FC236}">
                <a16:creationId xmlns:a16="http://schemas.microsoft.com/office/drawing/2014/main" id="{E969FF3D-1ACF-E04E-992E-C6800E8E2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15" y="1983156"/>
            <a:ext cx="25765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8">
            <a:extLst>
              <a:ext uri="{FF2B5EF4-FFF2-40B4-BE49-F238E27FC236}">
                <a16:creationId xmlns:a16="http://schemas.microsoft.com/office/drawing/2014/main" id="{95C6FBD6-99E8-1E43-85A4-B7214409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53" y="2367331"/>
            <a:ext cx="80311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مستقيم 20">
            <a:extLst>
              <a:ext uri="{FF2B5EF4-FFF2-40B4-BE49-F238E27FC236}">
                <a16:creationId xmlns:a16="http://schemas.microsoft.com/office/drawing/2014/main" id="{DB50C38F-8CC6-2345-AFAF-5B014C1B8522}"/>
              </a:ext>
            </a:extLst>
          </p:cNvPr>
          <p:cNvCxnSpPr>
            <a:cxnSpLocks/>
          </p:cNvCxnSpPr>
          <p:nvPr/>
        </p:nvCxnSpPr>
        <p:spPr>
          <a:xfrm flipH="1">
            <a:off x="6773465" y="5243881"/>
            <a:ext cx="433388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3A140DD8-69CC-A40D-77D7-95943E8D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2753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5218D1C-494F-2E4C-BC85-53CB79CD4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82" y="283892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3CD11-FD15-AF44-B67A-89821205ED86}"/>
              </a:ext>
            </a:extLst>
          </p:cNvPr>
          <p:cNvSpPr txBox="1"/>
          <p:nvPr/>
        </p:nvSpPr>
        <p:spPr bwMode="auto">
          <a:xfrm>
            <a:off x="7748407" y="740245"/>
            <a:ext cx="2719387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المثلثـات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D8B80855-9562-7542-ABFA-2768C331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19" y="1813395"/>
            <a:ext cx="6218238" cy="113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68C13464-B2A7-B345-8A21-5031D097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19" y="3005608"/>
            <a:ext cx="6254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3">
            <a:extLst>
              <a:ext uri="{FF2B5EF4-FFF2-40B4-BE49-F238E27FC236}">
                <a16:creationId xmlns:a16="http://schemas.microsoft.com/office/drawing/2014/main" id="{B50D5858-C740-BD42-8548-FD05C43E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19" y="4770908"/>
            <a:ext cx="62769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7AF4954-D56B-70C0-6619-57ECB0D9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428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2A1BD98A-750C-E041-8C2C-C4828AE4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446" y="4451544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" name="Picture 41">
            <a:extLst>
              <a:ext uri="{FF2B5EF4-FFF2-40B4-BE49-F238E27FC236}">
                <a16:creationId xmlns:a16="http://schemas.microsoft.com/office/drawing/2014/main" id="{C9C7C47F-5C2D-C74A-A42C-C6CEE86B4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83" y="2414782"/>
            <a:ext cx="6553200" cy="240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2">
            <a:extLst>
              <a:ext uri="{FF2B5EF4-FFF2-40B4-BE49-F238E27FC236}">
                <a16:creationId xmlns:a16="http://schemas.microsoft.com/office/drawing/2014/main" id="{A23BEB77-6542-A54B-ADC3-914CB28C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196" y="5243707"/>
            <a:ext cx="25923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ج) قائم الزاوية ومتطابق الضلعين </a:t>
            </a:r>
            <a:endParaRPr lang="en-US" altLang="ar-SA" sz="1800">
              <a:solidFill>
                <a:srgbClr val="002060"/>
              </a:solidFill>
            </a:endParaRPr>
          </a:p>
        </p:txBody>
      </p:sp>
      <p:sp>
        <p:nvSpPr>
          <p:cNvPr id="5" name="Rectangle 43">
            <a:extLst>
              <a:ext uri="{FF2B5EF4-FFF2-40B4-BE49-F238E27FC236}">
                <a16:creationId xmlns:a16="http://schemas.microsoft.com/office/drawing/2014/main" id="{40D37F42-F34F-F544-97D2-84CADB23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633" y="5135757"/>
            <a:ext cx="3240088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1800" dirty="0">
                <a:solidFill>
                  <a:schemeClr val="accent4"/>
                </a:solidFill>
                <a:latin typeface="Arial" panose="020B0604020202020204" pitchFamily="34" charset="0"/>
              </a:rPr>
              <a:t>د) قائم الزاوية ومختلف الأضلاع  </a:t>
            </a:r>
            <a:endParaRPr lang="en-US" altLang="ar-SA" sz="18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43118C31-7313-4F0B-C906-70AA1704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97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FDA255D-B680-9148-BD55-2D8CF9C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981" y="391795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8BE93C95-64EE-224B-AF55-C36441E8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631" y="4875213"/>
            <a:ext cx="25717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٦) حاد الزوايا متطابق الاضلاع</a:t>
            </a:r>
            <a:endParaRPr lang="en-US" altLang="ar-SA" sz="1800">
              <a:solidFill>
                <a:srgbClr val="002060"/>
              </a:solidFill>
            </a:endParaRPr>
          </a:p>
        </p:txBody>
      </p:sp>
      <p:sp>
        <p:nvSpPr>
          <p:cNvPr id="4" name="Rectangle 43">
            <a:extLst>
              <a:ext uri="{FF2B5EF4-FFF2-40B4-BE49-F238E27FC236}">
                <a16:creationId xmlns:a16="http://schemas.microsoft.com/office/drawing/2014/main" id="{8C35CA90-442F-FA4C-A6A9-DC284DFE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431" y="5645150"/>
            <a:ext cx="26892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1800" dirty="0">
                <a:solidFill>
                  <a:schemeClr val="accent4"/>
                </a:solidFill>
                <a:latin typeface="Arial" panose="020B0604020202020204" pitchFamily="34" charset="0"/>
              </a:rPr>
              <a:t>٧) قائم الزاوية ومختلف الأضلاع  </a:t>
            </a:r>
            <a:endParaRPr lang="en-US" altLang="ar-SA" sz="18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0AF34159-04B2-5F48-8662-BF707FF5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18" y="1565275"/>
            <a:ext cx="787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6">
            <a:extLst>
              <a:ext uri="{FF2B5EF4-FFF2-40B4-BE49-F238E27FC236}">
                <a16:creationId xmlns:a16="http://schemas.microsoft.com/office/drawing/2014/main" id="{ECEBD844-B02B-E044-9E9C-9AF4CCC9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68" y="2133600"/>
            <a:ext cx="7626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صورة 7">
            <a:extLst>
              <a:ext uri="{FF2B5EF4-FFF2-40B4-BE49-F238E27FC236}">
                <a16:creationId xmlns:a16="http://schemas.microsoft.com/office/drawing/2014/main" id="{FB9F93D6-4891-BD49-9772-F32CC11F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18" y="1565275"/>
            <a:ext cx="29765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3">
            <a:extLst>
              <a:ext uri="{FF2B5EF4-FFF2-40B4-BE49-F238E27FC236}">
                <a16:creationId xmlns:a16="http://schemas.microsoft.com/office/drawing/2014/main" id="{CB298D3B-00BA-024D-8845-77D968BA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618" y="5003800"/>
            <a:ext cx="269081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1800" dirty="0">
                <a:solidFill>
                  <a:schemeClr val="accent4"/>
                </a:solidFill>
                <a:latin typeface="Arial" panose="020B0604020202020204" pitchFamily="34" charset="0"/>
              </a:rPr>
              <a:t>٨) حاد </a:t>
            </a:r>
            <a:r>
              <a:rPr lang="ar-SA" altLang="ar-SA" sz="1800" dirty="0" err="1">
                <a:solidFill>
                  <a:schemeClr val="accent4"/>
                </a:solidFill>
                <a:latin typeface="Arial" panose="020B0604020202020204" pitchFamily="34" charset="0"/>
              </a:rPr>
              <a:t>الزوييا</a:t>
            </a:r>
            <a:r>
              <a:rPr lang="ar-SA" altLang="ar-SA" sz="1800" dirty="0">
                <a:solidFill>
                  <a:schemeClr val="accent4"/>
                </a:solidFill>
                <a:latin typeface="Arial" panose="020B0604020202020204" pitchFamily="34" charset="0"/>
              </a:rPr>
              <a:t>  ومتطابق الضلعين</a:t>
            </a:r>
            <a:endParaRPr lang="en-US" altLang="ar-SA" sz="18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7BC02AB4-8954-B615-16B2-1943F719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903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4">
            <a:extLst>
              <a:ext uri="{FF2B5EF4-FFF2-40B4-BE49-F238E27FC236}">
                <a16:creationId xmlns:a16="http://schemas.microsoft.com/office/drawing/2014/main" id="{73B8C1D3-6A96-CC4B-891D-45328089C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327" y="2544955"/>
            <a:ext cx="6157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ارسمي مثلثًا فيه زاوية منفرجة واحدة ولا يوجد فيه أضلاع متطابقة، ثم صنِّفه.</a:t>
            </a: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B4FC92B9-ECA8-8C48-9B90-1CB9C995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89" y="1279718"/>
            <a:ext cx="421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6">
            <a:extLst>
              <a:ext uri="{FF2B5EF4-FFF2-40B4-BE49-F238E27FC236}">
                <a16:creationId xmlns:a16="http://schemas.microsoft.com/office/drawing/2014/main" id="{899E002D-5376-AC45-A759-9E3B3E24CDCA}"/>
              </a:ext>
            </a:extLst>
          </p:cNvPr>
          <p:cNvSpPr/>
          <p:nvPr/>
        </p:nvSpPr>
        <p:spPr>
          <a:xfrm>
            <a:off x="5370364" y="4159443"/>
            <a:ext cx="485775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defRPr/>
            </a:pP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ارسمي زاوية منفرجة بحيث يكون ضلعاها غير متساويين في الطول.</a:t>
            </a:r>
            <a:r>
              <a:rPr lang="ar-EG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ثم صلى بين نهايتي الضلعين لتشكّل مثلثًا. فيكون الناتج مثلثًا منفرج الزاوية، ومختلف الأضلاع.</a:t>
            </a:r>
            <a:endParaRPr lang="ar-SA" sz="2400" dirty="0">
              <a:solidFill>
                <a:srgbClr val="0070C0"/>
              </a:solidFill>
            </a:endParaRPr>
          </a:p>
        </p:txBody>
      </p:sp>
      <p:pic>
        <p:nvPicPr>
          <p:cNvPr id="5" name="صورة 7" descr="خخخخخخخخخ.wmf">
            <a:extLst>
              <a:ext uri="{FF2B5EF4-FFF2-40B4-BE49-F238E27FC236}">
                <a16:creationId xmlns:a16="http://schemas.microsoft.com/office/drawing/2014/main" id="{9637982F-1578-A145-B896-38E055165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39" y="3716530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932982B5-556C-BB08-E504-B0A5810E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39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56140" y="2098193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sz="48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المثلثات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A81AEF-3B52-B2A3-0EE0-6269743E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وسيلة شرح على شكل سحابة 15">
            <a:extLst>
              <a:ext uri="{FF2B5EF4-FFF2-40B4-BE49-F238E27FC236}">
                <a16:creationId xmlns:a16="http://schemas.microsoft.com/office/drawing/2014/main" id="{EBD585E4-88CC-254F-ADE6-93E27A6D84FD}"/>
              </a:ext>
            </a:extLst>
          </p:cNvPr>
          <p:cNvSpPr/>
          <p:nvPr/>
        </p:nvSpPr>
        <p:spPr>
          <a:xfrm>
            <a:off x="7715250" y="548289"/>
            <a:ext cx="2143125" cy="12858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3" name="مربع نص 16">
            <a:extLst>
              <a:ext uri="{FF2B5EF4-FFF2-40B4-BE49-F238E27FC236}">
                <a16:creationId xmlns:a16="http://schemas.microsoft.com/office/drawing/2014/main" id="{46DBFF4E-D230-2243-B8C1-B20306E76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762602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/>
              <a:t>مثال:</a:t>
            </a:r>
          </a:p>
        </p:txBody>
      </p:sp>
      <p:sp>
        <p:nvSpPr>
          <p:cNvPr id="4" name="مربع نص 17">
            <a:extLst>
              <a:ext uri="{FF2B5EF4-FFF2-40B4-BE49-F238E27FC236}">
                <a16:creationId xmlns:a16="http://schemas.microsoft.com/office/drawing/2014/main" id="{1081E10D-3CF3-7B45-BAF7-AD730928D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2477102"/>
            <a:ext cx="8429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3600"/>
              <a:t>صنف المثلث في الصورة باستعمال الزوايا والاضلاع </a:t>
            </a:r>
          </a:p>
        </p:txBody>
      </p:sp>
      <p:pic>
        <p:nvPicPr>
          <p:cNvPr id="5" name="صورة 18" descr="صورة بيت.jpg">
            <a:extLst>
              <a:ext uri="{FF2B5EF4-FFF2-40B4-BE49-F238E27FC236}">
                <a16:creationId xmlns:a16="http://schemas.microsoft.com/office/drawing/2014/main" id="{8A76AB0E-BAD7-994A-BC80-3F4C6775DB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77227"/>
            <a:ext cx="3952875" cy="30003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9">
            <a:extLst>
              <a:ext uri="{FF2B5EF4-FFF2-40B4-BE49-F238E27FC236}">
                <a16:creationId xmlns:a16="http://schemas.microsoft.com/office/drawing/2014/main" id="{CCD0378C-0AFF-F240-905F-BEEEDD9B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8" y="3120039"/>
            <a:ext cx="1428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u="sng">
                <a:solidFill>
                  <a:srgbClr val="FF00FF"/>
                </a:solidFill>
              </a:rPr>
              <a:t>الحل:</a:t>
            </a:r>
          </a:p>
        </p:txBody>
      </p:sp>
      <p:sp>
        <p:nvSpPr>
          <p:cNvPr id="19" name="مربع نص 21">
            <a:extLst>
              <a:ext uri="{FF2B5EF4-FFF2-40B4-BE49-F238E27FC236}">
                <a16:creationId xmlns:a16="http://schemas.microsoft.com/office/drawing/2014/main" id="{8D25F1F7-15BF-DC4E-8E6A-30C1F1FB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4120164"/>
            <a:ext cx="4000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006600"/>
                </a:solidFill>
              </a:rPr>
              <a:t>مثلث منفرج الزاوية ومتطابق الضلعين</a:t>
            </a:r>
          </a:p>
        </p:txBody>
      </p:sp>
      <p:sp>
        <p:nvSpPr>
          <p:cNvPr id="21" name="مثلث متساوي الساقين 19">
            <a:extLst>
              <a:ext uri="{FF2B5EF4-FFF2-40B4-BE49-F238E27FC236}">
                <a16:creationId xmlns:a16="http://schemas.microsoft.com/office/drawing/2014/main" id="{A6718841-17B1-0649-84C3-1B1257628575}"/>
              </a:ext>
            </a:extLst>
          </p:cNvPr>
          <p:cNvSpPr/>
          <p:nvPr/>
        </p:nvSpPr>
        <p:spPr>
          <a:xfrm>
            <a:off x="3000375" y="4048727"/>
            <a:ext cx="3071813" cy="928687"/>
          </a:xfrm>
          <a:prstGeom prst="triangle">
            <a:avLst>
              <a:gd name="adj" fmla="val 5880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49F47A75-BC11-1647-93F1-1618A54A423C}"/>
              </a:ext>
            </a:extLst>
          </p:cNvPr>
          <p:cNvCxnSpPr/>
          <p:nvPr/>
        </p:nvCxnSpPr>
        <p:spPr>
          <a:xfrm rot="5400000">
            <a:off x="5214938" y="4334477"/>
            <a:ext cx="285750" cy="2857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رابط مستقيم 23">
            <a:extLst>
              <a:ext uri="{FF2B5EF4-FFF2-40B4-BE49-F238E27FC236}">
                <a16:creationId xmlns:a16="http://schemas.microsoft.com/office/drawing/2014/main" id="{741079C8-8468-CA42-9905-44EE4E21ABB8}"/>
              </a:ext>
            </a:extLst>
          </p:cNvPr>
          <p:cNvCxnSpPr/>
          <p:nvPr/>
        </p:nvCxnSpPr>
        <p:spPr>
          <a:xfrm rot="5400000">
            <a:off x="5286375" y="4405914"/>
            <a:ext cx="285750" cy="28575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رابط مستقيم 25">
            <a:extLst>
              <a:ext uri="{FF2B5EF4-FFF2-40B4-BE49-F238E27FC236}">
                <a16:creationId xmlns:a16="http://schemas.microsoft.com/office/drawing/2014/main" id="{78560AAC-F2DF-AC4F-8614-0B8B724597B2}"/>
              </a:ext>
            </a:extLst>
          </p:cNvPr>
          <p:cNvCxnSpPr/>
          <p:nvPr/>
        </p:nvCxnSpPr>
        <p:spPr>
          <a:xfrm>
            <a:off x="3929063" y="4334477"/>
            <a:ext cx="285750" cy="21431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رابط مستقيم 26">
            <a:extLst>
              <a:ext uri="{FF2B5EF4-FFF2-40B4-BE49-F238E27FC236}">
                <a16:creationId xmlns:a16="http://schemas.microsoft.com/office/drawing/2014/main" id="{9D20132E-572A-7A47-B6C3-FC926B291683}"/>
              </a:ext>
            </a:extLst>
          </p:cNvPr>
          <p:cNvCxnSpPr/>
          <p:nvPr/>
        </p:nvCxnSpPr>
        <p:spPr>
          <a:xfrm>
            <a:off x="3857625" y="4405914"/>
            <a:ext cx="285750" cy="2143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54E72B3F-D193-F4E0-80E6-6A463852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53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B70C35EF-DB69-6840-BDC2-3CF28836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012" y="0"/>
            <a:ext cx="647700" cy="6858000"/>
          </a:xfrm>
          <a:prstGeom prst="rect">
            <a:avLst/>
          </a:prstGeom>
          <a:solidFill>
            <a:srgbClr val="FF99CC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C43A805-30FC-734B-881A-8F0C81BF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87" y="38100"/>
            <a:ext cx="421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6">
            <a:extLst>
              <a:ext uri="{FF2B5EF4-FFF2-40B4-BE49-F238E27FC236}">
                <a16:creationId xmlns:a16="http://schemas.microsoft.com/office/drawing/2014/main" id="{308068F3-03BE-D648-BDA4-2D876947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887" y="1214438"/>
            <a:ext cx="5924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ارسمى مثلثًا فيه زاوية قائمة وضلعان متطابقان، ثم صنّفه</a:t>
            </a:r>
            <a:r>
              <a:rPr lang="ar-SA" altLang="ar-SA" sz="1800" b="1"/>
              <a:t>.</a:t>
            </a:r>
          </a:p>
        </p:txBody>
      </p:sp>
      <p:sp>
        <p:nvSpPr>
          <p:cNvPr id="5" name="مستطيل 7">
            <a:extLst>
              <a:ext uri="{FF2B5EF4-FFF2-40B4-BE49-F238E27FC236}">
                <a16:creationId xmlns:a16="http://schemas.microsoft.com/office/drawing/2014/main" id="{E288F1B9-7082-984F-B094-FE750A532396}"/>
              </a:ext>
            </a:extLst>
          </p:cNvPr>
          <p:cNvSpPr/>
          <p:nvPr/>
        </p:nvSpPr>
        <p:spPr>
          <a:xfrm>
            <a:off x="5453787" y="2357438"/>
            <a:ext cx="45720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spcBef>
                <a:spcPct val="20000"/>
              </a:spcBef>
              <a:defRPr/>
            </a:pPr>
            <a:r>
              <a:rPr lang="ar-S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ارسمي  زاوية قائمة، بحيث يكون ضلعاها قطعتين متطابقتين.</a:t>
            </a:r>
            <a:endParaRPr lang="ar-SA" sz="2400" b="1" dirty="0">
              <a:solidFill>
                <a:srgbClr val="002060"/>
              </a:solidFill>
            </a:endParaRPr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ar-SA" sz="2000" b="1" dirty="0"/>
              <a:t>صلى بين نهايتي القطعتين المتطابقتين لتشكّل مثلثًا،</a:t>
            </a:r>
            <a:endParaRPr lang="en-US" sz="2000" b="1" dirty="0"/>
          </a:p>
          <a:p>
            <a:pPr algn="r" rtl="1" eaLnBrk="1" hangingPunct="1">
              <a:spcBef>
                <a:spcPct val="50000"/>
              </a:spcBef>
              <a:defRPr/>
            </a:pPr>
            <a:r>
              <a:rPr lang="ar-SA" sz="2000" b="1" dirty="0"/>
              <a:t>فيكون المثلث الناتج قائم الزاوية ومتطابق الضلعين</a:t>
            </a:r>
            <a:endParaRPr lang="ar-SA" sz="2000" dirty="0"/>
          </a:p>
        </p:txBody>
      </p:sp>
      <p:pic>
        <p:nvPicPr>
          <p:cNvPr id="17" name="صورة 8" descr="مممممممممممممم.wmf">
            <a:extLst>
              <a:ext uri="{FF2B5EF4-FFF2-40B4-BE49-F238E27FC236}">
                <a16:creationId xmlns:a16="http://schemas.microsoft.com/office/drawing/2014/main" id="{AD0B3D4D-86D2-9A49-A703-1F596221DD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25" y="2357438"/>
            <a:ext cx="21336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66F85226-081E-2D12-EFFA-63F2DA18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519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539C26D1-0DA2-E041-8367-2ED3ECA4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006" y="2565401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" name="Picture 43">
            <a:extLst>
              <a:ext uri="{FF2B5EF4-FFF2-40B4-BE49-F238E27FC236}">
                <a16:creationId xmlns:a16="http://schemas.microsoft.com/office/drawing/2014/main" id="{A9DD28A5-7BEF-3C40-A620-60BD98A1E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3" y="457201"/>
            <a:ext cx="6513513" cy="254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89">
            <a:extLst>
              <a:ext uri="{FF2B5EF4-FFF2-40B4-BE49-F238E27FC236}">
                <a16:creationId xmlns:a16="http://schemas.microsoft.com/office/drawing/2014/main" id="{05FECBCC-2083-EF4D-B836-94AB24403D0A}"/>
              </a:ext>
            </a:extLst>
          </p:cNvPr>
          <p:cNvGrpSpPr>
            <a:grpSpLocks/>
          </p:cNvGrpSpPr>
          <p:nvPr/>
        </p:nvGrpSpPr>
        <p:grpSpPr bwMode="auto">
          <a:xfrm>
            <a:off x="6279356" y="3906839"/>
            <a:ext cx="3051175" cy="2382837"/>
            <a:chOff x="2336" y="2160"/>
            <a:chExt cx="1922" cy="1501"/>
          </a:xfrm>
        </p:grpSpPr>
        <p:pic>
          <p:nvPicPr>
            <p:cNvPr id="14" name="Picture 87">
              <a:extLst>
                <a:ext uri="{FF2B5EF4-FFF2-40B4-BE49-F238E27FC236}">
                  <a16:creationId xmlns:a16="http://schemas.microsoft.com/office/drawing/2014/main" id="{B97231D8-C9CE-F84A-A43B-C1A08C398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160"/>
              <a:ext cx="1922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88">
              <a:extLst>
                <a:ext uri="{FF2B5EF4-FFF2-40B4-BE49-F238E27FC236}">
                  <a16:creationId xmlns:a16="http://schemas.microsoft.com/office/drawing/2014/main" id="{95B3DBA5-06A6-2F41-88AE-DAC57C91D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430"/>
              <a:ext cx="14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حاد الزاوية ومتطابق الأضلاع</a:t>
              </a:r>
              <a:endParaRPr lang="en-US" altLang="ar-SA" sz="1800"/>
            </a:p>
          </p:txBody>
        </p:sp>
      </p:grpSp>
      <p:sp>
        <p:nvSpPr>
          <p:cNvPr id="5" name="Text Box 91">
            <a:extLst>
              <a:ext uri="{FF2B5EF4-FFF2-40B4-BE49-F238E27FC236}">
                <a16:creationId xmlns:a16="http://schemas.microsoft.com/office/drawing/2014/main" id="{7293678B-A88B-2741-BE92-2CBCA1CD4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106" y="5840414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قائم الزاوية ومختلف الأضلاع </a:t>
            </a:r>
            <a:endParaRPr lang="en-US" altLang="ar-SA" sz="1800"/>
          </a:p>
        </p:txBody>
      </p:sp>
      <p:cxnSp>
        <p:nvCxnSpPr>
          <p:cNvPr id="19" name="رابط مستقيم 14">
            <a:extLst>
              <a:ext uri="{FF2B5EF4-FFF2-40B4-BE49-F238E27FC236}">
                <a16:creationId xmlns:a16="http://schemas.microsoft.com/office/drawing/2014/main" id="{E2DEC088-44D7-F04D-BD0C-C28BE944BD8E}"/>
              </a:ext>
            </a:extLst>
          </p:cNvPr>
          <p:cNvCxnSpPr/>
          <p:nvPr/>
        </p:nvCxnSpPr>
        <p:spPr>
          <a:xfrm>
            <a:off x="2839243" y="5265739"/>
            <a:ext cx="2378075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15">
            <a:extLst>
              <a:ext uri="{FF2B5EF4-FFF2-40B4-BE49-F238E27FC236}">
                <a16:creationId xmlns:a16="http://schemas.microsoft.com/office/drawing/2014/main" id="{F42B827A-3326-3840-B758-1EE42AA32B14}"/>
              </a:ext>
            </a:extLst>
          </p:cNvPr>
          <p:cNvCxnSpPr>
            <a:cxnSpLocks/>
          </p:cNvCxnSpPr>
          <p:nvPr/>
        </p:nvCxnSpPr>
        <p:spPr>
          <a:xfrm>
            <a:off x="5207793" y="4292601"/>
            <a:ext cx="0" cy="97313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 47">
            <a:extLst>
              <a:ext uri="{FF2B5EF4-FFF2-40B4-BE49-F238E27FC236}">
                <a16:creationId xmlns:a16="http://schemas.microsoft.com/office/drawing/2014/main" id="{9AEB3BB9-22E0-3644-9826-EB42EDC66078}"/>
              </a:ext>
            </a:extLst>
          </p:cNvPr>
          <p:cNvSpPr/>
          <p:nvPr/>
        </p:nvSpPr>
        <p:spPr>
          <a:xfrm>
            <a:off x="5063331" y="5026026"/>
            <a:ext cx="144462" cy="23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cxnSp>
        <p:nvCxnSpPr>
          <p:cNvPr id="25" name="رابط مستقيم 22">
            <a:extLst>
              <a:ext uri="{FF2B5EF4-FFF2-40B4-BE49-F238E27FC236}">
                <a16:creationId xmlns:a16="http://schemas.microsoft.com/office/drawing/2014/main" id="{8A9574E1-67C1-7049-8FEA-C8B527DDDEAD}"/>
              </a:ext>
            </a:extLst>
          </p:cNvPr>
          <p:cNvCxnSpPr/>
          <p:nvPr/>
        </p:nvCxnSpPr>
        <p:spPr>
          <a:xfrm flipV="1">
            <a:off x="2839243" y="4292601"/>
            <a:ext cx="2368550" cy="973138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76905AA-8B94-D64A-1811-8CE13815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171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رابط مستقيم 14">
            <a:extLst>
              <a:ext uri="{FF2B5EF4-FFF2-40B4-BE49-F238E27FC236}">
                <a16:creationId xmlns:a16="http://schemas.microsoft.com/office/drawing/2014/main" id="{38BD463E-3798-664D-99F5-23217C78B2DC}"/>
              </a:ext>
            </a:extLst>
          </p:cNvPr>
          <p:cNvCxnSpPr>
            <a:cxnSpLocks/>
          </p:cNvCxnSpPr>
          <p:nvPr/>
        </p:nvCxnSpPr>
        <p:spPr>
          <a:xfrm flipV="1">
            <a:off x="7145110" y="4710892"/>
            <a:ext cx="1539875" cy="26987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رابط مستقيم 15">
            <a:extLst>
              <a:ext uri="{FF2B5EF4-FFF2-40B4-BE49-F238E27FC236}">
                <a16:creationId xmlns:a16="http://schemas.microsoft.com/office/drawing/2014/main" id="{7E448BD4-E976-FE41-8450-6D235710252C}"/>
              </a:ext>
            </a:extLst>
          </p:cNvPr>
          <p:cNvCxnSpPr>
            <a:cxnSpLocks/>
          </p:cNvCxnSpPr>
          <p:nvPr/>
        </p:nvCxnSpPr>
        <p:spPr>
          <a:xfrm flipH="1">
            <a:off x="7145110" y="3356754"/>
            <a:ext cx="503238" cy="141922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22">
            <a:extLst>
              <a:ext uri="{FF2B5EF4-FFF2-40B4-BE49-F238E27FC236}">
                <a16:creationId xmlns:a16="http://schemas.microsoft.com/office/drawing/2014/main" id="{6D22D91F-FAE2-8D42-90E6-9F86B8DF2D31}"/>
              </a:ext>
            </a:extLst>
          </p:cNvPr>
          <p:cNvCxnSpPr>
            <a:cxnSpLocks/>
          </p:cNvCxnSpPr>
          <p:nvPr/>
        </p:nvCxnSpPr>
        <p:spPr>
          <a:xfrm>
            <a:off x="7646760" y="3356754"/>
            <a:ext cx="1038225" cy="1354138"/>
          </a:xfrm>
          <a:prstGeom prst="line">
            <a:avLst/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A0E8B0C8-9735-6346-9019-2513BF60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23" y="1510492"/>
            <a:ext cx="34099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مستطيل 5">
            <a:extLst>
              <a:ext uri="{FF2B5EF4-FFF2-40B4-BE49-F238E27FC236}">
                <a16:creationId xmlns:a16="http://schemas.microsoft.com/office/drawing/2014/main" id="{EC8975E7-15E6-6841-989C-6DC7166A79D9}"/>
              </a:ext>
            </a:extLst>
          </p:cNvPr>
          <p:cNvSpPr/>
          <p:nvPr/>
        </p:nvSpPr>
        <p:spPr>
          <a:xfrm>
            <a:off x="2341335" y="3737754"/>
            <a:ext cx="1584325" cy="5508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cxnSp>
        <p:nvCxnSpPr>
          <p:cNvPr id="19" name="رابط مستقيم 16">
            <a:extLst>
              <a:ext uri="{FF2B5EF4-FFF2-40B4-BE49-F238E27FC236}">
                <a16:creationId xmlns:a16="http://schemas.microsoft.com/office/drawing/2014/main" id="{CA95A069-F4F8-414C-AD40-7DE40461F02A}"/>
              </a:ext>
            </a:extLst>
          </p:cNvPr>
          <p:cNvCxnSpPr>
            <a:cxnSpLocks/>
          </p:cNvCxnSpPr>
          <p:nvPr/>
        </p:nvCxnSpPr>
        <p:spPr>
          <a:xfrm>
            <a:off x="4141560" y="4710892"/>
            <a:ext cx="1497013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17">
            <a:extLst>
              <a:ext uri="{FF2B5EF4-FFF2-40B4-BE49-F238E27FC236}">
                <a16:creationId xmlns:a16="http://schemas.microsoft.com/office/drawing/2014/main" id="{8AA61D52-30A3-A246-902B-BD4C7A8A2E8A}"/>
              </a:ext>
            </a:extLst>
          </p:cNvPr>
          <p:cNvCxnSpPr>
            <a:cxnSpLocks/>
          </p:cNvCxnSpPr>
          <p:nvPr/>
        </p:nvCxnSpPr>
        <p:spPr>
          <a:xfrm flipH="1">
            <a:off x="4132035" y="3836179"/>
            <a:ext cx="2633663" cy="9017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19">
            <a:extLst>
              <a:ext uri="{FF2B5EF4-FFF2-40B4-BE49-F238E27FC236}">
                <a16:creationId xmlns:a16="http://schemas.microsoft.com/office/drawing/2014/main" id="{214EEB72-FCC2-3D44-9795-BA1305CFBE9E}"/>
              </a:ext>
            </a:extLst>
          </p:cNvPr>
          <p:cNvCxnSpPr>
            <a:cxnSpLocks/>
          </p:cNvCxnSpPr>
          <p:nvPr/>
        </p:nvCxnSpPr>
        <p:spPr>
          <a:xfrm flipH="1">
            <a:off x="5638573" y="3836179"/>
            <a:ext cx="1166812" cy="87471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مستقيم 27">
            <a:extLst>
              <a:ext uri="{FF2B5EF4-FFF2-40B4-BE49-F238E27FC236}">
                <a16:creationId xmlns:a16="http://schemas.microsoft.com/office/drawing/2014/main" id="{77B0BD3D-3444-6840-ACFF-867B23602525}"/>
              </a:ext>
            </a:extLst>
          </p:cNvPr>
          <p:cNvCxnSpPr>
            <a:cxnSpLocks/>
          </p:cNvCxnSpPr>
          <p:nvPr/>
        </p:nvCxnSpPr>
        <p:spPr>
          <a:xfrm>
            <a:off x="4141560" y="4710892"/>
            <a:ext cx="1497013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مستقيم 28">
            <a:extLst>
              <a:ext uri="{FF2B5EF4-FFF2-40B4-BE49-F238E27FC236}">
                <a16:creationId xmlns:a16="http://schemas.microsoft.com/office/drawing/2014/main" id="{F55CC44D-F609-634F-8E07-F40309603F0C}"/>
              </a:ext>
            </a:extLst>
          </p:cNvPr>
          <p:cNvCxnSpPr>
            <a:cxnSpLocks/>
          </p:cNvCxnSpPr>
          <p:nvPr/>
        </p:nvCxnSpPr>
        <p:spPr>
          <a:xfrm>
            <a:off x="5268685" y="6093604"/>
            <a:ext cx="1497013" cy="0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مستقيم 29">
            <a:extLst>
              <a:ext uri="{FF2B5EF4-FFF2-40B4-BE49-F238E27FC236}">
                <a16:creationId xmlns:a16="http://schemas.microsoft.com/office/drawing/2014/main" id="{CE6EC58E-5143-344B-8EB3-E79F7BEC9073}"/>
              </a:ext>
            </a:extLst>
          </p:cNvPr>
          <p:cNvCxnSpPr>
            <a:cxnSpLocks/>
          </p:cNvCxnSpPr>
          <p:nvPr/>
        </p:nvCxnSpPr>
        <p:spPr>
          <a:xfrm flipV="1">
            <a:off x="5268685" y="5025217"/>
            <a:ext cx="749300" cy="1068387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23A2CA77-E1BF-8C48-9E39-7483E55E8E10}"/>
              </a:ext>
            </a:extLst>
          </p:cNvPr>
          <p:cNvCxnSpPr>
            <a:cxnSpLocks/>
          </p:cNvCxnSpPr>
          <p:nvPr/>
        </p:nvCxnSpPr>
        <p:spPr>
          <a:xfrm>
            <a:off x="6017985" y="5025217"/>
            <a:ext cx="747713" cy="1068387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2DEFC9D-FB91-2FF0-7EE6-CC014026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41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14CD613E-4881-0F43-9A59-4893B12D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51" y="2531269"/>
            <a:ext cx="883285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AE7BA34D-B9DD-C143-9B52-F775F9B0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76" y="2917031"/>
            <a:ext cx="10826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40EDA089-4DB5-8B4D-B8FF-151D1B9D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39" y="2928144"/>
            <a:ext cx="14636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8">
            <a:extLst>
              <a:ext uri="{FF2B5EF4-FFF2-40B4-BE49-F238E27FC236}">
                <a16:creationId xmlns:a16="http://schemas.microsoft.com/office/drawing/2014/main" id="{1196ED9A-5FA2-ED42-905E-01BAA800A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64" y="2948781"/>
            <a:ext cx="13874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0">
            <a:extLst>
              <a:ext uri="{FF2B5EF4-FFF2-40B4-BE49-F238E27FC236}">
                <a16:creationId xmlns:a16="http://schemas.microsoft.com/office/drawing/2014/main" id="{5EB894A5-C4A9-CF4B-9345-DBF4CAD4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14" y="3144044"/>
            <a:ext cx="11572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A46C39CB-F40E-A742-B11D-5835ECA8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001" y="4188619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0070C0"/>
                </a:solidFill>
              </a:rPr>
              <a:t> </a:t>
            </a:r>
            <a:r>
              <a:rPr lang="ar-SA" altLang="ar-SA" sz="1200" b="1">
                <a:solidFill>
                  <a:srgbClr val="C00000"/>
                </a:solidFill>
              </a:rPr>
              <a:t> س + ٢٩ + ٣٣ = ١٨٠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66670F40-0229-E24E-9182-177966EE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151" y="4685506"/>
            <a:ext cx="2868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FF0000"/>
                </a:solidFill>
              </a:rPr>
              <a:t>ــ ٦٢ =  ــ ٦٢</a:t>
            </a:r>
            <a:endParaRPr lang="en-US" altLang="ar-SA" sz="1200" b="1">
              <a:solidFill>
                <a:srgbClr val="FF0000"/>
              </a:solidFill>
            </a:endParaRPr>
          </a:p>
        </p:txBody>
      </p:sp>
      <p:cxnSp>
        <p:nvCxnSpPr>
          <p:cNvPr id="23" name="رابط مستقيم 15">
            <a:extLst>
              <a:ext uri="{FF2B5EF4-FFF2-40B4-BE49-F238E27FC236}">
                <a16:creationId xmlns:a16="http://schemas.microsoft.com/office/drawing/2014/main" id="{FA3D956C-74D1-344D-BBF2-127C27CFC6A8}"/>
              </a:ext>
            </a:extLst>
          </p:cNvPr>
          <p:cNvCxnSpPr>
            <a:cxnSpLocks/>
          </p:cNvCxnSpPr>
          <p:nvPr/>
        </p:nvCxnSpPr>
        <p:spPr>
          <a:xfrm flipH="1">
            <a:off x="8496201" y="4999831"/>
            <a:ext cx="1608138" cy="2698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16">
            <a:extLst>
              <a:ext uri="{FF2B5EF4-FFF2-40B4-BE49-F238E27FC236}">
                <a16:creationId xmlns:a16="http://schemas.microsoft.com/office/drawing/2014/main" id="{266D61DF-FD84-0D45-AC26-2B66D4F131FA}"/>
              </a:ext>
            </a:extLst>
          </p:cNvPr>
          <p:cNvCxnSpPr>
            <a:cxnSpLocks/>
          </p:cNvCxnSpPr>
          <p:nvPr/>
        </p:nvCxnSpPr>
        <p:spPr>
          <a:xfrm flipH="1">
            <a:off x="9488389" y="4369594"/>
            <a:ext cx="471487" cy="61753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 Box 8">
            <a:extLst>
              <a:ext uri="{FF2B5EF4-FFF2-40B4-BE49-F238E27FC236}">
                <a16:creationId xmlns:a16="http://schemas.microsoft.com/office/drawing/2014/main" id="{30A813E6-0D1D-C840-9324-63700E3EE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389" y="3906044"/>
            <a:ext cx="28686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مجموع زوايا المثلث = ١٨٠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r>
              <a:rPr lang="ar-SA" altLang="ar-SA" sz="1200" b="1">
                <a:solidFill>
                  <a:srgbClr val="C00000"/>
                </a:solidFill>
              </a:rPr>
              <a:t> </a:t>
            </a:r>
            <a:endParaRPr lang="en-US" altLang="ar-SA" sz="1200" b="1">
              <a:solidFill>
                <a:srgbClr val="C00000"/>
              </a:solidFill>
            </a:endParaRP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3C2D725F-A392-034A-B599-EC9EF129E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001" y="4444206"/>
            <a:ext cx="2867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0070C0"/>
                </a:solidFill>
              </a:rPr>
              <a:t>  </a:t>
            </a:r>
            <a:r>
              <a:rPr lang="ar-SA" altLang="ar-SA" sz="1200" b="1">
                <a:solidFill>
                  <a:srgbClr val="C00000"/>
                </a:solidFill>
              </a:rPr>
              <a:t>س + ٦٢ = ١٨٠ 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F15807E8-0685-AA4C-89CC-B951E2B7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864" y="5204619"/>
            <a:ext cx="2867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      س = ١١٨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id="{05D94DE9-787F-5643-9449-12233060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026" y="4191794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0070C0"/>
                </a:solidFill>
              </a:rPr>
              <a:t> </a:t>
            </a:r>
            <a:r>
              <a:rPr lang="ar-SA" altLang="ar-SA" sz="1200" b="1">
                <a:solidFill>
                  <a:srgbClr val="C00000"/>
                </a:solidFill>
              </a:rPr>
              <a:t> س + ٩٠ + ٥٣ = ١٨٠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FEA946BE-8409-0747-AA2F-172C414E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714" y="4729956"/>
            <a:ext cx="2867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FF0000"/>
                </a:solidFill>
              </a:rPr>
              <a:t>ــ ١٤٣ =  ــ ١٤٣</a:t>
            </a:r>
            <a:endParaRPr lang="en-US" altLang="ar-SA" sz="1200" b="1">
              <a:solidFill>
                <a:srgbClr val="FF0000"/>
              </a:solidFill>
            </a:endParaRPr>
          </a:p>
        </p:txBody>
      </p:sp>
      <p:cxnSp>
        <p:nvCxnSpPr>
          <p:cNvPr id="37" name="رابط مستقيم 22">
            <a:extLst>
              <a:ext uri="{FF2B5EF4-FFF2-40B4-BE49-F238E27FC236}">
                <a16:creationId xmlns:a16="http://schemas.microsoft.com/office/drawing/2014/main" id="{9ECA312B-A68F-764B-9956-42B66A2CB8F1}"/>
              </a:ext>
            </a:extLst>
          </p:cNvPr>
          <p:cNvCxnSpPr>
            <a:cxnSpLocks/>
          </p:cNvCxnSpPr>
          <p:nvPr/>
        </p:nvCxnSpPr>
        <p:spPr>
          <a:xfrm flipH="1">
            <a:off x="6283226" y="5003006"/>
            <a:ext cx="1608138" cy="26988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23">
            <a:extLst>
              <a:ext uri="{FF2B5EF4-FFF2-40B4-BE49-F238E27FC236}">
                <a16:creationId xmlns:a16="http://schemas.microsoft.com/office/drawing/2014/main" id="{0FEF5A83-8744-0047-B576-FB85CB03D921}"/>
              </a:ext>
            </a:extLst>
          </p:cNvPr>
          <p:cNvCxnSpPr>
            <a:cxnSpLocks/>
          </p:cNvCxnSpPr>
          <p:nvPr/>
        </p:nvCxnSpPr>
        <p:spPr>
          <a:xfrm flipH="1">
            <a:off x="7218264" y="4504531"/>
            <a:ext cx="319087" cy="550863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 Box 8">
            <a:extLst>
              <a:ext uri="{FF2B5EF4-FFF2-40B4-BE49-F238E27FC236}">
                <a16:creationId xmlns:a16="http://schemas.microsoft.com/office/drawing/2014/main" id="{1D1E3F95-37B4-804D-A366-0EF051B23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539" y="3909219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مجموع زوايا المثلث = ١٨٠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r>
              <a:rPr lang="ar-SA" altLang="ar-SA" sz="1200" b="1">
                <a:solidFill>
                  <a:srgbClr val="C00000"/>
                </a:solidFill>
              </a:rPr>
              <a:t> </a:t>
            </a:r>
            <a:endParaRPr lang="en-US" altLang="ar-SA" sz="1200" b="1">
              <a:solidFill>
                <a:srgbClr val="C00000"/>
              </a:solidFill>
            </a:endParaRPr>
          </a:p>
        </p:txBody>
      </p:sp>
      <p:sp>
        <p:nvSpPr>
          <p:cNvPr id="43" name="Text Box 8">
            <a:extLst>
              <a:ext uri="{FF2B5EF4-FFF2-40B4-BE49-F238E27FC236}">
                <a16:creationId xmlns:a16="http://schemas.microsoft.com/office/drawing/2014/main" id="{B2C85874-B3B4-294D-9021-5AF6B78C0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026" y="4447381"/>
            <a:ext cx="2867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0070C0"/>
                </a:solidFill>
              </a:rPr>
              <a:t>  </a:t>
            </a:r>
            <a:r>
              <a:rPr lang="ar-SA" altLang="ar-SA" sz="1200" b="1">
                <a:solidFill>
                  <a:srgbClr val="C00000"/>
                </a:solidFill>
              </a:rPr>
              <a:t>س + ١٤٣ = ١٨٠ 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29032F12-A5E5-0D4A-8364-07F07313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501" y="5122069"/>
            <a:ext cx="28670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      س = ٣٧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82AD19E9-8B41-034B-BA37-DF71CD66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376" y="4175919"/>
            <a:ext cx="28686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0070C0"/>
                </a:solidFill>
              </a:rPr>
              <a:t> </a:t>
            </a:r>
            <a:r>
              <a:rPr lang="ar-SA" altLang="ar-SA" sz="1800" b="1">
                <a:solidFill>
                  <a:srgbClr val="C00000"/>
                </a:solidFill>
              </a:rPr>
              <a:t> </a:t>
            </a:r>
            <a:r>
              <a:rPr lang="ar-SA" altLang="ar-SA" sz="1600" b="1">
                <a:solidFill>
                  <a:srgbClr val="C00000"/>
                </a:solidFill>
              </a:rPr>
              <a:t>س + س + س = ١٨٠</a:t>
            </a:r>
            <a:endParaRPr lang="en-US" altLang="ar-SA" sz="1800" b="1">
              <a:solidFill>
                <a:srgbClr val="0070C0"/>
              </a:solidFill>
            </a:endParaRPr>
          </a:p>
        </p:txBody>
      </p:sp>
      <p:sp>
        <p:nvSpPr>
          <p:cNvPr id="49" name="Text Box 8">
            <a:extLst>
              <a:ext uri="{FF2B5EF4-FFF2-40B4-BE49-F238E27FC236}">
                <a16:creationId xmlns:a16="http://schemas.microsoft.com/office/drawing/2014/main" id="{2AF8C10E-0B02-7448-9977-06C3B82D2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276" y="4768056"/>
            <a:ext cx="2867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FF0000"/>
                </a:solidFill>
              </a:rPr>
              <a:t>٣         ٣</a:t>
            </a:r>
            <a:endParaRPr lang="en-US" altLang="ar-SA" sz="1800" b="1">
              <a:solidFill>
                <a:srgbClr val="FF0000"/>
              </a:solidFill>
            </a:endParaRPr>
          </a:p>
        </p:txBody>
      </p:sp>
      <p:cxnSp>
        <p:nvCxnSpPr>
          <p:cNvPr id="51" name="رابط مستقيم 29">
            <a:extLst>
              <a:ext uri="{FF2B5EF4-FFF2-40B4-BE49-F238E27FC236}">
                <a16:creationId xmlns:a16="http://schemas.microsoft.com/office/drawing/2014/main" id="{B7D49FFF-29DD-C446-B3CC-3FB13BF56CFF}"/>
              </a:ext>
            </a:extLst>
          </p:cNvPr>
          <p:cNvCxnSpPr>
            <a:cxnSpLocks/>
          </p:cNvCxnSpPr>
          <p:nvPr/>
        </p:nvCxnSpPr>
        <p:spPr>
          <a:xfrm flipH="1">
            <a:off x="5202139" y="4726781"/>
            <a:ext cx="236537" cy="635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30">
            <a:extLst>
              <a:ext uri="{FF2B5EF4-FFF2-40B4-BE49-F238E27FC236}">
                <a16:creationId xmlns:a16="http://schemas.microsoft.com/office/drawing/2014/main" id="{1C6CB2A6-C677-824A-8682-5A62EEE8D32B}"/>
              </a:ext>
            </a:extLst>
          </p:cNvPr>
          <p:cNvCxnSpPr>
            <a:cxnSpLocks/>
          </p:cNvCxnSpPr>
          <p:nvPr/>
        </p:nvCxnSpPr>
        <p:spPr>
          <a:xfrm flipH="1" flipV="1">
            <a:off x="4625876" y="4729956"/>
            <a:ext cx="290513" cy="952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 Box 8">
            <a:extLst>
              <a:ext uri="{FF2B5EF4-FFF2-40B4-BE49-F238E27FC236}">
                <a16:creationId xmlns:a16="http://schemas.microsoft.com/office/drawing/2014/main" id="{A1AA4991-1F9A-164D-B7BE-9EDE18CD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514" y="3893344"/>
            <a:ext cx="18049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100" b="1">
                <a:solidFill>
                  <a:srgbClr val="C00000"/>
                </a:solidFill>
              </a:rPr>
              <a:t>مجموع زوايا المثلث </a:t>
            </a:r>
            <a:r>
              <a:rPr lang="ar-SA" altLang="ar-SA" sz="900" b="1">
                <a:solidFill>
                  <a:srgbClr val="C00000"/>
                </a:solidFill>
              </a:rPr>
              <a:t>= </a:t>
            </a:r>
            <a:r>
              <a:rPr lang="ar-SA" altLang="ar-SA" sz="1200" b="1">
                <a:solidFill>
                  <a:srgbClr val="C00000"/>
                </a:solidFill>
              </a:rPr>
              <a:t>١٨٠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r>
              <a:rPr lang="ar-SA" altLang="ar-SA" sz="1200" b="1">
                <a:solidFill>
                  <a:srgbClr val="C00000"/>
                </a:solidFill>
              </a:rPr>
              <a:t> </a:t>
            </a:r>
            <a:endParaRPr lang="en-US" altLang="ar-SA" sz="1800" b="1">
              <a:solidFill>
                <a:srgbClr val="C00000"/>
              </a:solidFill>
            </a:endParaRP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3E74E029-21B6-A94D-ACD6-42E34D93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589" y="4418806"/>
            <a:ext cx="2867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0070C0"/>
                </a:solidFill>
              </a:rPr>
              <a:t>  </a:t>
            </a:r>
            <a:r>
              <a:rPr lang="ar-SA" altLang="ar-SA" sz="1600" b="1">
                <a:solidFill>
                  <a:srgbClr val="C00000"/>
                </a:solidFill>
              </a:rPr>
              <a:t>٣س = </a:t>
            </a:r>
            <a:r>
              <a:rPr lang="ar-SA" altLang="ar-SA" sz="1800" b="1">
                <a:solidFill>
                  <a:srgbClr val="C00000"/>
                </a:solidFill>
              </a:rPr>
              <a:t>١٨٠</a:t>
            </a:r>
            <a:endParaRPr lang="en-US" altLang="ar-SA" sz="1800" b="1">
              <a:solidFill>
                <a:srgbClr val="0070C0"/>
              </a:solidFill>
            </a:endParaRPr>
          </a:p>
        </p:txBody>
      </p:sp>
      <p:sp>
        <p:nvSpPr>
          <p:cNvPr id="59" name="Text Box 8">
            <a:extLst>
              <a:ext uri="{FF2B5EF4-FFF2-40B4-BE49-F238E27FC236}">
                <a16:creationId xmlns:a16="http://schemas.microsoft.com/office/drawing/2014/main" id="{C1DDD5F5-2B25-5F42-81D2-7BD1818D0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051" y="5056981"/>
            <a:ext cx="2867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      </a:t>
            </a:r>
            <a:r>
              <a:rPr lang="ar-SA" altLang="ar-SA" sz="1600" b="1">
                <a:solidFill>
                  <a:srgbClr val="C00000"/>
                </a:solidFill>
              </a:rPr>
              <a:t>س = ٦٠ </a:t>
            </a:r>
            <a:r>
              <a:rPr lang="en-US" altLang="ar-SA" sz="1600" b="1">
                <a:solidFill>
                  <a:srgbClr val="C00000"/>
                </a:solidFill>
              </a:rPr>
              <a:t>ᵒ</a:t>
            </a:r>
            <a:endParaRPr lang="en-US" altLang="ar-SA" sz="1800" b="1">
              <a:solidFill>
                <a:srgbClr val="0070C0"/>
              </a:solidFill>
            </a:endParaRP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84264395-F4A0-624F-9AB9-9AF5857F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01" y="4167981"/>
            <a:ext cx="2867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0070C0"/>
                </a:solidFill>
              </a:rPr>
              <a:t> </a:t>
            </a:r>
            <a:r>
              <a:rPr lang="ar-SA" altLang="ar-SA" sz="1200" b="1">
                <a:solidFill>
                  <a:srgbClr val="C00000"/>
                </a:solidFill>
              </a:rPr>
              <a:t> س + ٢س + ٩٠ = ١٨٠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086CC9BA-3F4C-154B-900A-04B2EBA4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76" y="4696619"/>
            <a:ext cx="28686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FF0000"/>
                </a:solidFill>
              </a:rPr>
              <a:t>ــ ٩٠  = ــ ٩٠</a:t>
            </a:r>
            <a:endParaRPr lang="en-US" altLang="ar-SA" sz="1200" b="1">
              <a:solidFill>
                <a:srgbClr val="FF0000"/>
              </a:solidFill>
            </a:endParaRPr>
          </a:p>
        </p:txBody>
      </p:sp>
      <p:cxnSp>
        <p:nvCxnSpPr>
          <p:cNvPr id="65" name="رابط مستقيم 40">
            <a:extLst>
              <a:ext uri="{FF2B5EF4-FFF2-40B4-BE49-F238E27FC236}">
                <a16:creationId xmlns:a16="http://schemas.microsoft.com/office/drawing/2014/main" id="{C65FF349-BE65-9545-9021-F4ABD3C55950}"/>
              </a:ext>
            </a:extLst>
          </p:cNvPr>
          <p:cNvCxnSpPr>
            <a:cxnSpLocks/>
          </p:cNvCxnSpPr>
          <p:nvPr/>
        </p:nvCxnSpPr>
        <p:spPr>
          <a:xfrm flipH="1">
            <a:off x="1931889" y="4969669"/>
            <a:ext cx="1609725" cy="2698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رابط مستقيم 41">
            <a:extLst>
              <a:ext uri="{FF2B5EF4-FFF2-40B4-BE49-F238E27FC236}">
                <a16:creationId xmlns:a16="http://schemas.microsoft.com/office/drawing/2014/main" id="{B9678F63-7BF7-8C4F-AF61-AB19D4D679E8}"/>
              </a:ext>
            </a:extLst>
          </p:cNvPr>
          <p:cNvCxnSpPr>
            <a:cxnSpLocks/>
          </p:cNvCxnSpPr>
          <p:nvPr/>
        </p:nvCxnSpPr>
        <p:spPr>
          <a:xfrm flipH="1">
            <a:off x="2693889" y="4414044"/>
            <a:ext cx="471487" cy="617537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 Box 8">
            <a:extLst>
              <a:ext uri="{FF2B5EF4-FFF2-40B4-BE49-F238E27FC236}">
                <a16:creationId xmlns:a16="http://schemas.microsoft.com/office/drawing/2014/main" id="{90FA642C-84F9-024A-9734-E1DA2F49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1" y="3874294"/>
            <a:ext cx="28686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مجموع زوايا المثلث = ١٨٠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r>
              <a:rPr lang="ar-SA" altLang="ar-SA" sz="1200" b="1">
                <a:solidFill>
                  <a:srgbClr val="C00000"/>
                </a:solidFill>
              </a:rPr>
              <a:t> </a:t>
            </a:r>
            <a:endParaRPr lang="en-US" altLang="ar-SA" sz="1200" b="1">
              <a:solidFill>
                <a:srgbClr val="C00000"/>
              </a:solidFill>
            </a:endParaRPr>
          </a:p>
        </p:txBody>
      </p:sp>
      <p:sp>
        <p:nvSpPr>
          <p:cNvPr id="71" name="Text Box 8">
            <a:extLst>
              <a:ext uri="{FF2B5EF4-FFF2-40B4-BE49-F238E27FC236}">
                <a16:creationId xmlns:a16="http://schemas.microsoft.com/office/drawing/2014/main" id="{B7415DC4-58F1-CE42-AE68-A2864060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88" y="4434681"/>
            <a:ext cx="2867026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3س + ٩٠ = ١٨٠ 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73" name="Text Box 8">
            <a:extLst>
              <a:ext uri="{FF2B5EF4-FFF2-40B4-BE49-F238E27FC236}">
                <a16:creationId xmlns:a16="http://schemas.microsoft.com/office/drawing/2014/main" id="{5AB3FFC1-ED88-9243-9ECA-F8D9BE59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013" y="5055394"/>
            <a:ext cx="28686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200" b="1">
                <a:solidFill>
                  <a:srgbClr val="C00000"/>
                </a:solidFill>
              </a:rPr>
              <a:t>٣س = ٩٠ </a:t>
            </a:r>
            <a:r>
              <a:rPr lang="en-US" altLang="ar-SA" sz="1200" b="1">
                <a:solidFill>
                  <a:srgbClr val="C00000"/>
                </a:solidFill>
              </a:rPr>
              <a:t>ᵒ</a:t>
            </a:r>
            <a:endParaRPr lang="en-US" altLang="ar-SA" sz="1200" b="1">
              <a:solidFill>
                <a:srgbClr val="0070C0"/>
              </a:solidFill>
            </a:endParaRPr>
          </a:p>
        </p:txBody>
      </p:sp>
      <p:sp>
        <p:nvSpPr>
          <p:cNvPr id="75" name="Text Box 8">
            <a:extLst>
              <a:ext uri="{FF2B5EF4-FFF2-40B4-BE49-F238E27FC236}">
                <a16:creationId xmlns:a16="http://schemas.microsoft.com/office/drawing/2014/main" id="{AA5C5EA6-4AD9-8343-B5C1-04858928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01" y="5276056"/>
            <a:ext cx="2867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FF0000"/>
                </a:solidFill>
              </a:rPr>
              <a:t>   ٣       ٣</a:t>
            </a:r>
            <a:endParaRPr lang="en-US" altLang="ar-SA" sz="1800" b="1">
              <a:solidFill>
                <a:srgbClr val="FF0000"/>
              </a:solidFill>
            </a:endParaRPr>
          </a:p>
        </p:txBody>
      </p:sp>
      <p:cxnSp>
        <p:nvCxnSpPr>
          <p:cNvPr id="77" name="رابط مستقيم 46">
            <a:extLst>
              <a:ext uri="{FF2B5EF4-FFF2-40B4-BE49-F238E27FC236}">
                <a16:creationId xmlns:a16="http://schemas.microsoft.com/office/drawing/2014/main" id="{11784C7B-37AA-5640-8C59-EE6834B63B9C}"/>
              </a:ext>
            </a:extLst>
          </p:cNvPr>
          <p:cNvCxnSpPr>
            <a:cxnSpLocks/>
          </p:cNvCxnSpPr>
          <p:nvPr/>
        </p:nvCxnSpPr>
        <p:spPr>
          <a:xfrm flipH="1">
            <a:off x="3127276" y="5266531"/>
            <a:ext cx="234950" cy="4763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مستقيم 47">
            <a:extLst>
              <a:ext uri="{FF2B5EF4-FFF2-40B4-BE49-F238E27FC236}">
                <a16:creationId xmlns:a16="http://schemas.microsoft.com/office/drawing/2014/main" id="{562640B6-EC67-F147-B6D1-464D07DDC1BD}"/>
              </a:ext>
            </a:extLst>
          </p:cNvPr>
          <p:cNvCxnSpPr>
            <a:cxnSpLocks/>
          </p:cNvCxnSpPr>
          <p:nvPr/>
        </p:nvCxnSpPr>
        <p:spPr>
          <a:xfrm flipH="1" flipV="1">
            <a:off x="2549426" y="5268119"/>
            <a:ext cx="292100" cy="11112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" name="Text Box 8">
            <a:extLst>
              <a:ext uri="{FF2B5EF4-FFF2-40B4-BE49-F238E27FC236}">
                <a16:creationId xmlns:a16="http://schemas.microsoft.com/office/drawing/2014/main" id="{4EEB763B-8959-A046-9CDC-07840E756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01" y="5549106"/>
            <a:ext cx="28686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      س = ٣٠ </a:t>
            </a:r>
            <a:r>
              <a:rPr lang="en-US" altLang="ar-SA" sz="1800" b="1">
                <a:solidFill>
                  <a:srgbClr val="C00000"/>
                </a:solidFill>
              </a:rPr>
              <a:t>ᵒ</a:t>
            </a:r>
            <a:endParaRPr lang="en-US" altLang="ar-SA" sz="1800" b="1">
              <a:solidFill>
                <a:srgbClr val="0070C0"/>
              </a:solidFill>
            </a:endParaRPr>
          </a:p>
        </p:txBody>
      </p:sp>
      <p:pic>
        <p:nvPicPr>
          <p:cNvPr id="83" name="Picture 42">
            <a:extLst>
              <a:ext uri="{FF2B5EF4-FFF2-40B4-BE49-F238E27FC236}">
                <a16:creationId xmlns:a16="http://schemas.microsoft.com/office/drawing/2014/main" id="{FCE0A543-FD25-6B43-ADE6-F868326B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26" y="1135856"/>
            <a:ext cx="300831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D183698A-8EA1-89C7-8FB6-A4039C5A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96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  <p:bldP spid="29" grpId="0"/>
      <p:bldP spid="31" grpId="0"/>
      <p:bldP spid="33" grpId="0"/>
      <p:bldP spid="35" grpId="0"/>
      <p:bldP spid="41" grpId="0"/>
      <p:bldP spid="43" grpId="0"/>
      <p:bldP spid="45" grpId="0"/>
      <p:bldP spid="47" grpId="0"/>
      <p:bldP spid="49" grpId="0"/>
      <p:bldP spid="55" grpId="0"/>
      <p:bldP spid="57" grpId="0"/>
      <p:bldP spid="59" grpId="0"/>
      <p:bldP spid="61" grpId="0"/>
      <p:bldP spid="63" grpId="0"/>
      <p:bldP spid="69" grpId="0"/>
      <p:bldP spid="71" grpId="0"/>
      <p:bldP spid="73" grpId="0"/>
      <p:bldP spid="75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8">
            <a:extLst>
              <a:ext uri="{FF2B5EF4-FFF2-40B4-BE49-F238E27FC236}">
                <a16:creationId xmlns:a16="http://schemas.microsoft.com/office/drawing/2014/main" id="{27FFA90A-8968-5F4B-9E27-94D92D9F255B}"/>
              </a:ext>
            </a:extLst>
          </p:cNvPr>
          <p:cNvGrpSpPr>
            <a:grpSpLocks/>
          </p:cNvGrpSpPr>
          <p:nvPr/>
        </p:nvGrpSpPr>
        <p:grpSpPr bwMode="auto">
          <a:xfrm>
            <a:off x="2008250" y="2290045"/>
            <a:ext cx="8424862" cy="3827462"/>
            <a:chOff x="250" y="1842"/>
            <a:chExt cx="3855" cy="2087"/>
          </a:xfrm>
        </p:grpSpPr>
        <p:pic>
          <p:nvPicPr>
            <p:cNvPr id="13" name="Picture 44">
              <a:extLst>
                <a:ext uri="{FF2B5EF4-FFF2-40B4-BE49-F238E27FC236}">
                  <a16:creationId xmlns:a16="http://schemas.microsoft.com/office/drawing/2014/main" id="{DFCA769F-CAE3-9749-8117-4523B5043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" y="1842"/>
              <a:ext cx="385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5">
              <a:extLst>
                <a:ext uri="{FF2B5EF4-FFF2-40B4-BE49-F238E27FC236}">
                  <a16:creationId xmlns:a16="http://schemas.microsoft.com/office/drawing/2014/main" id="{270136A0-800C-9E46-A6A9-A5D00B9D0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205"/>
              <a:ext cx="2832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 Box 47">
              <a:extLst>
                <a:ext uri="{FF2B5EF4-FFF2-40B4-BE49-F238E27FC236}">
                  <a16:creationId xmlns:a16="http://schemas.microsoft.com/office/drawing/2014/main" id="{DC0603EA-9491-EC4C-AAB9-8CC057030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" y="3698"/>
              <a:ext cx="11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>
                <a:solidFill>
                  <a:schemeClr val="hlink"/>
                </a:solidFill>
              </a:endParaRPr>
            </a:p>
          </p:txBody>
        </p:sp>
      </p:grpSp>
      <p:pic>
        <p:nvPicPr>
          <p:cNvPr id="4" name="Picture 42">
            <a:extLst>
              <a:ext uri="{FF2B5EF4-FFF2-40B4-BE49-F238E27FC236}">
                <a16:creationId xmlns:a16="http://schemas.microsoft.com/office/drawing/2014/main" id="{FA5E5E57-4AF7-904C-89C4-C9842C7C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2" y="1289920"/>
            <a:ext cx="37433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AD16D7B-B5E2-82E1-466B-40E5C80E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782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19A7C675-DFF4-1F4C-98ED-4262A9E7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872" y="2625711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" name="صورة 38">
            <a:extLst>
              <a:ext uri="{FF2B5EF4-FFF2-40B4-BE49-F238E27FC236}">
                <a16:creationId xmlns:a16="http://schemas.microsoft.com/office/drawing/2014/main" id="{2FBA9D69-D129-5C4E-A7D9-8705D9E0C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59" y="746111"/>
            <a:ext cx="23241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G_0895.jpeg" descr="IMG_0895.jpeg">
            <a:extLst>
              <a:ext uri="{FF2B5EF4-FFF2-40B4-BE49-F238E27FC236}">
                <a16:creationId xmlns:a16="http://schemas.microsoft.com/office/drawing/2014/main" id="{A0297205-36DA-7F46-9122-AA137ECC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r="23328" b="29121"/>
          <a:stretch>
            <a:fillRect/>
          </a:stretch>
        </p:blipFill>
        <p:spPr bwMode="auto">
          <a:xfrm>
            <a:off x="2481134" y="809611"/>
            <a:ext cx="56229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G_0895.jpeg" descr="IMG_0895.jpeg">
            <a:extLst>
              <a:ext uri="{FF2B5EF4-FFF2-40B4-BE49-F238E27FC236}">
                <a16:creationId xmlns:a16="http://schemas.microsoft.com/office/drawing/2014/main" id="{CA4A19E5-7DBD-E34C-B3F1-BAA6B165A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r="70203"/>
          <a:stretch>
            <a:fillRect/>
          </a:stretch>
        </p:blipFill>
        <p:spPr bwMode="auto">
          <a:xfrm>
            <a:off x="1603247" y="2771761"/>
            <a:ext cx="39735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" name="مربع نص 13">
            <a:extLst>
              <a:ext uri="{FF2B5EF4-FFF2-40B4-BE49-F238E27FC236}">
                <a16:creationId xmlns:a16="http://schemas.microsoft.com/office/drawing/2014/main" id="{222052F5-2D98-9144-B031-CC092FCF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747" y="2625711"/>
            <a:ext cx="3429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د =  ١٨٠ -  (٩٠+ ٦٠)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د= ١٨٠ - ١٥٠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       د= ٣٠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400"/>
          </a:p>
        </p:txBody>
      </p:sp>
      <p:sp>
        <p:nvSpPr>
          <p:cNvPr id="19" name="مربع نص 14">
            <a:extLst>
              <a:ext uri="{FF2B5EF4-FFF2-40B4-BE49-F238E27FC236}">
                <a16:creationId xmlns:a16="http://schemas.microsoft.com/office/drawing/2014/main" id="{E5641EA5-2F74-1F47-9537-EE4B5E18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272" y="3913174"/>
            <a:ext cx="3429000" cy="1784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dirty="0" err="1"/>
              <a:t>ج</a:t>
            </a:r>
            <a:r>
              <a:rPr lang="ar-SA" altLang="ar-SA" sz="2400" dirty="0"/>
              <a:t>ـ +٩٠ +٣٠  = ١٨٠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dirty="0">
                <a:solidFill>
                  <a:srgbClr val="FF0000"/>
                </a:solidFill>
              </a:rPr>
              <a:t>     </a:t>
            </a:r>
            <a:r>
              <a:rPr lang="ar-SA" altLang="ar-SA" sz="2400" dirty="0" err="1">
                <a:solidFill>
                  <a:schemeClr val="accent4"/>
                </a:solidFill>
              </a:rPr>
              <a:t>ج</a:t>
            </a:r>
            <a:r>
              <a:rPr lang="ar-SA" altLang="ar-SA" sz="2400" dirty="0">
                <a:solidFill>
                  <a:schemeClr val="accent4"/>
                </a:solidFill>
              </a:rPr>
              <a:t>ـ +١٢٠ = ١٨٠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dirty="0">
                <a:solidFill>
                  <a:srgbClr val="FF0000"/>
                </a:solidFill>
              </a:rPr>
              <a:t>        -١٢٠ =   -١٢٠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400" dirty="0"/>
              <a:t>           </a:t>
            </a:r>
            <a:r>
              <a:rPr lang="ar-SA" altLang="ar-SA" sz="2400" dirty="0" err="1"/>
              <a:t>ج</a:t>
            </a:r>
            <a:r>
              <a:rPr lang="ar-SA" altLang="ar-SA" sz="2400" dirty="0"/>
              <a:t>ـ =  ٦٠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ar-SA" altLang="ar-SA" sz="1400" dirty="0"/>
          </a:p>
        </p:txBody>
      </p:sp>
      <p:sp>
        <p:nvSpPr>
          <p:cNvPr id="21" name="مربع نص 16">
            <a:extLst>
              <a:ext uri="{FF2B5EF4-FFF2-40B4-BE49-F238E27FC236}">
                <a16:creationId xmlns:a16="http://schemas.microsoft.com/office/drawing/2014/main" id="{77058496-CE42-6C40-841A-82DC9651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284" y="5572111"/>
            <a:ext cx="22050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أ=  ١٨٠ -  ١٢٥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أ= ٥٥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400"/>
          </a:p>
        </p:txBody>
      </p:sp>
      <p:sp>
        <p:nvSpPr>
          <p:cNvPr id="23" name="مربع نص 18">
            <a:extLst>
              <a:ext uri="{FF2B5EF4-FFF2-40B4-BE49-F238E27FC236}">
                <a16:creationId xmlns:a16="http://schemas.microsoft.com/office/drawing/2014/main" id="{369245E2-9C5A-954C-B8BE-DB650F629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472" y="5329224"/>
            <a:ext cx="34290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ب =  ١٨٠ -  (٦٠+ ٥٥)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/>
              <a:t>   د= ١٨٠ - ١١٥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       د= ٦٥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400"/>
          </a:p>
        </p:txBody>
      </p:sp>
      <p:cxnSp>
        <p:nvCxnSpPr>
          <p:cNvPr id="25" name="رابط مستقيم 20">
            <a:extLst>
              <a:ext uri="{FF2B5EF4-FFF2-40B4-BE49-F238E27FC236}">
                <a16:creationId xmlns:a16="http://schemas.microsoft.com/office/drawing/2014/main" id="{7C05C285-E9E0-E544-A4EA-6A72330864B8}"/>
              </a:ext>
            </a:extLst>
          </p:cNvPr>
          <p:cNvCxnSpPr>
            <a:cxnSpLocks/>
          </p:cNvCxnSpPr>
          <p:nvPr/>
        </p:nvCxnSpPr>
        <p:spPr>
          <a:xfrm flipH="1">
            <a:off x="8104059" y="4411649"/>
            <a:ext cx="433388" cy="733425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14D45A04-7472-576D-7EC9-21159ADF4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653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276B911-6B55-AF4E-97BD-D8699EB9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845" y="266065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" name="Picture 42">
            <a:extLst>
              <a:ext uri="{FF2B5EF4-FFF2-40B4-BE49-F238E27FC236}">
                <a16:creationId xmlns:a16="http://schemas.microsoft.com/office/drawing/2014/main" id="{1573C876-09E0-B947-B388-EF9C6EF3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21111" b="57120"/>
          <a:stretch>
            <a:fillRect/>
          </a:stretch>
        </p:blipFill>
        <p:spPr bwMode="auto">
          <a:xfrm>
            <a:off x="5190770" y="2338388"/>
            <a:ext cx="503872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8">
            <a:extLst>
              <a:ext uri="{FF2B5EF4-FFF2-40B4-BE49-F238E27FC236}">
                <a16:creationId xmlns:a16="http://schemas.microsoft.com/office/drawing/2014/main" id="{4CAFA57F-781C-364B-97FA-CE6A7D36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2" y="958850"/>
            <a:ext cx="23241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39">
            <a:extLst>
              <a:ext uri="{FF2B5EF4-FFF2-40B4-BE49-F238E27FC236}">
                <a16:creationId xmlns:a16="http://schemas.microsoft.com/office/drawing/2014/main" id="{ECBC2C52-3614-A646-B4A8-64DAA12DCF59}"/>
              </a:ext>
            </a:extLst>
          </p:cNvPr>
          <p:cNvSpPr/>
          <p:nvPr/>
        </p:nvSpPr>
        <p:spPr>
          <a:xfrm>
            <a:off x="3384195" y="4892675"/>
            <a:ext cx="3049587" cy="5302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 eaLnBrk="1" hangingPunct="1">
              <a:defRPr/>
            </a:pPr>
            <a:r>
              <a:rPr lang="ar-SA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صحيحة أبدا </a:t>
            </a:r>
          </a:p>
          <a:p>
            <a:pPr algn="ctr" rtl="1" eaLnBrk="1" hangingPunct="1">
              <a:defRPr/>
            </a:pPr>
            <a:r>
              <a:rPr lang="ar-SA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لأن مجموع الزوايا سوف يكون أكبر من ١٨٠ </a:t>
            </a:r>
            <a:r>
              <a:rPr lang="en-U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ᵒ</a:t>
            </a:r>
            <a:endParaRPr lang="ar-SA" sz="15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مستطيل 40">
            <a:extLst>
              <a:ext uri="{FF2B5EF4-FFF2-40B4-BE49-F238E27FC236}">
                <a16:creationId xmlns:a16="http://schemas.microsoft.com/office/drawing/2014/main" id="{D1F9E506-DC0C-684D-B41E-ADB229D8643C}"/>
              </a:ext>
            </a:extLst>
          </p:cNvPr>
          <p:cNvSpPr/>
          <p:nvPr/>
        </p:nvSpPr>
        <p:spPr>
          <a:xfrm>
            <a:off x="3168295" y="5489575"/>
            <a:ext cx="3049587" cy="53022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rtl="1" eaLnBrk="1" hangingPunct="1">
              <a:defRPr/>
            </a:pPr>
            <a:r>
              <a:rPr lang="ar-SA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صحيحة أبدا </a:t>
            </a:r>
          </a:p>
          <a:p>
            <a:pPr algn="ctr" rtl="1" eaLnBrk="1" hangingPunct="1">
              <a:defRPr/>
            </a:pPr>
            <a:r>
              <a:rPr lang="ar-SA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لأن مجموع الزوايا سوف يكون أكبر من ١٨٠ </a:t>
            </a:r>
            <a:r>
              <a:rPr lang="en-U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ᵒ</a:t>
            </a:r>
            <a:endParaRPr lang="ar-SA" sz="15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" name="IMG_0907.jpeg" descr="IMG_0907.jpeg">
            <a:extLst>
              <a:ext uri="{FF2B5EF4-FFF2-40B4-BE49-F238E27FC236}">
                <a16:creationId xmlns:a16="http://schemas.microsoft.com/office/drawing/2014/main" id="{E3AD06EA-D5AD-ED40-9C8F-3290274C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32" y="3429000"/>
            <a:ext cx="4392613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0ED5B53F-E73A-41EB-56D3-5E8871AB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43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A721B84B-3E3A-B241-8485-D552B905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39" y="2511016"/>
            <a:ext cx="37004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5">
            <a:extLst>
              <a:ext uri="{FF2B5EF4-FFF2-40B4-BE49-F238E27FC236}">
                <a16:creationId xmlns:a16="http://schemas.microsoft.com/office/drawing/2014/main" id="{223C1612-5CE8-FF4A-A85C-D5475223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89" y="1285466"/>
            <a:ext cx="23272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6">
            <a:extLst>
              <a:ext uri="{FF2B5EF4-FFF2-40B4-BE49-F238E27FC236}">
                <a16:creationId xmlns:a16="http://schemas.microsoft.com/office/drawing/2014/main" id="{BC637C41-5CBA-E74A-A87C-FD9F743E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26" y="2511016"/>
            <a:ext cx="46434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مستقيم 20">
            <a:extLst>
              <a:ext uri="{FF2B5EF4-FFF2-40B4-BE49-F238E27FC236}">
                <a16:creationId xmlns:a16="http://schemas.microsoft.com/office/drawing/2014/main" id="{DB50345C-A5C6-2049-A980-9F104C527274}"/>
              </a:ext>
            </a:extLst>
          </p:cNvPr>
          <p:cNvCxnSpPr>
            <a:cxnSpLocks/>
          </p:cNvCxnSpPr>
          <p:nvPr/>
        </p:nvCxnSpPr>
        <p:spPr>
          <a:xfrm>
            <a:off x="6494364" y="2511016"/>
            <a:ext cx="0" cy="472440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شكل بيضاوي 2">
            <a:extLst>
              <a:ext uri="{FF2B5EF4-FFF2-40B4-BE49-F238E27FC236}">
                <a16:creationId xmlns:a16="http://schemas.microsoft.com/office/drawing/2014/main" id="{0905B68F-F140-0E44-A65E-DE6F35A9DF31}"/>
              </a:ext>
            </a:extLst>
          </p:cNvPr>
          <p:cNvSpPr/>
          <p:nvPr/>
        </p:nvSpPr>
        <p:spPr>
          <a:xfrm>
            <a:off x="9663014" y="4376329"/>
            <a:ext cx="503237" cy="4333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19" name="شكل بيضاوي 11">
            <a:extLst>
              <a:ext uri="{FF2B5EF4-FFF2-40B4-BE49-F238E27FC236}">
                <a16:creationId xmlns:a16="http://schemas.microsoft.com/office/drawing/2014/main" id="{E938459E-5757-9148-8F90-56FE83405B94}"/>
              </a:ext>
            </a:extLst>
          </p:cNvPr>
          <p:cNvSpPr/>
          <p:nvPr/>
        </p:nvSpPr>
        <p:spPr>
          <a:xfrm>
            <a:off x="2822476" y="4657316"/>
            <a:ext cx="503238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ar-SA"/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24DEA7E0-2AE9-3597-D24E-27AA3EC8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743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283798" y="188270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956379D-0C95-F555-C30B-1E247433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222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45252" y="94934"/>
            <a:ext cx="11624404" cy="6481460"/>
            <a:chOff x="428030" y="0"/>
            <a:chExt cx="11624404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49804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216496" y="241045"/>
                <a:ext cx="9841965" cy="550456"/>
              </a:xfrm>
              <a:prstGeom prst="roundRect">
                <a:avLst/>
              </a:prstGeom>
              <a:pattFill prst="solidDmnd">
                <a:fgClr>
                  <a:srgbClr val="709397"/>
                </a:fgClr>
                <a:bgClr>
                  <a:srgbClr val="BAC0C6"/>
                </a:bgClr>
              </a:patt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 w="101600" prst="riblet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01600" prst="riblet"/>
                  </a:sp3d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428030" y="3465391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</p:pic>
      </p:grp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المثلثات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096716" y="1675357"/>
            <a:ext cx="2191955" cy="1978304"/>
          </a:xfrm>
          <a:prstGeom prst="rect">
            <a:avLst/>
          </a:prstGeom>
        </p:spPr>
      </p:pic>
      <p:sp>
        <p:nvSpPr>
          <p:cNvPr id="2" name="Text Box 21">
            <a:extLst>
              <a:ext uri="{FF2B5EF4-FFF2-40B4-BE49-F238E27FC236}">
                <a16:creationId xmlns:a16="http://schemas.microsoft.com/office/drawing/2014/main" id="{150E2CEE-D083-2702-DF5F-68C56AD86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952" y="2349543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٧-٤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98814658-2E82-90E1-68D1-831B2CDF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204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199" y="3307509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بالقطاعات الدائرية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051" y="710767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 Box 21">
            <a:extLst>
              <a:ext uri="{FF2B5EF4-FFF2-40B4-BE49-F238E27FC236}">
                <a16:creationId xmlns:a16="http://schemas.microsoft.com/office/drawing/2014/main" id="{3BF59755-8F79-0947-8AC2-27155390C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62" y="2320001"/>
            <a:ext cx="21147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6000" b="1" dirty="0">
                <a:solidFill>
                  <a:schemeClr val="accent2"/>
                </a:solidFill>
              </a:rPr>
              <a:t>٧-٣</a:t>
            </a:r>
            <a:endParaRPr lang="en-US" sz="6000" b="1" dirty="0">
              <a:solidFill>
                <a:srgbClr val="FF33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1441F4F-5B7E-84CC-E6B5-CDE51FD7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0" name="قلب الصفحة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E8A3A35-8EC8-52CC-2BA7-5D926425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119</a:t>
            </a:fld>
            <a:endParaRPr lang="en-US" altLang="ar-S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289E470-3501-B39C-FCBF-F430789F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0F43A6-8157-3647-AEC7-D79A8E6B2A68}"/>
              </a:ext>
            </a:extLst>
          </p:cNvPr>
          <p:cNvSpPr txBox="1"/>
          <p:nvPr/>
        </p:nvSpPr>
        <p:spPr bwMode="auto">
          <a:xfrm>
            <a:off x="4781784" y="765544"/>
            <a:ext cx="3810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المثلثات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333F4-1051-EC4E-B741-3649080EC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584" y="903656"/>
            <a:ext cx="804862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r>
              <a:rPr lang="ar-SA" altLang="ar-SA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٧ – ٤</a:t>
            </a:r>
            <a:endParaRPr lang="en-US" altLang="ar-SA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89020877-CB6C-5F41-B30B-58BB5E402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171" y="1411656"/>
            <a:ext cx="2736850" cy="2159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ea typeface="PT Bold Heading"/>
                <a:cs typeface="PT Bold Heading"/>
              </a:rPr>
              <a:t>المثلث من حولنا</a:t>
            </a:r>
            <a:r>
              <a:rPr lang="ar-SA" altLang="ar-SA" sz="1800">
                <a:ea typeface="PT Bold Heading"/>
                <a:cs typeface="PT Bold Heading"/>
              </a:rPr>
              <a:t> </a:t>
            </a:r>
            <a:endParaRPr lang="en-US" altLang="ar-SA" sz="1800">
              <a:ea typeface="PT Bold Heading"/>
              <a:cs typeface="PT Bold Heading"/>
            </a:endParaRPr>
          </a:p>
        </p:txBody>
      </p:sp>
      <p:pic>
        <p:nvPicPr>
          <p:cNvPr id="5" name="صورة 14">
            <a:extLst>
              <a:ext uri="{FF2B5EF4-FFF2-40B4-BE49-F238E27FC236}">
                <a16:creationId xmlns:a16="http://schemas.microsoft.com/office/drawing/2014/main" id="{B89AE41B-112C-AE4E-BED3-7F4290BF66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46" y="3184894"/>
            <a:ext cx="1338263" cy="4318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17">
            <a:extLst>
              <a:ext uri="{FF2B5EF4-FFF2-40B4-BE49-F238E27FC236}">
                <a16:creationId xmlns:a16="http://schemas.microsoft.com/office/drawing/2014/main" id="{7EB36E1E-998F-DE41-A8E9-A51EA7A30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784" y="2797544"/>
            <a:ext cx="2093912" cy="7731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8">
            <a:extLst>
              <a:ext uri="{FF2B5EF4-FFF2-40B4-BE49-F238E27FC236}">
                <a16:creationId xmlns:a16="http://schemas.microsoft.com/office/drawing/2014/main" id="{98BEE7BC-DC58-4F4A-A43B-A779D82CD0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84" y="3688131"/>
            <a:ext cx="2081212" cy="303688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19">
            <a:extLst>
              <a:ext uri="{FF2B5EF4-FFF2-40B4-BE49-F238E27FC236}">
                <a16:creationId xmlns:a16="http://schemas.microsoft.com/office/drawing/2014/main" id="{055D387E-4C98-AD46-BE15-2FF4A81123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84" y="3775444"/>
            <a:ext cx="3044825" cy="485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صورة 20">
            <a:extLst>
              <a:ext uri="{FF2B5EF4-FFF2-40B4-BE49-F238E27FC236}">
                <a16:creationId xmlns:a16="http://schemas.microsoft.com/office/drawing/2014/main" id="{F6E6FF31-1CD4-DA41-A534-D921947C98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09" y="4419969"/>
            <a:ext cx="2008187" cy="48577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عنصر نائب لرقم الشريحة 10">
            <a:extLst>
              <a:ext uri="{FF2B5EF4-FFF2-40B4-BE49-F238E27FC236}">
                <a16:creationId xmlns:a16="http://schemas.microsoft.com/office/drawing/2014/main" id="{BD739463-5475-0340-C457-DAFA6CA94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459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5E7C1-6C42-B94D-A740-A39678CA4A37}"/>
              </a:ext>
            </a:extLst>
          </p:cNvPr>
          <p:cNvSpPr txBox="1"/>
          <p:nvPr/>
        </p:nvSpPr>
        <p:spPr bwMode="auto">
          <a:xfrm>
            <a:off x="8045140" y="962393"/>
            <a:ext cx="3810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الهندسة: المضلعات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A8CB7-B879-FA42-94CB-8609DAC267ED}"/>
              </a:ext>
            </a:extLst>
          </p:cNvPr>
          <p:cNvSpPr txBox="1"/>
          <p:nvPr/>
        </p:nvSpPr>
        <p:spPr bwMode="auto">
          <a:xfrm>
            <a:off x="8962715" y="367081"/>
            <a:ext cx="27193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المثلثـات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33E92B8-AA89-B147-832E-ECD2CDFD1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03" y="243256"/>
            <a:ext cx="33845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تابع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ما قبل الدرس (  التهيئة والإحماء ) </a:t>
            </a:r>
            <a:endParaRPr lang="en-US" altLang="ar-SA" sz="1800" b="1">
              <a:solidFill>
                <a:srgbClr val="C00000"/>
              </a:solidFill>
            </a:endParaRPr>
          </a:p>
        </p:txBody>
      </p:sp>
      <p:sp>
        <p:nvSpPr>
          <p:cNvPr id="8" name="AutoShape 25">
            <a:extLst>
              <a:ext uri="{FF2B5EF4-FFF2-40B4-BE49-F238E27FC236}">
                <a16:creationId xmlns:a16="http://schemas.microsoft.com/office/drawing/2014/main" id="{A2D75917-73D4-2742-B754-BDAF6375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765" y="435343"/>
            <a:ext cx="1584325" cy="1008063"/>
          </a:xfrm>
          <a:prstGeom prst="foldedCorner">
            <a:avLst>
              <a:gd name="adj" fmla="val 125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/>
              <a:t>ورقة عمل</a:t>
            </a:r>
            <a:r>
              <a:rPr lang="ar-SA" altLang="ar-SA" sz="1800"/>
              <a:t> </a:t>
            </a:r>
            <a:endParaRPr lang="en-US" altLang="ar-SA" sz="1800"/>
          </a:p>
        </p:txBody>
      </p:sp>
      <p:graphicFrame>
        <p:nvGraphicFramePr>
          <p:cNvPr id="20" name="Group 133">
            <a:extLst>
              <a:ext uri="{FF2B5EF4-FFF2-40B4-BE49-F238E27FC236}">
                <a16:creationId xmlns:a16="http://schemas.microsoft.com/office/drawing/2014/main" id="{B955CA61-CE0F-0F48-9574-84A0D5413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871871"/>
              </p:ext>
            </p:extLst>
          </p:nvPr>
        </p:nvGraphicFramePr>
        <p:xfrm>
          <a:off x="3082615" y="3881806"/>
          <a:ext cx="6024563" cy="2073276"/>
        </p:xfrm>
        <a:graphic>
          <a:graphicData uri="http://schemas.openxmlformats.org/drawingml/2006/table">
            <a:tbl>
              <a:tblPr/>
              <a:tblGrid>
                <a:gridCol w="166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ar-SA" alt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+       +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المثلث</a:t>
                      </a:r>
                      <a:endParaRPr kumimoji="0" lang="en-US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١</a:t>
                      </a: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٢</a:t>
                      </a: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ar-SA" alt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٣</a:t>
                      </a: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" name="Group 134">
            <a:extLst>
              <a:ext uri="{FF2B5EF4-FFF2-40B4-BE49-F238E27FC236}">
                <a16:creationId xmlns:a16="http://schemas.microsoft.com/office/drawing/2014/main" id="{169AE084-200C-1445-BA4A-2284E42F0F6D}"/>
              </a:ext>
            </a:extLst>
          </p:cNvPr>
          <p:cNvGrpSpPr>
            <a:grpSpLocks/>
          </p:cNvGrpSpPr>
          <p:nvPr/>
        </p:nvGrpSpPr>
        <p:grpSpPr bwMode="auto">
          <a:xfrm>
            <a:off x="4882840" y="4021506"/>
            <a:ext cx="2808288" cy="373062"/>
            <a:chOff x="1474" y="2520"/>
            <a:chExt cx="1769" cy="235"/>
          </a:xfrm>
        </p:grpSpPr>
        <p:grpSp>
          <p:nvGrpSpPr>
            <p:cNvPr id="22" name="Group 117">
              <a:extLst>
                <a:ext uri="{FF2B5EF4-FFF2-40B4-BE49-F238E27FC236}">
                  <a16:creationId xmlns:a16="http://schemas.microsoft.com/office/drawing/2014/main" id="{CAE6E7C8-208C-B343-827F-DB22B7846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" y="2520"/>
              <a:ext cx="392" cy="231"/>
              <a:chOff x="2034" y="1888"/>
              <a:chExt cx="392" cy="231"/>
            </a:xfrm>
          </p:grpSpPr>
          <p:grpSp>
            <p:nvGrpSpPr>
              <p:cNvPr id="33" name="Group 115">
                <a:extLst>
                  <a:ext uri="{FF2B5EF4-FFF2-40B4-BE49-F238E27FC236}">
                    <a16:creationId xmlns:a16="http://schemas.microsoft.com/office/drawing/2014/main" id="{BF9DDA9A-C46C-EB41-B375-865A63D0BD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1888"/>
                <a:ext cx="272" cy="136"/>
                <a:chOff x="2154" y="1888"/>
                <a:chExt cx="272" cy="136"/>
              </a:xfrm>
            </p:grpSpPr>
            <p:sp>
              <p:nvSpPr>
                <p:cNvPr id="35" name="Line 113">
                  <a:extLst>
                    <a:ext uri="{FF2B5EF4-FFF2-40B4-BE49-F238E27FC236}">
                      <a16:creationId xmlns:a16="http://schemas.microsoft.com/office/drawing/2014/main" id="{EA1D8A9D-62C1-944D-AF60-FD007BAA13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45" y="2024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114">
                  <a:extLst>
                    <a:ext uri="{FF2B5EF4-FFF2-40B4-BE49-F238E27FC236}">
                      <a16:creationId xmlns:a16="http://schemas.microsoft.com/office/drawing/2014/main" id="{4A9B62AA-9ED6-6445-9B11-192F128424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54" y="1888"/>
                  <a:ext cx="27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Text Box 116">
                <a:extLst>
                  <a:ext uri="{FF2B5EF4-FFF2-40B4-BE49-F238E27FC236}">
                    <a16:creationId xmlns:a16="http://schemas.microsoft.com/office/drawing/2014/main" id="{10F34C64-3302-6D41-A9B1-0EA100449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888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١</a:t>
                </a:r>
                <a:endParaRPr lang="en-US" altLang="ar-SA" sz="1800"/>
              </a:p>
            </p:txBody>
          </p:sp>
        </p:grpSp>
        <p:grpSp>
          <p:nvGrpSpPr>
            <p:cNvPr id="23" name="Group 118">
              <a:extLst>
                <a:ext uri="{FF2B5EF4-FFF2-40B4-BE49-F238E27FC236}">
                  <a16:creationId xmlns:a16="http://schemas.microsoft.com/office/drawing/2014/main" id="{399439EC-48EF-0E44-AFB9-171430676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2524"/>
              <a:ext cx="392" cy="231"/>
              <a:chOff x="2034" y="1888"/>
              <a:chExt cx="392" cy="231"/>
            </a:xfrm>
          </p:grpSpPr>
          <p:grpSp>
            <p:nvGrpSpPr>
              <p:cNvPr id="29" name="Group 119">
                <a:extLst>
                  <a:ext uri="{FF2B5EF4-FFF2-40B4-BE49-F238E27FC236}">
                    <a16:creationId xmlns:a16="http://schemas.microsoft.com/office/drawing/2014/main" id="{8FF1CD2E-E3E2-9A4D-962E-354ED3DF2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1888"/>
                <a:ext cx="272" cy="136"/>
                <a:chOff x="2154" y="1888"/>
                <a:chExt cx="272" cy="136"/>
              </a:xfrm>
            </p:grpSpPr>
            <p:sp>
              <p:nvSpPr>
                <p:cNvPr id="31" name="Line 120">
                  <a:extLst>
                    <a:ext uri="{FF2B5EF4-FFF2-40B4-BE49-F238E27FC236}">
                      <a16:creationId xmlns:a16="http://schemas.microsoft.com/office/drawing/2014/main" id="{C4CFC7B8-AABA-F946-82B3-CEF701CAE8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45" y="2024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121">
                  <a:extLst>
                    <a:ext uri="{FF2B5EF4-FFF2-40B4-BE49-F238E27FC236}">
                      <a16:creationId xmlns:a16="http://schemas.microsoft.com/office/drawing/2014/main" id="{396D386B-3426-DD4B-AB47-68DCF31A8C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54" y="1888"/>
                  <a:ext cx="27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0" name="Text Box 122">
                <a:extLst>
                  <a:ext uri="{FF2B5EF4-FFF2-40B4-BE49-F238E27FC236}">
                    <a16:creationId xmlns:a16="http://schemas.microsoft.com/office/drawing/2014/main" id="{3BB7FE9E-50A6-B343-94BC-DD9BA961E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888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٢</a:t>
                </a:r>
                <a:endParaRPr lang="en-US" altLang="ar-SA" sz="1800"/>
              </a:p>
            </p:txBody>
          </p:sp>
        </p:grpSp>
        <p:grpSp>
          <p:nvGrpSpPr>
            <p:cNvPr id="24" name="Group 123">
              <a:extLst>
                <a:ext uri="{FF2B5EF4-FFF2-40B4-BE49-F238E27FC236}">
                  <a16:creationId xmlns:a16="http://schemas.microsoft.com/office/drawing/2014/main" id="{17711083-F42F-C946-8B8A-3E2CBEBC9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2524"/>
              <a:ext cx="392" cy="231"/>
              <a:chOff x="2034" y="1888"/>
              <a:chExt cx="392" cy="231"/>
            </a:xfrm>
          </p:grpSpPr>
          <p:grpSp>
            <p:nvGrpSpPr>
              <p:cNvPr id="25" name="Group 124">
                <a:extLst>
                  <a:ext uri="{FF2B5EF4-FFF2-40B4-BE49-F238E27FC236}">
                    <a16:creationId xmlns:a16="http://schemas.microsoft.com/office/drawing/2014/main" id="{C7FA230F-B801-D542-B39D-0B7A55A42D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4" y="1888"/>
                <a:ext cx="272" cy="136"/>
                <a:chOff x="2154" y="1888"/>
                <a:chExt cx="272" cy="136"/>
              </a:xfrm>
            </p:grpSpPr>
            <p:sp>
              <p:nvSpPr>
                <p:cNvPr id="27" name="Line 125">
                  <a:extLst>
                    <a:ext uri="{FF2B5EF4-FFF2-40B4-BE49-F238E27FC236}">
                      <a16:creationId xmlns:a16="http://schemas.microsoft.com/office/drawing/2014/main" id="{84807B00-325F-2B43-8B60-B7481CEED6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45" y="2024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126">
                  <a:extLst>
                    <a:ext uri="{FF2B5EF4-FFF2-40B4-BE49-F238E27FC236}">
                      <a16:creationId xmlns:a16="http://schemas.microsoft.com/office/drawing/2014/main" id="{2453EE3F-53E4-9E43-8A1A-55B25D495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154" y="1888"/>
                  <a:ext cx="272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Text Box 127">
                <a:extLst>
                  <a:ext uri="{FF2B5EF4-FFF2-40B4-BE49-F238E27FC236}">
                    <a16:creationId xmlns:a16="http://schemas.microsoft.com/office/drawing/2014/main" id="{7DCD5B49-63E7-CC41-AAFE-A37FC0E5A9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4" y="1888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٣</a:t>
                </a:r>
                <a:endParaRPr lang="en-US" altLang="ar-SA" sz="1800"/>
              </a:p>
            </p:txBody>
          </p:sp>
        </p:grpSp>
      </p:grpSp>
      <p:grpSp>
        <p:nvGrpSpPr>
          <p:cNvPr id="43" name="Group 135">
            <a:extLst>
              <a:ext uri="{FF2B5EF4-FFF2-40B4-BE49-F238E27FC236}">
                <a16:creationId xmlns:a16="http://schemas.microsoft.com/office/drawing/2014/main" id="{7E85A42B-735A-3840-83D3-A8B45EEB5802}"/>
              </a:ext>
            </a:extLst>
          </p:cNvPr>
          <p:cNvGrpSpPr>
            <a:grpSpLocks/>
          </p:cNvGrpSpPr>
          <p:nvPr/>
        </p:nvGrpSpPr>
        <p:grpSpPr bwMode="auto">
          <a:xfrm>
            <a:off x="4235140" y="4027864"/>
            <a:ext cx="406400" cy="366713"/>
            <a:chOff x="2034" y="1888"/>
            <a:chExt cx="392" cy="231"/>
          </a:xfrm>
        </p:grpSpPr>
        <p:grpSp>
          <p:nvGrpSpPr>
            <p:cNvPr id="39" name="Group 136">
              <a:extLst>
                <a:ext uri="{FF2B5EF4-FFF2-40B4-BE49-F238E27FC236}">
                  <a16:creationId xmlns:a16="http://schemas.microsoft.com/office/drawing/2014/main" id="{B522FBD0-7B04-1F4A-B6A0-D33A3BA88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888"/>
              <a:ext cx="272" cy="136"/>
              <a:chOff x="2154" y="1888"/>
              <a:chExt cx="272" cy="136"/>
            </a:xfrm>
          </p:grpSpPr>
          <p:sp>
            <p:nvSpPr>
              <p:cNvPr id="41" name="Line 137">
                <a:extLst>
                  <a:ext uri="{FF2B5EF4-FFF2-40B4-BE49-F238E27FC236}">
                    <a16:creationId xmlns:a16="http://schemas.microsoft.com/office/drawing/2014/main" id="{C45DEAE4-E700-8846-B592-51F2B5809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2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38">
                <a:extLst>
                  <a:ext uri="{FF2B5EF4-FFF2-40B4-BE49-F238E27FC236}">
                    <a16:creationId xmlns:a16="http://schemas.microsoft.com/office/drawing/2014/main" id="{4DAE9078-8DFA-414A-B013-73D86F4B6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4" y="188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Text Box 139">
              <a:extLst>
                <a:ext uri="{FF2B5EF4-FFF2-40B4-BE49-F238E27FC236}">
                  <a16:creationId xmlns:a16="http://schemas.microsoft.com/office/drawing/2014/main" id="{E179E401-6C72-0043-B03A-41D9D4C3B6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88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١</a:t>
              </a:r>
              <a:endParaRPr lang="en-US" altLang="ar-SA" sz="1800"/>
            </a:p>
          </p:txBody>
        </p:sp>
      </p:grpSp>
      <p:grpSp>
        <p:nvGrpSpPr>
          <p:cNvPr id="49" name="Group 140">
            <a:extLst>
              <a:ext uri="{FF2B5EF4-FFF2-40B4-BE49-F238E27FC236}">
                <a16:creationId xmlns:a16="http://schemas.microsoft.com/office/drawing/2014/main" id="{C980A4A4-3897-1E4E-ABDA-26FD5129F612}"/>
              </a:ext>
            </a:extLst>
          </p:cNvPr>
          <p:cNvGrpSpPr>
            <a:grpSpLocks/>
          </p:cNvGrpSpPr>
          <p:nvPr/>
        </p:nvGrpSpPr>
        <p:grpSpPr bwMode="auto">
          <a:xfrm>
            <a:off x="3658878" y="4005639"/>
            <a:ext cx="406400" cy="366713"/>
            <a:chOff x="2034" y="1888"/>
            <a:chExt cx="392" cy="231"/>
          </a:xfrm>
        </p:grpSpPr>
        <p:grpSp>
          <p:nvGrpSpPr>
            <p:cNvPr id="45" name="Group 141">
              <a:extLst>
                <a:ext uri="{FF2B5EF4-FFF2-40B4-BE49-F238E27FC236}">
                  <a16:creationId xmlns:a16="http://schemas.microsoft.com/office/drawing/2014/main" id="{880F882C-CB09-5B42-A0EF-31DCA0D2C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888"/>
              <a:ext cx="272" cy="136"/>
              <a:chOff x="2154" y="1888"/>
              <a:chExt cx="272" cy="136"/>
            </a:xfrm>
          </p:grpSpPr>
          <p:sp>
            <p:nvSpPr>
              <p:cNvPr id="47" name="Line 142">
                <a:extLst>
                  <a:ext uri="{FF2B5EF4-FFF2-40B4-BE49-F238E27FC236}">
                    <a16:creationId xmlns:a16="http://schemas.microsoft.com/office/drawing/2014/main" id="{8DC45325-52EA-6741-9B58-0B3CB37AB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2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43">
                <a:extLst>
                  <a:ext uri="{FF2B5EF4-FFF2-40B4-BE49-F238E27FC236}">
                    <a16:creationId xmlns:a16="http://schemas.microsoft.com/office/drawing/2014/main" id="{DC7E0685-6CFE-AC45-9269-6A1414B67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4" y="188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" name="Text Box 144">
              <a:extLst>
                <a:ext uri="{FF2B5EF4-FFF2-40B4-BE49-F238E27FC236}">
                  <a16:creationId xmlns:a16="http://schemas.microsoft.com/office/drawing/2014/main" id="{412FD9D4-A199-4B4C-831C-A774CF7F7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88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٢</a:t>
              </a:r>
              <a:endParaRPr lang="en-US" altLang="ar-SA" sz="1800"/>
            </a:p>
          </p:txBody>
        </p:sp>
      </p:grpSp>
      <p:grpSp>
        <p:nvGrpSpPr>
          <p:cNvPr id="55" name="Group 145">
            <a:extLst>
              <a:ext uri="{FF2B5EF4-FFF2-40B4-BE49-F238E27FC236}">
                <a16:creationId xmlns:a16="http://schemas.microsoft.com/office/drawing/2014/main" id="{2DE1EC81-64A9-2E44-B7BD-378F11C53CF6}"/>
              </a:ext>
            </a:extLst>
          </p:cNvPr>
          <p:cNvGrpSpPr>
            <a:grpSpLocks/>
          </p:cNvGrpSpPr>
          <p:nvPr/>
        </p:nvGrpSpPr>
        <p:grpSpPr bwMode="auto">
          <a:xfrm>
            <a:off x="3112778" y="3988168"/>
            <a:ext cx="406400" cy="366713"/>
            <a:chOff x="2034" y="1888"/>
            <a:chExt cx="392" cy="231"/>
          </a:xfrm>
        </p:grpSpPr>
        <p:grpSp>
          <p:nvGrpSpPr>
            <p:cNvPr id="51" name="Group 146">
              <a:extLst>
                <a:ext uri="{FF2B5EF4-FFF2-40B4-BE49-F238E27FC236}">
                  <a16:creationId xmlns:a16="http://schemas.microsoft.com/office/drawing/2014/main" id="{84F679D9-1FF4-FF43-AF74-FCB847804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" y="1888"/>
              <a:ext cx="272" cy="136"/>
              <a:chOff x="2154" y="1888"/>
              <a:chExt cx="272" cy="136"/>
            </a:xfrm>
          </p:grpSpPr>
          <p:sp>
            <p:nvSpPr>
              <p:cNvPr id="53" name="Line 147">
                <a:extLst>
                  <a:ext uri="{FF2B5EF4-FFF2-40B4-BE49-F238E27FC236}">
                    <a16:creationId xmlns:a16="http://schemas.microsoft.com/office/drawing/2014/main" id="{14807E2A-C602-4C45-9ECE-EF0D6A3F3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45" y="2024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48">
                <a:extLst>
                  <a:ext uri="{FF2B5EF4-FFF2-40B4-BE49-F238E27FC236}">
                    <a16:creationId xmlns:a16="http://schemas.microsoft.com/office/drawing/2014/main" id="{75320F97-1DC3-184F-88BA-75F2B2BB3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4" y="1888"/>
                <a:ext cx="27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 Box 149">
              <a:extLst>
                <a:ext uri="{FF2B5EF4-FFF2-40B4-BE49-F238E27FC236}">
                  <a16:creationId xmlns:a16="http://schemas.microsoft.com/office/drawing/2014/main" id="{8F03AA3D-0672-C142-B466-CCF12A07A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888"/>
              <a:ext cx="2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٣</a:t>
              </a:r>
              <a:endParaRPr lang="en-US" altLang="ar-SA" sz="1800"/>
            </a:p>
          </p:txBody>
        </p:sp>
      </p:grpSp>
      <p:graphicFrame>
        <p:nvGraphicFramePr>
          <p:cNvPr id="57" name="Group 171">
            <a:extLst>
              <a:ext uri="{FF2B5EF4-FFF2-40B4-BE49-F238E27FC236}">
                <a16:creationId xmlns:a16="http://schemas.microsoft.com/office/drawing/2014/main" id="{97931033-58B2-3545-8A7A-72C24FE2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26650"/>
              </p:ext>
            </p:extLst>
          </p:nvPr>
        </p:nvGraphicFramePr>
        <p:xfrm>
          <a:off x="3082615" y="3289668"/>
          <a:ext cx="4968875" cy="592138"/>
        </p:xfrm>
        <a:graphic>
          <a:graphicData uri="http://schemas.openxmlformats.org/drawingml/2006/table">
            <a:tbl>
              <a:tblPr/>
              <a:tblGrid>
                <a:gridCol w="496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ar-SA" alt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قياسات الزوايا </a:t>
                      </a:r>
                      <a:endParaRPr kumimoji="0" lang="en-US" alt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AutoShape 187">
            <a:extLst>
              <a:ext uri="{FF2B5EF4-FFF2-40B4-BE49-F238E27FC236}">
                <a16:creationId xmlns:a16="http://schemas.microsoft.com/office/drawing/2014/main" id="{5A8FA71F-44BD-D244-8DD9-E95581776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190" y="3005506"/>
            <a:ext cx="215900" cy="714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18" name="Group 249">
            <a:extLst>
              <a:ext uri="{FF2B5EF4-FFF2-40B4-BE49-F238E27FC236}">
                <a16:creationId xmlns:a16="http://schemas.microsoft.com/office/drawing/2014/main" id="{FA882B82-031B-0347-B233-0803CB1653FF}"/>
              </a:ext>
            </a:extLst>
          </p:cNvPr>
          <p:cNvGrpSpPr>
            <a:grpSpLocks/>
          </p:cNvGrpSpPr>
          <p:nvPr/>
        </p:nvGrpSpPr>
        <p:grpSpPr bwMode="auto">
          <a:xfrm>
            <a:off x="3596965" y="1691056"/>
            <a:ext cx="6697663" cy="1412875"/>
            <a:chOff x="118" y="999"/>
            <a:chExt cx="4219" cy="890"/>
          </a:xfrm>
        </p:grpSpPr>
        <p:grpSp>
          <p:nvGrpSpPr>
            <p:cNvPr id="61" name="Group 247">
              <a:extLst>
                <a:ext uri="{FF2B5EF4-FFF2-40B4-BE49-F238E27FC236}">
                  <a16:creationId xmlns:a16="http://schemas.microsoft.com/office/drawing/2014/main" id="{596C770A-0EFD-9745-B922-F0B5393423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" y="999"/>
              <a:ext cx="4219" cy="890"/>
              <a:chOff x="118" y="999"/>
              <a:chExt cx="4219" cy="890"/>
            </a:xfrm>
          </p:grpSpPr>
          <p:grpSp>
            <p:nvGrpSpPr>
              <p:cNvPr id="63" name="Group 245">
                <a:extLst>
                  <a:ext uri="{FF2B5EF4-FFF2-40B4-BE49-F238E27FC236}">
                    <a16:creationId xmlns:a16="http://schemas.microsoft.com/office/drawing/2014/main" id="{AD49B600-670D-424B-BB11-CFD890F42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" y="999"/>
                <a:ext cx="4219" cy="890"/>
                <a:chOff x="118" y="999"/>
                <a:chExt cx="4219" cy="890"/>
              </a:xfrm>
            </p:grpSpPr>
            <p:grpSp>
              <p:nvGrpSpPr>
                <p:cNvPr id="65" name="Group 243">
                  <a:extLst>
                    <a:ext uri="{FF2B5EF4-FFF2-40B4-BE49-F238E27FC236}">
                      <a16:creationId xmlns:a16="http://schemas.microsoft.com/office/drawing/2014/main" id="{650551C5-6042-1849-B16D-589EB11E1F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" y="999"/>
                  <a:ext cx="4219" cy="877"/>
                  <a:chOff x="118" y="999"/>
                  <a:chExt cx="4219" cy="877"/>
                </a:xfrm>
              </p:grpSpPr>
              <p:grpSp>
                <p:nvGrpSpPr>
                  <p:cNvPr id="67" name="Group 241">
                    <a:extLst>
                      <a:ext uri="{FF2B5EF4-FFF2-40B4-BE49-F238E27FC236}">
                        <a16:creationId xmlns:a16="http://schemas.microsoft.com/office/drawing/2014/main" id="{48ACA081-0BBD-6A43-94B2-3A3BBDEC80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8" y="999"/>
                    <a:ext cx="4219" cy="877"/>
                    <a:chOff x="118" y="999"/>
                    <a:chExt cx="4219" cy="877"/>
                  </a:xfrm>
                </p:grpSpPr>
                <p:grpSp>
                  <p:nvGrpSpPr>
                    <p:cNvPr id="69" name="Group 239">
                      <a:extLst>
                        <a:ext uri="{FF2B5EF4-FFF2-40B4-BE49-F238E27FC236}">
                          <a16:creationId xmlns:a16="http://schemas.microsoft.com/office/drawing/2014/main" id="{E4C5E6E6-3CD1-454C-BA36-EDAB8A12CED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8" y="999"/>
                      <a:ext cx="4219" cy="877"/>
                      <a:chOff x="118" y="999"/>
                      <a:chExt cx="4219" cy="877"/>
                    </a:xfrm>
                  </p:grpSpPr>
                  <p:grpSp>
                    <p:nvGrpSpPr>
                      <p:cNvPr id="71" name="Group 237">
                        <a:extLst>
                          <a:ext uri="{FF2B5EF4-FFF2-40B4-BE49-F238E27FC236}">
                            <a16:creationId xmlns:a16="http://schemas.microsoft.com/office/drawing/2014/main" id="{C4528B66-EB2C-6048-A08F-B43999A9776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" y="999"/>
                        <a:ext cx="4219" cy="877"/>
                        <a:chOff x="118" y="999"/>
                        <a:chExt cx="4219" cy="877"/>
                      </a:xfrm>
                    </p:grpSpPr>
                    <p:grpSp>
                      <p:nvGrpSpPr>
                        <p:cNvPr id="73" name="Group 235">
                          <a:extLst>
                            <a:ext uri="{FF2B5EF4-FFF2-40B4-BE49-F238E27FC236}">
                              <a16:creationId xmlns:a16="http://schemas.microsoft.com/office/drawing/2014/main" id="{BBD40221-840F-AE48-8D88-1DDDF242246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8" y="999"/>
                          <a:ext cx="4219" cy="877"/>
                          <a:chOff x="118" y="999"/>
                          <a:chExt cx="4219" cy="877"/>
                        </a:xfrm>
                      </p:grpSpPr>
                      <p:grpSp>
                        <p:nvGrpSpPr>
                          <p:cNvPr id="75" name="Group 233">
                            <a:extLst>
                              <a:ext uri="{FF2B5EF4-FFF2-40B4-BE49-F238E27FC236}">
                                <a16:creationId xmlns:a16="http://schemas.microsoft.com/office/drawing/2014/main" id="{37338A7F-CFC5-3844-9AE5-A3C60324FA45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8" y="999"/>
                            <a:ext cx="4219" cy="877"/>
                            <a:chOff x="118" y="999"/>
                            <a:chExt cx="4219" cy="877"/>
                          </a:xfrm>
                        </p:grpSpPr>
                        <p:grpSp>
                          <p:nvGrpSpPr>
                            <p:cNvPr id="77" name="Group 231">
                              <a:extLst>
                                <a:ext uri="{FF2B5EF4-FFF2-40B4-BE49-F238E27FC236}">
                                  <a16:creationId xmlns:a16="http://schemas.microsoft.com/office/drawing/2014/main" id="{3386224F-2862-DE41-8E09-E5B4E500C48B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18" y="999"/>
                              <a:ext cx="4219" cy="877"/>
                              <a:chOff x="118" y="999"/>
                              <a:chExt cx="4219" cy="877"/>
                            </a:xfrm>
                          </p:grpSpPr>
                          <p:grpSp>
                            <p:nvGrpSpPr>
                              <p:cNvPr id="79" name="Group 226">
                                <a:extLst>
                                  <a:ext uri="{FF2B5EF4-FFF2-40B4-BE49-F238E27FC236}">
                                    <a16:creationId xmlns:a16="http://schemas.microsoft.com/office/drawing/2014/main" id="{CB0E0629-6EAF-EE40-9828-B04A1C126F77}"/>
                                  </a:ext>
                                </a:extLst>
                              </p:cNvPr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18" y="999"/>
                                <a:ext cx="4219" cy="877"/>
                                <a:chOff x="118" y="999"/>
                                <a:chExt cx="4219" cy="877"/>
                              </a:xfrm>
                            </p:grpSpPr>
                            <p:grpSp>
                              <p:nvGrpSpPr>
                                <p:cNvPr id="81" name="Group 224">
                                  <a:extLst>
                                    <a:ext uri="{FF2B5EF4-FFF2-40B4-BE49-F238E27FC236}">
                                      <a16:creationId xmlns:a16="http://schemas.microsoft.com/office/drawing/2014/main" id="{7E791D25-82B2-784A-B8F5-6FEAB7477470}"/>
                                    </a:ext>
                                  </a:extLst>
                                </p:cNvPr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18" y="999"/>
                                  <a:ext cx="4219" cy="877"/>
                                  <a:chOff x="118" y="999"/>
                                  <a:chExt cx="4219" cy="877"/>
                                </a:xfrm>
                              </p:grpSpPr>
                              <p:grpSp>
                                <p:nvGrpSpPr>
                                  <p:cNvPr id="83" name="Group 222">
                                    <a:extLst>
                                      <a:ext uri="{FF2B5EF4-FFF2-40B4-BE49-F238E27FC236}">
                                        <a16:creationId xmlns:a16="http://schemas.microsoft.com/office/drawing/2014/main" id="{395E98C8-9AFE-4949-8FB8-844364A360DE}"/>
                                      </a:ext>
                                    </a:extLst>
                                  </p:cNvPr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18" y="999"/>
                                    <a:ext cx="4219" cy="877"/>
                                    <a:chOff x="118" y="999"/>
                                    <a:chExt cx="4219" cy="877"/>
                                  </a:xfrm>
                                </p:grpSpPr>
                                <p:grpSp>
                                  <p:nvGrpSpPr>
                                    <p:cNvPr id="85" name="Group 220">
                                      <a:extLst>
                                        <a:ext uri="{FF2B5EF4-FFF2-40B4-BE49-F238E27FC236}">
                                          <a16:creationId xmlns:a16="http://schemas.microsoft.com/office/drawing/2014/main" id="{2E6B4A81-CF81-9E49-8DB1-78043B794900}"/>
                                        </a:ext>
                                      </a:extLst>
                                    </p:cNvPr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18" y="999"/>
                                      <a:ext cx="4219" cy="877"/>
                                      <a:chOff x="158" y="1207"/>
                                      <a:chExt cx="4219" cy="877"/>
                                    </a:xfrm>
                                  </p:grpSpPr>
                                  <p:sp>
                                    <p:nvSpPr>
                                      <p:cNvPr id="87" name="Text Box 18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FA12A832-E9C7-D64D-861C-76F94646F397}"/>
                                          </a:ext>
                                        </a:extLst>
                                      </p:cNvPr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58" y="1207"/>
                                        <a:ext cx="4219" cy="231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chemeClr val="accent1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chemeClr val="tx1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chemeClr val="bg2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  <p:txBody>
                                      <a:bodyPr>
                                        <a:spAutoFit/>
                                      </a:bodyPr>
                                      <a:lstStyle>
                                        <a:lvl1pPr algn="r" rtl="1">
                                          <a:spcBef>
                                            <a:spcPct val="20000"/>
                                          </a:spcBef>
                                          <a:buChar char="•"/>
                                          <a:defRPr sz="32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1pPr>
                                        <a:lvl2pPr marL="742950" indent="-285750" algn="r" rtl="1">
                                          <a:spcBef>
                                            <a:spcPct val="20000"/>
                                          </a:spcBef>
                                          <a:buChar char="–"/>
                                          <a:defRPr sz="28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2pPr>
                                        <a:lvl3pPr marL="1143000" indent="-228600" algn="r" rtl="1">
                                          <a:spcBef>
                                            <a:spcPct val="20000"/>
                                          </a:spcBef>
                                          <a:buChar char="•"/>
                                          <a:defRPr sz="24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3pPr>
                                        <a:lvl4pPr marL="1600200" indent="-228600" algn="r" rtl="1">
                                          <a:spcBef>
                                            <a:spcPct val="20000"/>
                                          </a:spcBef>
                                          <a:buChar char="–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4pPr>
                                        <a:lvl5pPr marL="2057400" indent="-228600" algn="r" rtl="1">
                                          <a:spcBef>
                                            <a:spcPct val="20000"/>
                                          </a:spcBef>
                                          <a:buChar char="»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5pPr>
                                        <a:lvl6pPr marL="2514600" indent="-228600" algn="r" rtl="1" eaLnBrk="0" fontAlgn="base" hangingPunct="0">
                                          <a:spcBef>
                                            <a:spcPct val="20000"/>
                                          </a:spcBef>
                                          <a:spcAft>
                                            <a:spcPct val="0"/>
                                          </a:spcAft>
                                          <a:buChar char="»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6pPr>
                                        <a:lvl7pPr marL="2971800" indent="-228600" algn="r" rtl="1" eaLnBrk="0" fontAlgn="base" hangingPunct="0">
                                          <a:spcBef>
                                            <a:spcPct val="20000"/>
                                          </a:spcBef>
                                          <a:spcAft>
                                            <a:spcPct val="0"/>
                                          </a:spcAft>
                                          <a:buChar char="»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7pPr>
                                        <a:lvl8pPr marL="3429000" indent="-228600" algn="r" rtl="1" eaLnBrk="0" fontAlgn="base" hangingPunct="0">
                                          <a:spcBef>
                                            <a:spcPct val="20000"/>
                                          </a:spcBef>
                                          <a:spcAft>
                                            <a:spcPct val="0"/>
                                          </a:spcAft>
                                          <a:buChar char="»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8pPr>
                                        <a:lvl9pPr marL="3886200" indent="-228600" algn="r" rtl="1" eaLnBrk="0" fontAlgn="base" hangingPunct="0">
                                          <a:spcBef>
                                            <a:spcPct val="20000"/>
                                          </a:spcBef>
                                          <a:spcAft>
                                            <a:spcPct val="0"/>
                                          </a:spcAft>
                                          <a:buChar char="»"/>
                                          <a:defRPr sz="2000">
                                            <a:solidFill>
                                              <a:schemeClr val="tx1"/>
                                            </a:solidFill>
                                            <a:latin typeface="Arial" panose="020B0604020202020204" pitchFamily="34" charset="0"/>
                                            <a:cs typeface="Arial" panose="020B0604020202020204" pitchFamily="34" charset="0"/>
                                          </a:defRPr>
                                        </a:lvl9pPr>
                                      </a:lstStyle>
                                      <a:p>
                                        <a:pPr eaLnBrk="1" hangingPunct="1">
                                          <a:spcBef>
                                            <a:spcPct val="50000"/>
                                          </a:spcBef>
                                          <a:buFontTx/>
                                          <a:buNone/>
                                        </a:pPr>
                                        <a:r>
                                          <a:rPr lang="ar-SA" altLang="ar-SA" sz="1800"/>
                                          <a:t>انظر للمثلثات الثلاثة المرسومة أمامك على الورقة ثم قس زوايا كل مثلث  وأكمل الجدول  </a:t>
                                        </a:r>
                                        <a:endParaRPr lang="en-US" altLang="ar-SA" sz="1800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88" name="Group 19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BFAF9F7-DBAF-5141-95EF-B3C865A8C8DE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016" y="1421"/>
                                        <a:ext cx="953" cy="643"/>
                                        <a:chOff x="3016" y="1421"/>
                                        <a:chExt cx="953" cy="643"/>
                                      </a:xfrm>
                                    </p:grpSpPr>
                                    <p:grpSp>
                                      <p:nvGrpSpPr>
                                        <p:cNvPr id="111" name="Group 19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9B907C8-F526-264F-9C2D-6039C99C128F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016" y="1421"/>
                                          <a:ext cx="953" cy="643"/>
                                          <a:chOff x="3016" y="1421"/>
                                          <a:chExt cx="953" cy="643"/>
                                        </a:xfrm>
                                      </p:grpSpPr>
                                      <p:pic>
                                        <p:nvPicPr>
                                          <p:cNvPr id="113" name="Picture 18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D13FBE0-5A47-2A4A-8811-73D98EE70A03}"/>
                                              </a:ext>
                                            </a:extLst>
                                          </p:cNvPr>
                                          <p:cNvPicPr>
                                            <a:picLocks noChangeAspect="1" noChangeArrowheads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9">
                                            <a:extLst>
                                              <a:ext uri="{28A0092B-C50C-407E-A947-70E740481C1C}">
                                                <a14:useLocalDpi xmlns:a14="http://schemas.microsoft.com/office/drawing/2010/main" val="0"/>
                                              </a:ext>
                                            </a:extLst>
                                          </a:blip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3016" y="1421"/>
                                            <a:ext cx="953" cy="64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>
                                            <a:noFill/>
                                          </a:ln>
                                          <a:effectLst/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chemeClr val="accent1"/>
                                                </a:solidFill>
                                              </a14:hiddenFill>
                                            </a:ext>
                                            <a:ext uri="{91240B29-F687-4F45-9708-019B960494DF}">
                                              <a14:hiddenLine xmlns:a14="http://schemas.microsoft.com/office/drawing/2010/main" w="9525">
                                                <a:solidFill>
                                                  <a:schemeClr val="tx1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  <a:ext uri="{AF507438-7753-43E0-B8FC-AC1667EBCBE1}">
                                              <a14:hiddenEffects xmlns:a14="http://schemas.microsoft.com/office/drawing/2010/main">
                                                <a:effectLst>
                                                  <a:outerShdw dist="35921" dir="2700000" algn="ctr" rotWithShape="0">
                                                    <a:schemeClr val="bg2"/>
                                                  </a:outerShdw>
                                                </a:effectLst>
                                              </a14:hiddenEffects>
                                            </a:ext>
                                          </a:extLst>
                                        </p:spPr>
                                      </p:pic>
                                      <p:grpSp>
                                        <p:nvGrpSpPr>
                                          <p:cNvPr id="114" name="Group 19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7EE3DE1-A438-A24F-B1AC-54DECAEE3EEA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112" y="1578"/>
                                            <a:ext cx="480" cy="371"/>
                                            <a:chOff x="3112" y="1578"/>
                                            <a:chExt cx="480" cy="371"/>
                                          </a:xfrm>
                                        </p:grpSpPr>
                                        <p:sp>
                                          <p:nvSpPr>
                                            <p:cNvPr id="115" name="Rectangle 18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2D2E35C-7854-8D4C-906A-B80F32E45288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112" y="1578"/>
                                              <a:ext cx="136" cy="136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bg1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 anchor="ctr"/>
                                            <a:lstStyle>
                                              <a:lvl1pPr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>
                                                <a:spcBef>
                                                  <a:spcPct val="0"/>
                                                </a:spcBef>
                                                <a:buFontTx/>
                                                <a:buNone/>
                                              </a:pPr>
                                              <a:endParaRPr lang="ar-SA" altLang="ar-SA" sz="180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16" name="Rectangle 18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F579467-DC48-EE44-B516-C5CBEE440756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128" y="1813"/>
                                              <a:ext cx="136" cy="136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bg1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 anchor="ctr"/>
                                            <a:lstStyle>
                                              <a:lvl1pPr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>
                                                <a:spcBef>
                                                  <a:spcPct val="0"/>
                                                </a:spcBef>
                                                <a:buFontTx/>
                                                <a:buNone/>
                                              </a:pPr>
                                              <a:endParaRPr lang="ar-SA" altLang="ar-SA" sz="180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17" name="Oval 18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CB1CA97E-E05F-A047-8FD3-A03384B60D83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502" y="1765"/>
                                              <a:ext cx="90" cy="45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tx1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 anchor="ctr"/>
                                            <a:lstStyle>
                                              <a:lvl1pPr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>
                                                <a:spcBef>
                                                  <a:spcPct val="0"/>
                                                </a:spcBef>
                                                <a:buFontTx/>
                                                <a:buNone/>
                                              </a:pPr>
                                              <a:endParaRPr lang="ar-SA" altLang="ar-SA" sz="1800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sp>
                                      <p:nvSpPr>
                                        <p:cNvPr id="112" name="AutoShape 19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1CBBF95-F87C-144D-B2BA-E3192734B098}"/>
                                            </a:ext>
                                          </a:extLst>
                                        </p:cNvPr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462" y="1813"/>
                                          <a:ext cx="181" cy="45"/>
                                        </a:xfrm>
                                        <a:prstGeom prst="flowChartTerminator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  <a:effectLst/>
                                        <a:extLs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chemeClr val="tx1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14:hiddenLine>
                                          </a:ext>
                                          <a:ext uri="{AF507438-7753-43E0-B8FC-AC1667EBCBE1}">
                                            <a14:hiddenEffects xmlns:a14="http://schemas.microsoft.com/office/drawing/2010/main">
                                              <a:effectLst>
                                                <a:outerShdw dist="35921" dir="2700000" algn="ctr" rotWithShape="0">
                                                  <a:schemeClr val="bg2"/>
                                                </a:outerShdw>
                                              </a:effectLst>
                                            </a14:hiddenEffects>
                                          </a:ext>
                                        </a:extLst>
                                      </p:spPr>
                                      <p:txBody>
                                        <a:bodyPr wrap="none" anchor="ctr"/>
                                        <a:lstStyle>
                                          <a:lvl1pPr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32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1pPr>
                                          <a:lvl2pPr marL="742950" indent="-28575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8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2pPr>
                                          <a:lvl3pPr marL="11430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3pPr>
                                          <a:lvl4pPr marL="16002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4pPr>
                                          <a:lvl5pPr marL="20574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5pPr>
                                          <a:lvl6pPr marL="25146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6pPr>
                                          <a:lvl7pPr marL="29718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7pPr>
                                          <a:lvl8pPr marL="34290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8pPr>
                                          <a:lvl9pPr marL="38862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9pPr>
                                        </a:lstStyle>
                                        <a:p>
                                          <a:pPr eaLnBrk="1" hangingPunct="1">
                                            <a:spcBef>
                                              <a:spcPct val="0"/>
                                            </a:spcBef>
                                            <a:buFontTx/>
                                            <a:buNone/>
                                          </a:pPr>
                                          <a:endParaRPr lang="ar-SA" altLang="ar-SA" sz="1800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89" name="Group 21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E130A0C-F465-7343-84B0-037D6EC66B9A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55" y="1405"/>
                                        <a:ext cx="1316" cy="635"/>
                                        <a:chOff x="1655" y="1405"/>
                                        <a:chExt cx="1316" cy="635"/>
                                      </a:xfrm>
                                    </p:grpSpPr>
                                    <p:grpSp>
                                      <p:nvGrpSpPr>
                                        <p:cNvPr id="97" name="Group 209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22D2DFD-B54E-AA4B-8578-2E10FEC08AA3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55" y="1405"/>
                                          <a:ext cx="1316" cy="635"/>
                                          <a:chOff x="1655" y="1405"/>
                                          <a:chExt cx="1316" cy="635"/>
                                        </a:xfrm>
                                      </p:grpSpPr>
                                      <p:grpSp>
                                        <p:nvGrpSpPr>
                                          <p:cNvPr id="99" name="Group 20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58CAC03-ABBA-CD42-B138-BC65D1006BC2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55" y="1405"/>
                                            <a:ext cx="1316" cy="635"/>
                                            <a:chOff x="1655" y="1405"/>
                                            <a:chExt cx="1316" cy="635"/>
                                          </a:xfrm>
                                        </p:grpSpPr>
                                        <p:grpSp>
                                          <p:nvGrpSpPr>
                                            <p:cNvPr id="101" name="Group 20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26B82A80-B961-244C-A8DB-2B0DFE4F7D39}"/>
                                                </a:ext>
                                              </a:extLst>
                                            </p:cNvPr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55" y="1405"/>
                                              <a:ext cx="1316" cy="635"/>
                                              <a:chOff x="1655" y="1405"/>
                                              <a:chExt cx="1316" cy="63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03" name="Group 20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BBD59CC6-ABB6-A240-BFDD-DB37B02ADF10}"/>
                                                  </a:ext>
                                                </a:extLst>
                                              </p:cNvPr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655" y="1405"/>
                                                <a:ext cx="1316" cy="635"/>
                                                <a:chOff x="1655" y="1405"/>
                                                <a:chExt cx="1316" cy="63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05" name="Group 20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CC4FDBF-BA9E-B642-A933-D4B709106AF0}"/>
                                                    </a:ext>
                                                  </a:extLst>
                                                </p:cNvPr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655" y="1405"/>
                                                  <a:ext cx="1316" cy="635"/>
                                                  <a:chOff x="1655" y="1405"/>
                                                  <a:chExt cx="1316" cy="63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107" name="Group 197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53B489F3-0229-3F41-90B6-397DFFC5A1C1}"/>
                                                      </a:ext>
                                                    </a:extLst>
                                                  </p:cNvPr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655" y="1405"/>
                                                    <a:ext cx="1316" cy="635"/>
                                                    <a:chOff x="1655" y="1405"/>
                                                    <a:chExt cx="1316" cy="635"/>
                                                  </a:xfrm>
                                                </p:grpSpPr>
                                                <p:pic>
                                                  <p:nvPicPr>
                                                    <p:cNvPr id="109" name="Picture 19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8415391-4F60-5744-B961-B5C32071C87B}"/>
                                                        </a:ext>
                                                      </a:extLst>
                                                    </p:cNvPr>
                                                    <p:cNvPicPr>
                                                      <a:picLocks noChangeAspect="1" noChangeArrowheads="1"/>
                                                    </p:cNvPicPr>
                                                    <p:nvPr/>
                                                  </p:nvPicPr>
                                                  <p:blipFill>
                                                    <a:blip r:embed="rId10">
                                                      <a:extLst>
                                                        <a:ext uri="{28A0092B-C50C-407E-A947-70E740481C1C}">
                                                          <a14:useLocalDpi xmlns:a14="http://schemas.microsoft.com/office/drawing/2010/main" val="0"/>
                                                        </a:ext>
                                                      </a:extLst>
                                                    </a:blip>
                                                    <a:srcRect/>
                                                    <a:stretch>
                                                      <a:fillRect/>
                                                    </a:stretch>
                                                  </p:blipFill>
                                                  <p:spPr bwMode="auto">
                                                    <a:xfrm>
                                                      <a:off x="1655" y="1405"/>
                                                      <a:ext cx="1316" cy="635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  <a:ln>
                                                      <a:noFill/>
                                                    </a:ln>
                                                    <a:effectLst/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chemeClr val="accent1"/>
                                                          </a:solidFill>
                                                        </a14:hiddenFill>
                                                      </a:ext>
                                                      <a:ext uri="{91240B29-F687-4F45-9708-019B960494DF}">
                                                        <a14:hiddenLine xmlns:a14="http://schemas.microsoft.com/office/drawing/2010/main" w="9525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14:hiddenLine>
                                                      </a:ext>
                                                      <a:ext uri="{AF507438-7753-43E0-B8FC-AC1667EBCBE1}">
                                                        <a14:hiddenEffects xmlns:a14="http://schemas.microsoft.com/office/drawing/2010/main">
                                                          <a:effectLst>
                                                            <a:outerShdw dist="35921" dir="2700000" algn="ctr" rotWithShape="0">
                                                              <a:schemeClr val="bg2"/>
                                                            </a:outerShdw>
                                                          </a:effectLst>
                                                        </a14:hiddenEffects>
                                                      </a:ext>
                                                    </a:extLst>
                                                  </p:spPr>
                                                </p:pic>
                                                <p:sp>
                                                  <p:nvSpPr>
                                                    <p:cNvPr id="110" name="AutoShape 19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127B9770-1CFB-3E41-9B72-9D61C5B20748}"/>
                                                        </a:ext>
                                                      </a:extLst>
                                                    </p:cNvPr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2131" y="1911"/>
                                                      <a:ext cx="181" cy="46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16667"/>
                                                      </a:avLst>
                                                    </a:prstGeom>
                                                    <a:solidFill>
                                                      <a:schemeClr val="bg1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  <a:effectLst/>
                                                    <a:extLst>
                                                      <a:ext uri="{91240B29-F687-4F45-9708-019B960494DF}">
                                                        <a14:hiddenLine xmlns:a14="http://schemas.microsoft.com/office/drawing/2010/main" w="9525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14:hiddenLine>
                                                      </a:ext>
                                                      <a:ext uri="{AF507438-7753-43E0-B8FC-AC1667EBCBE1}">
                                                        <a14:hiddenEffects xmlns:a14="http://schemas.microsoft.com/office/drawing/2010/main">
                                                          <a:effectLst>
                                                            <a:outerShdw dist="35921" dir="2700000" algn="ctr" rotWithShape="0">
                                                              <a:schemeClr val="bg2"/>
                                                            </a:outerShdw>
                                                          </a:effectLst>
                                                        </a14:hiddenEffects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 wrap="none" anchor="ctr"/>
                                                    <a:lstStyle>
                                                      <a:lvl1pPr algn="r" rtl="1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32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1pPr>
                                                      <a:lvl2pPr marL="742950" indent="-285750" algn="r" rtl="1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28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2pPr>
                                                      <a:lvl3pPr marL="1143000" indent="-228600" algn="r" rtl="1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•"/>
                                                        <a:defRPr sz="24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3pPr>
                                                      <a:lvl4pPr marL="1600200" indent="-228600" algn="r" rtl="1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–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4pPr>
                                                      <a:lvl5pPr marL="2057400" indent="-228600" algn="r" rtl="1">
                                                        <a:spcBef>
                                                          <a:spcPct val="20000"/>
                                                        </a:spcBef>
                                                        <a:buChar char="»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5pPr>
                                                      <a:lvl6pPr marL="2514600" indent="-228600" algn="r" rtl="1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6pPr>
                                                      <a:lvl7pPr marL="2971800" indent="-228600" algn="r" rtl="1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7pPr>
                                                      <a:lvl8pPr marL="3429000" indent="-228600" algn="r" rtl="1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8pPr>
                                                      <a:lvl9pPr marL="3886200" indent="-228600" algn="r" rtl="1" eaLnBrk="0" fontAlgn="base" hangingPunct="0">
                                                        <a:spcBef>
                                                          <a:spcPct val="20000"/>
                                                        </a:spcBef>
                                                        <a:spcAft>
                                                          <a:spcPct val="0"/>
                                                        </a:spcAft>
                                                        <a:buChar char="»"/>
                                                        <a:defRPr sz="200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Arial" panose="020B0604020202020204" pitchFamily="34" charset="0"/>
                                                          <a:cs typeface="Arial" panose="020B0604020202020204" pitchFamily="34" charset="0"/>
                                                        </a:defRPr>
                                                      </a:lvl9pPr>
                                                    </a:lstStyle>
                                                    <a:p>
                                                      <a:pPr eaLnBrk="1" hangingPunct="1">
                                                        <a:spcBef>
                                                          <a:spcPct val="0"/>
                                                        </a:spcBef>
                                                        <a:buFontTx/>
                                                        <a:buNone/>
                                                      </a:pPr>
                                                      <a:endParaRPr lang="ar-SA" altLang="ar-SA" sz="1800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08" name="Oval 199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5366FE5C-8931-A545-BF7D-456D2D35EA8C}"/>
                                                      </a:ext>
                                                    </a:extLst>
                                                  </p:cNvPr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973" y="1698"/>
                                                    <a:ext cx="45" cy="45"/>
                                                  </a:xfrm>
                                                  <a:prstGeom prst="ellipse">
                                                    <a:avLst/>
                                                  </a:prstGeom>
                                                  <a:solidFill>
                                                    <a:schemeClr val="bg1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  <a:effectLst/>
                                                  <a:extLst>
                                                    <a:ext uri="{91240B29-F687-4F45-9708-019B960494DF}">
                                                      <a14:hiddenLine xmlns:a14="http://schemas.microsoft.com/office/drawing/2010/main" w="9525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14:hiddenLine>
                                                    </a:ext>
                                                    <a:ext uri="{AF507438-7753-43E0-B8FC-AC1667EBCBE1}">
                                                      <a14:hiddenEffects xmlns:a14="http://schemas.microsoft.com/office/drawing/2010/main">
                                                        <a:effectLst>
                                                          <a:outerShdw dist="35921" dir="2700000" algn="ctr" rotWithShape="0">
                                                            <a:schemeClr val="bg2"/>
                                                          </a:outerShdw>
                                                        </a:effectLst>
                                                      </a14:hiddenEffects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 wrap="none" anchor="ctr"/>
                                                  <a:lstStyle>
                                                    <a:lvl1pPr algn="r" rtl="1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•"/>
                                                      <a:defRPr sz="3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1pPr>
                                                    <a:lvl2pPr marL="742950" indent="-285750" algn="r" rtl="1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–"/>
                                                      <a:defRPr sz="28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2pPr>
                                                    <a:lvl3pPr marL="1143000" indent="-228600" algn="r" rtl="1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•"/>
                                                      <a:defRPr sz="24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3pPr>
                                                    <a:lvl4pPr marL="1600200" indent="-228600" algn="r" rtl="1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–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4pPr>
                                                    <a:lvl5pPr marL="2057400" indent="-228600" algn="r" rtl="1">
                                                      <a:spcBef>
                                                        <a:spcPct val="20000"/>
                                                      </a:spcBef>
                                                      <a:buChar char="»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5pPr>
                                                    <a:lvl6pPr marL="2514600" indent="-228600" algn="r" rtl="1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6pPr>
                                                    <a:lvl7pPr marL="2971800" indent="-228600" algn="r" rtl="1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7pPr>
                                                    <a:lvl8pPr marL="3429000" indent="-228600" algn="r" rtl="1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8pPr>
                                                    <a:lvl9pPr marL="3886200" indent="-228600" algn="r" rtl="1" eaLnBrk="0" fontAlgn="base" hangingPunct="0">
                                                      <a:spcBef>
                                                        <a:spcPct val="20000"/>
                                                      </a:spcBef>
                                                      <a:spcAft>
                                                        <a:spcPct val="0"/>
                                                      </a:spcAft>
                                                      <a:buChar char="»"/>
                                                      <a:defRPr sz="2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Arial" panose="020B0604020202020204" pitchFamily="34" charset="0"/>
                                                        <a:cs typeface="Arial" panose="020B0604020202020204" pitchFamily="34" charset="0"/>
                                                      </a:defRPr>
                                                    </a:lvl9pPr>
                                                  </a:lstStyle>
                                                  <a:p>
                                                    <a:pPr eaLnBrk="1" hangingPunct="1">
                                                      <a:spcBef>
                                                        <a:spcPct val="0"/>
                                                      </a:spcBef>
                                                      <a:buFontTx/>
                                                      <a:buNone/>
                                                    </a:pPr>
                                                    <a:endParaRPr lang="ar-SA" altLang="ar-SA" sz="1800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06" name="Oval 20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C7ECD7C2-5B0B-4A4E-A90F-630BD9BE6717}"/>
                                                    </a:ext>
                                                  </a:extLst>
                                                </p:cNvPr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914" y="1693"/>
                                                  <a:ext cx="91" cy="45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  <a:effectLst/>
                                                <a:extLst>
                                                  <a:ext uri="{91240B29-F687-4F45-9708-019B960494DF}">
                                                    <a14:hiddenLine xmlns:a14="http://schemas.microsoft.com/office/drawing/2010/main" w="9525">
                                                      <a:solidFill>
                                                        <a:schemeClr val="tx1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14:hiddenLine>
                                                  </a:ext>
                                                  <a:ext uri="{AF507438-7753-43E0-B8FC-AC1667EBCBE1}">
                                                    <a14:hiddenEffects xmlns:a14="http://schemas.microsoft.com/office/drawing/2010/main">
                                                      <a:effectLst>
                                                        <a:outerShdw dist="35921" dir="2700000" algn="ctr" rotWithShape="0">
                                                          <a:schemeClr val="bg2"/>
                                                        </a:outerShdw>
                                                      </a:effectLst>
                                                    </a14:hiddenEffects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 wrap="none" anchor="ctr"/>
                                                <a:lstStyle>
                                                  <a:lvl1pPr algn="r" rtl="1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32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1pPr>
                                                  <a:lvl2pPr marL="742950" indent="-285750" algn="r" rtl="1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8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2pPr>
                                                  <a:lvl3pPr marL="1143000" indent="-228600" algn="r" rtl="1">
                                                    <a:spcBef>
                                                      <a:spcPct val="20000"/>
                                                    </a:spcBef>
                                                    <a:buChar char="•"/>
                                                    <a:defRPr sz="24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3pPr>
                                                  <a:lvl4pPr marL="1600200" indent="-228600" algn="r" rtl="1">
                                                    <a:spcBef>
                                                      <a:spcPct val="20000"/>
                                                    </a:spcBef>
                                                    <a:buChar char="–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4pPr>
                                                  <a:lvl5pPr marL="2057400" indent="-228600" algn="r" rtl="1">
                                                    <a:spcBef>
                                                      <a:spcPct val="20000"/>
                                                    </a:spcBef>
                                                    <a:buChar char="»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5pPr>
                                                  <a:lvl6pPr marL="2514600" indent="-228600" algn="r" rtl="1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6pPr>
                                                  <a:lvl7pPr marL="2971800" indent="-228600" algn="r" rtl="1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7pPr>
                                                  <a:lvl8pPr marL="3429000" indent="-228600" algn="r" rtl="1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8pPr>
                                                  <a:lvl9pPr marL="3886200" indent="-228600" algn="r" rtl="1" eaLnBrk="0" fontAlgn="base" hangingPunct="0">
                                                    <a:spcBef>
                                                      <a:spcPct val="20000"/>
                                                    </a:spcBef>
                                                    <a:spcAft>
                                                      <a:spcPct val="0"/>
                                                    </a:spcAft>
                                                    <a:buChar char="»"/>
                                                    <a:defRPr sz="200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Arial" panose="020B0604020202020204" pitchFamily="34" charset="0"/>
                                                      <a:cs typeface="Arial" panose="020B0604020202020204" pitchFamily="34" charset="0"/>
                                                    </a:defRPr>
                                                  </a:lvl9pPr>
                                                </a:lstStyle>
                                                <a:p>
                                                  <a:pPr eaLnBrk="1" hangingPunct="1">
                                                    <a:spcBef>
                                                      <a:spcPct val="0"/>
                                                    </a:spcBef>
                                                    <a:buFontTx/>
                                                    <a:buNone/>
                                                  </a:pPr>
                                                  <a:endParaRPr lang="ar-SA" altLang="ar-SA" sz="1800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04" name="Oval 20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C8D917F-42CA-404A-97A4-06DD96ED0728}"/>
                                                  </a:ext>
                                                </a:extLst>
                                              </p:cNvPr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890" y="1661"/>
                                                <a:ext cx="45" cy="45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bg1"/>
                                              </a:solidFill>
                                              <a:ln>
                                                <a:noFill/>
                                              </a:ln>
                                              <a:effectLst/>
                                              <a:extLst>
                                                <a:ext uri="{91240B29-F687-4F45-9708-019B960494DF}">
                                                  <a14:hiddenLine xmlns:a14="http://schemas.microsoft.com/office/drawing/2010/main" w="9525">
                                                    <a:solidFill>
                                                      <a:schemeClr val="tx1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14:hiddenLine>
                                                </a:ext>
                                                <a:ext uri="{AF507438-7753-43E0-B8FC-AC1667EBCBE1}">
                                                  <a14:hiddenEffects xmlns:a14="http://schemas.microsoft.com/office/drawing/2010/main">
                                                    <a:effectLst>
                                                      <a:outerShdw dist="35921" dir="2700000" algn="ctr" rotWithShape="0">
                                                        <a:schemeClr val="bg2"/>
                                                      </a:outerShdw>
                                                    </a:effectLst>
                                                  </a14:hiddenEffects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 wrap="none" anchor="ctr"/>
                                              <a:lstStyle>
                                                <a:lvl1pPr algn="r" rtl="1">
                                                  <a:spcBef>
                                                    <a:spcPct val="20000"/>
                                                  </a:spcBef>
                                                  <a:buChar char="•"/>
                                                  <a:defRPr sz="32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1pPr>
                                                <a:lvl2pPr marL="742950" indent="-285750" algn="r" rtl="1">
                                                  <a:spcBef>
                                                    <a:spcPct val="20000"/>
                                                  </a:spcBef>
                                                  <a:buChar char="–"/>
                                                  <a:defRPr sz="28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2pPr>
                                                <a:lvl3pPr marL="1143000" indent="-228600" algn="r" rtl="1">
                                                  <a:spcBef>
                                                    <a:spcPct val="20000"/>
                                                  </a:spcBef>
                                                  <a:buChar char="•"/>
                                                  <a:defRPr sz="24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3pPr>
                                                <a:lvl4pPr marL="1600200" indent="-228600" algn="r" rtl="1">
                                                  <a:spcBef>
                                                    <a:spcPct val="20000"/>
                                                  </a:spcBef>
                                                  <a:buChar char="–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4pPr>
                                                <a:lvl5pPr marL="2057400" indent="-228600" algn="r" rtl="1">
                                                  <a:spcBef>
                                                    <a:spcPct val="20000"/>
                                                  </a:spcBef>
                                                  <a:buChar char="»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5pPr>
                                                <a:lvl6pPr marL="2514600" indent="-228600" algn="r" rtl="1" eaLnBrk="0" fontAlgn="base" hangingPunct="0">
                                                  <a:spcBef>
                                                    <a:spcPct val="2000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har char="»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6pPr>
                                                <a:lvl7pPr marL="2971800" indent="-228600" algn="r" rtl="1" eaLnBrk="0" fontAlgn="base" hangingPunct="0">
                                                  <a:spcBef>
                                                    <a:spcPct val="2000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har char="»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7pPr>
                                                <a:lvl8pPr marL="3429000" indent="-228600" algn="r" rtl="1" eaLnBrk="0" fontAlgn="base" hangingPunct="0">
                                                  <a:spcBef>
                                                    <a:spcPct val="2000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har char="»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8pPr>
                                                <a:lvl9pPr marL="3886200" indent="-228600" algn="r" rtl="1" eaLnBrk="0" fontAlgn="base" hangingPunct="0">
                                                  <a:spcBef>
                                                    <a:spcPct val="20000"/>
                                                  </a:spcBef>
                                                  <a:spcAft>
                                                    <a:spcPct val="0"/>
                                                  </a:spcAft>
                                                  <a:buChar char="»"/>
                                                  <a:defRPr sz="200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Arial" panose="020B0604020202020204" pitchFamily="34" charset="0"/>
                                                    <a:cs typeface="Arial" panose="020B0604020202020204" pitchFamily="34" charset="0"/>
                                                  </a:defRPr>
                                                </a:lvl9pPr>
                                              </a:lstStyle>
                                              <a:p>
                                                <a:pPr eaLnBrk="1" hangingPunct="1">
                                                  <a:spcBef>
                                                    <a:spcPct val="0"/>
                                                  </a:spcBef>
                                                  <a:buFontTx/>
                                                  <a:buNone/>
                                                </a:pPr>
                                                <a:endParaRPr lang="ar-SA" altLang="ar-SA" sz="1800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02" name="Oval 20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1742D8A-4BC2-BD46-8C46-126CAE4B2C35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290" y="1888"/>
                                              <a:ext cx="91" cy="45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tx1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 anchor="ctr"/>
                                            <a:lstStyle>
                                              <a:lvl1pPr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>
                                                <a:spcBef>
                                                  <a:spcPct val="0"/>
                                                </a:spcBef>
                                                <a:buFontTx/>
                                                <a:buNone/>
                                              </a:pPr>
                                              <a:endParaRPr lang="ar-SA" altLang="ar-SA" sz="180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00" name="Oval 20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A63DFFC-3BF7-5743-AFFC-AB6A320DD87A}"/>
                                              </a:ext>
                                            </a:extLst>
                                          </p:cNvPr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104" y="1858"/>
                                            <a:ext cx="45" cy="46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  <a:effectLst/>
                                          <a:extLst>
                                            <a:ext uri="{91240B29-F687-4F45-9708-019B960494DF}">
                                              <a14:hiddenLine xmlns:a14="http://schemas.microsoft.com/office/drawing/2010/main"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  <a:ext uri="{AF507438-7753-43E0-B8FC-AC1667EBCBE1}">
                                              <a14:hiddenEffects xmlns:a14="http://schemas.microsoft.com/office/drawing/2010/main">
                                                <a:effectLst>
                                                  <a:outerShdw dist="35921" dir="2700000" algn="ctr" rotWithShape="0">
                                                    <a:schemeClr val="bg2"/>
                                                  </a:outerShdw>
                                                </a:effectLst>
                                              </a14:hiddenEffects>
                                            </a:ext>
                                          </a:extLst>
                                        </p:spPr>
                                        <p:txBody>
                                          <a:bodyPr wrap="none" anchor="ctr"/>
                                          <a:lstStyle>
                                            <a:lvl1pPr algn="r" rtl="1">
                                              <a:spcBef>
                                                <a:spcPct val="20000"/>
                                              </a:spcBef>
                                              <a:buChar char="•"/>
                                              <a:defRPr sz="32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1pPr>
                                            <a:lvl2pPr marL="742950" indent="-285750" algn="r" rtl="1">
                                              <a:spcBef>
                                                <a:spcPct val="20000"/>
                                              </a:spcBef>
                                              <a:buChar char="–"/>
                                              <a:defRPr sz="28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2pPr>
                                            <a:lvl3pPr marL="11430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•"/>
                                              <a:def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3pPr>
                                            <a:lvl4pPr marL="16002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–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4pPr>
                                            <a:lvl5pPr marL="20574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5pPr>
                                            <a:lvl6pPr marL="25146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6pPr>
                                            <a:lvl7pPr marL="29718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7pPr>
                                            <a:lvl8pPr marL="34290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8pPr>
                                            <a:lvl9pPr marL="38862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9pPr>
                                          </a:lstStyle>
                                          <a:p>
                                            <a:pPr eaLnBrk="1" hangingPunct="1">
                                              <a:spcBef>
                                                <a:spcPct val="0"/>
                                              </a:spcBef>
                                              <a:buFontTx/>
                                              <a:buNone/>
                                            </a:pPr>
                                            <a:endParaRPr lang="ar-SA" altLang="ar-SA" sz="180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98" name="Oval 21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DEE06A83-8395-8946-A326-B5687FD32BFC}"/>
                                            </a:ext>
                                          </a:extLst>
                                        </p:cNvPr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269" y="1917"/>
                                          <a:ext cx="227" cy="46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  <a:effectLst/>
                                        <a:extLs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14:hiddenLine>
                                          </a:ext>
                                          <a:ext uri="{AF507438-7753-43E0-B8FC-AC1667EBCBE1}">
                                            <a14:hiddenEffects xmlns:a14="http://schemas.microsoft.com/office/drawing/2010/main">
                                              <a:effectLst>
                                                <a:outerShdw dist="35921" dir="2700000" algn="ctr" rotWithShape="0">
                                                  <a:schemeClr val="bg2"/>
                                                </a:outerShdw>
                                              </a:effectLst>
                                            </a14:hiddenEffects>
                                          </a:ext>
                                        </a:extLst>
                                      </p:spPr>
                                      <p:txBody>
                                        <a:bodyPr wrap="none" anchor="ctr"/>
                                        <a:lstStyle>
                                          <a:lvl1pPr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32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1pPr>
                                          <a:lvl2pPr marL="742950" indent="-28575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8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2pPr>
                                          <a:lvl3pPr marL="11430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3pPr>
                                          <a:lvl4pPr marL="16002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4pPr>
                                          <a:lvl5pPr marL="20574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5pPr>
                                          <a:lvl6pPr marL="25146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6pPr>
                                          <a:lvl7pPr marL="29718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7pPr>
                                          <a:lvl8pPr marL="34290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8pPr>
                                          <a:lvl9pPr marL="38862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9pPr>
                                        </a:lstStyle>
                                        <a:p>
                                          <a:pPr eaLnBrk="1" hangingPunct="1">
                                            <a:spcBef>
                                              <a:spcPct val="0"/>
                                            </a:spcBef>
                                            <a:buFontTx/>
                                            <a:buNone/>
                                          </a:pPr>
                                          <a:endParaRPr lang="ar-SA" altLang="ar-SA" sz="1800"/>
                                        </a:p>
                                      </p:txBody>
                                    </p:sp>
                                  </p:grpSp>
                                  <p:grpSp>
                                    <p:nvGrpSpPr>
                                      <p:cNvPr id="90" name="Group 21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9F5371C5-5B8B-9B4B-9691-127AA8BB9440}"/>
                                          </a:ext>
                                        </a:extLst>
                                      </p:cNvPr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521" y="1389"/>
                                        <a:ext cx="952" cy="695"/>
                                        <a:chOff x="521" y="1389"/>
                                        <a:chExt cx="952" cy="695"/>
                                      </a:xfrm>
                                    </p:grpSpPr>
                                    <p:grpSp>
                                      <p:nvGrpSpPr>
                                        <p:cNvPr id="91" name="Group 21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2B13852-5269-954B-A682-78BF4396E438}"/>
                                            </a:ext>
                                          </a:extLst>
                                        </p:cNvPr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521" y="1389"/>
                                          <a:ext cx="952" cy="695"/>
                                          <a:chOff x="521" y="1389"/>
                                          <a:chExt cx="952" cy="695"/>
                                        </a:xfrm>
                                      </p:grpSpPr>
                                      <p:grpSp>
                                        <p:nvGrpSpPr>
                                          <p:cNvPr id="93" name="Group 21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B549CCE4-48BB-8540-A9B2-99CBF34D63E8}"/>
                                              </a:ext>
                                            </a:extLst>
                                          </p:cNvPr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521" y="1389"/>
                                            <a:ext cx="952" cy="695"/>
                                            <a:chOff x="521" y="1389"/>
                                            <a:chExt cx="952" cy="695"/>
                                          </a:xfrm>
                                        </p:grpSpPr>
                                        <p:pic>
                                          <p:nvPicPr>
                                            <p:cNvPr id="95" name="Picture 213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1F1DFCC-3C0A-714B-A11C-FB9DF541F8AE}"/>
                                                </a:ext>
                                              </a:extLst>
                                            </p:cNvPr>
                                            <p:cNvPicPr>
                                              <a:picLocks noChangeAspect="1" noChangeArrowheads="1"/>
                                            </p:cNvPicPr>
                                            <p:nvPr/>
                                          </p:nvPicPr>
                                          <p:blipFill>
                                            <a:blip r:embed="rId11">
                                              <a:extLst>
                                                <a:ext uri="{28A0092B-C50C-407E-A947-70E740481C1C}">
                                                  <a14:useLocalDpi xmlns:a14="http://schemas.microsoft.com/office/drawing/2010/main" val="0"/>
                                                </a:ext>
                                              </a:extLst>
                                            </a:blip>
                                            <a:srcRect/>
                                            <a:stretch>
                                              <a:fillRect/>
                                            </a:stretch>
                                          </p:blipFill>
                                          <p:spPr bwMode="auto">
                                            <a:xfrm>
                                              <a:off x="521" y="1389"/>
                                              <a:ext cx="952" cy="69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chemeClr val="accent1"/>
                                                  </a:solidFill>
                                                </a14:hiddenFill>
                                              </a:ex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tx1"/>
                                                  </a:solidFill>
                                                  <a:miter lim="800000"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</p:pic>
                                        <p:sp>
                                          <p:nvSpPr>
                                            <p:cNvPr id="96" name="Oval 21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63B4EE57-3256-B648-AF87-4890EFD89C6C}"/>
                                                </a:ext>
                                              </a:extLst>
                                            </p:cNvPr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097" y="1963"/>
                                              <a:ext cx="91" cy="45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  <a:effectLst/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chemeClr val="tx1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  <a:ext uri="{AF507438-7753-43E0-B8FC-AC1667EBCBE1}">
                                                <a14:hiddenEffects xmlns:a14="http://schemas.microsoft.com/office/drawing/2010/main">
                                                  <a:effectLst>
                                                    <a:outerShdw dist="35921" dir="2700000" algn="ctr" rotWithShape="0">
                                                      <a:schemeClr val="bg2"/>
                                                    </a:outerShdw>
                                                  </a:effectLst>
                                                </a14:hiddenEffects>
                                              </a:ext>
                                            </a:extLst>
                                          </p:spPr>
                                          <p:txBody>
                                            <a:bodyPr wrap="none" anchor="ctr"/>
                                            <a:lstStyle>
                                              <a:lvl1pPr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32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1pPr>
                                              <a:lvl2pPr marL="742950" indent="-28575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8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2pPr>
                                              <a:lvl3pPr marL="11430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•"/>
                                                <a:defRPr sz="24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3pPr>
                                              <a:lvl4pPr marL="16002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–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4pPr>
                                              <a:lvl5pPr marL="2057400" indent="-228600" algn="r" rtl="1">
                                                <a:spcBef>
                                                  <a:spcPct val="20000"/>
                                                </a:spcBef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5pPr>
                                              <a:lvl6pPr marL="25146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6pPr>
                                              <a:lvl7pPr marL="29718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7pPr>
                                              <a:lvl8pPr marL="34290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8pPr>
                                              <a:lvl9pPr marL="3886200" indent="-228600" algn="r" rtl="1" eaLnBrk="0" fontAlgn="base" hangingPunct="0">
                                                <a:spcBef>
                                                  <a:spcPct val="20000"/>
                                                </a:spcBef>
                                                <a:spcAft>
                                                  <a:spcPct val="0"/>
                                                </a:spcAft>
                                                <a:buChar char="»"/>
                                                <a:defRPr sz="2000">
                                                  <a:solidFill>
                                                    <a:schemeClr val="tx1"/>
                                                  </a:solidFill>
                                                  <a:latin typeface="Arial" panose="020B0604020202020204" pitchFamily="34" charset="0"/>
                                                  <a:cs typeface="Arial" panose="020B0604020202020204" pitchFamily="34" charset="0"/>
                                                </a:defRPr>
                                              </a:lvl9pPr>
                                            </a:lstStyle>
                                            <a:p>
                                              <a:pPr eaLnBrk="1" hangingPunct="1">
                                                <a:spcBef>
                                                  <a:spcPct val="0"/>
                                                </a:spcBef>
                                                <a:buFontTx/>
                                                <a:buNone/>
                                              </a:pPr>
                                              <a:endParaRPr lang="ar-SA" altLang="ar-SA" sz="180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94" name="Oval 216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E3B0C6F-076E-C745-9817-052DAE85C735}"/>
                                              </a:ext>
                                            </a:extLst>
                                          </p:cNvPr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75" y="1867"/>
                                            <a:ext cx="136" cy="136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  <a:effectLst/>
                                          <a:extLst>
                                            <a:ext uri="{91240B29-F687-4F45-9708-019B960494DF}">
                                              <a14:hiddenLine xmlns:a14="http://schemas.microsoft.com/office/drawing/2010/main" w="9525">
                                                <a:solidFill>
                                                  <a:schemeClr val="tx1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  <a:ext uri="{AF507438-7753-43E0-B8FC-AC1667EBCBE1}">
                                              <a14:hiddenEffects xmlns:a14="http://schemas.microsoft.com/office/drawing/2010/main">
                                                <a:effectLst>
                                                  <a:outerShdw dist="35921" dir="2700000" algn="ctr" rotWithShape="0">
                                                    <a:schemeClr val="bg2"/>
                                                  </a:outerShdw>
                                                </a:effectLst>
                                              </a14:hiddenEffects>
                                            </a:ext>
                                          </a:extLst>
                                        </p:spPr>
                                        <p:txBody>
                                          <a:bodyPr wrap="none" anchor="ctr"/>
                                          <a:lstStyle>
                                            <a:lvl1pPr algn="r" rtl="1">
                                              <a:spcBef>
                                                <a:spcPct val="20000"/>
                                              </a:spcBef>
                                              <a:buChar char="•"/>
                                              <a:defRPr sz="32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1pPr>
                                            <a:lvl2pPr marL="742950" indent="-285750" algn="r" rtl="1">
                                              <a:spcBef>
                                                <a:spcPct val="20000"/>
                                              </a:spcBef>
                                              <a:buChar char="–"/>
                                              <a:defRPr sz="28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2pPr>
                                            <a:lvl3pPr marL="11430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•"/>
                                              <a:def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3pPr>
                                            <a:lvl4pPr marL="16002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–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4pPr>
                                            <a:lvl5pPr marL="2057400" indent="-228600" algn="r" rtl="1">
                                              <a:spcBef>
                                                <a:spcPct val="20000"/>
                                              </a:spcBef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5pPr>
                                            <a:lvl6pPr marL="25146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6pPr>
                                            <a:lvl7pPr marL="29718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7pPr>
                                            <a:lvl8pPr marL="34290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8pPr>
                                            <a:lvl9pPr marL="3886200" indent="-228600" algn="r" rtl="1" eaLnBrk="0" fontAlgn="base" hangingPunct="0">
                                              <a:spcBef>
                                                <a:spcPct val="20000"/>
                                              </a:spcBef>
                                              <a:spcAft>
                                                <a:spcPct val="0"/>
                                              </a:spcAft>
                                              <a:buChar char="»"/>
                                              <a:defRPr sz="2000">
                                                <a:solidFill>
                                                  <a:schemeClr val="tx1"/>
                                                </a:solidFill>
                                                <a:latin typeface="Arial" panose="020B0604020202020204" pitchFamily="34" charset="0"/>
                                                <a:cs typeface="Arial" panose="020B0604020202020204" pitchFamily="34" charset="0"/>
                                              </a:defRPr>
                                            </a:lvl9pPr>
                                          </a:lstStyle>
                                          <a:p>
                                            <a:pPr eaLnBrk="1" hangingPunct="1">
                                              <a:spcBef>
                                                <a:spcPct val="0"/>
                                              </a:spcBef>
                                              <a:buFontTx/>
                                              <a:buNone/>
                                            </a:pPr>
                                            <a:endParaRPr lang="ar-SA" altLang="ar-SA" sz="180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92" name="Oval 21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18E743D-0F15-6E42-916D-2D8220143351}"/>
                                            </a:ext>
                                          </a:extLst>
                                        </p:cNvPr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044" y="1605"/>
                                          <a:ext cx="136" cy="91"/>
                                        </a:xfrm>
                                        <a:prstGeom prst="ellipse">
                                          <a:avLst/>
                                        </a:pr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  <a:effectLst/>
                                        <a:extLs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chemeClr val="tx1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14:hiddenLine>
                                          </a:ext>
                                          <a:ext uri="{AF507438-7753-43E0-B8FC-AC1667EBCBE1}">
                                            <a14:hiddenEffects xmlns:a14="http://schemas.microsoft.com/office/drawing/2010/main">
                                              <a:effectLst>
                                                <a:outerShdw dist="35921" dir="2700000" algn="ctr" rotWithShape="0">
                                                  <a:schemeClr val="bg2"/>
                                                </a:outerShdw>
                                              </a:effectLst>
                                            </a14:hiddenEffects>
                                          </a:ext>
                                        </a:extLst>
                                      </p:spPr>
                                      <p:txBody>
                                        <a:bodyPr wrap="none" anchor="ctr"/>
                                        <a:lstStyle>
                                          <a:lvl1pPr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32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1pPr>
                                          <a:lvl2pPr marL="742950" indent="-28575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8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2pPr>
                                          <a:lvl3pPr marL="11430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•"/>
                                            <a:defRPr sz="24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3pPr>
                                          <a:lvl4pPr marL="16002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–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4pPr>
                                          <a:lvl5pPr marL="2057400" indent="-228600" algn="r" rtl="1">
                                            <a:spcBef>
                                              <a:spcPct val="20000"/>
                                            </a:spcBef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5pPr>
                                          <a:lvl6pPr marL="25146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6pPr>
                                          <a:lvl7pPr marL="29718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7pPr>
                                          <a:lvl8pPr marL="34290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8pPr>
                                          <a:lvl9pPr marL="3886200" indent="-228600" algn="r" rtl="1" eaLnBrk="0" fontAlgn="base" hangingPunct="0">
                                            <a:spcBef>
                                              <a:spcPct val="2000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har char="»"/>
                                            <a:defRPr sz="2000">
                                              <a:solidFill>
                                                <a:schemeClr val="tx1"/>
                                              </a:solidFill>
                                              <a:latin typeface="Arial" panose="020B0604020202020204" pitchFamily="34" charset="0"/>
                                              <a:cs typeface="Arial" panose="020B0604020202020204" pitchFamily="34" charset="0"/>
                                            </a:defRPr>
                                          </a:lvl9pPr>
                                        </a:lstStyle>
                                        <a:p>
                                          <a:pPr eaLnBrk="1" hangingPunct="1">
                                            <a:spcBef>
                                              <a:spcPct val="0"/>
                                            </a:spcBef>
                                            <a:buFontTx/>
                                            <a:buNone/>
                                          </a:pPr>
                                          <a:endParaRPr lang="ar-SA" altLang="ar-SA" sz="1800"/>
                                        </a:p>
                                      </p:txBody>
                                    </p:sp>
                                  </p:grpSp>
                                </p:grpSp>
                                <p:sp>
                                  <p:nvSpPr>
                                    <p:cNvPr id="86" name="Oval 221">
                                      <a:extLst>
                                        <a:ext uri="{FF2B5EF4-FFF2-40B4-BE49-F238E27FC236}">
                                          <a16:creationId xmlns:a16="http://schemas.microsoft.com/office/drawing/2014/main" id="{B29D15FA-90D0-284D-8D45-470A84772ECC}"/>
                                        </a:ext>
                                      </a:extLst>
                                    </p:cNvPr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253" y="1669"/>
                                      <a:ext cx="136" cy="91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chemeClr val="tx1"/>
                                          </a:solidFill>
                                          <a:round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chemeClr val="bg2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  <p:txBody>
                                    <a:bodyPr wrap="none" anchor="ctr"/>
                                    <a:lstStyle>
                                      <a:lvl1pPr algn="r" rtl="1">
                                        <a:spcBef>
                                          <a:spcPct val="20000"/>
                                        </a:spcBef>
                                        <a:buChar char="•"/>
                                        <a:defRPr sz="32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1pPr>
                                      <a:lvl2pPr marL="742950" indent="-285750" algn="r" rtl="1">
                                        <a:spcBef>
                                          <a:spcPct val="20000"/>
                                        </a:spcBef>
                                        <a:buChar char="–"/>
                                        <a:defRPr sz="28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2pPr>
                                      <a:lvl3pPr marL="1143000" indent="-228600" algn="r" rtl="1">
                                        <a:spcBef>
                                          <a:spcPct val="20000"/>
                                        </a:spcBef>
                                        <a:buChar char="•"/>
                                        <a:defRPr sz="24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3pPr>
                                      <a:lvl4pPr marL="1600200" indent="-228600" algn="r" rtl="1">
                                        <a:spcBef>
                                          <a:spcPct val="20000"/>
                                        </a:spcBef>
                                        <a:buChar char="–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4pPr>
                                      <a:lvl5pPr marL="2057400" indent="-228600" algn="r" rtl="1">
                                        <a:spcBef>
                                          <a:spcPct val="20000"/>
                                        </a:spcBef>
                                        <a:buChar char="»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5pPr>
                                      <a:lvl6pPr marL="2514600" indent="-228600" algn="r" rtl="1" eaLnBrk="0" fontAlgn="base" hangingPunct="0">
                                        <a:spcBef>
                                          <a:spcPct val="20000"/>
                                        </a:spcBef>
                                        <a:spcAft>
                                          <a:spcPct val="0"/>
                                        </a:spcAft>
                                        <a:buChar char="»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6pPr>
                                      <a:lvl7pPr marL="2971800" indent="-228600" algn="r" rtl="1" eaLnBrk="0" fontAlgn="base" hangingPunct="0">
                                        <a:spcBef>
                                          <a:spcPct val="20000"/>
                                        </a:spcBef>
                                        <a:spcAft>
                                          <a:spcPct val="0"/>
                                        </a:spcAft>
                                        <a:buChar char="»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7pPr>
                                      <a:lvl8pPr marL="3429000" indent="-228600" algn="r" rtl="1" eaLnBrk="0" fontAlgn="base" hangingPunct="0">
                                        <a:spcBef>
                                          <a:spcPct val="20000"/>
                                        </a:spcBef>
                                        <a:spcAft>
                                          <a:spcPct val="0"/>
                                        </a:spcAft>
                                        <a:buChar char="»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8pPr>
                                      <a:lvl9pPr marL="3886200" indent="-228600" algn="r" rtl="1" eaLnBrk="0" fontAlgn="base" hangingPunct="0">
                                        <a:spcBef>
                                          <a:spcPct val="20000"/>
                                        </a:spcBef>
                                        <a:spcAft>
                                          <a:spcPct val="0"/>
                                        </a:spcAft>
                                        <a:buChar char="»"/>
                                        <a:defRPr sz="2000">
                                          <a:solidFill>
                                            <a:schemeClr val="tx1"/>
                                          </a:solidFill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defRPr>
                                      </a:lvl9pPr>
                                    </a:lstStyle>
                                    <a:p>
                                      <a:pPr eaLnBrk="1" hangingPunct="1">
                                        <a:spcBef>
                                          <a:spcPct val="0"/>
                                        </a:spcBef>
                                        <a:buFontTx/>
                                        <a:buNone/>
                                      </a:pPr>
                                      <a:endParaRPr lang="ar-SA" altLang="ar-SA" sz="1800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84" name="Rectangle 223">
                                    <a:extLst>
                                      <a:ext uri="{FF2B5EF4-FFF2-40B4-BE49-F238E27FC236}">
                                        <a16:creationId xmlns:a16="http://schemas.microsoft.com/office/drawing/2014/main" id="{F59EE632-0226-484C-B740-92D0B1FA7AD7}"/>
                                      </a:ext>
                                    </a:extLst>
                                  </p:cNvPr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094" y="1664"/>
                                    <a:ext cx="46" cy="136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  <a:effectLst/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chemeClr val="bg2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  <p:txBody>
                                  <a:bodyPr wrap="none" anchor="ctr"/>
                                  <a:lstStyle>
                                    <a:lvl1pPr algn="r" rtl="1">
                                      <a:spcBef>
                                        <a:spcPct val="20000"/>
                                      </a:spcBef>
                                      <a:buChar char="•"/>
                                      <a:defRPr sz="32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1pPr>
                                    <a:lvl2pPr marL="742950" indent="-285750" algn="r" rtl="1">
                                      <a:spcBef>
                                        <a:spcPct val="20000"/>
                                      </a:spcBef>
                                      <a:buChar char="–"/>
                                      <a:defRPr sz="28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2pPr>
                                    <a:lvl3pPr marL="1143000" indent="-228600" algn="r" rtl="1">
                                      <a:spcBef>
                                        <a:spcPct val="20000"/>
                                      </a:spcBef>
                                      <a:buChar char="•"/>
                                      <a:defRPr sz="24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3pPr>
                                    <a:lvl4pPr marL="1600200" indent="-228600" algn="r" rtl="1">
                                      <a:spcBef>
                                        <a:spcPct val="20000"/>
                                      </a:spcBef>
                                      <a:buChar char="–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4pPr>
                                    <a:lvl5pPr marL="2057400" indent="-228600" algn="r" rtl="1">
                                      <a:spcBef>
                                        <a:spcPct val="20000"/>
                                      </a:spcBef>
                                      <a:buChar char="»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5pPr>
                                    <a:lvl6pPr marL="2514600" indent="-228600" algn="r" rtl="1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6pPr>
                                    <a:lvl7pPr marL="2971800" indent="-228600" algn="r" rtl="1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7pPr>
                                    <a:lvl8pPr marL="3429000" indent="-228600" algn="r" rtl="1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8pPr>
                                    <a:lvl9pPr marL="3886200" indent="-228600" algn="r" rtl="1" eaLnBrk="0" fontAlgn="base" hangingPunct="0">
                                      <a:spcBef>
                                        <a:spcPct val="20000"/>
                                      </a:spcBef>
                                      <a:spcAft>
                                        <a:spcPct val="0"/>
                                      </a:spcAft>
                                      <a:buChar char="»"/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defRPr>
                                    </a:lvl9pPr>
                                  </a:lstStyle>
                                  <a:p>
                                    <a:pPr eaLnBrk="1" hangingPunct="1">
                                      <a:spcBef>
                                        <a:spcPct val="0"/>
                                      </a:spcBef>
                                      <a:buFontTx/>
                                      <a:buNone/>
                                    </a:pPr>
                                    <a:endParaRPr lang="ar-SA" altLang="ar-SA" sz="180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82" name="Oval 225">
                                  <a:extLst>
                                    <a:ext uri="{FF2B5EF4-FFF2-40B4-BE49-F238E27FC236}">
                                      <a16:creationId xmlns:a16="http://schemas.microsoft.com/office/drawing/2014/main" id="{FBF6146D-3F4F-A34D-A35B-67FE735BCC2B}"/>
                                    </a:ext>
                                  </a:extLst>
                                </p:cNvPr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372" y="1693"/>
                                  <a:ext cx="46" cy="4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>
                                  <a:noFill/>
                                </a:ln>
                                <a:effectLst/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chemeClr val="bg2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>
                                  <a:lvl1pPr algn="r" rtl="1">
                                    <a:spcBef>
                                      <a:spcPct val="20000"/>
                                    </a:spcBef>
                                    <a:buChar char="•"/>
                                    <a:defRPr sz="32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1pPr>
                                  <a:lvl2pPr marL="742950" indent="-285750" algn="r" rtl="1">
                                    <a:spcBef>
                                      <a:spcPct val="20000"/>
                                    </a:spcBef>
                                    <a:buChar char="–"/>
                                    <a:defRPr sz="28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2pPr>
                                  <a:lvl3pPr marL="1143000" indent="-228600" algn="r" rtl="1">
                                    <a:spcBef>
                                      <a:spcPct val="20000"/>
                                    </a:spcBef>
                                    <a:buChar char="•"/>
                                    <a:defRPr sz="24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3pPr>
                                  <a:lvl4pPr marL="1600200" indent="-228600" algn="r" rtl="1">
                                    <a:spcBef>
                                      <a:spcPct val="20000"/>
                                    </a:spcBef>
                                    <a:buChar char="–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4pPr>
                                  <a:lvl5pPr marL="2057400" indent="-228600" algn="r" rtl="1">
                                    <a:spcBef>
                                      <a:spcPct val="20000"/>
                                    </a:spcBef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5pPr>
                                  <a:lvl6pPr marL="2514600" indent="-228600" algn="r" rtl="1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6pPr>
                                  <a:lvl7pPr marL="2971800" indent="-228600" algn="r" rtl="1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7pPr>
                                  <a:lvl8pPr marL="3429000" indent="-228600" algn="r" rtl="1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8pPr>
                                  <a:lvl9pPr marL="3886200" indent="-228600" algn="r" rtl="1" eaLnBrk="0" fontAlgn="base" hangingPunct="0">
                                    <a:spcBef>
                                      <a:spcPct val="20000"/>
                                    </a:spcBef>
                                    <a:spcAft>
                                      <a:spcPct val="0"/>
                                    </a:spcAft>
                                    <a:buChar char="»"/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Arial" panose="020B0604020202020204" pitchFamily="34" charset="0"/>
                                      <a:cs typeface="Arial" panose="020B0604020202020204" pitchFamily="34" charset="0"/>
                                    </a:defRPr>
                                  </a:lvl9pPr>
                                </a:lstStyle>
                                <a:p>
                                  <a:pPr eaLnBrk="1" hangingPunct="1">
                                    <a:spcBef>
                                      <a:spcPct val="0"/>
                                    </a:spcBef>
                                    <a:buFontTx/>
                                    <a:buNone/>
                                  </a:pPr>
                                  <a:endParaRPr lang="ar-SA" altLang="ar-SA" sz="1800"/>
                                </a:p>
                              </p:txBody>
                            </p:sp>
                          </p:grpSp>
                          <p:sp>
                            <p:nvSpPr>
                              <p:cNvPr id="80" name="Oval 230">
                                <a:extLst>
                                  <a:ext uri="{FF2B5EF4-FFF2-40B4-BE49-F238E27FC236}">
                                    <a16:creationId xmlns:a16="http://schemas.microsoft.com/office/drawing/2014/main" id="{62F33906-B402-3F48-9583-720DAE90EC05}"/>
                                  </a:ext>
                                </a:extLst>
                              </p:cNvPr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068" y="1735"/>
                                <a:ext cx="91" cy="46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  <p:txBody>
                              <a:bodyPr wrap="none" anchor="ctr"/>
                              <a:lstStyle>
                                <a:lvl1pPr algn="r" rtl="1">
                                  <a:spcBef>
                                    <a:spcPct val="20000"/>
                                  </a:spcBef>
                                  <a:buChar char="•"/>
                                  <a:defRPr sz="32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1pPr>
                                <a:lvl2pPr marL="742950" indent="-285750" algn="r" rtl="1">
                                  <a:spcBef>
                                    <a:spcPct val="20000"/>
                                  </a:spcBef>
                                  <a:buChar char="–"/>
                                  <a:defRPr sz="28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2pPr>
                                <a:lvl3pPr marL="1143000" indent="-228600" algn="r" rtl="1">
                                  <a:spcBef>
                                    <a:spcPct val="20000"/>
                                  </a:spcBef>
                                  <a:buChar char="•"/>
                                  <a:defRPr sz="24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3pPr>
                                <a:lvl4pPr marL="1600200" indent="-228600" algn="r" rtl="1">
                                  <a:spcBef>
                                    <a:spcPct val="20000"/>
                                  </a:spcBef>
                                  <a:buChar char="–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4pPr>
                                <a:lvl5pPr marL="2057400" indent="-228600" algn="r" rtl="1">
                                  <a:spcBef>
                                    <a:spcPct val="20000"/>
                                  </a:spcBef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5pPr>
                                <a:lvl6pPr marL="2514600" indent="-228600" algn="r" rtl="1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6pPr>
                                <a:lvl7pPr marL="2971800" indent="-228600" algn="r" rtl="1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7pPr>
                                <a:lvl8pPr marL="3429000" indent="-228600" algn="r" rtl="1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8pPr>
                                <a:lvl9pPr marL="3886200" indent="-228600" algn="r" rtl="1" eaLnBrk="0" fontAlgn="base" hangingPunct="0">
                                  <a:spcBef>
                                    <a:spcPct val="20000"/>
                                  </a:spcBef>
                                  <a:spcAft>
                                    <a:spcPct val="0"/>
                                  </a:spcAft>
                                  <a:buChar char="»"/>
                                  <a:defRPr sz="2000">
                                    <a:solidFill>
                                      <a:schemeClr val="tx1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defRPr>
                                </a:lvl9pPr>
                              </a:lstStyle>
                              <a:p>
                                <a:pPr eaLnBrk="1" hangingPunct="1">
                                  <a:spcBef>
                                    <a:spcPct val="0"/>
                                  </a:spcBef>
                                  <a:buFontTx/>
                                  <a:buNone/>
                                </a:pPr>
                                <a:endParaRPr lang="ar-SA" altLang="ar-SA" sz="1800"/>
                              </a:p>
                            </p:txBody>
                          </p:sp>
                        </p:grpSp>
                        <p:sp>
                          <p:nvSpPr>
                            <p:cNvPr id="78" name="Text Box 232">
                              <a:extLst>
                                <a:ext uri="{FF2B5EF4-FFF2-40B4-BE49-F238E27FC236}">
                                  <a16:creationId xmlns:a16="http://schemas.microsoft.com/office/drawing/2014/main" id="{3C88E059-2BF4-F041-B854-7312E514F279}"/>
                                </a:ext>
                              </a:extLst>
                            </p:cNvPr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289" y="1521"/>
                              <a:ext cx="453" cy="2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>
                              <a:lvl1pPr algn="r" rtl="1">
                                <a:spcBef>
                                  <a:spcPct val="20000"/>
                                </a:spcBef>
                                <a:buChar char="•"/>
                                <a:defRPr sz="32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1pPr>
                              <a:lvl2pPr marL="742950" indent="-285750" algn="r" rtl="1">
                                <a:spcBef>
                                  <a:spcPct val="20000"/>
                                </a:spcBef>
                                <a:buChar char="–"/>
                                <a:defRPr sz="28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2pPr>
                              <a:lvl3pPr marL="1143000" indent="-228600" algn="r" rtl="1">
                                <a:spcBef>
                                  <a:spcPct val="20000"/>
                                </a:spcBef>
                                <a:buChar char="•"/>
                                <a:defRPr sz="24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3pPr>
                              <a:lvl4pPr marL="1600200" indent="-228600" algn="r" rtl="1">
                                <a:spcBef>
                                  <a:spcPct val="20000"/>
                                </a:spcBef>
                                <a:buChar char="–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4pPr>
                              <a:lvl5pPr marL="2057400" indent="-228600" algn="r" rtl="1">
                                <a:spcBef>
                                  <a:spcPct val="20000"/>
                                </a:spcBef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5pPr>
                              <a:lvl6pPr marL="2514600" indent="-228600" algn="r" rtl="1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6pPr>
                              <a:lvl7pPr marL="2971800" indent="-228600" algn="r" rtl="1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7pPr>
                              <a:lvl8pPr marL="3429000" indent="-228600" algn="r" rtl="1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8pPr>
                              <a:lvl9pPr marL="3886200" indent="-228600" algn="r" rtl="1" eaLnBrk="0" fontAlgn="base" hangingPunct="0">
                                <a:spcBef>
                                  <a:spcPct val="20000"/>
                                </a:spcBef>
                                <a:spcAft>
                                  <a:spcPct val="0"/>
                                </a:spcAft>
                                <a:buChar char="»"/>
                                <a:defRPr sz="2000">
                                  <a:solidFill>
                                    <a:schemeClr val="tx1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defRPr>
                              </a:lvl9pPr>
                            </a:lstStyle>
                            <a:p>
                              <a:pPr algn="ctr" eaLnBrk="1" hangingPunct="1">
                                <a:spcBef>
                                  <a:spcPct val="50000"/>
                                </a:spcBef>
                                <a:buFontTx/>
                                <a:buNone/>
                              </a:pPr>
                              <a:r>
                                <a:rPr lang="ar-SA" altLang="ar-SA" sz="1800"/>
                                <a:t>١</a:t>
                              </a:r>
                              <a:endParaRPr lang="en-US" altLang="ar-SA" sz="1800"/>
                            </a:p>
                          </p:txBody>
                        </p:sp>
                      </p:grpSp>
                      <p:sp>
                        <p:nvSpPr>
                          <p:cNvPr id="76" name="Text Box 234">
                            <a:extLst>
                              <a:ext uri="{FF2B5EF4-FFF2-40B4-BE49-F238E27FC236}">
                                <a16:creationId xmlns:a16="http://schemas.microsoft.com/office/drawing/2014/main" id="{BB4D2D9F-530C-FD46-822F-E29DD8C7BC8F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9" y="1328"/>
                            <a:ext cx="227" cy="2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>
                            <a:lvl1pPr algn="r" rtl="1">
                              <a:spcBef>
                                <a:spcPct val="20000"/>
                              </a:spcBef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1pPr>
                            <a:lvl2pPr marL="742950" indent="-285750" algn="r" rtl="1">
                              <a:spcBef>
                                <a:spcPct val="20000"/>
                              </a:spcBef>
                              <a:buChar char="–"/>
                              <a:defRPr sz="28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2pPr>
                            <a:lvl3pPr marL="1143000" indent="-228600" algn="r" rtl="1">
                              <a:spcBef>
                                <a:spcPct val="20000"/>
                              </a:spcBef>
                              <a:buChar char="•"/>
                              <a:defRPr sz="24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3pPr>
                            <a:lvl4pPr marL="1600200" indent="-228600" algn="r" rtl="1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4pPr>
                            <a:lvl5pPr marL="2057400" indent="-228600" algn="r" rtl="1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5pPr>
                            <a:lvl6pPr marL="2514600" indent="-228600" algn="r" rtl="1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6pPr>
                            <a:lvl7pPr marL="2971800" indent="-228600" algn="r" rtl="1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7pPr>
                            <a:lvl8pPr marL="3429000" indent="-228600" algn="r" rtl="1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8pPr>
                            <a:lvl9pPr marL="3886200" indent="-228600" algn="r" rtl="1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50000"/>
                              </a:spcBef>
                              <a:buFontTx/>
                              <a:buNone/>
                            </a:pPr>
                            <a:r>
                              <a:rPr lang="ar-SA" altLang="ar-SA" sz="1800"/>
                              <a:t>٢</a:t>
                            </a:r>
                            <a:endParaRPr lang="en-US" altLang="ar-SA" sz="1800"/>
                          </a:p>
                        </p:txBody>
                      </p:sp>
                    </p:grpSp>
                    <p:sp>
                      <p:nvSpPr>
                        <p:cNvPr id="74" name="Text Box 236">
                          <a:extLst>
                            <a:ext uri="{FF2B5EF4-FFF2-40B4-BE49-F238E27FC236}">
                              <a16:creationId xmlns:a16="http://schemas.microsoft.com/office/drawing/2014/main" id="{25195949-2F54-A445-A569-44AB7FC38A0B}"/>
                            </a:ext>
                          </a:extLst>
                        </p:cNvPr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2" y="1611"/>
                          <a:ext cx="272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algn="r" rtl="1"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 algn="r" rtl="1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 algn="r" rtl="1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 algn="r" rtl="1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 algn="r" rtl="1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algn="r" rtl="1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algn="r" rtl="1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algn="r" rtl="1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algn="r" rtl="1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50000"/>
                            </a:spcBef>
                            <a:buFontTx/>
                            <a:buNone/>
                          </a:pPr>
                          <a:r>
                            <a:rPr lang="ar-SA" altLang="ar-SA" sz="1800"/>
                            <a:t>٣</a:t>
                          </a:r>
                          <a:endParaRPr lang="en-US" altLang="ar-SA" sz="1800"/>
                        </a:p>
                      </p:txBody>
                    </p:sp>
                  </p:grpSp>
                  <p:sp>
                    <p:nvSpPr>
                      <p:cNvPr id="72" name="Text Box 238">
                        <a:extLst>
                          <a:ext uri="{FF2B5EF4-FFF2-40B4-BE49-F238E27FC236}">
                            <a16:creationId xmlns:a16="http://schemas.microsoft.com/office/drawing/2014/main" id="{C8CAA9CE-D770-FD46-84FC-CF8196553D7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82" y="1629"/>
                        <a:ext cx="227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algn="r" rtl="1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 algn="r" rtl="1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 algn="r" rtl="1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 algn="r" rtl="1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 algn="r" rtl="1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algn="r" rtl="1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ar-SA" altLang="ar-SA" sz="1800"/>
                          <a:t>١</a:t>
                        </a:r>
                        <a:endParaRPr lang="en-US" altLang="ar-SA" sz="1800"/>
                      </a:p>
                    </p:txBody>
                  </p:sp>
                </p:grpSp>
                <p:sp>
                  <p:nvSpPr>
                    <p:cNvPr id="70" name="Text Box 240">
                      <a:extLst>
                        <a:ext uri="{FF2B5EF4-FFF2-40B4-BE49-F238E27FC236}">
                          <a16:creationId xmlns:a16="http://schemas.microsoft.com/office/drawing/2014/main" id="{A5FCCCCF-0A3E-BA4E-91D6-3B5A0F457C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88" y="1349"/>
                      <a:ext cx="27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algn="r" rtl="1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r" rtl="1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r" rtl="1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r" rtl="1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r" rtl="1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ar-SA" altLang="ar-SA" sz="1800"/>
                        <a:t>٢</a:t>
                      </a:r>
                      <a:endParaRPr lang="en-US" altLang="ar-SA" sz="1800"/>
                    </a:p>
                  </p:txBody>
                </p:sp>
              </p:grpSp>
              <p:sp>
                <p:nvSpPr>
                  <p:cNvPr id="68" name="Text Box 242">
                    <a:extLst>
                      <a:ext uri="{FF2B5EF4-FFF2-40B4-BE49-F238E27FC236}">
                        <a16:creationId xmlns:a16="http://schemas.microsoft.com/office/drawing/2014/main" id="{7E9513B0-5A6D-EE40-8872-93BC76040D0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4" y="1613"/>
                    <a:ext cx="18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algn="r" rtl="1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algn="r" rtl="1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algn="r" rtl="1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algn="r" rtl="1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algn="r" rtl="1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r" rtl="1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ar-SA" altLang="ar-SA" sz="1800"/>
                      <a:t>٣</a:t>
                    </a:r>
                    <a:endParaRPr lang="en-US" altLang="ar-SA" sz="1800"/>
                  </a:p>
                </p:txBody>
              </p:sp>
            </p:grpSp>
            <p:sp>
              <p:nvSpPr>
                <p:cNvPr id="66" name="Text Box 244">
                  <a:extLst>
                    <a:ext uri="{FF2B5EF4-FFF2-40B4-BE49-F238E27FC236}">
                      <a16:creationId xmlns:a16="http://schemas.microsoft.com/office/drawing/2014/main" id="{C5A2F9AC-4C29-7443-9885-A579147EE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4" y="1658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800"/>
                    <a:t>١</a:t>
                  </a:r>
                  <a:endParaRPr lang="en-US" altLang="ar-SA" sz="1800"/>
                </a:p>
              </p:txBody>
            </p:sp>
          </p:grpSp>
          <p:sp>
            <p:nvSpPr>
              <p:cNvPr id="64" name="Text Box 246">
                <a:extLst>
                  <a:ext uri="{FF2B5EF4-FFF2-40B4-BE49-F238E27FC236}">
                    <a16:creationId xmlns:a16="http://schemas.microsoft.com/office/drawing/2014/main" id="{40F6BBB5-3D20-0B45-88F6-A96A621AB9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" y="1309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/>
                  <a:t>٢</a:t>
                </a:r>
                <a:endParaRPr lang="en-US" altLang="ar-SA" sz="1800"/>
              </a:p>
            </p:txBody>
          </p:sp>
        </p:grpSp>
        <p:sp>
          <p:nvSpPr>
            <p:cNvPr id="62" name="Text Box 248">
              <a:extLst>
                <a:ext uri="{FF2B5EF4-FFF2-40B4-BE49-F238E27FC236}">
                  <a16:creationId xmlns:a16="http://schemas.microsoft.com/office/drawing/2014/main" id="{CD342DFF-0A79-1940-9A30-218CD9A05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" y="165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٣</a:t>
              </a:r>
              <a:endParaRPr lang="en-US" altLang="ar-SA" sz="1800"/>
            </a:p>
          </p:txBody>
        </p:sp>
      </p:grpSp>
      <p:grpSp>
        <p:nvGrpSpPr>
          <p:cNvPr id="122" name="Group 253">
            <a:extLst>
              <a:ext uri="{FF2B5EF4-FFF2-40B4-BE49-F238E27FC236}">
                <a16:creationId xmlns:a16="http://schemas.microsoft.com/office/drawing/2014/main" id="{4BBD987E-3B99-8E4D-A1B5-DDF5343F9A36}"/>
              </a:ext>
            </a:extLst>
          </p:cNvPr>
          <p:cNvGrpSpPr>
            <a:grpSpLocks/>
          </p:cNvGrpSpPr>
          <p:nvPr/>
        </p:nvGrpSpPr>
        <p:grpSpPr bwMode="auto">
          <a:xfrm>
            <a:off x="6802128" y="4419968"/>
            <a:ext cx="1152525" cy="427038"/>
            <a:chOff x="2109" y="2848"/>
            <a:chExt cx="726" cy="269"/>
          </a:xfrm>
        </p:grpSpPr>
        <p:sp>
          <p:nvSpPr>
            <p:cNvPr id="120" name="Text Box 251">
              <a:extLst>
                <a:ext uri="{FF2B5EF4-FFF2-40B4-BE49-F238E27FC236}">
                  <a16:creationId xmlns:a16="http://schemas.microsoft.com/office/drawing/2014/main" id="{1C910B15-B583-4C48-B2FF-AF7F7D711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٤٤</a:t>
              </a:r>
              <a:endParaRPr lang="en-US" altLang="ar-SA" sz="1800"/>
            </a:p>
          </p:txBody>
        </p:sp>
        <p:sp>
          <p:nvSpPr>
            <p:cNvPr id="121" name="Text Box 252">
              <a:extLst>
                <a:ext uri="{FF2B5EF4-FFF2-40B4-BE49-F238E27FC236}">
                  <a16:creationId xmlns:a16="http://schemas.microsoft.com/office/drawing/2014/main" id="{7F5B675F-F3B3-4443-AB5F-31E33B12B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84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26" name="Group 254">
            <a:extLst>
              <a:ext uri="{FF2B5EF4-FFF2-40B4-BE49-F238E27FC236}">
                <a16:creationId xmlns:a16="http://schemas.microsoft.com/office/drawing/2014/main" id="{4A17313C-F04F-6E4B-B82E-0A709FCEFD37}"/>
              </a:ext>
            </a:extLst>
          </p:cNvPr>
          <p:cNvGrpSpPr>
            <a:grpSpLocks/>
          </p:cNvGrpSpPr>
          <p:nvPr/>
        </p:nvGrpSpPr>
        <p:grpSpPr bwMode="auto">
          <a:xfrm>
            <a:off x="5865503" y="4426329"/>
            <a:ext cx="1152525" cy="438151"/>
            <a:chOff x="2109" y="2841"/>
            <a:chExt cx="726" cy="276"/>
          </a:xfrm>
        </p:grpSpPr>
        <p:sp>
          <p:nvSpPr>
            <p:cNvPr id="124" name="Text Box 255">
              <a:extLst>
                <a:ext uri="{FF2B5EF4-FFF2-40B4-BE49-F238E27FC236}">
                  <a16:creationId xmlns:a16="http://schemas.microsoft.com/office/drawing/2014/main" id="{93FE8C8D-9E02-B84F-8D99-6E297473F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٦١</a:t>
              </a:r>
              <a:endParaRPr lang="en-US" altLang="ar-SA" sz="1800"/>
            </a:p>
          </p:txBody>
        </p:sp>
        <p:sp>
          <p:nvSpPr>
            <p:cNvPr id="125" name="Text Box 256">
              <a:extLst>
                <a:ext uri="{FF2B5EF4-FFF2-40B4-BE49-F238E27FC236}">
                  <a16:creationId xmlns:a16="http://schemas.microsoft.com/office/drawing/2014/main" id="{E496C1C9-274F-3243-82CA-338925870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2841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30" name="Group 257">
            <a:extLst>
              <a:ext uri="{FF2B5EF4-FFF2-40B4-BE49-F238E27FC236}">
                <a16:creationId xmlns:a16="http://schemas.microsoft.com/office/drawing/2014/main" id="{15999A83-5A2F-BB4F-B115-7A115FF7E619}"/>
              </a:ext>
            </a:extLst>
          </p:cNvPr>
          <p:cNvGrpSpPr>
            <a:grpSpLocks/>
          </p:cNvGrpSpPr>
          <p:nvPr/>
        </p:nvGrpSpPr>
        <p:grpSpPr bwMode="auto">
          <a:xfrm>
            <a:off x="4643128" y="4450142"/>
            <a:ext cx="1152525" cy="419101"/>
            <a:chOff x="2109" y="2853"/>
            <a:chExt cx="726" cy="264"/>
          </a:xfrm>
        </p:grpSpPr>
        <p:sp>
          <p:nvSpPr>
            <p:cNvPr id="128" name="Text Box 258">
              <a:extLst>
                <a:ext uri="{FF2B5EF4-FFF2-40B4-BE49-F238E27FC236}">
                  <a16:creationId xmlns:a16="http://schemas.microsoft.com/office/drawing/2014/main" id="{5A0B7925-41D7-F440-B617-E278ADA2B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٧٥</a:t>
              </a:r>
              <a:endParaRPr lang="en-US" altLang="ar-SA" sz="1800"/>
            </a:p>
          </p:txBody>
        </p:sp>
        <p:sp>
          <p:nvSpPr>
            <p:cNvPr id="129" name="Text Box 259">
              <a:extLst>
                <a:ext uri="{FF2B5EF4-FFF2-40B4-BE49-F238E27FC236}">
                  <a16:creationId xmlns:a16="http://schemas.microsoft.com/office/drawing/2014/main" id="{740E682B-AC2C-DD4A-9A99-E0F4F4D91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4" y="2853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34" name="Group 275">
            <a:extLst>
              <a:ext uri="{FF2B5EF4-FFF2-40B4-BE49-F238E27FC236}">
                <a16:creationId xmlns:a16="http://schemas.microsoft.com/office/drawing/2014/main" id="{C50A0368-E622-2F49-908D-A465EF0B8A74}"/>
              </a:ext>
            </a:extLst>
          </p:cNvPr>
          <p:cNvGrpSpPr>
            <a:grpSpLocks/>
          </p:cNvGrpSpPr>
          <p:nvPr/>
        </p:nvGrpSpPr>
        <p:grpSpPr bwMode="auto">
          <a:xfrm>
            <a:off x="3130240" y="4419968"/>
            <a:ext cx="1152525" cy="427038"/>
            <a:chOff x="476" y="2704"/>
            <a:chExt cx="726" cy="269"/>
          </a:xfrm>
        </p:grpSpPr>
        <p:sp>
          <p:nvSpPr>
            <p:cNvPr id="132" name="Text Box 261">
              <a:extLst>
                <a:ext uri="{FF2B5EF4-FFF2-40B4-BE49-F238E27FC236}">
                  <a16:creationId xmlns:a16="http://schemas.microsoft.com/office/drawing/2014/main" id="{EDEB3343-6049-FE47-8275-0A0F8C8D2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742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>
                  <a:solidFill>
                    <a:schemeClr val="hlink"/>
                  </a:solidFill>
                </a:rPr>
                <a:t>١٨٠</a:t>
              </a:r>
              <a:endParaRPr lang="en-US" altLang="ar-SA" sz="1800">
                <a:solidFill>
                  <a:schemeClr val="hlink"/>
                </a:solidFill>
              </a:endParaRPr>
            </a:p>
          </p:txBody>
        </p:sp>
        <p:sp>
          <p:nvSpPr>
            <p:cNvPr id="133" name="Text Box 262">
              <a:extLst>
                <a:ext uri="{FF2B5EF4-FFF2-40B4-BE49-F238E27FC236}">
                  <a16:creationId xmlns:a16="http://schemas.microsoft.com/office/drawing/2014/main" id="{F495052C-42E2-CE45-ACA5-EEB8B3C93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04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solidFill>
                    <a:schemeClr val="hlink"/>
                  </a:solidFill>
                  <a:ea typeface="Al-KsorZulfiMath"/>
                  <a:cs typeface="Al-KsorZulfiMath"/>
                </a:rPr>
                <a:t>º</a:t>
              </a:r>
              <a:endParaRPr lang="en-US" altLang="ar-SA" sz="1800">
                <a:solidFill>
                  <a:schemeClr val="hlink"/>
                </a:solidFill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38" name="Group 263">
            <a:extLst>
              <a:ext uri="{FF2B5EF4-FFF2-40B4-BE49-F238E27FC236}">
                <a16:creationId xmlns:a16="http://schemas.microsoft.com/office/drawing/2014/main" id="{7C9C8D7D-932D-474C-A48C-5048F1AEBDA5}"/>
              </a:ext>
            </a:extLst>
          </p:cNvPr>
          <p:cNvGrpSpPr>
            <a:grpSpLocks/>
          </p:cNvGrpSpPr>
          <p:nvPr/>
        </p:nvGrpSpPr>
        <p:grpSpPr bwMode="auto">
          <a:xfrm>
            <a:off x="6873565" y="4912103"/>
            <a:ext cx="1152525" cy="457201"/>
            <a:chOff x="2109" y="2829"/>
            <a:chExt cx="726" cy="288"/>
          </a:xfrm>
        </p:grpSpPr>
        <p:sp>
          <p:nvSpPr>
            <p:cNvPr id="136" name="Text Box 264">
              <a:extLst>
                <a:ext uri="{FF2B5EF4-FFF2-40B4-BE49-F238E27FC236}">
                  <a16:creationId xmlns:a16="http://schemas.microsoft.com/office/drawing/2014/main" id="{1A56F09C-805A-8F46-B60B-0A48323B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٢٧</a:t>
              </a:r>
              <a:endParaRPr lang="en-US" altLang="ar-SA" sz="1800"/>
            </a:p>
          </p:txBody>
        </p:sp>
        <p:sp>
          <p:nvSpPr>
            <p:cNvPr id="137" name="Text Box 265">
              <a:extLst>
                <a:ext uri="{FF2B5EF4-FFF2-40B4-BE49-F238E27FC236}">
                  <a16:creationId xmlns:a16="http://schemas.microsoft.com/office/drawing/2014/main" id="{CA851715-AD2F-EC4E-9D07-5481A2F6F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1" y="2829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42" name="Group 266">
            <a:extLst>
              <a:ext uri="{FF2B5EF4-FFF2-40B4-BE49-F238E27FC236}">
                <a16:creationId xmlns:a16="http://schemas.microsoft.com/office/drawing/2014/main" id="{8FEACF3D-72C4-FC42-882C-6603779F7CBC}"/>
              </a:ext>
            </a:extLst>
          </p:cNvPr>
          <p:cNvGrpSpPr>
            <a:grpSpLocks/>
          </p:cNvGrpSpPr>
          <p:nvPr/>
        </p:nvGrpSpPr>
        <p:grpSpPr bwMode="auto">
          <a:xfrm>
            <a:off x="5794065" y="4918454"/>
            <a:ext cx="1152525" cy="438151"/>
            <a:chOff x="2109" y="2841"/>
            <a:chExt cx="726" cy="276"/>
          </a:xfrm>
        </p:grpSpPr>
        <p:sp>
          <p:nvSpPr>
            <p:cNvPr id="140" name="Text Box 267">
              <a:extLst>
                <a:ext uri="{FF2B5EF4-FFF2-40B4-BE49-F238E27FC236}">
                  <a16:creationId xmlns:a16="http://schemas.microsoft.com/office/drawing/2014/main" id="{479A1D70-85BB-6B42-B116-9208F993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١٩</a:t>
              </a:r>
              <a:endParaRPr lang="en-US" altLang="ar-SA" sz="1800"/>
            </a:p>
          </p:txBody>
        </p:sp>
        <p:sp>
          <p:nvSpPr>
            <p:cNvPr id="141" name="Text Box 268">
              <a:extLst>
                <a:ext uri="{FF2B5EF4-FFF2-40B4-BE49-F238E27FC236}">
                  <a16:creationId xmlns:a16="http://schemas.microsoft.com/office/drawing/2014/main" id="{BAA7E2A6-7902-C84C-962B-3D5131AED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2" y="2841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46" name="Group 282">
            <a:extLst>
              <a:ext uri="{FF2B5EF4-FFF2-40B4-BE49-F238E27FC236}">
                <a16:creationId xmlns:a16="http://schemas.microsoft.com/office/drawing/2014/main" id="{277F0BC7-D4BA-7549-87B1-F20B1015E1B7}"/>
              </a:ext>
            </a:extLst>
          </p:cNvPr>
          <p:cNvGrpSpPr>
            <a:grpSpLocks/>
          </p:cNvGrpSpPr>
          <p:nvPr/>
        </p:nvGrpSpPr>
        <p:grpSpPr bwMode="auto">
          <a:xfrm>
            <a:off x="4730440" y="4918454"/>
            <a:ext cx="1152525" cy="438151"/>
            <a:chOff x="1484" y="3018"/>
            <a:chExt cx="726" cy="276"/>
          </a:xfrm>
        </p:grpSpPr>
        <p:sp>
          <p:nvSpPr>
            <p:cNvPr id="144" name="Text Box 270">
              <a:extLst>
                <a:ext uri="{FF2B5EF4-FFF2-40B4-BE49-F238E27FC236}">
                  <a16:creationId xmlns:a16="http://schemas.microsoft.com/office/drawing/2014/main" id="{CF65329E-82DF-5C43-96D5-986855186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3063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١٣٤</a:t>
              </a:r>
              <a:endParaRPr lang="en-US" altLang="ar-SA" sz="1800"/>
            </a:p>
          </p:txBody>
        </p:sp>
        <p:sp>
          <p:nvSpPr>
            <p:cNvPr id="145" name="Text Box 271">
              <a:extLst>
                <a:ext uri="{FF2B5EF4-FFF2-40B4-BE49-F238E27FC236}">
                  <a16:creationId xmlns:a16="http://schemas.microsoft.com/office/drawing/2014/main" id="{BF75DA36-59F2-5847-83A6-8495342C4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01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50" name="Group 276">
            <a:extLst>
              <a:ext uri="{FF2B5EF4-FFF2-40B4-BE49-F238E27FC236}">
                <a16:creationId xmlns:a16="http://schemas.microsoft.com/office/drawing/2014/main" id="{8536D5FF-9291-2D43-9871-7A11AC05DBA4}"/>
              </a:ext>
            </a:extLst>
          </p:cNvPr>
          <p:cNvGrpSpPr>
            <a:grpSpLocks/>
          </p:cNvGrpSpPr>
          <p:nvPr/>
        </p:nvGrpSpPr>
        <p:grpSpPr bwMode="auto">
          <a:xfrm>
            <a:off x="3130240" y="5000993"/>
            <a:ext cx="1152525" cy="427038"/>
            <a:chOff x="476" y="2704"/>
            <a:chExt cx="726" cy="269"/>
          </a:xfrm>
        </p:grpSpPr>
        <p:sp>
          <p:nvSpPr>
            <p:cNvPr id="148" name="Text Box 277">
              <a:extLst>
                <a:ext uri="{FF2B5EF4-FFF2-40B4-BE49-F238E27FC236}">
                  <a16:creationId xmlns:a16="http://schemas.microsoft.com/office/drawing/2014/main" id="{E43EE17B-9F08-5F43-8EB1-39C170E09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742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>
                  <a:solidFill>
                    <a:schemeClr val="hlink"/>
                  </a:solidFill>
                </a:rPr>
                <a:t>١٨٠</a:t>
              </a:r>
              <a:endParaRPr lang="en-US" altLang="ar-SA" sz="1800">
                <a:solidFill>
                  <a:schemeClr val="hlink"/>
                </a:solidFill>
              </a:endParaRPr>
            </a:p>
          </p:txBody>
        </p:sp>
        <p:sp>
          <p:nvSpPr>
            <p:cNvPr id="149" name="Text Box 278">
              <a:extLst>
                <a:ext uri="{FF2B5EF4-FFF2-40B4-BE49-F238E27FC236}">
                  <a16:creationId xmlns:a16="http://schemas.microsoft.com/office/drawing/2014/main" id="{D967CC79-8460-F040-BEA2-DA8BF159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04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solidFill>
                    <a:schemeClr val="hlink"/>
                  </a:solidFill>
                  <a:ea typeface="Al-KsorZulfiMath"/>
                  <a:cs typeface="Al-KsorZulfiMath"/>
                </a:rPr>
                <a:t>º</a:t>
              </a:r>
              <a:endParaRPr lang="en-US" altLang="ar-SA" sz="1800">
                <a:solidFill>
                  <a:schemeClr val="hlink"/>
                </a:solidFill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54" name="Group 279">
            <a:extLst>
              <a:ext uri="{FF2B5EF4-FFF2-40B4-BE49-F238E27FC236}">
                <a16:creationId xmlns:a16="http://schemas.microsoft.com/office/drawing/2014/main" id="{27EFB10F-57EA-1447-871A-E62B6B5E2E19}"/>
              </a:ext>
            </a:extLst>
          </p:cNvPr>
          <p:cNvGrpSpPr>
            <a:grpSpLocks/>
          </p:cNvGrpSpPr>
          <p:nvPr/>
        </p:nvGrpSpPr>
        <p:grpSpPr bwMode="auto">
          <a:xfrm>
            <a:off x="3230253" y="5513756"/>
            <a:ext cx="1152525" cy="427037"/>
            <a:chOff x="476" y="2704"/>
            <a:chExt cx="726" cy="269"/>
          </a:xfrm>
        </p:grpSpPr>
        <p:sp>
          <p:nvSpPr>
            <p:cNvPr id="152" name="Text Box 280">
              <a:extLst>
                <a:ext uri="{FF2B5EF4-FFF2-40B4-BE49-F238E27FC236}">
                  <a16:creationId xmlns:a16="http://schemas.microsoft.com/office/drawing/2014/main" id="{CA86A20D-4574-934A-B536-6BC1A7409F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2742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>
                  <a:solidFill>
                    <a:schemeClr val="hlink"/>
                  </a:solidFill>
                </a:rPr>
                <a:t>١٨٠</a:t>
              </a:r>
              <a:endParaRPr lang="en-US" altLang="ar-SA" sz="1800">
                <a:solidFill>
                  <a:schemeClr val="hlink"/>
                </a:solidFill>
              </a:endParaRPr>
            </a:p>
          </p:txBody>
        </p:sp>
        <p:sp>
          <p:nvSpPr>
            <p:cNvPr id="153" name="Text Box 281">
              <a:extLst>
                <a:ext uri="{FF2B5EF4-FFF2-40B4-BE49-F238E27FC236}">
                  <a16:creationId xmlns:a16="http://schemas.microsoft.com/office/drawing/2014/main" id="{DA6EA609-8529-2D45-A2C5-145C3A226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704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solidFill>
                    <a:schemeClr val="hlink"/>
                  </a:solidFill>
                  <a:ea typeface="Al-KsorZulfiMath"/>
                  <a:cs typeface="Al-KsorZulfiMath"/>
                </a:rPr>
                <a:t>º</a:t>
              </a:r>
              <a:endParaRPr lang="en-US" altLang="ar-SA" sz="1800">
                <a:solidFill>
                  <a:schemeClr val="hlink"/>
                </a:solidFill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58" name="Group 286">
            <a:extLst>
              <a:ext uri="{FF2B5EF4-FFF2-40B4-BE49-F238E27FC236}">
                <a16:creationId xmlns:a16="http://schemas.microsoft.com/office/drawing/2014/main" id="{53883B63-D7CE-3B4B-9909-F2B4F052D10A}"/>
              </a:ext>
            </a:extLst>
          </p:cNvPr>
          <p:cNvGrpSpPr>
            <a:grpSpLocks/>
          </p:cNvGrpSpPr>
          <p:nvPr/>
        </p:nvGrpSpPr>
        <p:grpSpPr bwMode="auto">
          <a:xfrm>
            <a:off x="6870390" y="5462956"/>
            <a:ext cx="1152525" cy="449262"/>
            <a:chOff x="2109" y="2834"/>
            <a:chExt cx="726" cy="283"/>
          </a:xfrm>
        </p:grpSpPr>
        <p:sp>
          <p:nvSpPr>
            <p:cNvPr id="156" name="Text Box 287">
              <a:extLst>
                <a:ext uri="{FF2B5EF4-FFF2-40B4-BE49-F238E27FC236}">
                  <a16:creationId xmlns:a16="http://schemas.microsoft.com/office/drawing/2014/main" id="{1D0B96EE-42D5-4147-B73A-A0F419849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٩٠</a:t>
              </a:r>
              <a:endParaRPr lang="en-US" altLang="ar-SA" sz="1800"/>
            </a:p>
          </p:txBody>
        </p:sp>
        <p:sp>
          <p:nvSpPr>
            <p:cNvPr id="157" name="Text Box 288">
              <a:extLst>
                <a:ext uri="{FF2B5EF4-FFF2-40B4-BE49-F238E27FC236}">
                  <a16:creationId xmlns:a16="http://schemas.microsoft.com/office/drawing/2014/main" id="{704E1C0D-8FFD-E443-B098-F17ED27B2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" y="2834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62" name="Group 289">
            <a:extLst>
              <a:ext uri="{FF2B5EF4-FFF2-40B4-BE49-F238E27FC236}">
                <a16:creationId xmlns:a16="http://schemas.microsoft.com/office/drawing/2014/main" id="{E98C0665-EA79-8746-B3E4-585FD1529688}"/>
              </a:ext>
            </a:extLst>
          </p:cNvPr>
          <p:cNvGrpSpPr>
            <a:grpSpLocks/>
          </p:cNvGrpSpPr>
          <p:nvPr/>
        </p:nvGrpSpPr>
        <p:grpSpPr bwMode="auto">
          <a:xfrm>
            <a:off x="5722628" y="5434381"/>
            <a:ext cx="1152525" cy="427037"/>
            <a:chOff x="2109" y="2848"/>
            <a:chExt cx="726" cy="269"/>
          </a:xfrm>
        </p:grpSpPr>
        <p:sp>
          <p:nvSpPr>
            <p:cNvPr id="160" name="Text Box 290">
              <a:extLst>
                <a:ext uri="{FF2B5EF4-FFF2-40B4-BE49-F238E27FC236}">
                  <a16:creationId xmlns:a16="http://schemas.microsoft.com/office/drawing/2014/main" id="{96D3B57B-B8C1-A444-925B-4E28893E4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٥٤</a:t>
              </a:r>
              <a:endParaRPr lang="en-US" altLang="ar-SA" sz="1800"/>
            </a:p>
          </p:txBody>
        </p:sp>
        <p:sp>
          <p:nvSpPr>
            <p:cNvPr id="161" name="Text Box 291">
              <a:extLst>
                <a:ext uri="{FF2B5EF4-FFF2-40B4-BE49-F238E27FC236}">
                  <a16:creationId xmlns:a16="http://schemas.microsoft.com/office/drawing/2014/main" id="{17E67329-9EB6-0748-95E1-603F1500A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284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grpSp>
        <p:nvGrpSpPr>
          <p:cNvPr id="166" name="Group 292">
            <a:extLst>
              <a:ext uri="{FF2B5EF4-FFF2-40B4-BE49-F238E27FC236}">
                <a16:creationId xmlns:a16="http://schemas.microsoft.com/office/drawing/2014/main" id="{2C69388B-E98E-B043-8EF5-CB5ABA779E12}"/>
              </a:ext>
            </a:extLst>
          </p:cNvPr>
          <p:cNvGrpSpPr>
            <a:grpSpLocks/>
          </p:cNvGrpSpPr>
          <p:nvPr/>
        </p:nvGrpSpPr>
        <p:grpSpPr bwMode="auto">
          <a:xfrm>
            <a:off x="4786003" y="5416929"/>
            <a:ext cx="1152525" cy="438151"/>
            <a:chOff x="2109" y="2841"/>
            <a:chExt cx="726" cy="276"/>
          </a:xfrm>
        </p:grpSpPr>
        <p:sp>
          <p:nvSpPr>
            <p:cNvPr id="164" name="Text Box 293">
              <a:extLst>
                <a:ext uri="{FF2B5EF4-FFF2-40B4-BE49-F238E27FC236}">
                  <a16:creationId xmlns:a16="http://schemas.microsoft.com/office/drawing/2014/main" id="{8518285B-B0B7-894A-93B8-1FFEBD0B8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" y="2886"/>
              <a:ext cx="72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/>
                <a:t>٥٤</a:t>
              </a:r>
              <a:endParaRPr lang="en-US" altLang="ar-SA" sz="1800"/>
            </a:p>
          </p:txBody>
        </p:sp>
        <p:sp>
          <p:nvSpPr>
            <p:cNvPr id="165" name="Text Box 294">
              <a:extLst>
                <a:ext uri="{FF2B5EF4-FFF2-40B4-BE49-F238E27FC236}">
                  <a16:creationId xmlns:a16="http://schemas.microsoft.com/office/drawing/2014/main" id="{08E0A660-7906-144D-8F12-4D3622D4F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" y="2841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800">
                  <a:ea typeface="Al-KsorZulfiMath"/>
                  <a:cs typeface="Al-KsorZulfiMath"/>
                </a:rPr>
                <a:t>º</a:t>
              </a:r>
              <a:endParaRPr lang="en-US" altLang="ar-SA" sz="1800">
                <a:latin typeface="Al-KsorZulfiMath"/>
                <a:ea typeface="Al-KsorZulfiMath"/>
                <a:cs typeface="Al-KsorZulfiMath"/>
              </a:endParaRPr>
            </a:p>
          </p:txBody>
        </p:sp>
      </p:grpSp>
      <p:sp>
        <p:nvSpPr>
          <p:cNvPr id="168" name="Text Box 295">
            <a:extLst>
              <a:ext uri="{FF2B5EF4-FFF2-40B4-BE49-F238E27FC236}">
                <a16:creationId xmlns:a16="http://schemas.microsoft.com/office/drawing/2014/main" id="{61218F84-3DA3-2840-98B1-1E44438B0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228" y="5915393"/>
            <a:ext cx="252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قارن نتيجتك بنتائج زملائك </a:t>
            </a:r>
            <a:endParaRPr lang="en-US" altLang="ar-SA" sz="1800"/>
          </a:p>
        </p:txBody>
      </p:sp>
      <p:sp>
        <p:nvSpPr>
          <p:cNvPr id="170" name="Text Box 296">
            <a:extLst>
              <a:ext uri="{FF2B5EF4-FFF2-40B4-BE49-F238E27FC236}">
                <a16:creationId xmlns:a16="http://schemas.microsoft.com/office/drawing/2014/main" id="{71B7FA1E-31E7-9840-BFCC-D80C624D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165" y="6232893"/>
            <a:ext cx="355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ما الذي تستنتجه عن زوايا المثلث الثلاث ؟  </a:t>
            </a:r>
            <a:endParaRPr lang="en-US" altLang="ar-SA" sz="180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8C961AC-4AFC-B591-E527-477F95E1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516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12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20">
            <a:extLst>
              <a:ext uri="{FF2B5EF4-FFF2-40B4-BE49-F238E27FC236}">
                <a16:creationId xmlns:a16="http://schemas.microsoft.com/office/drawing/2014/main" id="{75E87EC9-EE2A-B142-8368-E448D87E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2303079"/>
            <a:ext cx="70358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1">
            <a:extLst>
              <a:ext uri="{FF2B5EF4-FFF2-40B4-BE49-F238E27FC236}">
                <a16:creationId xmlns:a16="http://schemas.microsoft.com/office/drawing/2014/main" id="{8A595A49-27E0-474C-8867-5E929F82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4092192"/>
            <a:ext cx="6848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2">
            <a:extLst>
              <a:ext uri="{FF2B5EF4-FFF2-40B4-BE49-F238E27FC236}">
                <a16:creationId xmlns:a16="http://schemas.microsoft.com/office/drawing/2014/main" id="{13AC0890-63B1-504E-8E79-3DD21145D711}"/>
              </a:ext>
            </a:extLst>
          </p:cNvPr>
          <p:cNvSpPr txBox="1"/>
          <p:nvPr/>
        </p:nvSpPr>
        <p:spPr bwMode="auto">
          <a:xfrm>
            <a:off x="4210050" y="1250567"/>
            <a:ext cx="3810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المثلثات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D5DBC5-673E-AE25-9EE0-D3E6D9D2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6347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7093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24175" y="258392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48945" y="-4590833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20861" y="977651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B71822-9217-2D40-8AAA-DD4AF42C94FE}"/>
              </a:ext>
            </a:extLst>
          </p:cNvPr>
          <p:cNvSpPr txBox="1"/>
          <p:nvPr/>
        </p:nvSpPr>
        <p:spPr bwMode="auto">
          <a:xfrm>
            <a:off x="8115739" y="216369"/>
            <a:ext cx="2719387" cy="523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المثلثـات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246D5C18-DBBA-C844-8538-EE177DFEF705}"/>
              </a:ext>
            </a:extLst>
          </p:cNvPr>
          <p:cNvGrpSpPr>
            <a:grpSpLocks/>
          </p:cNvGrpSpPr>
          <p:nvPr/>
        </p:nvGrpSpPr>
        <p:grpSpPr bwMode="auto">
          <a:xfrm>
            <a:off x="3510401" y="1918170"/>
            <a:ext cx="6102350" cy="3127375"/>
            <a:chOff x="393" y="1026"/>
            <a:chExt cx="3844" cy="1970"/>
          </a:xfrm>
        </p:grpSpPr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id="{F3E4E787-ED8C-E741-A267-910D54E9B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" y="1026"/>
              <a:ext cx="3844" cy="1970"/>
              <a:chOff x="393" y="1026"/>
              <a:chExt cx="3844" cy="1970"/>
            </a:xfrm>
          </p:grpSpPr>
          <p:grpSp>
            <p:nvGrpSpPr>
              <p:cNvPr id="16" name="Group 27">
                <a:extLst>
                  <a:ext uri="{FF2B5EF4-FFF2-40B4-BE49-F238E27FC236}">
                    <a16:creationId xmlns:a16="http://schemas.microsoft.com/office/drawing/2014/main" id="{39AA3936-F5EF-AA4D-A4AB-E5B3D50174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" y="1026"/>
                <a:ext cx="3844" cy="1970"/>
                <a:chOff x="393" y="1026"/>
                <a:chExt cx="3844" cy="1970"/>
              </a:xfrm>
            </p:grpSpPr>
            <p:pic>
              <p:nvPicPr>
                <p:cNvPr id="18" name="Picture 23">
                  <a:extLst>
                    <a:ext uri="{FF2B5EF4-FFF2-40B4-BE49-F238E27FC236}">
                      <a16:creationId xmlns:a16="http://schemas.microsoft.com/office/drawing/2014/main" id="{129A8F61-6B0B-E647-BCE2-31094A2AF4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1" y="1026"/>
                  <a:ext cx="3716" cy="19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AutoShape 24">
                  <a:extLst>
                    <a:ext uri="{FF2B5EF4-FFF2-40B4-BE49-F238E27FC236}">
                      <a16:creationId xmlns:a16="http://schemas.microsoft.com/office/drawing/2014/main" id="{69BCD9A7-3656-3E44-9352-AF67D45B8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1071"/>
                  <a:ext cx="726" cy="77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1800"/>
                </a:p>
              </p:txBody>
            </p:sp>
            <p:sp>
              <p:nvSpPr>
                <p:cNvPr id="20" name="Oval 25">
                  <a:extLst>
                    <a:ext uri="{FF2B5EF4-FFF2-40B4-BE49-F238E27FC236}">
                      <a16:creationId xmlns:a16="http://schemas.microsoft.com/office/drawing/2014/main" id="{03C79278-BC99-9E4A-8D18-A5BEC0A0C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" y="1402"/>
                  <a:ext cx="1089" cy="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r" rtl="1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1800"/>
                </a:p>
              </p:txBody>
            </p:sp>
          </p:grpSp>
          <p:sp>
            <p:nvSpPr>
              <p:cNvPr id="17" name="Oval 28">
                <a:extLst>
                  <a:ext uri="{FF2B5EF4-FFF2-40B4-BE49-F238E27FC236}">
                    <a16:creationId xmlns:a16="http://schemas.microsoft.com/office/drawing/2014/main" id="{4406317A-EA4B-4546-A883-FE8D9F3C4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1616"/>
                <a:ext cx="817" cy="2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sp>
          <p:nvSpPr>
            <p:cNvPr id="14" name="Oval 30">
              <a:extLst>
                <a:ext uri="{FF2B5EF4-FFF2-40B4-BE49-F238E27FC236}">
                  <a16:creationId xmlns:a16="http://schemas.microsoft.com/office/drawing/2014/main" id="{C0286E36-26CC-CB48-BA45-FA988955E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817" cy="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4" name="Line 32">
            <a:extLst>
              <a:ext uri="{FF2B5EF4-FFF2-40B4-BE49-F238E27FC236}">
                <a16:creationId xmlns:a16="http://schemas.microsoft.com/office/drawing/2014/main" id="{B5B1E79B-1F6E-254B-98C0-C7DBBB640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7664" y="3104032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33">
            <a:extLst>
              <a:ext uri="{FF2B5EF4-FFF2-40B4-BE49-F238E27FC236}">
                <a16:creationId xmlns:a16="http://schemas.microsoft.com/office/drawing/2014/main" id="{FBE9D425-6911-E64C-8F68-BD814CAAA5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34226" y="2456332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7">
            <a:extLst>
              <a:ext uri="{FF2B5EF4-FFF2-40B4-BE49-F238E27FC236}">
                <a16:creationId xmlns:a16="http://schemas.microsoft.com/office/drawing/2014/main" id="{FAF4F71C-18CC-1C45-AEC1-038C420D5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7664" y="2456332"/>
            <a:ext cx="4318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8">
            <a:extLst>
              <a:ext uri="{FF2B5EF4-FFF2-40B4-BE49-F238E27FC236}">
                <a16:creationId xmlns:a16="http://schemas.microsoft.com/office/drawing/2014/main" id="{9837688B-A458-684E-9C43-06ACC9342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876" y="2846857"/>
            <a:ext cx="433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أ</a:t>
            </a:r>
            <a:endParaRPr lang="en-US" altLang="ar-SA" sz="1800"/>
          </a:p>
        </p:txBody>
      </p:sp>
      <p:sp>
        <p:nvSpPr>
          <p:cNvPr id="28" name="Text Box 39">
            <a:extLst>
              <a:ext uri="{FF2B5EF4-FFF2-40B4-BE49-F238E27FC236}">
                <a16:creationId xmlns:a16="http://schemas.microsoft.com/office/drawing/2014/main" id="{B487DF53-230B-C548-A42A-F62BB356E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926" y="244839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ب</a:t>
            </a:r>
            <a:endParaRPr lang="en-US" altLang="ar-SA" sz="1800"/>
          </a:p>
        </p:txBody>
      </p:sp>
      <p:sp>
        <p:nvSpPr>
          <p:cNvPr id="30" name="Text Box 40">
            <a:extLst>
              <a:ext uri="{FF2B5EF4-FFF2-40B4-BE49-F238E27FC236}">
                <a16:creationId xmlns:a16="http://schemas.microsoft.com/office/drawing/2014/main" id="{BC037D08-0CD4-9E4B-8A68-9E39CD85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514" y="2803995"/>
            <a:ext cx="433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جـ</a:t>
            </a:r>
            <a:endParaRPr lang="en-US" altLang="ar-SA" sz="1800"/>
          </a:p>
        </p:txBody>
      </p:sp>
      <p:grpSp>
        <p:nvGrpSpPr>
          <p:cNvPr id="35" name="Group 44">
            <a:extLst>
              <a:ext uri="{FF2B5EF4-FFF2-40B4-BE49-F238E27FC236}">
                <a16:creationId xmlns:a16="http://schemas.microsoft.com/office/drawing/2014/main" id="{76F0889B-E11D-9441-80AC-445AA0C9CB3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10364" y="-1652089"/>
            <a:ext cx="1511300" cy="408"/>
            <a:chOff x="332" y="3204"/>
            <a:chExt cx="955" cy="408"/>
          </a:xfrm>
        </p:grpSpPr>
        <p:sp>
          <p:nvSpPr>
            <p:cNvPr id="32" name="Line 41">
              <a:extLst>
                <a:ext uri="{FF2B5EF4-FFF2-40B4-BE49-F238E27FC236}">
                  <a16:creationId xmlns:a16="http://schemas.microsoft.com/office/drawing/2014/main" id="{40A8B989-C25D-284F-8AD7-7360D7F61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" y="3612"/>
              <a:ext cx="9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>
              <a:extLst>
                <a:ext uri="{FF2B5EF4-FFF2-40B4-BE49-F238E27FC236}">
                  <a16:creationId xmlns:a16="http://schemas.microsoft.com/office/drawing/2014/main" id="{75F7F76E-B2D7-844D-A017-6DCBBAC76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7" y="3204"/>
              <a:ext cx="68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>
              <a:extLst>
                <a:ext uri="{FF2B5EF4-FFF2-40B4-BE49-F238E27FC236}">
                  <a16:creationId xmlns:a16="http://schemas.microsoft.com/office/drawing/2014/main" id="{18410698-8ED9-774A-87DF-1CB6B7EE83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" y="3204"/>
              <a:ext cx="272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50">
            <a:extLst>
              <a:ext uri="{FF2B5EF4-FFF2-40B4-BE49-F238E27FC236}">
                <a16:creationId xmlns:a16="http://schemas.microsoft.com/office/drawing/2014/main" id="{B0BE1193-D07B-5F49-94E8-86D04E098912}"/>
              </a:ext>
            </a:extLst>
          </p:cNvPr>
          <p:cNvGrpSpPr>
            <a:grpSpLocks/>
          </p:cNvGrpSpPr>
          <p:nvPr/>
        </p:nvGrpSpPr>
        <p:grpSpPr bwMode="auto">
          <a:xfrm>
            <a:off x="3786628" y="3431067"/>
            <a:ext cx="723901" cy="647702"/>
            <a:chOff x="567" y="1979"/>
            <a:chExt cx="456" cy="408"/>
          </a:xfrm>
        </p:grpSpPr>
        <p:grpSp>
          <p:nvGrpSpPr>
            <p:cNvPr id="37" name="Group 48">
              <a:extLst>
                <a:ext uri="{FF2B5EF4-FFF2-40B4-BE49-F238E27FC236}">
                  <a16:creationId xmlns:a16="http://schemas.microsoft.com/office/drawing/2014/main" id="{9737639F-78B8-2D44-B371-00E351345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160"/>
              <a:ext cx="456" cy="227"/>
              <a:chOff x="567" y="2160"/>
              <a:chExt cx="456" cy="227"/>
            </a:xfrm>
          </p:grpSpPr>
          <p:sp>
            <p:nvSpPr>
              <p:cNvPr id="39" name="Line 45">
                <a:extLst>
                  <a:ext uri="{FF2B5EF4-FFF2-40B4-BE49-F238E27FC236}">
                    <a16:creationId xmlns:a16="http://schemas.microsoft.com/office/drawing/2014/main" id="{341C0C8B-F593-824A-AA28-7A0434A0D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453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6">
                <a:extLst>
                  <a:ext uri="{FF2B5EF4-FFF2-40B4-BE49-F238E27FC236}">
                    <a16:creationId xmlns:a16="http://schemas.microsoft.com/office/drawing/2014/main" id="{44BD0148-6827-134D-B0F0-EAA53A085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1" y="2160"/>
                <a:ext cx="182" cy="2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47">
                <a:extLst>
                  <a:ext uri="{FF2B5EF4-FFF2-40B4-BE49-F238E27FC236}">
                    <a16:creationId xmlns:a16="http://schemas.microsoft.com/office/drawing/2014/main" id="{9D2CBE3A-CF1F-E147-837A-AEA0D163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272" cy="2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AutoShape 49">
              <a:extLst>
                <a:ext uri="{FF2B5EF4-FFF2-40B4-BE49-F238E27FC236}">
                  <a16:creationId xmlns:a16="http://schemas.microsoft.com/office/drawing/2014/main" id="{55293A48-51D9-B547-8F50-BA2F8B1D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979"/>
              <a:ext cx="227" cy="226"/>
            </a:xfrm>
            <a:prstGeom prst="curvedRightArrow">
              <a:avLst>
                <a:gd name="adj1" fmla="val 20000"/>
                <a:gd name="adj2" fmla="val 40000"/>
                <a:gd name="adj3" fmla="val 3348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48" name="Group 56">
            <a:extLst>
              <a:ext uri="{FF2B5EF4-FFF2-40B4-BE49-F238E27FC236}">
                <a16:creationId xmlns:a16="http://schemas.microsoft.com/office/drawing/2014/main" id="{84A621B3-2F63-0E45-B560-AFEDA8E9F9AC}"/>
              </a:ext>
            </a:extLst>
          </p:cNvPr>
          <p:cNvGrpSpPr>
            <a:grpSpLocks/>
          </p:cNvGrpSpPr>
          <p:nvPr/>
        </p:nvGrpSpPr>
        <p:grpSpPr bwMode="auto">
          <a:xfrm>
            <a:off x="4218429" y="3718403"/>
            <a:ext cx="863602" cy="466726"/>
            <a:chOff x="839" y="2160"/>
            <a:chExt cx="544" cy="294"/>
          </a:xfrm>
        </p:grpSpPr>
        <p:grpSp>
          <p:nvGrpSpPr>
            <p:cNvPr id="44" name="Group 54">
              <a:extLst>
                <a:ext uri="{FF2B5EF4-FFF2-40B4-BE49-F238E27FC236}">
                  <a16:creationId xmlns:a16="http://schemas.microsoft.com/office/drawing/2014/main" id="{EEDFC18B-75FD-0441-B6B4-A0A7E1859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" y="2160"/>
              <a:ext cx="181" cy="227"/>
              <a:chOff x="839" y="2160"/>
              <a:chExt cx="181" cy="227"/>
            </a:xfrm>
          </p:grpSpPr>
          <p:sp>
            <p:nvSpPr>
              <p:cNvPr id="46" name="Line 52">
                <a:extLst>
                  <a:ext uri="{FF2B5EF4-FFF2-40B4-BE49-F238E27FC236}">
                    <a16:creationId xmlns:a16="http://schemas.microsoft.com/office/drawing/2014/main" id="{556D9491-1B82-0140-B342-E24B22C36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3">
                <a:extLst>
                  <a:ext uri="{FF2B5EF4-FFF2-40B4-BE49-F238E27FC236}">
                    <a16:creationId xmlns:a16="http://schemas.microsoft.com/office/drawing/2014/main" id="{F6116F0F-8685-3546-A030-8443544FF8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" y="2387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AutoShape 55">
              <a:extLst>
                <a:ext uri="{FF2B5EF4-FFF2-40B4-BE49-F238E27FC236}">
                  <a16:creationId xmlns:a16="http://schemas.microsoft.com/office/drawing/2014/main" id="{027E2F1F-FE45-0F47-B07F-79E749CD6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" y="2318"/>
              <a:ext cx="318" cy="136"/>
            </a:xfrm>
            <a:prstGeom prst="curvedLeftArrow">
              <a:avLst>
                <a:gd name="adj1" fmla="val 20000"/>
                <a:gd name="adj2" fmla="val 40000"/>
                <a:gd name="adj3" fmla="val 7794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grpSp>
        <p:nvGrpSpPr>
          <p:cNvPr id="54" name="Group 65">
            <a:extLst>
              <a:ext uri="{FF2B5EF4-FFF2-40B4-BE49-F238E27FC236}">
                <a16:creationId xmlns:a16="http://schemas.microsoft.com/office/drawing/2014/main" id="{C0B79102-4FD5-284E-B168-BA3615C3F356}"/>
              </a:ext>
            </a:extLst>
          </p:cNvPr>
          <p:cNvGrpSpPr>
            <a:grpSpLocks/>
          </p:cNvGrpSpPr>
          <p:nvPr/>
        </p:nvGrpSpPr>
        <p:grpSpPr bwMode="auto">
          <a:xfrm>
            <a:off x="3065901" y="3718403"/>
            <a:ext cx="1079500" cy="441326"/>
            <a:chOff x="113" y="2160"/>
            <a:chExt cx="680" cy="278"/>
          </a:xfrm>
        </p:grpSpPr>
        <p:grpSp>
          <p:nvGrpSpPr>
            <p:cNvPr id="50" name="Group 60">
              <a:extLst>
                <a:ext uri="{FF2B5EF4-FFF2-40B4-BE49-F238E27FC236}">
                  <a16:creationId xmlns:a16="http://schemas.microsoft.com/office/drawing/2014/main" id="{277EA6EB-14A3-9D4E-ACA0-5BAE16236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2160"/>
              <a:ext cx="226" cy="227"/>
              <a:chOff x="567" y="2160"/>
              <a:chExt cx="226" cy="227"/>
            </a:xfrm>
          </p:grpSpPr>
          <p:sp>
            <p:nvSpPr>
              <p:cNvPr id="52" name="Line 58">
                <a:extLst>
                  <a:ext uri="{FF2B5EF4-FFF2-40B4-BE49-F238E27FC236}">
                    <a16:creationId xmlns:a16="http://schemas.microsoft.com/office/drawing/2014/main" id="{40B020F7-A841-DA45-A70E-016365ADA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9">
                <a:extLst>
                  <a:ext uri="{FF2B5EF4-FFF2-40B4-BE49-F238E27FC236}">
                    <a16:creationId xmlns:a16="http://schemas.microsoft.com/office/drawing/2014/main" id="{4B5905E9-7497-2D43-BE68-209D4DF70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387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AutoShape 61">
              <a:extLst>
                <a:ext uri="{FF2B5EF4-FFF2-40B4-BE49-F238E27FC236}">
                  <a16:creationId xmlns:a16="http://schemas.microsoft.com/office/drawing/2014/main" id="{1D59195F-A3E4-3C44-8216-E50150B47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301"/>
              <a:ext cx="272" cy="137"/>
            </a:xfrm>
            <a:prstGeom prst="curvedRightArrow">
              <a:avLst>
                <a:gd name="adj1" fmla="val 20000"/>
                <a:gd name="adj2" fmla="val 40000"/>
                <a:gd name="adj3" fmla="val 6618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</p:grpSp>
      <p:sp>
        <p:nvSpPr>
          <p:cNvPr id="56" name="Oval 63">
            <a:extLst>
              <a:ext uri="{FF2B5EF4-FFF2-40B4-BE49-F238E27FC236}">
                <a16:creationId xmlns:a16="http://schemas.microsoft.com/office/drawing/2014/main" id="{B6BF264F-556B-3446-8432-8F7B8E55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39" y="4035895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FF0000"/>
              </a:solidFill>
            </a:endParaRPr>
          </a:p>
        </p:txBody>
      </p:sp>
      <p:sp>
        <p:nvSpPr>
          <p:cNvPr id="58" name="Line 66">
            <a:extLst>
              <a:ext uri="{FF2B5EF4-FFF2-40B4-BE49-F238E27FC236}">
                <a16:creationId xmlns:a16="http://schemas.microsoft.com/office/drawing/2014/main" id="{9AE057A6-0D89-894D-AADB-1659242D8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9514" y="3789832"/>
            <a:ext cx="2951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67">
            <a:extLst>
              <a:ext uri="{FF2B5EF4-FFF2-40B4-BE49-F238E27FC236}">
                <a16:creationId xmlns:a16="http://schemas.microsoft.com/office/drawing/2014/main" id="{C736F794-CFFD-6741-BEC1-0388CDBD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489" y="3840632"/>
            <a:ext cx="4032250" cy="433388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2" name="Rectangle 68">
            <a:extLst>
              <a:ext uri="{FF2B5EF4-FFF2-40B4-BE49-F238E27FC236}">
                <a16:creationId xmlns:a16="http://schemas.microsoft.com/office/drawing/2014/main" id="{FB252097-B442-344D-99B5-9EDEE274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364" y="5064595"/>
            <a:ext cx="6696075" cy="38258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r>
              <a:rPr lang="ar-SA" altLang="ar-SA" sz="2000" b="1" dirty="0">
                <a:latin typeface="Arial" panose="020B0604020202020204" pitchFamily="34" charset="0"/>
              </a:rPr>
              <a:t>نوع الزاوية التي تشكلت حين التقت الرؤوس الثلاثة زاوية مستقيمة</a:t>
            </a:r>
            <a:r>
              <a:rPr lang="ar-SA" altLang="ar-SA" sz="1800" dirty="0">
                <a:latin typeface="Arial" panose="020B0604020202020204" pitchFamily="34" charset="0"/>
              </a:rPr>
              <a:t>  </a:t>
            </a:r>
            <a:endParaRPr lang="en-US" altLang="ar-SA" sz="1800" dirty="0">
              <a:latin typeface="Arial" panose="020B0604020202020204" pitchFamily="34" charset="0"/>
            </a:endParaRPr>
          </a:p>
        </p:txBody>
      </p:sp>
      <p:sp>
        <p:nvSpPr>
          <p:cNvPr id="64" name="Rectangle 69">
            <a:extLst>
              <a:ext uri="{FF2B5EF4-FFF2-40B4-BE49-F238E27FC236}">
                <a16:creationId xmlns:a16="http://schemas.microsoft.com/office/drawing/2014/main" id="{ACBA7E32-F705-214A-8EA1-A0A693ED0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189" y="4294657"/>
            <a:ext cx="4032250" cy="576263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70" name="Group 75">
            <a:extLst>
              <a:ext uri="{FF2B5EF4-FFF2-40B4-BE49-F238E27FC236}">
                <a16:creationId xmlns:a16="http://schemas.microsoft.com/office/drawing/2014/main" id="{B8C48323-B51E-B249-9E98-3B623937FDF8}"/>
              </a:ext>
            </a:extLst>
          </p:cNvPr>
          <p:cNvGrpSpPr>
            <a:grpSpLocks/>
          </p:cNvGrpSpPr>
          <p:nvPr/>
        </p:nvGrpSpPr>
        <p:grpSpPr bwMode="auto">
          <a:xfrm>
            <a:off x="3210364" y="5590057"/>
            <a:ext cx="6696075" cy="427038"/>
            <a:chOff x="204" y="3339"/>
            <a:chExt cx="4218" cy="269"/>
          </a:xfrm>
        </p:grpSpPr>
        <p:sp>
          <p:nvSpPr>
            <p:cNvPr id="66" name="Rectangle 70">
              <a:extLst>
                <a:ext uri="{FF2B5EF4-FFF2-40B4-BE49-F238E27FC236}">
                  <a16:creationId xmlns:a16="http://schemas.microsoft.com/office/drawing/2014/main" id="{B2A47FC0-B60E-8A43-8015-FA7A5A1A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3339"/>
              <a:ext cx="4218" cy="228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ar-SA" altLang="ar-SA" sz="2000" b="1">
                  <a:latin typeface="Arial" panose="020B0604020202020204" pitchFamily="34" charset="0"/>
                </a:rPr>
                <a:t>مجموع قياسات زوايا المثلث يساوي </a:t>
              </a:r>
              <a:r>
                <a:rPr lang="ar-SA" altLang="ar-SA" sz="1800">
                  <a:latin typeface="Arial" panose="020B0604020202020204" pitchFamily="34" charset="0"/>
                </a:rPr>
                <a:t>  </a:t>
              </a:r>
              <a:endParaRPr lang="en-US" altLang="ar-SA" sz="1800">
                <a:latin typeface="Arial" panose="020B0604020202020204" pitchFamily="34" charset="0"/>
              </a:endParaRPr>
            </a:p>
          </p:txBody>
        </p:sp>
        <p:grpSp>
          <p:nvGrpSpPr>
            <p:cNvPr id="67" name="Group 71">
              <a:extLst>
                <a:ext uri="{FF2B5EF4-FFF2-40B4-BE49-F238E27FC236}">
                  <a16:creationId xmlns:a16="http://schemas.microsoft.com/office/drawing/2014/main" id="{B48708A1-C582-314A-B0FE-D612B3170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3339"/>
              <a:ext cx="726" cy="269"/>
              <a:chOff x="476" y="2704"/>
              <a:chExt cx="726" cy="269"/>
            </a:xfrm>
          </p:grpSpPr>
          <p:sp>
            <p:nvSpPr>
              <p:cNvPr id="68" name="Text Box 72">
                <a:extLst>
                  <a:ext uri="{FF2B5EF4-FFF2-40B4-BE49-F238E27FC236}">
                    <a16:creationId xmlns:a16="http://schemas.microsoft.com/office/drawing/2014/main" id="{6B843383-C4E5-DD44-9D14-5BC70016FF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2742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>
                    <a:solidFill>
                      <a:schemeClr val="hlink"/>
                    </a:solidFill>
                  </a:rPr>
                  <a:t>١٨٠</a:t>
                </a:r>
                <a:endParaRPr lang="en-US" altLang="ar-SA" sz="1800">
                  <a:solidFill>
                    <a:schemeClr val="hlink"/>
                  </a:solidFill>
                </a:endParaRPr>
              </a:p>
            </p:txBody>
          </p:sp>
          <p:sp>
            <p:nvSpPr>
              <p:cNvPr id="69" name="Text Box 73">
                <a:extLst>
                  <a:ext uri="{FF2B5EF4-FFF2-40B4-BE49-F238E27FC236}">
                    <a16:creationId xmlns:a16="http://schemas.microsoft.com/office/drawing/2014/main" id="{51D49DE4-1655-9F40-8D51-DAEF258BC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" y="2704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1800">
                    <a:solidFill>
                      <a:schemeClr val="hlink"/>
                    </a:solidFill>
                    <a:ea typeface="Al-KsorZulfiMath"/>
                    <a:cs typeface="Al-KsorZulfiMath"/>
                  </a:rPr>
                  <a:t>º</a:t>
                </a:r>
                <a:endParaRPr lang="en-US" altLang="ar-SA" sz="1800">
                  <a:solidFill>
                    <a:schemeClr val="hlink"/>
                  </a:solidFill>
                  <a:latin typeface="Al-KsorZulfiMath"/>
                  <a:ea typeface="Al-KsorZulfiMath"/>
                  <a:cs typeface="Al-KsorZulfiMath"/>
                </a:endParaRPr>
              </a:p>
            </p:txBody>
          </p:sp>
        </p:grpSp>
      </p:grpSp>
      <p:sp>
        <p:nvSpPr>
          <p:cNvPr id="72" name="Rectangle 77">
            <a:extLst>
              <a:ext uri="{FF2B5EF4-FFF2-40B4-BE49-F238E27FC236}">
                <a16:creationId xmlns:a16="http://schemas.microsoft.com/office/drawing/2014/main" id="{C3AA2CEF-CCA9-7F40-B824-800EF3BCF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364" y="6080595"/>
            <a:ext cx="6696075" cy="38258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ar-SA" sz="1800" b="1" dirty="0">
                <a:latin typeface="Arial" panose="020B0604020202020204" pitchFamily="34" charset="0"/>
                <a:sym typeface="Webdings" pitchFamily="2" charset="2"/>
              </a:rPr>
              <a:t></a:t>
            </a:r>
            <a:r>
              <a:rPr lang="ar-SA" altLang="ar-SA" sz="1800" b="1" dirty="0">
                <a:latin typeface="Arial" panose="020B0604020202020204" pitchFamily="34" charset="0"/>
                <a:sym typeface="Webdings" pitchFamily="2" charset="2"/>
              </a:rPr>
              <a:t> </a:t>
            </a:r>
            <a:r>
              <a:rPr lang="ar-SA" altLang="ar-SA" sz="1800" dirty="0">
                <a:latin typeface="Arial" panose="020B0604020202020204" pitchFamily="34" charset="0"/>
              </a:rPr>
              <a:t> </a:t>
            </a:r>
            <a:r>
              <a:rPr lang="ar-SA" altLang="ar-SA" sz="2000" b="1" dirty="0">
                <a:solidFill>
                  <a:srgbClr val="C00000"/>
                </a:solidFill>
                <a:latin typeface="Arial" panose="020B0604020202020204" pitchFamily="34" charset="0"/>
              </a:rPr>
              <a:t>المثلث</a:t>
            </a:r>
            <a:r>
              <a:rPr lang="ar-SA" altLang="ar-SA" sz="2000" b="1" dirty="0">
                <a:latin typeface="Arial" panose="020B0604020202020204" pitchFamily="34" charset="0"/>
              </a:rPr>
              <a:t> : شكل له ثلاثة أضلاع وثلاث زوايا ويرمز له بالرمز</a:t>
            </a:r>
            <a:endParaRPr lang="en-US" altLang="ar-SA" sz="2000" b="1" dirty="0">
              <a:latin typeface="Arial" panose="020B0604020202020204" pitchFamily="34" charset="0"/>
            </a:endParaRPr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BD6A28F3-C2FF-AB46-890D-94CB79FF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426" y="338607"/>
            <a:ext cx="33845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>
                <a:solidFill>
                  <a:srgbClr val="C00000"/>
                </a:solidFill>
                <a:ea typeface="PT Bold Heading"/>
                <a:cs typeface="PT Bold Heading"/>
              </a:rPr>
              <a:t>عــــــــــرض الدرس </a:t>
            </a:r>
            <a:endParaRPr lang="en-US" altLang="ar-SA" sz="1800" b="1">
              <a:solidFill>
                <a:srgbClr val="C00000"/>
              </a:solidFill>
            </a:endParaRPr>
          </a:p>
        </p:txBody>
      </p:sp>
      <p:sp>
        <p:nvSpPr>
          <p:cNvPr id="76" name="Rectangle 80">
            <a:extLst>
              <a:ext uri="{FF2B5EF4-FFF2-40B4-BE49-F238E27FC236}">
                <a16:creationId xmlns:a16="http://schemas.microsoft.com/office/drawing/2014/main" id="{E40B2EE0-F719-7A4A-8D93-EAFDBB0C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539" y="364007"/>
            <a:ext cx="14398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chemeClr val="bg1"/>
                </a:solidFill>
              </a:rPr>
              <a:t>نشاط </a:t>
            </a:r>
            <a:endParaRPr lang="en-US" altLang="ar-SA" sz="1800" b="1">
              <a:solidFill>
                <a:schemeClr val="bg1"/>
              </a:solidFill>
            </a:endParaRPr>
          </a:p>
        </p:txBody>
      </p:sp>
      <p:sp>
        <p:nvSpPr>
          <p:cNvPr id="8" name="عنصر نائب لرقم الشريحة 7">
            <a:extLst>
              <a:ext uri="{FF2B5EF4-FFF2-40B4-BE49-F238E27FC236}">
                <a16:creationId xmlns:a16="http://schemas.microsoft.com/office/drawing/2014/main" id="{A8245226-77A1-B2CA-41B2-76B20638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124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199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2" name="قلب الصفحة.wav"/>
          </p:stSnd>
        </p:sndAc>
      </p:transition>
    </mc:Choice>
    <mc:Fallback xmlns="">
      <p:transition spd="slow">
        <p:fade/>
        <p:sndAc>
          <p:stSnd>
            <p:snd r:embed="rId9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56" grpId="0" animBg="1"/>
      <p:bldP spid="56" grpId="1" animBg="1"/>
      <p:bldP spid="60" grpId="0" animBg="1"/>
      <p:bldP spid="60" grpId="1" animBg="1"/>
      <p:bldP spid="62" grpId="0" animBg="1"/>
      <p:bldP spid="7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900</Words>
  <Application>Microsoft Macintosh PowerPoint</Application>
  <PresentationFormat>شاشة عريضة</PresentationFormat>
  <Paragraphs>394</Paragraphs>
  <Slides>29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7" baseType="lpstr">
      <vt:lpstr>Al-KsorZulfiMath</vt:lpstr>
      <vt:lpstr>Arial</vt:lpstr>
      <vt:lpstr>Arial Black</vt:lpstr>
      <vt:lpstr>Beirut</vt:lpstr>
      <vt:lpstr>Calibri</vt:lpstr>
      <vt:lpstr>Calibri Light</vt:lpstr>
      <vt:lpstr>Comic Sans MS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2022-08-10T13:21:02Z</dcterms:modified>
</cp:coreProperties>
</file>