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67" rtl="1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1" r:id="rId9"/>
    <p:sldId id="362" r:id="rId10"/>
    <p:sldId id="363" r:id="rId11"/>
    <p:sldId id="364" r:id="rId12"/>
    <p:sldId id="365" r:id="rId13"/>
    <p:sldId id="366" r:id="rId14"/>
    <p:sldId id="360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FF"/>
    <a:srgbClr val="D883FF"/>
    <a:srgbClr val="FF85FF"/>
    <a:srgbClr val="C2EEC2"/>
    <a:srgbClr val="B2EEBA"/>
    <a:srgbClr val="C7F7A9"/>
    <a:srgbClr val="8CA0A3"/>
    <a:srgbClr val="BAC0C6"/>
    <a:srgbClr val="909497"/>
    <a:srgbClr val="709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270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10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693332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883900" y="570421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859864" y="5166487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F82D7A-0206-5F37-77DE-16005317FF3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55166" y="6382342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267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5E3F139-8E82-42D9-4704-7A35F080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18" y="1203298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03CEB4C2-BD13-D5CD-1C56-A9162C61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830" y="433424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CCC54E79-CFC2-C57A-9DDB-0D8082B1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77" y="433742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12F8EB66-DE47-3C66-3757-48424634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222" y="433742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E616A95-7A51-2FEC-55CC-B8E4D2A7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834" y="4322910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F2F86C27-6245-83C8-30C9-ADA17631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236" y="4332959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810E5B5E-BEF5-4C31-E0AF-7FC0BDD8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954" y="4316956"/>
            <a:ext cx="1361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٤.٥</a:t>
            </a:r>
            <a:r>
              <a:rPr lang="ar-SA" sz="2400" b="1" dirty="0"/>
              <a:t> )</a:t>
            </a: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F0733EB9-E09B-7315-AE17-B7C79862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687" y="5161854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3C86DD9A-0AFF-1E15-159B-10755C405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205" y="5161854"/>
            <a:ext cx="1656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٦٣.٥٨٥ </a:t>
            </a:r>
            <a:endParaRPr lang="en-US" sz="24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C7881963-C11C-514E-D916-51AF5BB2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162" y="3391271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نــق =</a:t>
            </a:r>
            <a:endParaRPr lang="en-US" sz="2400" b="1" dirty="0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7775066-1CE9-C3CB-590D-599541ED4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162" y="3391271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٤.٥ م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D555EBFE-7589-5A0B-9D08-E12F262BE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659" y="6053178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841C0B9C-A511-8552-BB90-517BB603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992" y="6053178"/>
            <a:ext cx="1353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٦٣.٦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9112D3FD-C728-B4FF-ADCA-9297B8A8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8" y="1923378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097DE67-52A1-8D85-933A-25247AA7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66" y="1788565"/>
            <a:ext cx="6229350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2" name="مجموعة 4">
            <a:extLst>
              <a:ext uri="{FF2B5EF4-FFF2-40B4-BE49-F238E27FC236}">
                <a16:creationId xmlns:a16="http://schemas.microsoft.com/office/drawing/2014/main" id="{3AB8D6E4-7A2A-5930-CDD0-7AEA3539EF84}"/>
              </a:ext>
            </a:extLst>
          </p:cNvPr>
          <p:cNvGrpSpPr/>
          <p:nvPr/>
        </p:nvGrpSpPr>
        <p:grpSpPr>
          <a:xfrm>
            <a:off x="2831638" y="3628303"/>
            <a:ext cx="2905125" cy="1607443"/>
            <a:chOff x="1331640" y="3041227"/>
            <a:chExt cx="2905125" cy="1607443"/>
          </a:xfrm>
        </p:grpSpPr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AADCD04F-4666-31FB-726B-CE4C8253C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041227"/>
              <a:ext cx="2905125" cy="1607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رابط مستقيم 2">
              <a:extLst>
                <a:ext uri="{FF2B5EF4-FFF2-40B4-BE49-F238E27FC236}">
                  <a16:creationId xmlns:a16="http://schemas.microsoft.com/office/drawing/2014/main" id="{8C56CDC9-54A1-B21A-A47E-29060E10714F}"/>
                </a:ext>
              </a:extLst>
            </p:cNvPr>
            <p:cNvCxnSpPr/>
            <p:nvPr/>
          </p:nvCxnSpPr>
          <p:spPr>
            <a:xfrm flipH="1">
              <a:off x="1504122" y="3682950"/>
              <a:ext cx="2484000" cy="1619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2">
              <a:extLst>
                <a:ext uri="{FF2B5EF4-FFF2-40B4-BE49-F238E27FC236}">
                  <a16:creationId xmlns:a16="http://schemas.microsoft.com/office/drawing/2014/main" id="{3CCC4498-45BF-5CA6-32DA-F0D1996796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278" y="3411625"/>
              <a:ext cx="8219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000" b="1" dirty="0"/>
                <a:t>٩ م</a:t>
              </a:r>
              <a:endParaRPr lang="en-US" sz="2000" b="1" dirty="0"/>
            </a:p>
          </p:txBody>
        </p:sp>
      </p:grp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EFF37B3-BB80-30C3-99EE-2EC44403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409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17" grpId="0"/>
      <p:bldP spid="17" grpId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327EE31-B2DF-402E-7BA4-654B0199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88" y="1232269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5D1EC-391A-304A-1D13-04CE309F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05" y="555731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60CB98-224F-397B-1235-E7425547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9" y="1303706"/>
            <a:ext cx="5524500" cy="46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رابط مستقيم 18">
            <a:extLst>
              <a:ext uri="{FF2B5EF4-FFF2-40B4-BE49-F238E27FC236}">
                <a16:creationId xmlns:a16="http://schemas.microsoft.com/office/drawing/2014/main" id="{66507DF3-0447-CF59-CC56-B75905A57829}"/>
              </a:ext>
            </a:extLst>
          </p:cNvPr>
          <p:cNvCxnSpPr/>
          <p:nvPr/>
        </p:nvCxnSpPr>
        <p:spPr>
          <a:xfrm>
            <a:off x="5806093" y="2787979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1">
            <a:extLst>
              <a:ext uri="{FF2B5EF4-FFF2-40B4-BE49-F238E27FC236}">
                <a16:creationId xmlns:a16="http://schemas.microsoft.com/office/drawing/2014/main" id="{B9094B9D-777D-731F-152D-E46CA3769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917" y="445103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FEBB143D-B527-6360-B9C9-1A4B3E58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64" y="445421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33B43D59-6549-3BF3-27A3-DAEC8708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309" y="445421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24E6798-49D7-A41B-F89F-EA644852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921" y="4439698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12ECCFA8-41A7-EDC3-8985-B676B017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314" y="4465918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97358DD3-2F03-2944-4F27-FE25F638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208" y="4488375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٨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47918FE4-B5F4-FAFE-7206-98D92C4D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3774" y="527864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AE20A746-4761-45D9-054B-8F1D2ABF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84" y="5278642"/>
            <a:ext cx="1656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٢٠٠.٩٦ </a:t>
            </a:r>
            <a:endParaRPr lang="en-US" sz="2400" b="1" dirty="0"/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2F29982B-36D4-7323-50B2-5515F121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453" y="445550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4757A628-8CFF-F62C-823D-399C18F7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900" y="44586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EB7FC9BF-2D5A-A5A7-FD8D-EBA5479C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845" y="445867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8FD610E8-4631-C3A7-849E-5EBC18C97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457" y="4444163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CA8C61B8-8993-BC7B-1699-90500D1D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59" y="4454212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90175D5D-9448-9EEC-1F33-AD8FDB02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358" y="4439698"/>
            <a:ext cx="1224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٦.٥</a:t>
            </a:r>
            <a:r>
              <a:rPr lang="ar-SA" sz="2400" b="1" dirty="0"/>
              <a:t> )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425658EC-C213-FD8F-9892-01670641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310" y="528310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080E50A1-1984-0EA1-04F3-52FF4C79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831" y="5283107"/>
            <a:ext cx="1404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١٣٢.٦٦٥ 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9932B37F-E64C-0BB0-6D1D-2041199D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44" y="602833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A25AD01C-8740-1E40-2D4F-165FD3E4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829" y="6028339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١٣٢.٧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6E667BD2-CFC4-A06D-B1DD-4273C68D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14" y="2859987"/>
            <a:ext cx="1571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345AF066-83D8-6D55-DC4B-9A2FDF18F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53" y="2889015"/>
            <a:ext cx="1781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22">
            <a:extLst>
              <a:ext uri="{FF2B5EF4-FFF2-40B4-BE49-F238E27FC236}">
                <a16:creationId xmlns:a16="http://schemas.microsoft.com/office/drawing/2014/main" id="{A77EC606-D452-277D-6CAB-A717B5C0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4249" y="3508059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نــق =</a:t>
            </a:r>
            <a:endParaRPr lang="en-US" sz="2400" b="1" dirty="0"/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10E5EE8B-B310-8AF4-375F-536ED617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901" y="3508059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٨</a:t>
            </a:r>
            <a:r>
              <a:rPr lang="ar-SA" sz="2400" b="1" dirty="0"/>
              <a:t> م</a:t>
            </a:r>
            <a:endParaRPr lang="en-US" sz="2400" b="1" dirty="0"/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3808BE1B-CD20-C11C-7A96-FCABFA2E6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185" y="3508059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نــق =</a:t>
            </a:r>
            <a:endParaRPr lang="en-US" sz="2400" b="1" dirty="0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1F0DAE24-FC57-E854-BDC0-ADFEF77FD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813" y="3508059"/>
            <a:ext cx="1055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٦.٥ سم</a:t>
            </a:r>
            <a:endParaRPr lang="en-US" sz="2400" b="1" dirty="0"/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905B6501-CA48-737A-1D12-5D3FF297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746" y="6169966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67" name="Text Box 22">
            <a:extLst>
              <a:ext uri="{FF2B5EF4-FFF2-40B4-BE49-F238E27FC236}">
                <a16:creationId xmlns:a16="http://schemas.microsoft.com/office/drawing/2014/main" id="{688D0525-9E9F-CE0C-31DB-F2F87D70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071" y="6169966"/>
            <a:ext cx="1353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٢٠١.١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AA1F288-4A91-3CD0-EB3A-9E88E754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597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9" grpId="1"/>
      <p:bldP spid="21" grpId="0"/>
      <p:bldP spid="23" grpId="0"/>
      <p:bldP spid="23" grpId="1"/>
      <p:bldP spid="25" grpId="0"/>
      <p:bldP spid="27" grpId="0"/>
      <p:bldP spid="29" grpId="0"/>
      <p:bldP spid="31" grpId="0"/>
      <p:bldP spid="33" grpId="0"/>
      <p:bldP spid="35" grpId="0"/>
      <p:bldP spid="35" grpId="1"/>
      <p:bldP spid="37" grpId="0"/>
      <p:bldP spid="39" grpId="0"/>
      <p:bldP spid="39" grpId="1"/>
      <p:bldP spid="41" grpId="0"/>
      <p:bldP spid="43" grpId="0"/>
      <p:bldP spid="45" grpId="0"/>
      <p:bldP spid="47" grpId="0"/>
      <p:bldP spid="49" grpId="0"/>
      <p:bldP spid="51" grpId="0"/>
      <p:bldP spid="57" grpId="0"/>
      <p:bldP spid="59" grpId="0"/>
      <p:bldP spid="61" grpId="0"/>
      <p:bldP spid="63" grpId="0"/>
      <p:bldP spid="65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DC02856-D223-BF9D-3904-F865B4A0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11" y="593325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83BE72-E6A1-2DB9-9309-9CD92887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1" y="156559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34736FA-20FD-32DF-3396-42100DEC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99" y="2991271"/>
            <a:ext cx="11715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مجموعة 5">
            <a:extLst>
              <a:ext uri="{FF2B5EF4-FFF2-40B4-BE49-F238E27FC236}">
                <a16:creationId xmlns:a16="http://schemas.microsoft.com/office/drawing/2014/main" id="{B80A4B93-EF82-010D-1B98-1856D5AF0249}"/>
              </a:ext>
            </a:extLst>
          </p:cNvPr>
          <p:cNvGrpSpPr/>
          <p:nvPr/>
        </p:nvGrpSpPr>
        <p:grpSpPr>
          <a:xfrm>
            <a:off x="2955931" y="2861741"/>
            <a:ext cx="1548000" cy="1476000"/>
            <a:chOff x="1835696" y="2708920"/>
            <a:chExt cx="1548000" cy="1476000"/>
          </a:xfrm>
        </p:grpSpPr>
        <p:grpSp>
          <p:nvGrpSpPr>
            <p:cNvPr id="16" name="مجموعة 1">
              <a:extLst>
                <a:ext uri="{FF2B5EF4-FFF2-40B4-BE49-F238E27FC236}">
                  <a16:creationId xmlns:a16="http://schemas.microsoft.com/office/drawing/2014/main" id="{3AB243C4-18E6-4B80-B124-D928BBA4B9A2}"/>
                </a:ext>
              </a:extLst>
            </p:cNvPr>
            <p:cNvGrpSpPr/>
            <p:nvPr/>
          </p:nvGrpSpPr>
          <p:grpSpPr>
            <a:xfrm>
              <a:off x="1835696" y="2708920"/>
              <a:ext cx="1548000" cy="1476000"/>
              <a:chOff x="2339752" y="2872797"/>
              <a:chExt cx="1171575" cy="1181100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1B6DBF80-5111-5757-F547-987712277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2" y="2872797"/>
                <a:ext cx="1171575" cy="1181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161DD64-2AD1-E389-547A-478D6C722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6363" y="3291898"/>
                <a:ext cx="388044" cy="138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7A049C66-AD3C-9796-F7B9-05CEAA371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3163760"/>
              <a:ext cx="648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1400" b="1" dirty="0"/>
                <a:t>10 سم</a:t>
              </a:r>
              <a:endParaRPr lang="en-US" sz="1400" b="1" dirty="0"/>
            </a:p>
          </p:txBody>
        </p: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88D0F422-7800-B171-9099-5578C611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75" y="1254572"/>
            <a:ext cx="6115050" cy="116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رابط مستقيم 34">
            <a:extLst>
              <a:ext uri="{FF2B5EF4-FFF2-40B4-BE49-F238E27FC236}">
                <a16:creationId xmlns:a16="http://schemas.microsoft.com/office/drawing/2014/main" id="{B7160B05-27D6-430C-63BA-4353B4D60FF6}"/>
              </a:ext>
            </a:extLst>
          </p:cNvPr>
          <p:cNvCxnSpPr>
            <a:cxnSpLocks/>
          </p:cNvCxnSpPr>
          <p:nvPr/>
        </p:nvCxnSpPr>
        <p:spPr>
          <a:xfrm>
            <a:off x="6016099" y="2825573"/>
            <a:ext cx="0" cy="2736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1">
            <a:extLst>
              <a:ext uri="{FF2B5EF4-FFF2-40B4-BE49-F238E27FC236}">
                <a16:creationId xmlns:a16="http://schemas.microsoft.com/office/drawing/2014/main" id="{CC814799-97D8-C820-7E66-6B4BB91B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0971" y="4493096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6BCBE759-BD8D-BA5D-2269-F8B6FD6B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418" y="449627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61D0BF0A-A25B-9DED-E8B4-46288B97E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363" y="449627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929EAD70-DCA0-F119-9889-B2B5131A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975" y="4481757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3726ABE7-91F8-4128-0E66-5572D805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77" y="4491806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CBFBB3B9-2CF0-F5E4-F079-AAC5395C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975" y="4443238"/>
            <a:ext cx="9361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3200" b="1" dirty="0">
                <a:solidFill>
                  <a:srgbClr val="C00000"/>
                </a:solidFill>
              </a:rPr>
              <a:t>٧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0D2B2093-9C10-D434-A792-646DE0300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828" y="5320701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0D2627C3-2137-D226-B17A-6F7200BB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356" y="5316236"/>
            <a:ext cx="1404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١٥٣.٨٦ </a:t>
            </a:r>
            <a:endParaRPr lang="en-US" sz="24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68E1ABA3-BB8E-F9D7-C650-3065908D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402" y="527384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B34ADD98-887F-DF16-6566-F8FF6390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79" y="5273845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١٥٣.٨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7F0D6F2F-BDDE-D950-F1FC-7753223E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75" y="449834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8306D459-1014-CA01-E65E-3B103122F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922" y="45015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6773BFB2-2F1B-B9BB-EC7E-7DE5683C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867" y="45015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6ABCC7BC-F042-EB9F-3B84-9F46A8CB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479" y="4487008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BB07E6F2-E585-C1FC-AF40-A991A0D7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412" y="4518744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2B2ABBD9-F01E-3A60-F24B-FBDC4CB4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636" y="4550522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١٠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F0B27F8B-FCF4-A5D0-17BF-53500467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2" y="532595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718CA4FE-AD57-C91B-D930-CB44BCB7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860" y="5321487"/>
            <a:ext cx="1404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٣١٤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61" name="Text Box 22">
            <a:extLst>
              <a:ext uri="{FF2B5EF4-FFF2-40B4-BE49-F238E27FC236}">
                <a16:creationId xmlns:a16="http://schemas.microsoft.com/office/drawing/2014/main" id="{CCA9B53B-9088-3F65-AA7D-6F878662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202" y="6137941"/>
            <a:ext cx="2874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الفرق بين المساحتين  </a:t>
            </a: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6FD9E17-8128-2ECA-B055-A8B95ACE5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003" y="6137941"/>
            <a:ext cx="2370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٣١٤  ــ  ١٥٣.٨  =</a:t>
            </a:r>
            <a:endParaRPr lang="en-US" sz="2400" b="1" dirty="0"/>
          </a:p>
        </p:txBody>
      </p:sp>
      <p:sp>
        <p:nvSpPr>
          <p:cNvPr id="65" name="Text Box 22">
            <a:extLst>
              <a:ext uri="{FF2B5EF4-FFF2-40B4-BE49-F238E27FC236}">
                <a16:creationId xmlns:a16="http://schemas.microsoft.com/office/drawing/2014/main" id="{6AB29CC7-EBDB-D9E7-7400-A0A7BE39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867" y="6137941"/>
            <a:ext cx="1440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١٦٠.١  ≈</a:t>
            </a:r>
            <a:endParaRPr lang="en-US" sz="2400" b="1" dirty="0"/>
          </a:p>
        </p:txBody>
      </p:sp>
      <p:sp>
        <p:nvSpPr>
          <p:cNvPr id="67" name="مستطيل مستدير الزوايا 6">
            <a:extLst>
              <a:ext uri="{FF2B5EF4-FFF2-40B4-BE49-F238E27FC236}">
                <a16:creationId xmlns:a16="http://schemas.microsoft.com/office/drawing/2014/main" id="{7D12737A-A34C-B977-DD43-E472E29697B5}"/>
              </a:ext>
            </a:extLst>
          </p:cNvPr>
          <p:cNvSpPr/>
          <p:nvPr/>
        </p:nvSpPr>
        <p:spPr>
          <a:xfrm>
            <a:off x="3819854" y="2005019"/>
            <a:ext cx="1461507" cy="43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E542A1C4-5C57-6219-4D5B-63204F37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31" y="6137941"/>
            <a:ext cx="1440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١٦٠ سم٢</a:t>
            </a:r>
            <a:endParaRPr lang="en-US" sz="24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1368DAD-DD29-E162-0F93-5B5F5383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11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7" grpId="1"/>
      <p:bldP spid="29" grpId="0"/>
      <p:bldP spid="31" grpId="0"/>
      <p:bldP spid="31" grpId="1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7" grpId="1"/>
      <p:bldP spid="49" grpId="0"/>
      <p:bldP spid="51" grpId="0"/>
      <p:bldP spid="51" grpId="1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73E20F6-C6EF-8CEB-D71B-3E6B23D3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6" y="767379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D48C8BE1-8ED0-4E49-1E7E-7E4C9672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056" y="401907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A38F85D9-FCD1-E70A-AB7A-4723A4C3D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03" y="402225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52799DA8-8A3E-36AD-300D-F1C71042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448" y="402225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709664B-D463-D9BC-1916-95E8FF9F8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060" y="4007739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7C2F286D-A8F0-2F9B-2DB8-C1C24C00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62" y="4017788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FDEE691C-2211-0874-7829-EC8493A6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406" y="4061342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CA91F6F-2010-70A7-D9CB-4B541765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913" y="4846683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6592836D-0592-F1A3-36BD-9A42F116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441" y="4842218"/>
            <a:ext cx="1404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٦١٥.٤٤ </a:t>
            </a:r>
            <a:endParaRPr lang="en-US" sz="2400" b="1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6F42F670-DBFF-2C58-BEB8-9C490141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287" y="5663923"/>
            <a:ext cx="2874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مساحة القطاع الملون  =</a:t>
            </a:r>
            <a:endParaRPr lang="en-US" sz="2400" b="1" dirty="0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9031C45F-6321-89B9-46F5-87F2DED5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120" y="5663923"/>
            <a:ext cx="2082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٦١٥.٤٤ ÷  ٤  =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00326BB0-9CF1-F7B4-3564-98DBB96B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960" y="5663923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١٥٣.٨٦ ≈</a:t>
            </a:r>
            <a:endParaRPr lang="en-US" sz="2400" b="1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83A613F8-2346-0E6B-2C32-824F8AF1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79" y="1957979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6183079-41C7-DB37-632F-A70663E6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56" y="1443917"/>
            <a:ext cx="5419725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مستطيل مستدير الزوايا 6">
            <a:extLst>
              <a:ext uri="{FF2B5EF4-FFF2-40B4-BE49-F238E27FC236}">
                <a16:creationId xmlns:a16="http://schemas.microsoft.com/office/drawing/2014/main" id="{3D86D28D-9DC6-03F4-1DB1-BF3628D04547}"/>
              </a:ext>
            </a:extLst>
          </p:cNvPr>
          <p:cNvSpPr/>
          <p:nvPr/>
        </p:nvSpPr>
        <p:spPr>
          <a:xfrm>
            <a:off x="7060164" y="2723626"/>
            <a:ext cx="1461507" cy="4320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A26FAD5B-37EE-8CE5-7D13-8050C57A1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27" y="3608950"/>
            <a:ext cx="14859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22">
            <a:extLst>
              <a:ext uri="{FF2B5EF4-FFF2-40B4-BE49-F238E27FC236}">
                <a16:creationId xmlns:a16="http://schemas.microsoft.com/office/drawing/2014/main" id="{9E908BA2-979C-9562-DC7C-61958CF5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824" y="5663923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١٥٤ سم٢</a:t>
            </a:r>
            <a:endParaRPr lang="en-US" sz="2400" b="1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57B5A15-704F-AFD3-D458-5CDE785D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968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17" grpId="0"/>
      <p:bldP spid="17" grpId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7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AEC24D-7B80-3739-CB0A-27FB929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289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DE2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pct20">
                <a:fgClr>
                  <a:srgbClr val="D883FF"/>
                </a:fgClr>
                <a:bgClr>
                  <a:schemeClr val="bg1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مساحة الدائرة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464407" y="2527271"/>
            <a:ext cx="2191955" cy="197830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F02DD5C-5B1F-1642-C50D-B1B3F2C007B1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٨-٣</a:t>
            </a: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A6F6EFE2-EC00-64A4-42D4-AD914761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مساحة الدائرة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B0733A-C82D-D554-A67C-91761BA8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9D603AA-310F-2652-C4C7-B9E6D3D9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270</a:t>
            </a:fld>
            <a:endParaRPr lang="en-US" altLang="ar-SA"/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5A8EB29-752C-6F8A-1FBC-29A8431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1">
            <a:extLst>
              <a:ext uri="{FF2B5EF4-FFF2-40B4-BE49-F238E27FC236}">
                <a16:creationId xmlns:a16="http://schemas.microsoft.com/office/drawing/2014/main" id="{8876045E-66FD-2E30-EB7E-2F9D2CB3A094}"/>
              </a:ext>
            </a:extLst>
          </p:cNvPr>
          <p:cNvGrpSpPr/>
          <p:nvPr/>
        </p:nvGrpSpPr>
        <p:grpSpPr>
          <a:xfrm>
            <a:off x="2516509" y="2536437"/>
            <a:ext cx="4346932" cy="1974937"/>
            <a:chOff x="486955" y="1858467"/>
            <a:chExt cx="4346932" cy="1974937"/>
          </a:xfrm>
        </p:grpSpPr>
        <p:sp>
          <p:nvSpPr>
            <p:cNvPr id="14" name="دائري 57">
              <a:extLst>
                <a:ext uri="{FF2B5EF4-FFF2-40B4-BE49-F238E27FC236}">
                  <a16:creationId xmlns:a16="http://schemas.microsoft.com/office/drawing/2014/main" id="{6A42B5EB-AC69-4E8D-BFE0-11A75CBB3506}"/>
                </a:ext>
              </a:extLst>
            </p:cNvPr>
            <p:cNvSpPr/>
            <p:nvPr/>
          </p:nvSpPr>
          <p:spPr>
            <a:xfrm rot="1453472">
              <a:off x="2853887" y="1858467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" name="دائري 63">
              <a:extLst>
                <a:ext uri="{FF2B5EF4-FFF2-40B4-BE49-F238E27FC236}">
                  <a16:creationId xmlns:a16="http://schemas.microsoft.com/office/drawing/2014/main" id="{46D75BA5-3458-F308-8F46-BCC4185C9661}"/>
                </a:ext>
              </a:extLst>
            </p:cNvPr>
            <p:cNvSpPr/>
            <p:nvPr/>
          </p:nvSpPr>
          <p:spPr>
            <a:xfrm rot="1356660">
              <a:off x="2077169" y="1869144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7" name="دائري 69">
              <a:extLst>
                <a:ext uri="{FF2B5EF4-FFF2-40B4-BE49-F238E27FC236}">
                  <a16:creationId xmlns:a16="http://schemas.microsoft.com/office/drawing/2014/main" id="{1E4FC360-778D-A790-2108-578399689089}"/>
                </a:ext>
              </a:extLst>
            </p:cNvPr>
            <p:cNvSpPr/>
            <p:nvPr/>
          </p:nvSpPr>
          <p:spPr>
            <a:xfrm rot="1296660">
              <a:off x="1274394" y="1889404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8" name="دائري 71">
              <a:extLst>
                <a:ext uri="{FF2B5EF4-FFF2-40B4-BE49-F238E27FC236}">
                  <a16:creationId xmlns:a16="http://schemas.microsoft.com/office/drawing/2014/main" id="{6C3CFDC0-D436-EA8C-21F6-22A7BAE77A85}"/>
                </a:ext>
              </a:extLst>
            </p:cNvPr>
            <p:cNvSpPr/>
            <p:nvPr/>
          </p:nvSpPr>
          <p:spPr>
            <a:xfrm rot="1296660">
              <a:off x="486955" y="1885063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مجموعة 10">
            <a:extLst>
              <a:ext uri="{FF2B5EF4-FFF2-40B4-BE49-F238E27FC236}">
                <a16:creationId xmlns:a16="http://schemas.microsoft.com/office/drawing/2014/main" id="{06721760-6B39-B476-7A32-7951FBC5FB57}"/>
              </a:ext>
            </a:extLst>
          </p:cNvPr>
          <p:cNvGrpSpPr/>
          <p:nvPr/>
        </p:nvGrpSpPr>
        <p:grpSpPr>
          <a:xfrm>
            <a:off x="2083663" y="1614372"/>
            <a:ext cx="4390429" cy="2004613"/>
            <a:chOff x="54109" y="936402"/>
            <a:chExt cx="4390429" cy="2004613"/>
          </a:xfrm>
        </p:grpSpPr>
        <p:sp>
          <p:nvSpPr>
            <p:cNvPr id="20" name="دائري 60">
              <a:extLst>
                <a:ext uri="{FF2B5EF4-FFF2-40B4-BE49-F238E27FC236}">
                  <a16:creationId xmlns:a16="http://schemas.microsoft.com/office/drawing/2014/main" id="{51D77013-2E9D-4202-5C3F-AD2C76D6DA1A}"/>
                </a:ext>
              </a:extLst>
            </p:cNvPr>
            <p:cNvSpPr/>
            <p:nvPr/>
          </p:nvSpPr>
          <p:spPr>
            <a:xfrm rot="14916660">
              <a:off x="2464538" y="936402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1" name="دائري 64">
              <a:extLst>
                <a:ext uri="{FF2B5EF4-FFF2-40B4-BE49-F238E27FC236}">
                  <a16:creationId xmlns:a16="http://schemas.microsoft.com/office/drawing/2014/main" id="{7D2E015C-B908-4090-1649-F2ABD96A0C53}"/>
                </a:ext>
              </a:extLst>
            </p:cNvPr>
            <p:cNvSpPr/>
            <p:nvPr/>
          </p:nvSpPr>
          <p:spPr>
            <a:xfrm rot="14856660">
              <a:off x="1658822" y="945756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2" name="دائري 70">
              <a:extLst>
                <a:ext uri="{FF2B5EF4-FFF2-40B4-BE49-F238E27FC236}">
                  <a16:creationId xmlns:a16="http://schemas.microsoft.com/office/drawing/2014/main" id="{1F9DE49A-421B-671C-44DC-DCB660CF65E1}"/>
                </a:ext>
              </a:extLst>
            </p:cNvPr>
            <p:cNvSpPr/>
            <p:nvPr/>
          </p:nvSpPr>
          <p:spPr>
            <a:xfrm rot="14856660">
              <a:off x="859825" y="951660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3" name="دائري 72">
              <a:extLst>
                <a:ext uri="{FF2B5EF4-FFF2-40B4-BE49-F238E27FC236}">
                  <a16:creationId xmlns:a16="http://schemas.microsoft.com/office/drawing/2014/main" id="{3CD9678F-F5A0-F130-2929-5C1C7EAEB00A}"/>
                </a:ext>
              </a:extLst>
            </p:cNvPr>
            <p:cNvSpPr/>
            <p:nvPr/>
          </p:nvSpPr>
          <p:spPr>
            <a:xfrm rot="14796660">
              <a:off x="54109" y="961015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مجموعة 13">
            <a:extLst>
              <a:ext uri="{FF2B5EF4-FFF2-40B4-BE49-F238E27FC236}">
                <a16:creationId xmlns:a16="http://schemas.microsoft.com/office/drawing/2014/main" id="{3F50DEBA-D169-9813-F20C-4BAA2C37D975}"/>
              </a:ext>
            </a:extLst>
          </p:cNvPr>
          <p:cNvGrpSpPr/>
          <p:nvPr/>
        </p:nvGrpSpPr>
        <p:grpSpPr>
          <a:xfrm>
            <a:off x="6963495" y="1792256"/>
            <a:ext cx="1987758" cy="1983010"/>
            <a:chOff x="4933941" y="1114286"/>
            <a:chExt cx="1987758" cy="1983010"/>
          </a:xfrm>
        </p:grpSpPr>
        <p:sp>
          <p:nvSpPr>
            <p:cNvPr id="25" name="دائري 75">
              <a:extLst>
                <a:ext uri="{FF2B5EF4-FFF2-40B4-BE49-F238E27FC236}">
                  <a16:creationId xmlns:a16="http://schemas.microsoft.com/office/drawing/2014/main" id="{8AE1C48F-6845-4503-0634-8B36750FFD41}"/>
                </a:ext>
              </a:extLst>
            </p:cNvPr>
            <p:cNvSpPr/>
            <p:nvPr/>
          </p:nvSpPr>
          <p:spPr>
            <a:xfrm>
              <a:off x="4933941" y="1128800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6" name="دائري 76">
              <a:extLst>
                <a:ext uri="{FF2B5EF4-FFF2-40B4-BE49-F238E27FC236}">
                  <a16:creationId xmlns:a16="http://schemas.microsoft.com/office/drawing/2014/main" id="{398EEF6F-1EED-10A5-64B8-1B50A8EC23D3}"/>
                </a:ext>
              </a:extLst>
            </p:cNvPr>
            <p:cNvSpPr/>
            <p:nvPr/>
          </p:nvSpPr>
          <p:spPr>
            <a:xfrm>
              <a:off x="4941699" y="1114286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7" name="دائري 77">
              <a:extLst>
                <a:ext uri="{FF2B5EF4-FFF2-40B4-BE49-F238E27FC236}">
                  <a16:creationId xmlns:a16="http://schemas.microsoft.com/office/drawing/2014/main" id="{AA3B94A0-672F-D55A-A50A-0C13255A2D6F}"/>
                </a:ext>
              </a:extLst>
            </p:cNvPr>
            <p:cNvSpPr/>
            <p:nvPr/>
          </p:nvSpPr>
          <p:spPr>
            <a:xfrm rot="5400000">
              <a:off x="4945185" y="1132286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8" name="دائري 78">
              <a:extLst>
                <a:ext uri="{FF2B5EF4-FFF2-40B4-BE49-F238E27FC236}">
                  <a16:creationId xmlns:a16="http://schemas.microsoft.com/office/drawing/2014/main" id="{B035851F-8621-0C34-B1F8-85223019A08A}"/>
                </a:ext>
              </a:extLst>
            </p:cNvPr>
            <p:cNvSpPr/>
            <p:nvPr/>
          </p:nvSpPr>
          <p:spPr>
            <a:xfrm rot="5400000">
              <a:off x="4938429" y="1117296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مجموعة 12">
            <a:extLst>
              <a:ext uri="{FF2B5EF4-FFF2-40B4-BE49-F238E27FC236}">
                <a16:creationId xmlns:a16="http://schemas.microsoft.com/office/drawing/2014/main" id="{62C25F3D-646B-2BDB-9375-89D28D9848BA}"/>
              </a:ext>
            </a:extLst>
          </p:cNvPr>
          <p:cNvGrpSpPr/>
          <p:nvPr/>
        </p:nvGrpSpPr>
        <p:grpSpPr>
          <a:xfrm>
            <a:off x="6953364" y="1785391"/>
            <a:ext cx="1990026" cy="1991028"/>
            <a:chOff x="4923810" y="1107421"/>
            <a:chExt cx="1990026" cy="1991028"/>
          </a:xfrm>
        </p:grpSpPr>
        <p:sp>
          <p:nvSpPr>
            <p:cNvPr id="30" name="دائري 79">
              <a:extLst>
                <a:ext uri="{FF2B5EF4-FFF2-40B4-BE49-F238E27FC236}">
                  <a16:creationId xmlns:a16="http://schemas.microsoft.com/office/drawing/2014/main" id="{A2641303-938E-1E91-15B2-9590C7C91463}"/>
                </a:ext>
              </a:extLst>
            </p:cNvPr>
            <p:cNvSpPr/>
            <p:nvPr/>
          </p:nvSpPr>
          <p:spPr>
            <a:xfrm rot="10800000">
              <a:off x="4933836" y="1147953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1" name="دائري 80">
              <a:extLst>
                <a:ext uri="{FF2B5EF4-FFF2-40B4-BE49-F238E27FC236}">
                  <a16:creationId xmlns:a16="http://schemas.microsoft.com/office/drawing/2014/main" id="{CD541C02-ACF9-1468-0CE2-C0BAE48FFE8A}"/>
                </a:ext>
              </a:extLst>
            </p:cNvPr>
            <p:cNvSpPr/>
            <p:nvPr/>
          </p:nvSpPr>
          <p:spPr>
            <a:xfrm rot="10800000">
              <a:off x="4927080" y="1118449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2" name="دائري 81">
              <a:extLst>
                <a:ext uri="{FF2B5EF4-FFF2-40B4-BE49-F238E27FC236}">
                  <a16:creationId xmlns:a16="http://schemas.microsoft.com/office/drawing/2014/main" id="{EC734589-EB4D-B2B6-C58B-0E693447D2AE}"/>
                </a:ext>
              </a:extLst>
            </p:cNvPr>
            <p:cNvSpPr/>
            <p:nvPr/>
          </p:nvSpPr>
          <p:spPr>
            <a:xfrm rot="16200000">
              <a:off x="4916052" y="1136449"/>
              <a:ext cx="1980000" cy="1944000"/>
            </a:xfrm>
            <a:prstGeom prst="pie">
              <a:avLst>
                <a:gd name="adj1" fmla="val 13414239"/>
                <a:gd name="adj2" fmla="val 1620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33" name="دائري 82">
              <a:extLst>
                <a:ext uri="{FF2B5EF4-FFF2-40B4-BE49-F238E27FC236}">
                  <a16:creationId xmlns:a16="http://schemas.microsoft.com/office/drawing/2014/main" id="{FF213BF6-B156-57FF-0E57-77D47E863815}"/>
                </a:ext>
              </a:extLst>
            </p:cNvPr>
            <p:cNvSpPr/>
            <p:nvPr/>
          </p:nvSpPr>
          <p:spPr>
            <a:xfrm rot="16200000">
              <a:off x="4923810" y="1107421"/>
              <a:ext cx="1980000" cy="1980000"/>
            </a:xfrm>
            <a:prstGeom prst="pie">
              <a:avLst>
                <a:gd name="adj1" fmla="val 10751119"/>
                <a:gd name="adj2" fmla="val 13414738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sp>
        <p:nvSpPr>
          <p:cNvPr id="8" name="Text Box 22">
            <a:extLst>
              <a:ext uri="{FF2B5EF4-FFF2-40B4-BE49-F238E27FC236}">
                <a16:creationId xmlns:a16="http://schemas.microsoft.com/office/drawing/2014/main" id="{D5580FC0-05E3-85B6-86B2-D82F0EB9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739" y="4413978"/>
            <a:ext cx="1841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مساحة الدائرة =</a:t>
            </a:r>
            <a:endParaRPr lang="en-US" sz="2400" b="1" dirty="0"/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A2366F11-428C-4403-8B50-764B86E77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436" y="4464926"/>
            <a:ext cx="1619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</a:rPr>
              <a:t>محيط الدائرة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6FD978FC-0E61-8F34-FC02-AB6806D59205}"/>
              </a:ext>
            </a:extLst>
          </p:cNvPr>
          <p:cNvGrpSpPr>
            <a:grpSpLocks/>
          </p:cNvGrpSpPr>
          <p:nvPr/>
        </p:nvGrpSpPr>
        <p:grpSpPr bwMode="auto">
          <a:xfrm>
            <a:off x="8765711" y="4325534"/>
            <a:ext cx="395288" cy="774700"/>
            <a:chOff x="835" y="2913"/>
            <a:chExt cx="394" cy="488"/>
          </a:xfrm>
        </p:grpSpPr>
        <p:sp>
          <p:nvSpPr>
            <p:cNvPr id="38" name="Text Box 37">
              <a:extLst>
                <a:ext uri="{FF2B5EF4-FFF2-40B4-BE49-F238E27FC236}">
                  <a16:creationId xmlns:a16="http://schemas.microsoft.com/office/drawing/2014/main" id="{CD0B5F4D-A649-C711-F9BE-9C60F174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9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١</a:t>
              </a:r>
              <a:endParaRPr lang="en-US" sz="2400" b="1" dirty="0"/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E8E98B32-DB7C-A0B7-7672-4102B37CB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9" y="3135"/>
              <a:ext cx="24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Text Box 39">
              <a:extLst>
                <a:ext uri="{FF2B5EF4-FFF2-40B4-BE49-F238E27FC236}">
                  <a16:creationId xmlns:a16="http://schemas.microsoft.com/office/drawing/2014/main" id="{F0BA2284-4814-8BC3-BE44-C26050D949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113"/>
              <a:ext cx="3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>
                  <a:solidFill>
                    <a:srgbClr val="C00000"/>
                  </a:solidFill>
                </a:rPr>
                <a:t>٢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 Box 22">
            <a:extLst>
              <a:ext uri="{FF2B5EF4-FFF2-40B4-BE49-F238E27FC236}">
                <a16:creationId xmlns:a16="http://schemas.microsoft.com/office/drawing/2014/main" id="{63581561-1B7F-E524-8623-30198D798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514" y="4410102"/>
            <a:ext cx="271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مساحة متوازي الأضلاع</a:t>
            </a:r>
            <a:endParaRPr lang="en-US" sz="2400" b="1" dirty="0"/>
          </a:p>
        </p:txBody>
      </p:sp>
      <p:grpSp>
        <p:nvGrpSpPr>
          <p:cNvPr id="50" name="مجموعة 56">
            <a:extLst>
              <a:ext uri="{FF2B5EF4-FFF2-40B4-BE49-F238E27FC236}">
                <a16:creationId xmlns:a16="http://schemas.microsoft.com/office/drawing/2014/main" id="{BD37C6D7-FDAA-A74F-6CD2-142739550664}"/>
              </a:ext>
            </a:extLst>
          </p:cNvPr>
          <p:cNvGrpSpPr/>
          <p:nvPr/>
        </p:nvGrpSpPr>
        <p:grpSpPr>
          <a:xfrm>
            <a:off x="3289186" y="3613104"/>
            <a:ext cx="1981225" cy="774700"/>
            <a:chOff x="1763688" y="3108328"/>
            <a:chExt cx="1981225" cy="774700"/>
          </a:xfrm>
        </p:grpSpPr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F33B9804-C236-5B1D-316E-765CE52E9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88" y="3256189"/>
              <a:ext cx="16192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 dirty="0">
                  <a:solidFill>
                    <a:srgbClr val="FF0000"/>
                  </a:solidFill>
                </a:rPr>
                <a:t>محيط الدائرة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 36">
              <a:extLst>
                <a:ext uri="{FF2B5EF4-FFF2-40B4-BE49-F238E27FC236}">
                  <a16:creationId xmlns:a16="http://schemas.microsoft.com/office/drawing/2014/main" id="{F4C9143A-87B0-F647-1B65-EBD611345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25" y="3108328"/>
              <a:ext cx="395288" cy="774700"/>
              <a:chOff x="835" y="2913"/>
              <a:chExt cx="394" cy="488"/>
            </a:xfrm>
          </p:grpSpPr>
          <p:sp>
            <p:nvSpPr>
              <p:cNvPr id="47" name="Text Box 37">
                <a:extLst>
                  <a:ext uri="{FF2B5EF4-FFF2-40B4-BE49-F238E27FC236}">
                    <a16:creationId xmlns:a16="http://schemas.microsoft.com/office/drawing/2014/main" id="{456F8ED3-1EC9-4061-CFAF-F4991F89C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" y="2913"/>
                <a:ext cx="3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48" name="Line 38">
                <a:extLst>
                  <a:ext uri="{FF2B5EF4-FFF2-40B4-BE49-F238E27FC236}">
                    <a16:creationId xmlns:a16="http://schemas.microsoft.com/office/drawing/2014/main" id="{E04CBF15-0CC4-BA55-DE0E-4C4882C9E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9" y="3135"/>
                <a:ext cx="2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Text Box 39">
                <a:extLst>
                  <a:ext uri="{FF2B5EF4-FFF2-40B4-BE49-F238E27FC236}">
                    <a16:creationId xmlns:a16="http://schemas.microsoft.com/office/drawing/2014/main" id="{7C999E84-5623-1B7A-713C-AB91881A9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113"/>
                <a:ext cx="38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</p:grpSp>
      </p:grpSp>
      <p:cxnSp>
        <p:nvCxnSpPr>
          <p:cNvPr id="52" name="رابط مستقيم 6">
            <a:extLst>
              <a:ext uri="{FF2B5EF4-FFF2-40B4-BE49-F238E27FC236}">
                <a16:creationId xmlns:a16="http://schemas.microsoft.com/office/drawing/2014/main" id="{EABC5C30-F287-E161-49D9-3F568B58AED9}"/>
              </a:ext>
            </a:extLst>
          </p:cNvPr>
          <p:cNvCxnSpPr/>
          <p:nvPr/>
        </p:nvCxnSpPr>
        <p:spPr>
          <a:xfrm>
            <a:off x="3894278" y="2609428"/>
            <a:ext cx="0" cy="100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2">
            <a:extLst>
              <a:ext uri="{FF2B5EF4-FFF2-40B4-BE49-F238E27FC236}">
                <a16:creationId xmlns:a16="http://schemas.microsoft.com/office/drawing/2014/main" id="{B623DE55-06D8-E219-23C9-8E6AD473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368" y="4378409"/>
            <a:ext cx="40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ق</a:t>
            </a:r>
            <a:endParaRPr lang="en-US" sz="2400" b="1" dirty="0"/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09684E2E-8898-EA87-2573-802FC406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304" y="4378409"/>
            <a:ext cx="40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C3B71806-5857-15A6-6260-D32DE0134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538" y="4378409"/>
            <a:ext cx="631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ع</a:t>
            </a:r>
            <a:endParaRPr lang="en-US" sz="2400" b="1" dirty="0"/>
          </a:p>
        </p:txBody>
      </p:sp>
      <p:grpSp>
        <p:nvGrpSpPr>
          <p:cNvPr id="62" name="مجموعة 9">
            <a:extLst>
              <a:ext uri="{FF2B5EF4-FFF2-40B4-BE49-F238E27FC236}">
                <a16:creationId xmlns:a16="http://schemas.microsoft.com/office/drawing/2014/main" id="{09AE89E4-22BC-A88B-F970-7E0F28A0C2DE}"/>
              </a:ext>
            </a:extLst>
          </p:cNvPr>
          <p:cNvGrpSpPr/>
          <p:nvPr/>
        </p:nvGrpSpPr>
        <p:grpSpPr>
          <a:xfrm>
            <a:off x="2174226" y="2685328"/>
            <a:ext cx="1703017" cy="461665"/>
            <a:chOff x="2078833" y="3501008"/>
            <a:chExt cx="1703017" cy="461665"/>
          </a:xfrm>
        </p:grpSpPr>
        <p:sp>
          <p:nvSpPr>
            <p:cNvPr id="60" name="Text Box 22">
              <a:extLst>
                <a:ext uri="{FF2B5EF4-FFF2-40B4-BE49-F238E27FC236}">
                  <a16:creationId xmlns:a16="http://schemas.microsoft.com/office/drawing/2014/main" id="{FD4C8287-09B7-226D-4E30-ED01268A3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833" y="3501008"/>
              <a:ext cx="6313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نــق</a:t>
              </a:r>
              <a:endParaRPr lang="en-US" sz="2400" b="1" dirty="0"/>
            </a:p>
          </p:txBody>
        </p:sp>
        <p:cxnSp>
          <p:nvCxnSpPr>
            <p:cNvPr id="61" name="رابط كسهم مستقيم 8">
              <a:extLst>
                <a:ext uri="{FF2B5EF4-FFF2-40B4-BE49-F238E27FC236}">
                  <a16:creationId xmlns:a16="http://schemas.microsoft.com/office/drawing/2014/main" id="{6B13CD59-7AE1-6BA3-D996-4521B252BFC2}"/>
                </a:ext>
              </a:extLst>
            </p:cNvPr>
            <p:cNvCxnSpPr/>
            <p:nvPr/>
          </p:nvCxnSpPr>
          <p:spPr>
            <a:xfrm flipH="1">
              <a:off x="2665850" y="3763934"/>
              <a:ext cx="111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22">
            <a:extLst>
              <a:ext uri="{FF2B5EF4-FFF2-40B4-BE49-F238E27FC236}">
                <a16:creationId xmlns:a16="http://schemas.microsoft.com/office/drawing/2014/main" id="{0D657644-4B49-147E-8C45-2EF84B5A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996" y="4403371"/>
            <a:ext cx="631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نــق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4D19F172-4B16-CB2F-A78D-897C5218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437" y="4417138"/>
            <a:ext cx="1358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 </a:t>
            </a:r>
            <a:r>
              <a:rPr lang="ar-SA" sz="2400" b="1" dirty="0">
                <a:solidFill>
                  <a:srgbClr val="C00000"/>
                </a:solidFill>
              </a:rPr>
              <a:t>٢</a:t>
            </a:r>
            <a:r>
              <a:rPr lang="ar-SA" sz="2400" b="1" dirty="0"/>
              <a:t> ط نــق</a:t>
            </a:r>
            <a:endParaRPr lang="en-US" sz="2400" b="1" dirty="0"/>
          </a:p>
        </p:txBody>
      </p:sp>
      <p:sp>
        <p:nvSpPr>
          <p:cNvPr id="68" name="Text Box 22">
            <a:extLst>
              <a:ext uri="{FF2B5EF4-FFF2-40B4-BE49-F238E27FC236}">
                <a16:creationId xmlns:a16="http://schemas.microsoft.com/office/drawing/2014/main" id="{5779C29E-C89E-E665-3370-20A517AB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303" y="5171086"/>
            <a:ext cx="1359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=  </a:t>
            </a:r>
            <a:r>
              <a:rPr lang="ar-SA" sz="2400" b="1" dirty="0" err="1"/>
              <a:t>ط</a:t>
            </a:r>
            <a:r>
              <a:rPr lang="ar-SA" sz="2400" b="1" dirty="0"/>
              <a:t> نــق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B0C0E76D-C597-A5D2-D3CC-05DB7689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998" y="1364257"/>
            <a:ext cx="2171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تتبع النشاط التالي :</a:t>
            </a:r>
            <a:endParaRPr lang="en-US" sz="2400" b="1" dirty="0"/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FD1E62BD-BBF3-751B-E103-1C2263A6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366" y="1825922"/>
            <a:ext cx="1841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متوازي أضلاع</a:t>
            </a:r>
            <a:endParaRPr lang="en-US" sz="2400" b="1" dirty="0"/>
          </a:p>
        </p:txBody>
      </p:sp>
      <p:cxnSp>
        <p:nvCxnSpPr>
          <p:cNvPr id="74" name="رابط مستقيم 15">
            <a:extLst>
              <a:ext uri="{FF2B5EF4-FFF2-40B4-BE49-F238E27FC236}">
                <a16:creationId xmlns:a16="http://schemas.microsoft.com/office/drawing/2014/main" id="{D00A566C-C88F-0A44-1BE4-96121120BB1C}"/>
              </a:ext>
            </a:extLst>
          </p:cNvPr>
          <p:cNvCxnSpPr/>
          <p:nvPr/>
        </p:nvCxnSpPr>
        <p:spPr>
          <a:xfrm flipH="1">
            <a:off x="8777965" y="4731843"/>
            <a:ext cx="361749" cy="224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87">
            <a:extLst>
              <a:ext uri="{FF2B5EF4-FFF2-40B4-BE49-F238E27FC236}">
                <a16:creationId xmlns:a16="http://schemas.microsoft.com/office/drawing/2014/main" id="{BB63750A-9668-1D65-255A-5F3D089938C8}"/>
              </a:ext>
            </a:extLst>
          </p:cNvPr>
          <p:cNvCxnSpPr/>
          <p:nvPr/>
        </p:nvCxnSpPr>
        <p:spPr>
          <a:xfrm flipH="1">
            <a:off x="8178816" y="4482184"/>
            <a:ext cx="361749" cy="224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مستدير الزوايا 16">
            <a:extLst>
              <a:ext uri="{FF2B5EF4-FFF2-40B4-BE49-F238E27FC236}">
                <a16:creationId xmlns:a16="http://schemas.microsoft.com/office/drawing/2014/main" id="{FB3723B9-0DDF-824A-332C-396B86275F5D}"/>
              </a:ext>
            </a:extLst>
          </p:cNvPr>
          <p:cNvSpPr/>
          <p:nvPr/>
        </p:nvSpPr>
        <p:spPr>
          <a:xfrm>
            <a:off x="6457538" y="5951534"/>
            <a:ext cx="3500747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مساحة الدائرة  =  </a:t>
            </a:r>
            <a:r>
              <a:rPr lang="ar-SA" sz="2400" b="1" dirty="0" err="1"/>
              <a:t>ط</a:t>
            </a:r>
            <a:r>
              <a:rPr lang="ar-SA" sz="2400" b="1" dirty="0"/>
              <a:t>  نــق</a:t>
            </a:r>
            <a:r>
              <a:rPr lang="ar-SA" sz="3200" b="1" baseline="30000" dirty="0"/>
              <a:t>٢</a:t>
            </a:r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id="{35691B9D-AA29-96D6-C3C8-6DFD1CB4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74" y="550934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8624625A-38D2-43C3-F51B-6E436D45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185E-6 L -0.36771 0.360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4624E-7 L -0.36875 -0.2057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6" grpId="1"/>
      <p:bldP spid="43" grpId="0"/>
      <p:bldP spid="43" grpId="1"/>
      <p:bldP spid="54" grpId="0"/>
      <p:bldP spid="54" grpId="1"/>
      <p:bldP spid="56" grpId="0"/>
      <p:bldP spid="58" grpId="0"/>
      <p:bldP spid="58" grpId="1"/>
      <p:bldP spid="64" grpId="0"/>
      <p:bldP spid="66" grpId="0"/>
      <p:bldP spid="68" grpId="0"/>
      <p:bldP spid="70" grpId="0"/>
      <p:bldP spid="72" grpId="0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1">
            <a:extLst>
              <a:ext uri="{FF2B5EF4-FFF2-40B4-BE49-F238E27FC236}">
                <a16:creationId xmlns:a16="http://schemas.microsoft.com/office/drawing/2014/main" id="{62DBDBFA-7AE9-A096-240F-CA255947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499" y="418638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40" name="Text Box 22">
            <a:extLst>
              <a:ext uri="{FF2B5EF4-FFF2-40B4-BE49-F238E27FC236}">
                <a16:creationId xmlns:a16="http://schemas.microsoft.com/office/drawing/2014/main" id="{471B024D-1563-37A7-2FF4-71F8F174E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946" y="4189558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5F1ABC64-7617-9506-5221-B54E3E59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11" y="236388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22">
            <a:extLst>
              <a:ext uri="{FF2B5EF4-FFF2-40B4-BE49-F238E27FC236}">
                <a16:creationId xmlns:a16="http://schemas.microsoft.com/office/drawing/2014/main" id="{5B54D96F-7F7B-DE4F-388A-6578118E7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91" y="4189558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08A804EE-D5E4-E1B2-B37E-3F2AF851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503" y="4175044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8911ECF6-7A78-A37A-B1FC-E7283355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905" y="4185093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0A81CEE9-9E86-A469-7E64-A99FAD5A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799" y="4232243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302DE297-0385-01A0-1178-6836EA71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356" y="494198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DAA68248-8C1B-A043-7453-1BA06A1C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795" y="4941980"/>
            <a:ext cx="2160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١٢.٥٦٦٣٧٠١٦</a:t>
            </a:r>
            <a:endParaRPr lang="en-US" sz="2400" b="1" dirty="0"/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5CFA3FE2-E23B-0435-CCC5-4B5AD0C1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92" y="494198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26B62A64-9666-8740-D761-5D02744E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604" y="4941980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١٢.٦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85ADE810-2CC3-4A74-B457-13D402C8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87" y="1294724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>
            <a:extLst>
              <a:ext uri="{FF2B5EF4-FFF2-40B4-BE49-F238E27FC236}">
                <a16:creationId xmlns:a16="http://schemas.microsoft.com/office/drawing/2014/main" id="{683925A7-5A43-4BEB-507E-D2533755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54" y="3784232"/>
            <a:ext cx="1839069" cy="16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14C62A6B-FA62-5361-F421-DA356BF4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83" y="2413553"/>
            <a:ext cx="4448175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411233-1570-E52A-96D4-BC96173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0" grpId="1"/>
      <p:bldP spid="44" grpId="0"/>
      <p:bldP spid="46" grpId="0"/>
      <p:bldP spid="46" grpId="1"/>
      <p:bldP spid="48" grpId="0"/>
      <p:bldP spid="50" grpId="0"/>
      <p:bldP spid="52" grpId="0"/>
      <p:bldP spid="54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9F4A8EF-4023-CF12-43E1-2A9391B3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756" y="2613751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E175F-3D4C-9118-4D2D-CED2825E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96" y="1893671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0555B36-CCB9-68C5-9329-564FCA0A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71" y="2693251"/>
            <a:ext cx="6115050" cy="38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21">
            <a:extLst>
              <a:ext uri="{FF2B5EF4-FFF2-40B4-BE49-F238E27FC236}">
                <a16:creationId xmlns:a16="http://schemas.microsoft.com/office/drawing/2014/main" id="{B39695D9-C7F4-70B3-68D6-943B4C8C0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235" y="428127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C3D2751C-F5DA-CE14-E7C1-F1737C35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682" y="428444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49647B1E-8C3E-985F-15E2-A4A2A67F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27" y="4284449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55BC941-F46E-5DF1-EED0-BD64FB7FC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239" y="4269935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C39D2F77-B78C-CAA6-27EC-370AF21B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654" y="4281274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773CC67D-ABA0-58BE-AD2B-97C5FD15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437" y="3663671"/>
            <a:ext cx="1224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٣.٢</a:t>
            </a:r>
            <a:r>
              <a:rPr lang="ar-SA" sz="2400" b="1" dirty="0"/>
              <a:t> )</a:t>
            </a: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endParaRPr lang="en-US" sz="3200" b="1" baseline="30000" dirty="0">
              <a:solidFill>
                <a:srgbClr val="C00000"/>
              </a:solidFill>
            </a:endParaRPr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CB4FC3FD-064B-6C5B-874D-B6B802B5D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092" y="51764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7A34BBD5-9DEC-90E0-1CE3-0947D119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272" y="5176422"/>
            <a:ext cx="146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٣٢.١٥٣٦</a:t>
            </a:r>
            <a:endParaRPr lang="en-US" sz="2400" b="1" dirty="0"/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F259AF53-D835-53FD-6E32-B0ABD876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901" y="5176422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CE966F7F-D50D-64B1-B4DC-0777D1BAC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420" y="5176422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٣٢.٢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04876D5-7287-D126-ACA0-227CB886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20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7" grpId="1"/>
      <p:bldP spid="19" grpId="0"/>
      <p:bldP spid="21" grpId="0"/>
      <p:bldP spid="21" grpId="1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2FF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DE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7243312-BD02-5ACE-2EE5-51D9EC05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98" y="1517417"/>
            <a:ext cx="167817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FE3E1-CC27-B0C5-1871-D489C2E9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15" y="840879"/>
            <a:ext cx="173440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A67A66-C991-A524-FF83-5F76B5D1C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59" y="1588854"/>
            <a:ext cx="5524500" cy="46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1155A1-BE1E-CC78-6890-B43F65E2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7" y="2703457"/>
            <a:ext cx="6696744" cy="17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رابط مستقيم 18">
            <a:extLst>
              <a:ext uri="{FF2B5EF4-FFF2-40B4-BE49-F238E27FC236}">
                <a16:creationId xmlns:a16="http://schemas.microsoft.com/office/drawing/2014/main" id="{084C384A-06B0-04C5-61E9-04D9F070442B}"/>
              </a:ext>
            </a:extLst>
          </p:cNvPr>
          <p:cNvCxnSpPr/>
          <p:nvPr/>
        </p:nvCxnSpPr>
        <p:spPr>
          <a:xfrm>
            <a:off x="5859503" y="3073127"/>
            <a:ext cx="0" cy="4032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">
            <a:extLst>
              <a:ext uri="{FF2B5EF4-FFF2-40B4-BE49-F238E27FC236}">
                <a16:creationId xmlns:a16="http://schemas.microsoft.com/office/drawing/2014/main" id="{A3F4F0B6-0640-0D9A-CFA8-A8CE15D2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327" y="473618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38F87E46-6A7A-5554-8E31-8F6E0516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774" y="473936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1D56CC6-53A6-E738-41D5-BAD4A9CB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719" y="473936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63F29374-BF0B-F86C-C6B1-32DB5596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331" y="4724846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27" name="Text Box 22">
            <a:extLst>
              <a:ext uri="{FF2B5EF4-FFF2-40B4-BE49-F238E27FC236}">
                <a16:creationId xmlns:a16="http://schemas.microsoft.com/office/drawing/2014/main" id="{166B195C-3C51-63DE-2DDE-37702733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733" y="4734895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3C5A776F-8819-8FE8-3FE4-C43BA54D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980" y="4824439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3EEBDFA9-0097-13FA-DFCB-206CF295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184" y="5563790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E9F8A02D-DE0B-590A-C7B7-09425FD2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365" y="5563790"/>
            <a:ext cx="1461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٧٨.٥ سم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35" name="Text Box 21">
            <a:extLst>
              <a:ext uri="{FF2B5EF4-FFF2-40B4-BE49-F238E27FC236}">
                <a16:creationId xmlns:a16="http://schemas.microsoft.com/office/drawing/2014/main" id="{97646A63-0F9F-14AF-7585-B492BB54E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863" y="47406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م  =</a:t>
            </a:r>
            <a:endParaRPr lang="en-US" sz="2400" b="1" dirty="0"/>
          </a:p>
        </p:txBody>
      </p:sp>
      <p:sp>
        <p:nvSpPr>
          <p:cNvPr id="37" name="Text Box 22">
            <a:extLst>
              <a:ext uri="{FF2B5EF4-FFF2-40B4-BE49-F238E27FC236}">
                <a16:creationId xmlns:a16="http://schemas.microsoft.com/office/drawing/2014/main" id="{E4309BEB-57D3-0BD1-DF08-8401B931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10" y="474382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ط</a:t>
            </a:r>
            <a:endParaRPr lang="en-US" sz="2400" b="1" dirty="0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B29BB8F5-4778-D04F-9DFB-10C76AF0F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255" y="474382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×</a:t>
            </a:r>
            <a:endParaRPr lang="en-US" sz="2400" b="1" dirty="0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CAD69A83-C4E9-CD51-10CC-3A630E7F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867" y="4729311"/>
            <a:ext cx="736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نـق</a:t>
            </a:r>
            <a:r>
              <a:rPr lang="ar-SA" sz="3200" b="1" baseline="30000" dirty="0"/>
              <a:t>٢</a:t>
            </a:r>
            <a:endParaRPr lang="en-US" sz="3200" b="1" baseline="30000" dirty="0"/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32144453-6491-40C3-FE84-A7F0E6C6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947" y="4752356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</a:rPr>
              <a:t>٣.١٤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B4A8C106-58AB-20A3-A81A-AD8D99EC1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53" y="4835325"/>
            <a:ext cx="936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 baseline="30000" dirty="0">
                <a:solidFill>
                  <a:srgbClr val="C00000"/>
                </a:solidFill>
              </a:rPr>
              <a:t>٢</a:t>
            </a:r>
            <a:r>
              <a:rPr lang="ar-SA" sz="2400" b="1" dirty="0">
                <a:solidFill>
                  <a:srgbClr val="C00000"/>
                </a:solidFill>
              </a:rPr>
              <a:t>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91C2938A-D46D-F728-55E4-AA94FAB5C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20" y="5568255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=</a:t>
            </a:r>
            <a:endParaRPr lang="en-US" sz="2400" b="1" dirty="0"/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EFF6B622-AA6C-35AF-12EF-4C60A664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241" y="5568255"/>
            <a:ext cx="1404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٢٤٥.٣٤ </a:t>
            </a:r>
            <a:endParaRPr lang="en-US" sz="2400" b="1" dirty="0"/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82310E52-ACDF-BB75-CCE8-A6E8AE89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54" y="6313487"/>
            <a:ext cx="634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≈</a:t>
            </a:r>
            <a:endParaRPr lang="en-US" sz="2400" b="1" dirty="0"/>
          </a:p>
        </p:txBody>
      </p:sp>
      <p:sp>
        <p:nvSpPr>
          <p:cNvPr id="53" name="Text Box 22">
            <a:extLst>
              <a:ext uri="{FF2B5EF4-FFF2-40B4-BE49-F238E27FC236}">
                <a16:creationId xmlns:a16="http://schemas.microsoft.com/office/drawing/2014/main" id="{CDE919C6-7CB4-0F6A-C1AD-285F09F1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31" y="6313487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٢٤٥.٣٤ م</a:t>
            </a:r>
            <a:r>
              <a:rPr lang="ar-SA" sz="2400" b="1" baseline="30000" dirty="0"/>
              <a:t>٢</a:t>
            </a:r>
            <a:endParaRPr lang="en-US" sz="2400" b="1" baseline="30000" dirty="0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B28A0FC8-2760-2E2F-84A8-100801D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275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35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3" grpId="0"/>
      <p:bldP spid="25" grpId="0"/>
      <p:bldP spid="25" grpId="1"/>
      <p:bldP spid="27" grpId="0"/>
      <p:bldP spid="29" grpId="0"/>
      <p:bldP spid="31" grpId="0"/>
      <p:bldP spid="33" grpId="0"/>
      <p:bldP spid="35" grpId="0"/>
      <p:bldP spid="37" grpId="0"/>
      <p:bldP spid="37" grpId="1"/>
      <p:bldP spid="39" grpId="0"/>
      <p:bldP spid="41" grpId="0"/>
      <p:bldP spid="41" grpId="1"/>
      <p:bldP spid="43" grpId="0"/>
      <p:bldP spid="45" grpId="0"/>
      <p:bldP spid="47" grpId="0"/>
      <p:bldP spid="49" grpId="0"/>
      <p:bldP spid="51" grpId="0"/>
      <p:bldP spid="5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427</Words>
  <Application>Microsoft Macintosh PowerPoint</Application>
  <PresentationFormat>شاشة عريضة</PresentationFormat>
  <Paragraphs>346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2022-08-09T15:05:03Z</dcterms:modified>
</cp:coreProperties>
</file>