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ink/ink2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287" rtl="1" saveSubsetFonts="1" autoCompressPictures="0">
  <p:sldMasterIdLst>
    <p:sldMasterId id="2147483648" r:id="rId1"/>
  </p:sldMasterIdLst>
  <p:notesMasterIdLst>
    <p:notesMasterId r:id="rId24"/>
  </p:notesMasterIdLst>
  <p:sldIdLst>
    <p:sldId id="386" r:id="rId2"/>
    <p:sldId id="256" r:id="rId3"/>
    <p:sldId id="493" r:id="rId4"/>
    <p:sldId id="350" r:id="rId5"/>
    <p:sldId id="484" r:id="rId6"/>
    <p:sldId id="335" r:id="rId7"/>
    <p:sldId id="319" r:id="rId8"/>
    <p:sldId id="338" r:id="rId9"/>
    <p:sldId id="336" r:id="rId10"/>
    <p:sldId id="337" r:id="rId11"/>
    <p:sldId id="339" r:id="rId12"/>
    <p:sldId id="340" r:id="rId13"/>
    <p:sldId id="341" r:id="rId14"/>
    <p:sldId id="342" r:id="rId15"/>
    <p:sldId id="343" r:id="rId16"/>
    <p:sldId id="344" r:id="rId17"/>
    <p:sldId id="345" r:id="rId18"/>
    <p:sldId id="346" r:id="rId19"/>
    <p:sldId id="347" r:id="rId20"/>
    <p:sldId id="348" r:id="rId21"/>
    <p:sldId id="349" r:id="rId22"/>
    <p:sldId id="494" r:id="rId23"/>
  </p:sldIdLst>
  <p:sldSz cx="12192000" cy="6858000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44092"/>
    <p:restoredTop sz="94648"/>
  </p:normalViewPr>
  <p:slideViewPr>
    <p:cSldViewPr snapToGrid="0" snapToObjects="1">
      <p:cViewPr varScale="1">
        <p:scale>
          <a:sx n="61" d="100"/>
          <a:sy n="61" d="100"/>
        </p:scale>
        <p:origin x="248" y="14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8T07:03:16.421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1 0 24575,'0'0'0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8T07:03:17.733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0 20 24575,'0'-11'0,"0"2"0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6232818D-E493-3242-8748-DE4AABFFC846}" type="datetimeFigureOut">
              <a:rPr lang="ar-SA" smtClean="0"/>
              <a:t>16 شوال، 1443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E0E2E77D-DC58-1840-A57D-A8D38DAB81FA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7989460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defTabSz="914400" rtl="0" eaLnBrk="1" latinLnBrk="0" hangingPunct="1"/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E9E7C7-910A-804E-98B6-339C29CC0BE8}" type="slidenum">
              <a:rPr lang="ar-SA" smtClean="0"/>
              <a:t>288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403525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DA71488-7CEA-4444-AC2E-43E093209D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18F770F8-1B74-044F-AFA8-5A3596A8CE9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749995C5-44F7-8647-963D-42AF310FD7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479D5D-F5C2-5D49-9E21-24E199E8CB0F}" type="datetime1">
              <a:rPr lang="ar-SA" smtClean="0"/>
              <a:t>16 شوال، 1443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B8F77E26-A6EF-B748-A978-DD0B9656E7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9E1D68BD-F3E2-6341-BFF4-CE6E5FC892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A3627-5448-6340-AE5D-967BA302A46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2408010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D99AB11B-5C61-6048-896B-A874E62C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DECBEB03-11F0-514D-B7EA-E23E52032C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240BC369-5F1C-2948-8C44-91D1E293BD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CCDBF2-074A-1C48-A691-25CBE3189671}" type="datetime1">
              <a:rPr lang="ar-SA" smtClean="0"/>
              <a:t>16 شوال، 1443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63CC43CF-D789-1C4D-A97A-6E8725C441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7A2E7EDD-B4DB-1D4C-8AC5-F3CC47F5FF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A3627-5448-6340-AE5D-967BA302A46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806091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2D58C103-9F12-5B4D-87ED-A3EBDF15839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897871B2-576B-4F44-9207-56360FC69C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A190D3BD-D6CF-2F48-AC1D-55B97B925B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FA375-F9E7-1B4D-A653-83D73E170C8A}" type="datetime1">
              <a:rPr lang="ar-SA" smtClean="0"/>
              <a:t>16 شوال، 1443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B6A89755-FA64-8F48-ACE7-9789DCC8F2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CE8DC714-A926-5E46-9441-110573A383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A3627-5448-6340-AE5D-967BA302A46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1803482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2602445-E4DD-3E46-91F2-C62E3E7961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CC88A204-317B-2242-9EE2-AE8790383A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7C75B0FA-64BB-4147-954F-35E371408E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83EC2-FC7B-4841-8348-193143EDFBF6}" type="datetime1">
              <a:rPr lang="ar-SA" smtClean="0"/>
              <a:t>16 شوال، 1443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55667836-2147-A548-9477-CFF033EB0C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C59E34A9-E3C6-7B40-A398-3F5BDD42F7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A3627-5448-6340-AE5D-967BA302A46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9358048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63AD846-A483-674B-AD26-336B3BC198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A4D47D0B-32BC-6542-A9D5-821A3FF9DE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0D0F5947-4054-8D47-A569-1582E47F10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D95CB-87E8-864F-815A-A90310583F6C}" type="datetime1">
              <a:rPr lang="ar-SA" smtClean="0"/>
              <a:t>16 شوال، 1443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3D6D989F-BE92-2249-AEF4-C8953A79D8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40BD8DA3-A9BA-0F46-9C63-DE9A9E8085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A3627-5448-6340-AE5D-967BA302A46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1571194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A241169E-5F08-CF44-AEAB-D6F4BB49AB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C0BC9C79-FD0C-4144-9C5E-D0F41A53DB5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9880DA89-8D9E-E248-9421-BA3C87E649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0754AB5B-A79C-7F4D-B058-7381D894E9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519C58-053E-9C43-88CA-AF0C32D93B9F}" type="datetime1">
              <a:rPr lang="ar-SA" smtClean="0"/>
              <a:t>16 شوال، 1443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9E1DCD57-64BF-4148-8AF4-537C99FA0E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9843B2D5-D689-3F44-B3DC-9D78470DEF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A3627-5448-6340-AE5D-967BA302A46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3875414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18B493A1-C454-E543-A7ED-5019C6F1C1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E796B227-3710-ED4E-9D00-EE4E33C928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12B57F1B-A817-E046-91EC-66DBC0D12C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BBB147C4-EF19-5340-B576-50DFC177864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C46D3A4F-E849-864E-99A7-91E5DC58991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BDD7BF0A-8750-094A-9B4C-715F9A1F8A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E57262-A5E1-0848-846B-5C9D9CFA72E4}" type="datetime1">
              <a:rPr lang="ar-SA" smtClean="0"/>
              <a:t>16 شوال، 1443</a:t>
            </a:fld>
            <a:endParaRPr lang="ar-SA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2FD7EC78-B737-444A-9109-1E81EF5449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AB5289ED-BCF5-754B-9F91-D32AF9AD20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A3627-5448-6340-AE5D-967BA302A46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2239538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20D1BFF-06E0-C049-B012-CD78F37020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BE910D50-DA89-E242-9934-ABD2424664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C28AC-E8D8-324F-A258-7A8E24D4723D}" type="datetime1">
              <a:rPr lang="ar-SA" smtClean="0"/>
              <a:t>16 شوال، 1443</a:t>
            </a:fld>
            <a:endParaRPr lang="ar-SA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E380BB3C-C296-CB4C-9BCF-B9EDF2F6DA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863EFC54-AA76-9C47-8250-CCF51631DB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A3627-5448-6340-AE5D-967BA302A46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0425923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E41B5946-7746-A445-9ABA-59BE997B18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50702-F101-4D49-8D07-7AD0B72732F6}" type="datetime1">
              <a:rPr lang="ar-SA" smtClean="0"/>
              <a:t>16 شوال، 1443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58779C61-7007-8C48-90A8-89FD17927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0A19561B-ECFA-8A4C-8CC2-988CC13A21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A3627-5448-6340-AE5D-967BA302A46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3790758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11DDB7D2-6226-0C4F-A781-24490D0C77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C5425477-0663-A142-ABC0-6D30C0499F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22FF06AA-68B0-0A44-A601-C71520F71B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FE952DD7-6B1D-554A-864C-68E28A6E95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30125-1810-DC45-B742-B20E1A204C7D}" type="datetime1">
              <a:rPr lang="ar-SA" smtClean="0"/>
              <a:t>16 شوال، 1443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BCABF69F-41BE-DA4D-9D04-96476B2605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661D27A5-6914-0C44-8608-CF4412E9AB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A3627-5448-6340-AE5D-967BA302A46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3157454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79E682F7-3037-1C44-89E5-7555AED8AD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8C7CE1DB-5300-5C45-8BD4-4325BC9C777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913D0C10-BB7D-3E42-B8B5-94CE27BA82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C045A5D4-45F6-AA4C-8C24-A04A76D6B0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29A16-B6C0-C747-84A7-E3113B016366}" type="datetime1">
              <a:rPr lang="ar-SA" smtClean="0"/>
              <a:t>16 شوال، 1443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716A68D0-F59C-3049-9C40-A76D0EBAAE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7B680AEF-BCDD-3041-A101-77B00A0AD4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A3627-5448-6340-AE5D-967BA302A46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7425736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5000"/>
                <a:lumOff val="95000"/>
              </a:schemeClr>
            </a:gs>
            <a:gs pos="28000">
              <a:schemeClr val="bg1"/>
            </a:gs>
            <a:gs pos="83000">
              <a:schemeClr val="bg2"/>
            </a:gs>
            <a:gs pos="100000">
              <a:schemeClr val="accent5">
                <a:lumMod val="30000"/>
                <a:lumOff val="70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C1C24932-EA04-3246-8529-900F7D4360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2B799982-FB85-6E43-9932-461A840BCB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C736E818-909F-3941-B26E-3EFFAE202B7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5C7C52-DAF0-E148-9979-75FA532A7EBF}" type="datetime1">
              <a:rPr lang="ar-SA" smtClean="0"/>
              <a:t>16 شوال، 1443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FF88BE28-B5A3-7C47-9622-7D39480B2FF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C78E52F1-5809-CD42-BB5A-B1AF05E12B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8A3627-5448-6340-AE5D-967BA302A46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8677917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hf hdr="0" ftr="0" dt="0"/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6.png"/><Relationship Id="rId7" Type="http://schemas.openxmlformats.org/officeDocument/2006/relationships/slide" Target="slide10.xm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11" Type="http://schemas.microsoft.com/office/2007/relationships/hdphoto" Target="../media/hdphoto2.wdp"/><Relationship Id="rId5" Type="http://schemas.openxmlformats.org/officeDocument/2006/relationships/image" Target="../media/image38.png"/><Relationship Id="rId10" Type="http://schemas.openxmlformats.org/officeDocument/2006/relationships/image" Target="../media/image30.png"/><Relationship Id="rId4" Type="http://schemas.openxmlformats.org/officeDocument/2006/relationships/image" Target="../media/image37.png"/><Relationship Id="rId9" Type="http://schemas.openxmlformats.org/officeDocument/2006/relationships/image" Target="../media/image43.e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6.png"/><Relationship Id="rId7" Type="http://schemas.openxmlformats.org/officeDocument/2006/relationships/slide" Target="slide10.xm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11" Type="http://schemas.microsoft.com/office/2007/relationships/hdphoto" Target="../media/hdphoto2.wdp"/><Relationship Id="rId5" Type="http://schemas.openxmlformats.org/officeDocument/2006/relationships/image" Target="../media/image38.png"/><Relationship Id="rId10" Type="http://schemas.openxmlformats.org/officeDocument/2006/relationships/image" Target="../media/image30.png"/><Relationship Id="rId4" Type="http://schemas.openxmlformats.org/officeDocument/2006/relationships/image" Target="../media/image37.png"/><Relationship Id="rId9" Type="http://schemas.openxmlformats.org/officeDocument/2006/relationships/image" Target="../media/image43.e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6.png"/><Relationship Id="rId7" Type="http://schemas.openxmlformats.org/officeDocument/2006/relationships/slide" Target="slide10.xm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11" Type="http://schemas.microsoft.com/office/2007/relationships/hdphoto" Target="../media/hdphoto2.wdp"/><Relationship Id="rId5" Type="http://schemas.openxmlformats.org/officeDocument/2006/relationships/image" Target="../media/image38.png"/><Relationship Id="rId10" Type="http://schemas.openxmlformats.org/officeDocument/2006/relationships/image" Target="../media/image30.png"/><Relationship Id="rId4" Type="http://schemas.openxmlformats.org/officeDocument/2006/relationships/image" Target="../media/image37.png"/><Relationship Id="rId9" Type="http://schemas.openxmlformats.org/officeDocument/2006/relationships/image" Target="../media/image41.em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6.png"/><Relationship Id="rId7" Type="http://schemas.openxmlformats.org/officeDocument/2006/relationships/slide" Target="slide10.xm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11" Type="http://schemas.microsoft.com/office/2007/relationships/hdphoto" Target="../media/hdphoto2.wdp"/><Relationship Id="rId5" Type="http://schemas.openxmlformats.org/officeDocument/2006/relationships/image" Target="../media/image38.png"/><Relationship Id="rId10" Type="http://schemas.openxmlformats.org/officeDocument/2006/relationships/image" Target="../media/image30.png"/><Relationship Id="rId4" Type="http://schemas.openxmlformats.org/officeDocument/2006/relationships/image" Target="../media/image37.png"/><Relationship Id="rId9" Type="http://schemas.openxmlformats.org/officeDocument/2006/relationships/image" Target="../media/image42.e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6.png"/><Relationship Id="rId7" Type="http://schemas.openxmlformats.org/officeDocument/2006/relationships/slide" Target="slide10.xm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11" Type="http://schemas.microsoft.com/office/2007/relationships/hdphoto" Target="../media/hdphoto2.wdp"/><Relationship Id="rId5" Type="http://schemas.openxmlformats.org/officeDocument/2006/relationships/image" Target="../media/image38.png"/><Relationship Id="rId10" Type="http://schemas.openxmlformats.org/officeDocument/2006/relationships/image" Target="../media/image30.png"/><Relationship Id="rId4" Type="http://schemas.openxmlformats.org/officeDocument/2006/relationships/image" Target="../media/image37.png"/><Relationship Id="rId9" Type="http://schemas.openxmlformats.org/officeDocument/2006/relationships/image" Target="../media/image42.e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6.png"/><Relationship Id="rId7" Type="http://schemas.openxmlformats.org/officeDocument/2006/relationships/slide" Target="slide10.xm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11" Type="http://schemas.microsoft.com/office/2007/relationships/hdphoto" Target="../media/hdphoto2.wdp"/><Relationship Id="rId5" Type="http://schemas.openxmlformats.org/officeDocument/2006/relationships/image" Target="../media/image38.png"/><Relationship Id="rId10" Type="http://schemas.openxmlformats.org/officeDocument/2006/relationships/image" Target="../media/image30.png"/><Relationship Id="rId4" Type="http://schemas.openxmlformats.org/officeDocument/2006/relationships/image" Target="../media/image37.png"/><Relationship Id="rId9" Type="http://schemas.openxmlformats.org/officeDocument/2006/relationships/image" Target="../media/image42.em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8" Type="http://schemas.openxmlformats.org/officeDocument/2006/relationships/image" Target="../media/image180.png"/><Relationship Id="rId3" Type="http://schemas.openxmlformats.org/officeDocument/2006/relationships/image" Target="../media/image36.png"/><Relationship Id="rId7" Type="http://schemas.openxmlformats.org/officeDocument/2006/relationships/slide" Target="slide10.xml"/><Relationship Id="rId2" Type="http://schemas.openxmlformats.org/officeDocument/2006/relationships/image" Target="../media/image35.png"/><Relationship Id="rId20" Type="http://schemas.microsoft.com/office/2007/relationships/hdphoto" Target="../media/hdphoto2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15" Type="http://schemas.openxmlformats.org/officeDocument/2006/relationships/customXml" Target="../ink/ink2.xml"/><Relationship Id="rId10" Type="http://schemas.openxmlformats.org/officeDocument/2006/relationships/customXml" Target="../ink/ink1.xml"/><Relationship Id="rId19" Type="http://schemas.openxmlformats.org/officeDocument/2006/relationships/image" Target="../media/image30.png"/><Relationship Id="rId4" Type="http://schemas.openxmlformats.org/officeDocument/2006/relationships/image" Target="../media/image37.png"/><Relationship Id="rId9" Type="http://schemas.openxmlformats.org/officeDocument/2006/relationships/image" Target="../media/image43.emf"/><Relationship Id="rId1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6.png"/><Relationship Id="rId7" Type="http://schemas.openxmlformats.org/officeDocument/2006/relationships/slide" Target="slide10.xm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11" Type="http://schemas.microsoft.com/office/2007/relationships/hdphoto" Target="../media/hdphoto2.wdp"/><Relationship Id="rId5" Type="http://schemas.openxmlformats.org/officeDocument/2006/relationships/image" Target="../media/image38.png"/><Relationship Id="rId10" Type="http://schemas.openxmlformats.org/officeDocument/2006/relationships/image" Target="../media/image30.png"/><Relationship Id="rId4" Type="http://schemas.openxmlformats.org/officeDocument/2006/relationships/image" Target="../media/image37.png"/><Relationship Id="rId9" Type="http://schemas.openxmlformats.org/officeDocument/2006/relationships/image" Target="../media/image43.em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6.png"/><Relationship Id="rId7" Type="http://schemas.openxmlformats.org/officeDocument/2006/relationships/slide" Target="slide10.xm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11" Type="http://schemas.microsoft.com/office/2007/relationships/hdphoto" Target="../media/hdphoto2.wdp"/><Relationship Id="rId5" Type="http://schemas.openxmlformats.org/officeDocument/2006/relationships/image" Target="../media/image38.png"/><Relationship Id="rId10" Type="http://schemas.openxmlformats.org/officeDocument/2006/relationships/image" Target="../media/image30.png"/><Relationship Id="rId4" Type="http://schemas.openxmlformats.org/officeDocument/2006/relationships/image" Target="../media/image37.png"/><Relationship Id="rId9" Type="http://schemas.openxmlformats.org/officeDocument/2006/relationships/image" Target="../media/image43.em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6.png"/><Relationship Id="rId7" Type="http://schemas.openxmlformats.org/officeDocument/2006/relationships/slide" Target="slide10.xm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11" Type="http://schemas.microsoft.com/office/2007/relationships/hdphoto" Target="../media/hdphoto2.wdp"/><Relationship Id="rId5" Type="http://schemas.openxmlformats.org/officeDocument/2006/relationships/image" Target="../media/image38.png"/><Relationship Id="rId10" Type="http://schemas.openxmlformats.org/officeDocument/2006/relationships/image" Target="../media/image30.png"/><Relationship Id="rId4" Type="http://schemas.openxmlformats.org/officeDocument/2006/relationships/image" Target="../media/image37.png"/><Relationship Id="rId9" Type="http://schemas.openxmlformats.org/officeDocument/2006/relationships/image" Target="../media/image43.emf"/></Relationships>
</file>

<file path=ppt/slides/_rels/slide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0.png"/><Relationship Id="rId18" Type="http://schemas.openxmlformats.org/officeDocument/2006/relationships/image" Target="../media/image13.png"/><Relationship Id="rId26" Type="http://schemas.openxmlformats.org/officeDocument/2006/relationships/image" Target="../media/image18.gif"/><Relationship Id="rId39" Type="http://schemas.openxmlformats.org/officeDocument/2006/relationships/image" Target="../media/image26.jpg"/><Relationship Id="rId21" Type="http://schemas.openxmlformats.org/officeDocument/2006/relationships/image" Target="../media/image15.png"/><Relationship Id="rId34" Type="http://schemas.openxmlformats.org/officeDocument/2006/relationships/hyperlink" Target="https://pixabay.com/en/school-back-background-isolated-970325/" TargetMode="External"/><Relationship Id="rId42" Type="http://schemas.openxmlformats.org/officeDocument/2006/relationships/image" Target="../media/image28.jpeg"/><Relationship Id="rId7" Type="http://schemas.openxmlformats.org/officeDocument/2006/relationships/image" Target="../media/image7.png"/><Relationship Id="rId2" Type="http://schemas.openxmlformats.org/officeDocument/2006/relationships/video" Target="../media/media1.mp4"/><Relationship Id="rId16" Type="http://schemas.openxmlformats.org/officeDocument/2006/relationships/hyperlink" Target="http://www.pngall.com/books-png/download/23159" TargetMode="External"/><Relationship Id="rId29" Type="http://schemas.openxmlformats.org/officeDocument/2006/relationships/image" Target="../media/image21.jpg"/><Relationship Id="rId1" Type="http://schemas.microsoft.com/office/2007/relationships/media" Target="../media/media1.mp4"/><Relationship Id="rId6" Type="http://schemas.openxmlformats.org/officeDocument/2006/relationships/image" Target="../media/image6.jpg"/><Relationship Id="rId11" Type="http://schemas.openxmlformats.org/officeDocument/2006/relationships/image" Target="../media/image9.png"/><Relationship Id="rId24" Type="http://schemas.openxmlformats.org/officeDocument/2006/relationships/hyperlink" Target="https://pngimg.com/download/57676" TargetMode="External"/><Relationship Id="rId32" Type="http://schemas.openxmlformats.org/officeDocument/2006/relationships/hyperlink" Target="https://openclipart.org/detail/58447/an-office-desk-by-sheikh_tuhin" TargetMode="External"/><Relationship Id="rId37" Type="http://schemas.openxmlformats.org/officeDocument/2006/relationships/image" Target="../media/image25.png"/><Relationship Id="rId40" Type="http://schemas.openxmlformats.org/officeDocument/2006/relationships/hyperlink" Target="https://gadgetsin.com/samsung-galaxy-book-2018-touchscreen-tablet-laptop.htm" TargetMode="External"/><Relationship Id="rId45" Type="http://schemas.microsoft.com/office/2007/relationships/hdphoto" Target="../media/hdphoto2.wdp"/><Relationship Id="rId5" Type="http://schemas.openxmlformats.org/officeDocument/2006/relationships/image" Target="../media/image5.jpeg"/><Relationship Id="rId15" Type="http://schemas.openxmlformats.org/officeDocument/2006/relationships/image" Target="../media/image11.png"/><Relationship Id="rId23" Type="http://schemas.openxmlformats.org/officeDocument/2006/relationships/image" Target="../media/image16.png"/><Relationship Id="rId28" Type="http://schemas.openxmlformats.org/officeDocument/2006/relationships/image" Target="../media/image20.jpeg"/><Relationship Id="rId36" Type="http://schemas.openxmlformats.org/officeDocument/2006/relationships/hyperlink" Target="https://pixabay.com/en/mouse-computer-hardware-optical-159568/" TargetMode="External"/><Relationship Id="rId10" Type="http://schemas.openxmlformats.org/officeDocument/2006/relationships/hyperlink" Target="https://pixabay.com/fr/livre-%C3%A9tag%C3%A8re-%C3%A9tag%C3%A8re-%C3%A0-livres-783394/" TargetMode="External"/><Relationship Id="rId19" Type="http://schemas.openxmlformats.org/officeDocument/2006/relationships/hyperlink" Target="http://pngimg.com/download/18883" TargetMode="External"/><Relationship Id="rId31" Type="http://schemas.openxmlformats.org/officeDocument/2006/relationships/image" Target="../media/image22.png"/><Relationship Id="rId44" Type="http://schemas.openxmlformats.org/officeDocument/2006/relationships/image" Target="../media/image30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8.png"/><Relationship Id="rId14" Type="http://schemas.openxmlformats.org/officeDocument/2006/relationships/hyperlink" Target="https://pixabay.com/ko/%EC%B1%85-%EC%9D%BD%EA%B8%B0-%EB%AC%B8%ED%95%99-%EB%8A%99%EC%9D%80-%EC%9E%90%EC%84%B8%ED%9E%88-png-antiquarian-2006000/" TargetMode="External"/><Relationship Id="rId22" Type="http://schemas.openxmlformats.org/officeDocument/2006/relationships/hyperlink" Target="http://pngimg.com/download/3850" TargetMode="External"/><Relationship Id="rId27" Type="http://schemas.openxmlformats.org/officeDocument/2006/relationships/image" Target="../media/image19.gif"/><Relationship Id="rId30" Type="http://schemas.openxmlformats.org/officeDocument/2006/relationships/hyperlink" Target="http://frugalflourish.blogspot.com/2010/09/eight-great-office-chairs.html" TargetMode="External"/><Relationship Id="rId35" Type="http://schemas.openxmlformats.org/officeDocument/2006/relationships/image" Target="../media/image24.png"/><Relationship Id="rId43" Type="http://schemas.openxmlformats.org/officeDocument/2006/relationships/image" Target="../media/image29.gif"/><Relationship Id="rId8" Type="http://schemas.openxmlformats.org/officeDocument/2006/relationships/hyperlink" Target="https://pixabay.com/de/vectors/b%C3%BCcherregal-leer-design-regal-2907509/" TargetMode="External"/><Relationship Id="rId3" Type="http://schemas.openxmlformats.org/officeDocument/2006/relationships/slideLayout" Target="../slideLayouts/slideLayout1.xml"/><Relationship Id="rId12" Type="http://schemas.openxmlformats.org/officeDocument/2006/relationships/hyperlink" Target="http://www.pngall.com/books-png" TargetMode="External"/><Relationship Id="rId17" Type="http://schemas.openxmlformats.org/officeDocument/2006/relationships/image" Target="../media/image12.png"/><Relationship Id="rId25" Type="http://schemas.openxmlformats.org/officeDocument/2006/relationships/image" Target="../media/image17.gif"/><Relationship Id="rId33" Type="http://schemas.openxmlformats.org/officeDocument/2006/relationships/image" Target="../media/image23.png"/><Relationship Id="rId38" Type="http://schemas.openxmlformats.org/officeDocument/2006/relationships/hyperlink" Target="https://pixabay.com/en/pen-heart-pencil-red-school-stand-157592/" TargetMode="External"/><Relationship Id="rId20" Type="http://schemas.openxmlformats.org/officeDocument/2006/relationships/image" Target="../media/image14.jpeg"/><Relationship Id="rId41" Type="http://schemas.openxmlformats.org/officeDocument/2006/relationships/image" Target="../media/image27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6.png"/><Relationship Id="rId7" Type="http://schemas.openxmlformats.org/officeDocument/2006/relationships/slide" Target="slide10.xm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11" Type="http://schemas.microsoft.com/office/2007/relationships/hdphoto" Target="../media/hdphoto2.wdp"/><Relationship Id="rId5" Type="http://schemas.openxmlformats.org/officeDocument/2006/relationships/image" Target="../media/image38.png"/><Relationship Id="rId10" Type="http://schemas.openxmlformats.org/officeDocument/2006/relationships/image" Target="../media/image30.png"/><Relationship Id="rId4" Type="http://schemas.openxmlformats.org/officeDocument/2006/relationships/image" Target="../media/image37.png"/><Relationship Id="rId9" Type="http://schemas.openxmlformats.org/officeDocument/2006/relationships/image" Target="../media/image42.emf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40.png"/><Relationship Id="rId7" Type="http://schemas.openxmlformats.org/officeDocument/2006/relationships/image" Target="../media/image30.png"/><Relationship Id="rId2" Type="http://schemas.openxmlformats.org/officeDocument/2006/relationships/slide" Target="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45.emf"/><Relationship Id="rId4" Type="http://schemas.openxmlformats.org/officeDocument/2006/relationships/image" Target="../media/image44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6.png"/><Relationship Id="rId7" Type="http://schemas.openxmlformats.org/officeDocument/2006/relationships/slide" Target="slide10.xml"/><Relationship Id="rId12" Type="http://schemas.microsoft.com/office/2007/relationships/hdphoto" Target="../media/hdphoto2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11" Type="http://schemas.openxmlformats.org/officeDocument/2006/relationships/image" Target="../media/image30.png"/><Relationship Id="rId5" Type="http://schemas.openxmlformats.org/officeDocument/2006/relationships/image" Target="../media/image38.png"/><Relationship Id="rId10" Type="http://schemas.openxmlformats.org/officeDocument/2006/relationships/image" Target="../media/image41.emf"/><Relationship Id="rId4" Type="http://schemas.openxmlformats.org/officeDocument/2006/relationships/image" Target="../media/image37.png"/><Relationship Id="rId9" Type="http://schemas.openxmlformats.org/officeDocument/2006/relationships/image" Target="../media/image33.e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6.png"/><Relationship Id="rId7" Type="http://schemas.openxmlformats.org/officeDocument/2006/relationships/slide" Target="slide10.xm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11" Type="http://schemas.microsoft.com/office/2007/relationships/hdphoto" Target="../media/hdphoto2.wdp"/><Relationship Id="rId5" Type="http://schemas.openxmlformats.org/officeDocument/2006/relationships/image" Target="../media/image38.png"/><Relationship Id="rId10" Type="http://schemas.openxmlformats.org/officeDocument/2006/relationships/image" Target="../media/image30.png"/><Relationship Id="rId4" Type="http://schemas.openxmlformats.org/officeDocument/2006/relationships/image" Target="../media/image37.png"/><Relationship Id="rId9" Type="http://schemas.openxmlformats.org/officeDocument/2006/relationships/image" Target="../media/image42.e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6.png"/><Relationship Id="rId7" Type="http://schemas.openxmlformats.org/officeDocument/2006/relationships/slide" Target="slide10.xm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11" Type="http://schemas.microsoft.com/office/2007/relationships/hdphoto" Target="../media/hdphoto2.wdp"/><Relationship Id="rId5" Type="http://schemas.openxmlformats.org/officeDocument/2006/relationships/image" Target="../media/image38.png"/><Relationship Id="rId10" Type="http://schemas.openxmlformats.org/officeDocument/2006/relationships/image" Target="../media/image30.png"/><Relationship Id="rId4" Type="http://schemas.openxmlformats.org/officeDocument/2006/relationships/image" Target="../media/image37.png"/><Relationship Id="rId9" Type="http://schemas.openxmlformats.org/officeDocument/2006/relationships/image" Target="../media/image42.e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6.png"/><Relationship Id="rId7" Type="http://schemas.openxmlformats.org/officeDocument/2006/relationships/slide" Target="slide10.xm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11" Type="http://schemas.microsoft.com/office/2007/relationships/hdphoto" Target="../media/hdphoto2.wdp"/><Relationship Id="rId5" Type="http://schemas.openxmlformats.org/officeDocument/2006/relationships/image" Target="../media/image38.png"/><Relationship Id="rId10" Type="http://schemas.openxmlformats.org/officeDocument/2006/relationships/image" Target="../media/image30.png"/><Relationship Id="rId4" Type="http://schemas.openxmlformats.org/officeDocument/2006/relationships/image" Target="../media/image37.png"/><Relationship Id="rId9" Type="http://schemas.openxmlformats.org/officeDocument/2006/relationships/image" Target="../media/image43.e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6.png"/><Relationship Id="rId7" Type="http://schemas.openxmlformats.org/officeDocument/2006/relationships/slide" Target="slide10.xm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11" Type="http://schemas.microsoft.com/office/2007/relationships/hdphoto" Target="../media/hdphoto2.wdp"/><Relationship Id="rId5" Type="http://schemas.openxmlformats.org/officeDocument/2006/relationships/image" Target="../media/image38.png"/><Relationship Id="rId10" Type="http://schemas.openxmlformats.org/officeDocument/2006/relationships/image" Target="../media/image30.png"/><Relationship Id="rId4" Type="http://schemas.openxmlformats.org/officeDocument/2006/relationships/image" Target="../media/image37.png"/><Relationship Id="rId9" Type="http://schemas.openxmlformats.org/officeDocument/2006/relationships/image" Target="../media/image43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63084B16-25AE-404E-9989-172C010F3CB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409"/>
          <a:stretch/>
        </p:blipFill>
        <p:spPr>
          <a:xfrm>
            <a:off x="293077" y="309563"/>
            <a:ext cx="11605846" cy="6238873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9" name="صورة 8" descr="صورة تحتوي على نص, ساعة حائط&#10;&#10;تم إنشاء الوصف تلقائياً">
            <a:extLst>
              <a:ext uri="{FF2B5EF4-FFF2-40B4-BE49-F238E27FC236}">
                <a16:creationId xmlns:a16="http://schemas.microsoft.com/office/drawing/2014/main" id="{D5DA2142-DAF4-DF4A-A230-64EA69CC5B4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0"/>
          </a:blip>
          <a:srcRect t="2884" r="3" b="12415"/>
          <a:stretch/>
        </p:blipFill>
        <p:spPr>
          <a:xfrm flipH="1">
            <a:off x="643467" y="1087061"/>
            <a:ext cx="5294716" cy="4683876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77336919-918C-BA41-9B5F-2CD933CEC17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35000"/>
          </a:blip>
          <a:srcRect t="23656" r="-1" b="33926"/>
          <a:stretch/>
        </p:blipFill>
        <p:spPr>
          <a:xfrm>
            <a:off x="6253817" y="891270"/>
            <a:ext cx="5294715" cy="5075459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</p:pic>
      <p:sp>
        <p:nvSpPr>
          <p:cNvPr id="6" name="مربع نص 5">
            <a:extLst>
              <a:ext uri="{FF2B5EF4-FFF2-40B4-BE49-F238E27FC236}">
                <a16:creationId xmlns:a16="http://schemas.microsoft.com/office/drawing/2014/main" id="{1617E679-7AAD-6C47-B52B-D112621AA4CA}"/>
              </a:ext>
            </a:extLst>
          </p:cNvPr>
          <p:cNvSpPr txBox="1"/>
          <p:nvPr/>
        </p:nvSpPr>
        <p:spPr>
          <a:xfrm>
            <a:off x="7164889" y="3234983"/>
            <a:ext cx="3797300" cy="1077218"/>
          </a:xfrm>
          <a:prstGeom prst="rect">
            <a:avLst/>
          </a:prstGeom>
          <a:gradFill flip="none" rotWithShape="1">
            <a:gsLst>
              <a:gs pos="0">
                <a:srgbClr val="BDBFFF"/>
              </a:gs>
              <a:gs pos="74000">
                <a:schemeClr val="bg1"/>
              </a:gs>
              <a:gs pos="83000">
                <a:schemeClr val="bg1"/>
              </a:gs>
              <a:gs pos="100000">
                <a:srgbClr val="DDCADC"/>
              </a:gs>
            </a:gsLst>
            <a:path path="rect">
              <a:fillToRect l="100000" t="100000"/>
            </a:path>
            <a:tileRect r="-100000" b="-100000"/>
          </a:gradFill>
          <a:scene3d>
            <a:camera prst="orthographicFront"/>
            <a:lightRig rig="threePt" dir="t"/>
          </a:scene3d>
          <a:sp3d>
            <a:bevelT/>
            <a:bevelB w="101600" prst="riblet"/>
          </a:sp3d>
        </p:spPr>
        <p:txBody>
          <a:bodyPr wrap="square" rtlCol="1">
            <a:spAutoFit/>
          </a:bodyPr>
          <a:lstStyle/>
          <a:p>
            <a:pPr algn="ctr"/>
            <a:r>
              <a:rPr lang="ar-SA" sz="3600" b="1" dirty="0">
                <a:solidFill>
                  <a:srgbClr val="002060"/>
                </a:solidFill>
                <a:latin typeface="18 Khebrat Musamim" pitchFamily="2" charset="0"/>
                <a:cs typeface="18 Khebrat Musamim" pitchFamily="2" charset="0"/>
              </a:rPr>
              <a:t>الفصل السابع</a:t>
            </a:r>
          </a:p>
          <a:p>
            <a:pPr algn="ctr"/>
            <a:r>
              <a:rPr lang="ar-SA" sz="2800" b="1" dirty="0">
                <a:solidFill>
                  <a:srgbClr val="002060"/>
                </a:solidFill>
                <a:latin typeface="18 Khebrat Musamim" pitchFamily="2" charset="0"/>
                <a:cs typeface="18 Khebrat Musamim" pitchFamily="2" charset="0"/>
              </a:rPr>
              <a:t>كثيرات الحدود</a:t>
            </a:r>
            <a:endParaRPr lang="ar-SA" b="1" dirty="0">
              <a:solidFill>
                <a:srgbClr val="002060"/>
              </a:solidFill>
              <a:latin typeface="18 Khebrat Musamim" pitchFamily="2" charset="0"/>
              <a:cs typeface="18 Khebrat Musamim" pitchFamily="2" charset="0"/>
            </a:endParaRPr>
          </a:p>
        </p:txBody>
      </p:sp>
      <p:pic>
        <p:nvPicPr>
          <p:cNvPr id="18" name="صورة 17">
            <a:extLst>
              <a:ext uri="{FF2B5EF4-FFF2-40B4-BE49-F238E27FC236}">
                <a16:creationId xmlns:a16="http://schemas.microsoft.com/office/drawing/2014/main" id="{FB9F7966-FF08-6247-8B2B-515F5A87B86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 amt="70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Cutout/>
                    </a14:imgEffect>
                  </a14:imgLayer>
                </a14:imgProps>
              </a:ext>
            </a:extLst>
          </a:blip>
          <a:srcRect b="28159"/>
          <a:stretch/>
        </p:blipFill>
        <p:spPr>
          <a:xfrm>
            <a:off x="477011" y="5076595"/>
            <a:ext cx="1144040" cy="890134"/>
          </a:xfrm>
          <a:prstGeom prst="rect">
            <a:avLst/>
          </a:prstGeom>
        </p:spPr>
      </p:pic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5B0FC012-EE87-7B4E-88C6-A6A80920D6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9031" y="6365873"/>
            <a:ext cx="2743200" cy="365125"/>
          </a:xfrm>
        </p:spPr>
        <p:txBody>
          <a:bodyPr/>
          <a:lstStyle/>
          <a:p>
            <a:fld id="{4B1E913D-58CC-DA49-B719-410520E0AD7E}" type="slidenum">
              <a:rPr lang="ar-SA" smtClean="0"/>
              <a:t>287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1952103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صورة 15">
            <a:extLst>
              <a:ext uri="{FF2B5EF4-FFF2-40B4-BE49-F238E27FC236}">
                <a16:creationId xmlns:a16="http://schemas.microsoft.com/office/drawing/2014/main" id="{3B736527-84C7-9945-946C-29AF2D34E4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7743" y="555600"/>
            <a:ext cx="3715004" cy="5784953"/>
          </a:xfrm>
          <a:custGeom>
            <a:avLst/>
            <a:gdLst>
              <a:gd name="connsiteX0" fmla="*/ 856 w 4953338"/>
              <a:gd name="connsiteY0" fmla="*/ 117 h 5373215"/>
              <a:gd name="connsiteX1" fmla="*/ 4954194 w 4953338"/>
              <a:gd name="connsiteY1" fmla="*/ 117 h 5373215"/>
              <a:gd name="connsiteX2" fmla="*/ 4954194 w 4953338"/>
              <a:gd name="connsiteY2" fmla="*/ 5373333 h 5373215"/>
              <a:gd name="connsiteX3" fmla="*/ 856 w 4953338"/>
              <a:gd name="connsiteY3" fmla="*/ 5373333 h 5373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53338" h="5373215">
                <a:moveTo>
                  <a:pt x="856" y="117"/>
                </a:moveTo>
                <a:lnTo>
                  <a:pt x="4954194" y="117"/>
                </a:lnTo>
                <a:lnTo>
                  <a:pt x="4954194" y="5373333"/>
                </a:lnTo>
                <a:lnTo>
                  <a:pt x="856" y="5373333"/>
                </a:lnTo>
                <a:close/>
              </a:path>
            </a:pathLst>
          </a:custGeom>
        </p:spPr>
      </p:pic>
      <p:sp>
        <p:nvSpPr>
          <p:cNvPr id="17" name="شكل حر: شكل 53">
            <a:extLst>
              <a:ext uri="{FF2B5EF4-FFF2-40B4-BE49-F238E27FC236}">
                <a16:creationId xmlns:a16="http://schemas.microsoft.com/office/drawing/2014/main" id="{5744A91F-F72D-834E-8436-C3E45189189C}"/>
              </a:ext>
            </a:extLst>
          </p:cNvPr>
          <p:cNvSpPr/>
          <p:nvPr/>
        </p:nvSpPr>
        <p:spPr>
          <a:xfrm>
            <a:off x="6096000" y="595314"/>
            <a:ext cx="3657600" cy="5703887"/>
          </a:xfrm>
          <a:custGeom>
            <a:avLst/>
            <a:gdLst>
              <a:gd name="connsiteX0" fmla="*/ 4877517 w 4877638"/>
              <a:gd name="connsiteY0" fmla="*/ 5057176 h 5298733"/>
              <a:gd name="connsiteX1" fmla="*/ 4564555 w 4877638"/>
              <a:gd name="connsiteY1" fmla="*/ 5298757 h 5298733"/>
              <a:gd name="connsiteX2" fmla="*/ 312778 w 4877638"/>
              <a:gd name="connsiteY2" fmla="*/ 5298757 h 5298733"/>
              <a:gd name="connsiteX3" fmla="*/ -122 w 4877638"/>
              <a:gd name="connsiteY3" fmla="*/ 5057176 h 5298733"/>
              <a:gd name="connsiteX4" fmla="*/ -122 w 4877638"/>
              <a:gd name="connsiteY4" fmla="*/ 241606 h 5298733"/>
              <a:gd name="connsiteX5" fmla="*/ 312778 w 4877638"/>
              <a:gd name="connsiteY5" fmla="*/ 24 h 5298733"/>
              <a:gd name="connsiteX6" fmla="*/ 4564373 w 4877638"/>
              <a:gd name="connsiteY6" fmla="*/ 24 h 5298733"/>
              <a:gd name="connsiteX7" fmla="*/ 4877334 w 4877638"/>
              <a:gd name="connsiteY7" fmla="*/ 241606 h 52987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77638" h="5298733">
                <a:moveTo>
                  <a:pt x="4877517" y="5057176"/>
                </a:moveTo>
                <a:cubicBezTo>
                  <a:pt x="4877517" y="5190563"/>
                  <a:pt x="4737558" y="5298757"/>
                  <a:pt x="4564555" y="5298757"/>
                </a:cubicBezTo>
                <a:lnTo>
                  <a:pt x="312778" y="5298757"/>
                </a:lnTo>
                <a:cubicBezTo>
                  <a:pt x="139959" y="5298757"/>
                  <a:pt x="-122" y="5190563"/>
                  <a:pt x="-122" y="5057176"/>
                </a:cubicBezTo>
                <a:lnTo>
                  <a:pt x="-122" y="241606"/>
                </a:lnTo>
                <a:cubicBezTo>
                  <a:pt x="-122" y="108158"/>
                  <a:pt x="139837" y="24"/>
                  <a:pt x="312778" y="24"/>
                </a:cubicBezTo>
                <a:lnTo>
                  <a:pt x="4564373" y="24"/>
                </a:lnTo>
                <a:cubicBezTo>
                  <a:pt x="4737192" y="24"/>
                  <a:pt x="4877334" y="108158"/>
                  <a:pt x="4877334" y="241606"/>
                </a:cubicBezTo>
                <a:close/>
              </a:path>
            </a:pathLst>
          </a:custGeom>
          <a:solidFill>
            <a:srgbClr val="FFFFFF"/>
          </a:solidFill>
          <a:ln w="6080" cap="flat">
            <a:noFill/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 dirty="0"/>
          </a:p>
        </p:txBody>
      </p:sp>
      <p:sp>
        <p:nvSpPr>
          <p:cNvPr id="18" name="شكل حر: شكل 6">
            <a:extLst>
              <a:ext uri="{FF2B5EF4-FFF2-40B4-BE49-F238E27FC236}">
                <a16:creationId xmlns:a16="http://schemas.microsoft.com/office/drawing/2014/main" id="{8B23B4CB-CC86-864F-9301-4602A7A4D559}"/>
              </a:ext>
            </a:extLst>
          </p:cNvPr>
          <p:cNvSpPr/>
          <p:nvPr/>
        </p:nvSpPr>
        <p:spPr>
          <a:xfrm>
            <a:off x="2171701" y="260351"/>
            <a:ext cx="7872413" cy="6372225"/>
          </a:xfrm>
          <a:custGeom>
            <a:avLst/>
            <a:gdLst>
              <a:gd name="connsiteX0" fmla="*/ 10138460 w 10466513"/>
              <a:gd name="connsiteY0" fmla="*/ 24 h 5745020"/>
              <a:gd name="connsiteX1" fmla="*/ 327808 w 10466513"/>
              <a:gd name="connsiteY1" fmla="*/ 24 h 5745020"/>
              <a:gd name="connsiteX2" fmla="*/ -122 w 10466513"/>
              <a:gd name="connsiteY2" fmla="*/ 250916 h 5745020"/>
              <a:gd name="connsiteX3" fmla="*/ -122 w 10466513"/>
              <a:gd name="connsiteY3" fmla="*/ 5482773 h 5745020"/>
              <a:gd name="connsiteX4" fmla="*/ 327808 w 10466513"/>
              <a:gd name="connsiteY4" fmla="*/ 5745044 h 5745020"/>
              <a:gd name="connsiteX5" fmla="*/ 10138460 w 10466513"/>
              <a:gd name="connsiteY5" fmla="*/ 5745044 h 5745020"/>
              <a:gd name="connsiteX6" fmla="*/ 10466391 w 10466513"/>
              <a:gd name="connsiteY6" fmla="*/ 5482773 h 5745020"/>
              <a:gd name="connsiteX7" fmla="*/ 10466391 w 10466513"/>
              <a:gd name="connsiteY7" fmla="*/ 250916 h 5745020"/>
              <a:gd name="connsiteX8" fmla="*/ 10138460 w 10466513"/>
              <a:gd name="connsiteY8" fmla="*/ 24 h 57450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66513" h="5745020">
                <a:moveTo>
                  <a:pt x="10138460" y="24"/>
                </a:moveTo>
                <a:lnTo>
                  <a:pt x="327808" y="24"/>
                </a:lnTo>
                <a:cubicBezTo>
                  <a:pt x="144219" y="24"/>
                  <a:pt x="-122" y="109192"/>
                  <a:pt x="-122" y="250916"/>
                </a:cubicBezTo>
                <a:lnTo>
                  <a:pt x="-122" y="5482773"/>
                </a:lnTo>
                <a:cubicBezTo>
                  <a:pt x="-122" y="5624436"/>
                  <a:pt x="144219" y="5745044"/>
                  <a:pt x="327808" y="5745044"/>
                </a:cubicBezTo>
                <a:lnTo>
                  <a:pt x="10138460" y="5745044"/>
                </a:lnTo>
                <a:cubicBezTo>
                  <a:pt x="10322051" y="5745044"/>
                  <a:pt x="10466391" y="5624436"/>
                  <a:pt x="10466391" y="5482773"/>
                </a:cubicBezTo>
                <a:lnTo>
                  <a:pt x="10466391" y="250916"/>
                </a:lnTo>
                <a:cubicBezTo>
                  <a:pt x="10466391" y="109192"/>
                  <a:pt x="10322051" y="24"/>
                  <a:pt x="10138460" y="24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6080" cap="flat">
            <a:noFill/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pic>
        <p:nvPicPr>
          <p:cNvPr id="19" name="صورة 18">
            <a:extLst>
              <a:ext uri="{FF2B5EF4-FFF2-40B4-BE49-F238E27FC236}">
                <a16:creationId xmlns:a16="http://schemas.microsoft.com/office/drawing/2014/main" id="{8D61F768-5A37-414A-AAE2-E530ECBF99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9251" y="655058"/>
            <a:ext cx="3715004" cy="5791504"/>
          </a:xfrm>
          <a:custGeom>
            <a:avLst/>
            <a:gdLst>
              <a:gd name="connsiteX0" fmla="*/ 50 w 4953338"/>
              <a:gd name="connsiteY0" fmla="*/ 139 h 5379300"/>
              <a:gd name="connsiteX1" fmla="*/ 4953388 w 4953338"/>
              <a:gd name="connsiteY1" fmla="*/ 139 h 5379300"/>
              <a:gd name="connsiteX2" fmla="*/ 4953388 w 4953338"/>
              <a:gd name="connsiteY2" fmla="*/ 5379440 h 5379300"/>
              <a:gd name="connsiteX3" fmla="*/ 50 w 4953338"/>
              <a:gd name="connsiteY3" fmla="*/ 5379440 h 5379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53338" h="5379300">
                <a:moveTo>
                  <a:pt x="50" y="139"/>
                </a:moveTo>
                <a:lnTo>
                  <a:pt x="4953388" y="139"/>
                </a:lnTo>
                <a:lnTo>
                  <a:pt x="4953388" y="5379440"/>
                </a:lnTo>
                <a:lnTo>
                  <a:pt x="50" y="5379440"/>
                </a:lnTo>
                <a:close/>
              </a:path>
            </a:pathLst>
          </a:custGeom>
        </p:spPr>
      </p:pic>
      <p:sp>
        <p:nvSpPr>
          <p:cNvPr id="20" name="شكل حر: شكل 8">
            <a:extLst>
              <a:ext uri="{FF2B5EF4-FFF2-40B4-BE49-F238E27FC236}">
                <a16:creationId xmlns:a16="http://schemas.microsoft.com/office/drawing/2014/main" id="{B6611504-BE69-EC47-A9A2-6D5A63263FA5}"/>
              </a:ext>
            </a:extLst>
          </p:cNvPr>
          <p:cNvSpPr/>
          <p:nvPr/>
        </p:nvSpPr>
        <p:spPr>
          <a:xfrm>
            <a:off x="2427288" y="698500"/>
            <a:ext cx="3657600" cy="5703888"/>
          </a:xfrm>
          <a:custGeom>
            <a:avLst/>
            <a:gdLst>
              <a:gd name="connsiteX0" fmla="*/ 4877334 w 4877455"/>
              <a:gd name="connsiteY0" fmla="*/ 5057176 h 5298672"/>
              <a:gd name="connsiteX1" fmla="*/ 4564434 w 4877455"/>
              <a:gd name="connsiteY1" fmla="*/ 5298696 h 5298672"/>
              <a:gd name="connsiteX2" fmla="*/ 312839 w 4877455"/>
              <a:gd name="connsiteY2" fmla="*/ 5298696 h 5298672"/>
              <a:gd name="connsiteX3" fmla="*/ -122 w 4877455"/>
              <a:gd name="connsiteY3" fmla="*/ 5057176 h 5298672"/>
              <a:gd name="connsiteX4" fmla="*/ -122 w 4877455"/>
              <a:gd name="connsiteY4" fmla="*/ 241606 h 5298672"/>
              <a:gd name="connsiteX5" fmla="*/ 312839 w 4877455"/>
              <a:gd name="connsiteY5" fmla="*/ 24 h 5298672"/>
              <a:gd name="connsiteX6" fmla="*/ 4564434 w 4877455"/>
              <a:gd name="connsiteY6" fmla="*/ 24 h 5298672"/>
              <a:gd name="connsiteX7" fmla="*/ 4877334 w 4877455"/>
              <a:gd name="connsiteY7" fmla="*/ 241606 h 5298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77455" h="5298672">
                <a:moveTo>
                  <a:pt x="4877334" y="5057176"/>
                </a:moveTo>
                <a:cubicBezTo>
                  <a:pt x="4877334" y="5190563"/>
                  <a:pt x="4737375" y="5298696"/>
                  <a:pt x="4564434" y="5298696"/>
                </a:cubicBezTo>
                <a:lnTo>
                  <a:pt x="312839" y="5298696"/>
                </a:lnTo>
                <a:cubicBezTo>
                  <a:pt x="140020" y="5298696"/>
                  <a:pt x="-122" y="5190563"/>
                  <a:pt x="-122" y="5057176"/>
                </a:cubicBezTo>
                <a:lnTo>
                  <a:pt x="-122" y="241606"/>
                </a:lnTo>
                <a:cubicBezTo>
                  <a:pt x="-122" y="108158"/>
                  <a:pt x="139837" y="24"/>
                  <a:pt x="312839" y="24"/>
                </a:cubicBezTo>
                <a:lnTo>
                  <a:pt x="4564434" y="24"/>
                </a:lnTo>
                <a:cubicBezTo>
                  <a:pt x="4737253" y="24"/>
                  <a:pt x="4877334" y="108158"/>
                  <a:pt x="4877334" y="241606"/>
                </a:cubicBezTo>
                <a:close/>
              </a:path>
            </a:pathLst>
          </a:custGeom>
          <a:solidFill>
            <a:srgbClr val="FFFFFF"/>
          </a:solidFill>
          <a:ln w="6080" cap="flat">
            <a:noFill/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pic>
        <p:nvPicPr>
          <p:cNvPr id="21" name="صورة 20">
            <a:extLst>
              <a:ext uri="{FF2B5EF4-FFF2-40B4-BE49-F238E27FC236}">
                <a16:creationId xmlns:a16="http://schemas.microsoft.com/office/drawing/2014/main" id="{97D98BA2-6BE7-0840-B8CD-417523A8E0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77743" y="655058"/>
            <a:ext cx="3715004" cy="5791504"/>
          </a:xfrm>
          <a:custGeom>
            <a:avLst/>
            <a:gdLst>
              <a:gd name="connsiteX0" fmla="*/ 856 w 4953338"/>
              <a:gd name="connsiteY0" fmla="*/ 139 h 5379300"/>
              <a:gd name="connsiteX1" fmla="*/ 4954194 w 4953338"/>
              <a:gd name="connsiteY1" fmla="*/ 139 h 5379300"/>
              <a:gd name="connsiteX2" fmla="*/ 4954194 w 4953338"/>
              <a:gd name="connsiteY2" fmla="*/ 5379440 h 5379300"/>
              <a:gd name="connsiteX3" fmla="*/ 856 w 4953338"/>
              <a:gd name="connsiteY3" fmla="*/ 5379440 h 5379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53338" h="5379300">
                <a:moveTo>
                  <a:pt x="856" y="139"/>
                </a:moveTo>
                <a:lnTo>
                  <a:pt x="4954194" y="139"/>
                </a:lnTo>
                <a:lnTo>
                  <a:pt x="4954194" y="5379440"/>
                </a:lnTo>
                <a:lnTo>
                  <a:pt x="856" y="5379440"/>
                </a:lnTo>
                <a:close/>
              </a:path>
            </a:pathLst>
          </a:custGeom>
        </p:spPr>
      </p:pic>
      <p:sp>
        <p:nvSpPr>
          <p:cNvPr id="22" name="شكل حر: شكل 10">
            <a:extLst>
              <a:ext uri="{FF2B5EF4-FFF2-40B4-BE49-F238E27FC236}">
                <a16:creationId xmlns:a16="http://schemas.microsoft.com/office/drawing/2014/main" id="{C78D36FA-750C-C240-A698-506C2C074C27}"/>
              </a:ext>
            </a:extLst>
          </p:cNvPr>
          <p:cNvSpPr/>
          <p:nvPr/>
        </p:nvSpPr>
        <p:spPr>
          <a:xfrm>
            <a:off x="6107113" y="698500"/>
            <a:ext cx="3657600" cy="5703888"/>
          </a:xfrm>
          <a:custGeom>
            <a:avLst/>
            <a:gdLst>
              <a:gd name="connsiteX0" fmla="*/ 4877517 w 4877638"/>
              <a:gd name="connsiteY0" fmla="*/ 5057176 h 5298672"/>
              <a:gd name="connsiteX1" fmla="*/ 4564555 w 4877638"/>
              <a:gd name="connsiteY1" fmla="*/ 5298696 h 5298672"/>
              <a:gd name="connsiteX2" fmla="*/ 312778 w 4877638"/>
              <a:gd name="connsiteY2" fmla="*/ 5298696 h 5298672"/>
              <a:gd name="connsiteX3" fmla="*/ -122 w 4877638"/>
              <a:gd name="connsiteY3" fmla="*/ 5057176 h 5298672"/>
              <a:gd name="connsiteX4" fmla="*/ -122 w 4877638"/>
              <a:gd name="connsiteY4" fmla="*/ 241606 h 5298672"/>
              <a:gd name="connsiteX5" fmla="*/ 312778 w 4877638"/>
              <a:gd name="connsiteY5" fmla="*/ 24 h 5298672"/>
              <a:gd name="connsiteX6" fmla="*/ 4564373 w 4877638"/>
              <a:gd name="connsiteY6" fmla="*/ 24 h 5298672"/>
              <a:gd name="connsiteX7" fmla="*/ 4877334 w 4877638"/>
              <a:gd name="connsiteY7" fmla="*/ 241606 h 5298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77638" h="5298672">
                <a:moveTo>
                  <a:pt x="4877517" y="5057176"/>
                </a:moveTo>
                <a:cubicBezTo>
                  <a:pt x="4877517" y="5190563"/>
                  <a:pt x="4737558" y="5298696"/>
                  <a:pt x="4564555" y="5298696"/>
                </a:cubicBezTo>
                <a:lnTo>
                  <a:pt x="312778" y="5298696"/>
                </a:lnTo>
                <a:cubicBezTo>
                  <a:pt x="139959" y="5298696"/>
                  <a:pt x="-122" y="5190563"/>
                  <a:pt x="-122" y="5057176"/>
                </a:cubicBezTo>
                <a:lnTo>
                  <a:pt x="-122" y="241606"/>
                </a:lnTo>
                <a:cubicBezTo>
                  <a:pt x="-122" y="108158"/>
                  <a:pt x="139837" y="24"/>
                  <a:pt x="312778" y="24"/>
                </a:cubicBezTo>
                <a:lnTo>
                  <a:pt x="4564373" y="24"/>
                </a:lnTo>
                <a:cubicBezTo>
                  <a:pt x="4737192" y="24"/>
                  <a:pt x="4877334" y="108158"/>
                  <a:pt x="4877334" y="241606"/>
                </a:cubicBezTo>
                <a:close/>
              </a:path>
            </a:pathLst>
          </a:custGeom>
          <a:solidFill>
            <a:srgbClr val="FFFFFF"/>
          </a:solidFill>
          <a:ln w="6080" cap="flat">
            <a:noFill/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pic>
        <p:nvPicPr>
          <p:cNvPr id="23" name="صورة 22">
            <a:extLst>
              <a:ext uri="{FF2B5EF4-FFF2-40B4-BE49-F238E27FC236}">
                <a16:creationId xmlns:a16="http://schemas.microsoft.com/office/drawing/2014/main" id="{23EBABFA-2C92-5640-A346-F9CD8DB9F5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30795" y="604855"/>
            <a:ext cx="3783461" cy="5791504"/>
          </a:xfrm>
          <a:custGeom>
            <a:avLst/>
            <a:gdLst>
              <a:gd name="connsiteX0" fmla="*/ 35 w 5044615"/>
              <a:gd name="connsiteY0" fmla="*/ 128 h 5379300"/>
              <a:gd name="connsiteX1" fmla="*/ 5044651 w 5044615"/>
              <a:gd name="connsiteY1" fmla="*/ 128 h 5379300"/>
              <a:gd name="connsiteX2" fmla="*/ 5044651 w 5044615"/>
              <a:gd name="connsiteY2" fmla="*/ 5379429 h 5379300"/>
              <a:gd name="connsiteX3" fmla="*/ 35 w 5044615"/>
              <a:gd name="connsiteY3" fmla="*/ 5379429 h 5379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44615" h="5379300">
                <a:moveTo>
                  <a:pt x="35" y="128"/>
                </a:moveTo>
                <a:lnTo>
                  <a:pt x="5044651" y="128"/>
                </a:lnTo>
                <a:lnTo>
                  <a:pt x="5044651" y="5379429"/>
                </a:lnTo>
                <a:lnTo>
                  <a:pt x="35" y="5379429"/>
                </a:lnTo>
                <a:close/>
              </a:path>
            </a:pathLst>
          </a:custGeom>
        </p:spPr>
      </p:pic>
      <p:sp>
        <p:nvSpPr>
          <p:cNvPr id="28" name="شكل حر: شكل 12">
            <a:extLst>
              <a:ext uri="{FF2B5EF4-FFF2-40B4-BE49-F238E27FC236}">
                <a16:creationId xmlns:a16="http://schemas.microsoft.com/office/drawing/2014/main" id="{8DEFAEAB-F1BC-E64C-BD96-ADA8E3CA736D}"/>
              </a:ext>
            </a:extLst>
          </p:cNvPr>
          <p:cNvSpPr/>
          <p:nvPr/>
        </p:nvSpPr>
        <p:spPr>
          <a:xfrm>
            <a:off x="2360614" y="646114"/>
            <a:ext cx="3724275" cy="5705475"/>
          </a:xfrm>
          <a:custGeom>
            <a:avLst/>
            <a:gdLst>
              <a:gd name="connsiteX0" fmla="*/ 4966239 w 4966360"/>
              <a:gd name="connsiteY0" fmla="*/ 5057175 h 5298732"/>
              <a:gd name="connsiteX1" fmla="*/ 4653339 w 4966360"/>
              <a:gd name="connsiteY1" fmla="*/ 5298757 h 5298732"/>
              <a:gd name="connsiteX2" fmla="*/ 312778 w 4966360"/>
              <a:gd name="connsiteY2" fmla="*/ 5298757 h 5298732"/>
              <a:gd name="connsiteX3" fmla="*/ -122 w 4966360"/>
              <a:gd name="connsiteY3" fmla="*/ 5057175 h 5298732"/>
              <a:gd name="connsiteX4" fmla="*/ -122 w 4966360"/>
              <a:gd name="connsiteY4" fmla="*/ 241606 h 5298732"/>
              <a:gd name="connsiteX5" fmla="*/ 312778 w 4966360"/>
              <a:gd name="connsiteY5" fmla="*/ 24 h 5298732"/>
              <a:gd name="connsiteX6" fmla="*/ 4653339 w 4966360"/>
              <a:gd name="connsiteY6" fmla="*/ 24 h 5298732"/>
              <a:gd name="connsiteX7" fmla="*/ 4966239 w 4966360"/>
              <a:gd name="connsiteY7" fmla="*/ 241606 h 5298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966360" h="5298732">
                <a:moveTo>
                  <a:pt x="4966239" y="5057175"/>
                </a:moveTo>
                <a:cubicBezTo>
                  <a:pt x="4966239" y="5190624"/>
                  <a:pt x="4826279" y="5298757"/>
                  <a:pt x="4653339" y="5298757"/>
                </a:cubicBezTo>
                <a:lnTo>
                  <a:pt x="312778" y="5298757"/>
                </a:lnTo>
                <a:cubicBezTo>
                  <a:pt x="139959" y="5298757"/>
                  <a:pt x="-122" y="5190624"/>
                  <a:pt x="-122" y="5057175"/>
                </a:cubicBezTo>
                <a:lnTo>
                  <a:pt x="-122" y="241606"/>
                </a:lnTo>
                <a:cubicBezTo>
                  <a:pt x="-122" y="108219"/>
                  <a:pt x="139837" y="24"/>
                  <a:pt x="312778" y="24"/>
                </a:cubicBezTo>
                <a:lnTo>
                  <a:pt x="4653339" y="24"/>
                </a:lnTo>
                <a:cubicBezTo>
                  <a:pt x="4826158" y="24"/>
                  <a:pt x="4966239" y="108219"/>
                  <a:pt x="4966239" y="241606"/>
                </a:cubicBezTo>
                <a:close/>
              </a:path>
            </a:pathLst>
          </a:custGeom>
          <a:solidFill>
            <a:srgbClr val="FFFFFF"/>
          </a:solidFill>
          <a:ln w="6080" cap="flat">
            <a:noFill/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pic>
        <p:nvPicPr>
          <p:cNvPr id="29" name="صورة 28">
            <a:extLst>
              <a:ext uri="{FF2B5EF4-FFF2-40B4-BE49-F238E27FC236}">
                <a16:creationId xmlns:a16="http://schemas.microsoft.com/office/drawing/2014/main" id="{C568FFE9-ABD1-1E46-98C6-C8896157F6A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68616" y="604855"/>
            <a:ext cx="3792590" cy="5791504"/>
          </a:xfrm>
          <a:custGeom>
            <a:avLst/>
            <a:gdLst>
              <a:gd name="connsiteX0" fmla="*/ 854 w 5056786"/>
              <a:gd name="connsiteY0" fmla="*/ 128 h 5379300"/>
              <a:gd name="connsiteX1" fmla="*/ 5057640 w 5056786"/>
              <a:gd name="connsiteY1" fmla="*/ 128 h 5379300"/>
              <a:gd name="connsiteX2" fmla="*/ 5057640 w 5056786"/>
              <a:gd name="connsiteY2" fmla="*/ 5379429 h 5379300"/>
              <a:gd name="connsiteX3" fmla="*/ 854 w 5056786"/>
              <a:gd name="connsiteY3" fmla="*/ 5379429 h 5379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56786" h="5379300">
                <a:moveTo>
                  <a:pt x="854" y="128"/>
                </a:moveTo>
                <a:lnTo>
                  <a:pt x="5057640" y="128"/>
                </a:lnTo>
                <a:lnTo>
                  <a:pt x="5057640" y="5379429"/>
                </a:lnTo>
                <a:lnTo>
                  <a:pt x="854" y="5379429"/>
                </a:lnTo>
                <a:close/>
              </a:path>
            </a:pathLst>
          </a:custGeom>
        </p:spPr>
      </p:pic>
      <p:sp>
        <p:nvSpPr>
          <p:cNvPr id="30" name="شكل حر: شكل 14">
            <a:extLst>
              <a:ext uri="{FF2B5EF4-FFF2-40B4-BE49-F238E27FC236}">
                <a16:creationId xmlns:a16="http://schemas.microsoft.com/office/drawing/2014/main" id="{8B565090-05FB-3341-98F0-60287B4CAB92}"/>
              </a:ext>
            </a:extLst>
          </p:cNvPr>
          <p:cNvSpPr/>
          <p:nvPr/>
        </p:nvSpPr>
        <p:spPr>
          <a:xfrm>
            <a:off x="6096000" y="646114"/>
            <a:ext cx="3735388" cy="5705475"/>
          </a:xfrm>
          <a:custGeom>
            <a:avLst/>
            <a:gdLst>
              <a:gd name="connsiteX0" fmla="*/ 4981086 w 4981207"/>
              <a:gd name="connsiteY0" fmla="*/ 5057175 h 5298732"/>
              <a:gd name="connsiteX1" fmla="*/ 4668187 w 4981207"/>
              <a:gd name="connsiteY1" fmla="*/ 5298757 h 5298732"/>
              <a:gd name="connsiteX2" fmla="*/ 312839 w 4981207"/>
              <a:gd name="connsiteY2" fmla="*/ 5298757 h 5298732"/>
              <a:gd name="connsiteX3" fmla="*/ -122 w 4981207"/>
              <a:gd name="connsiteY3" fmla="*/ 5057175 h 5298732"/>
              <a:gd name="connsiteX4" fmla="*/ -122 w 4981207"/>
              <a:gd name="connsiteY4" fmla="*/ 241606 h 5298732"/>
              <a:gd name="connsiteX5" fmla="*/ 312839 w 4981207"/>
              <a:gd name="connsiteY5" fmla="*/ 24 h 5298732"/>
              <a:gd name="connsiteX6" fmla="*/ 4668187 w 4981207"/>
              <a:gd name="connsiteY6" fmla="*/ 24 h 5298732"/>
              <a:gd name="connsiteX7" fmla="*/ 4981086 w 4981207"/>
              <a:gd name="connsiteY7" fmla="*/ 241606 h 5298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981207" h="5298732">
                <a:moveTo>
                  <a:pt x="4981086" y="5057175"/>
                </a:moveTo>
                <a:cubicBezTo>
                  <a:pt x="4981086" y="5190624"/>
                  <a:pt x="4841127" y="5298757"/>
                  <a:pt x="4668187" y="5298757"/>
                </a:cubicBezTo>
                <a:lnTo>
                  <a:pt x="312839" y="5298757"/>
                </a:lnTo>
                <a:cubicBezTo>
                  <a:pt x="140020" y="5298757"/>
                  <a:pt x="-122" y="5190624"/>
                  <a:pt x="-122" y="5057175"/>
                </a:cubicBezTo>
                <a:lnTo>
                  <a:pt x="-122" y="241606"/>
                </a:lnTo>
                <a:cubicBezTo>
                  <a:pt x="-122" y="108219"/>
                  <a:pt x="139837" y="24"/>
                  <a:pt x="312839" y="24"/>
                </a:cubicBezTo>
                <a:lnTo>
                  <a:pt x="4668187" y="24"/>
                </a:lnTo>
                <a:cubicBezTo>
                  <a:pt x="4841006" y="24"/>
                  <a:pt x="4981086" y="108219"/>
                  <a:pt x="4981086" y="241606"/>
                </a:cubicBezTo>
                <a:close/>
              </a:path>
            </a:pathLst>
          </a:custGeom>
          <a:solidFill>
            <a:srgbClr val="FFFFFF"/>
          </a:solidFill>
          <a:ln w="6080" cap="flat">
            <a:noFill/>
            <a:prstDash val="solid"/>
            <a:miter/>
          </a:ln>
        </p:spPr>
        <p:txBody>
          <a:bodyPr rtlCol="1" anchor="ctr"/>
          <a:lstStyle/>
          <a:p>
            <a:pPr algn="r" rtl="1">
              <a:defRPr/>
            </a:pPr>
            <a:endParaRPr lang="ar-EG" sz="1350"/>
          </a:p>
        </p:txBody>
      </p:sp>
      <p:pic>
        <p:nvPicPr>
          <p:cNvPr id="31" name="صورة 30">
            <a:extLst>
              <a:ext uri="{FF2B5EF4-FFF2-40B4-BE49-F238E27FC236}">
                <a16:creationId xmlns:a16="http://schemas.microsoft.com/office/drawing/2014/main" id="{B77FCB39-F47A-4E4E-84FF-65E5C76970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9251" y="555600"/>
            <a:ext cx="3715004" cy="5784953"/>
          </a:xfrm>
          <a:custGeom>
            <a:avLst/>
            <a:gdLst>
              <a:gd name="connsiteX0" fmla="*/ 50 w 4953338"/>
              <a:gd name="connsiteY0" fmla="*/ 117 h 5373215"/>
              <a:gd name="connsiteX1" fmla="*/ 4953388 w 4953338"/>
              <a:gd name="connsiteY1" fmla="*/ 117 h 5373215"/>
              <a:gd name="connsiteX2" fmla="*/ 4953388 w 4953338"/>
              <a:gd name="connsiteY2" fmla="*/ 5373333 h 5373215"/>
              <a:gd name="connsiteX3" fmla="*/ 50 w 4953338"/>
              <a:gd name="connsiteY3" fmla="*/ 5373333 h 5373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53338" h="5373215">
                <a:moveTo>
                  <a:pt x="50" y="117"/>
                </a:moveTo>
                <a:lnTo>
                  <a:pt x="4953388" y="117"/>
                </a:lnTo>
                <a:lnTo>
                  <a:pt x="4953388" y="5373333"/>
                </a:lnTo>
                <a:lnTo>
                  <a:pt x="50" y="5373333"/>
                </a:lnTo>
                <a:close/>
              </a:path>
            </a:pathLst>
          </a:custGeom>
        </p:spPr>
      </p:pic>
      <p:sp>
        <p:nvSpPr>
          <p:cNvPr id="32" name="شكل حر: شكل 26">
            <a:extLst>
              <a:ext uri="{FF2B5EF4-FFF2-40B4-BE49-F238E27FC236}">
                <a16:creationId xmlns:a16="http://schemas.microsoft.com/office/drawing/2014/main" id="{B963551C-DC40-9F47-B20A-E10A61A212C9}"/>
              </a:ext>
            </a:extLst>
          </p:cNvPr>
          <p:cNvSpPr/>
          <p:nvPr/>
        </p:nvSpPr>
        <p:spPr>
          <a:xfrm>
            <a:off x="2428875" y="595314"/>
            <a:ext cx="3657600" cy="5703887"/>
          </a:xfrm>
          <a:custGeom>
            <a:avLst/>
            <a:gdLst>
              <a:gd name="connsiteX0" fmla="*/ 4877517 w 4877638"/>
              <a:gd name="connsiteY0" fmla="*/ 5057176 h 5298733"/>
              <a:gd name="connsiteX1" fmla="*/ 4564556 w 4877638"/>
              <a:gd name="connsiteY1" fmla="*/ 5298757 h 5298733"/>
              <a:gd name="connsiteX2" fmla="*/ 312778 w 4877638"/>
              <a:gd name="connsiteY2" fmla="*/ 5298757 h 5298733"/>
              <a:gd name="connsiteX3" fmla="*/ -122 w 4877638"/>
              <a:gd name="connsiteY3" fmla="*/ 5057176 h 5298733"/>
              <a:gd name="connsiteX4" fmla="*/ -122 w 4877638"/>
              <a:gd name="connsiteY4" fmla="*/ 241606 h 5298733"/>
              <a:gd name="connsiteX5" fmla="*/ 312778 w 4877638"/>
              <a:gd name="connsiteY5" fmla="*/ 24 h 5298733"/>
              <a:gd name="connsiteX6" fmla="*/ 4564373 w 4877638"/>
              <a:gd name="connsiteY6" fmla="*/ 24 h 5298733"/>
              <a:gd name="connsiteX7" fmla="*/ 4877334 w 4877638"/>
              <a:gd name="connsiteY7" fmla="*/ 241606 h 52987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77638" h="5298733">
                <a:moveTo>
                  <a:pt x="4877517" y="5057176"/>
                </a:moveTo>
                <a:cubicBezTo>
                  <a:pt x="4877517" y="5190563"/>
                  <a:pt x="4737558" y="5298757"/>
                  <a:pt x="4564556" y="5298757"/>
                </a:cubicBezTo>
                <a:lnTo>
                  <a:pt x="312778" y="5298757"/>
                </a:lnTo>
                <a:cubicBezTo>
                  <a:pt x="139959" y="5298757"/>
                  <a:pt x="-122" y="5190563"/>
                  <a:pt x="-122" y="5057176"/>
                </a:cubicBezTo>
                <a:lnTo>
                  <a:pt x="-122" y="241606"/>
                </a:lnTo>
                <a:cubicBezTo>
                  <a:pt x="-122" y="108158"/>
                  <a:pt x="139837" y="24"/>
                  <a:pt x="312778" y="24"/>
                </a:cubicBezTo>
                <a:lnTo>
                  <a:pt x="4564373" y="24"/>
                </a:lnTo>
                <a:cubicBezTo>
                  <a:pt x="4737192" y="24"/>
                  <a:pt x="4877334" y="108158"/>
                  <a:pt x="4877334" y="241606"/>
                </a:cubicBezTo>
                <a:close/>
              </a:path>
            </a:pathLst>
          </a:custGeom>
          <a:solidFill>
            <a:srgbClr val="FFFFFF"/>
          </a:solidFill>
          <a:ln w="6080" cap="flat">
            <a:noFill/>
            <a:prstDash val="solid"/>
            <a:miter/>
          </a:ln>
        </p:spPr>
        <p:txBody>
          <a:bodyPr rtlCol="1" anchor="ctr"/>
          <a:lstStyle/>
          <a:p>
            <a:pPr algn="r" rtl="1">
              <a:defRPr/>
            </a:pPr>
            <a:endParaRPr lang="ar-EG" sz="1350"/>
          </a:p>
        </p:txBody>
      </p:sp>
      <p:sp>
        <p:nvSpPr>
          <p:cNvPr id="33" name="شكل حر: شكل 27">
            <a:extLst>
              <a:ext uri="{FF2B5EF4-FFF2-40B4-BE49-F238E27FC236}">
                <a16:creationId xmlns:a16="http://schemas.microsoft.com/office/drawing/2014/main" id="{0E53ACC7-835A-7D4B-AC24-86D547A7DCE9}"/>
              </a:ext>
            </a:extLst>
          </p:cNvPr>
          <p:cNvSpPr/>
          <p:nvPr/>
        </p:nvSpPr>
        <p:spPr>
          <a:xfrm>
            <a:off x="2693988" y="1808164"/>
            <a:ext cx="3205162" cy="53975"/>
          </a:xfrm>
          <a:custGeom>
            <a:avLst/>
            <a:gdLst>
              <a:gd name="connsiteX0" fmla="*/ 0 w 4274353"/>
              <a:gd name="connsiteY0" fmla="*/ 0 h 6085"/>
              <a:gd name="connsiteX1" fmla="*/ 4274354 w 4274353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74353" h="6085">
                <a:moveTo>
                  <a:pt x="0" y="0"/>
                </a:moveTo>
                <a:lnTo>
                  <a:pt x="4274354" y="0"/>
                </a:lnTo>
              </a:path>
            </a:pathLst>
          </a:custGeom>
          <a:ln w="12161" cap="rnd">
            <a:solidFill>
              <a:srgbClr val="E3A06B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34" name="شكل حر: شكل 28">
            <a:extLst>
              <a:ext uri="{FF2B5EF4-FFF2-40B4-BE49-F238E27FC236}">
                <a16:creationId xmlns:a16="http://schemas.microsoft.com/office/drawing/2014/main" id="{825F474F-7640-654E-BA6A-B2E31A5FED77}"/>
              </a:ext>
            </a:extLst>
          </p:cNvPr>
          <p:cNvSpPr/>
          <p:nvPr/>
        </p:nvSpPr>
        <p:spPr>
          <a:xfrm>
            <a:off x="2693988" y="2132014"/>
            <a:ext cx="3192462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35" name="شكل حر: شكل 29">
            <a:extLst>
              <a:ext uri="{FF2B5EF4-FFF2-40B4-BE49-F238E27FC236}">
                <a16:creationId xmlns:a16="http://schemas.microsoft.com/office/drawing/2014/main" id="{353F8989-A54C-4C4D-9D8B-CB77459B0A02}"/>
              </a:ext>
            </a:extLst>
          </p:cNvPr>
          <p:cNvSpPr/>
          <p:nvPr/>
        </p:nvSpPr>
        <p:spPr>
          <a:xfrm>
            <a:off x="2693988" y="2351089"/>
            <a:ext cx="3192462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36" name="شكل حر: شكل 30">
            <a:extLst>
              <a:ext uri="{FF2B5EF4-FFF2-40B4-BE49-F238E27FC236}">
                <a16:creationId xmlns:a16="http://schemas.microsoft.com/office/drawing/2014/main" id="{BD60F318-72F9-EA48-B9F4-837BEC6872F6}"/>
              </a:ext>
            </a:extLst>
          </p:cNvPr>
          <p:cNvSpPr/>
          <p:nvPr/>
        </p:nvSpPr>
        <p:spPr>
          <a:xfrm>
            <a:off x="2693988" y="2571751"/>
            <a:ext cx="3192462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37" name="شكل حر: شكل 31">
            <a:extLst>
              <a:ext uri="{FF2B5EF4-FFF2-40B4-BE49-F238E27FC236}">
                <a16:creationId xmlns:a16="http://schemas.microsoft.com/office/drawing/2014/main" id="{73108136-44F5-C741-B88E-44AABFDDC4AB}"/>
              </a:ext>
            </a:extLst>
          </p:cNvPr>
          <p:cNvSpPr/>
          <p:nvPr/>
        </p:nvSpPr>
        <p:spPr>
          <a:xfrm>
            <a:off x="2693988" y="2801939"/>
            <a:ext cx="3192462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38" name="شكل حر: شكل 32">
            <a:extLst>
              <a:ext uri="{FF2B5EF4-FFF2-40B4-BE49-F238E27FC236}">
                <a16:creationId xmlns:a16="http://schemas.microsoft.com/office/drawing/2014/main" id="{92CAD838-4247-314A-BC03-E35A14B15240}"/>
              </a:ext>
            </a:extLst>
          </p:cNvPr>
          <p:cNvSpPr/>
          <p:nvPr/>
        </p:nvSpPr>
        <p:spPr>
          <a:xfrm>
            <a:off x="2693988" y="3021013"/>
            <a:ext cx="3192462" cy="55562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39" name="شكل حر: شكل 33">
            <a:extLst>
              <a:ext uri="{FF2B5EF4-FFF2-40B4-BE49-F238E27FC236}">
                <a16:creationId xmlns:a16="http://schemas.microsoft.com/office/drawing/2014/main" id="{0A4E8091-561D-6749-B3AC-105CD784B26F}"/>
              </a:ext>
            </a:extLst>
          </p:cNvPr>
          <p:cNvSpPr/>
          <p:nvPr/>
        </p:nvSpPr>
        <p:spPr>
          <a:xfrm>
            <a:off x="2693988" y="3241676"/>
            <a:ext cx="3192462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40" name="شكل حر: شكل 34">
            <a:extLst>
              <a:ext uri="{FF2B5EF4-FFF2-40B4-BE49-F238E27FC236}">
                <a16:creationId xmlns:a16="http://schemas.microsoft.com/office/drawing/2014/main" id="{50D8FC7A-2D0D-0D4A-AE9E-8A09E83F2B79}"/>
              </a:ext>
            </a:extLst>
          </p:cNvPr>
          <p:cNvSpPr/>
          <p:nvPr/>
        </p:nvSpPr>
        <p:spPr>
          <a:xfrm>
            <a:off x="2693988" y="3460751"/>
            <a:ext cx="3192462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41" name="شكل حر: شكل 35">
            <a:extLst>
              <a:ext uri="{FF2B5EF4-FFF2-40B4-BE49-F238E27FC236}">
                <a16:creationId xmlns:a16="http://schemas.microsoft.com/office/drawing/2014/main" id="{B6DB14B3-BF03-CC4C-92EB-782169D51499}"/>
              </a:ext>
            </a:extLst>
          </p:cNvPr>
          <p:cNvSpPr/>
          <p:nvPr/>
        </p:nvSpPr>
        <p:spPr>
          <a:xfrm>
            <a:off x="2693988" y="3690938"/>
            <a:ext cx="3192462" cy="55562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42" name="شكل حر: شكل 36">
            <a:extLst>
              <a:ext uri="{FF2B5EF4-FFF2-40B4-BE49-F238E27FC236}">
                <a16:creationId xmlns:a16="http://schemas.microsoft.com/office/drawing/2014/main" id="{489C7AC8-B424-8D4B-846C-9147A053A925}"/>
              </a:ext>
            </a:extLst>
          </p:cNvPr>
          <p:cNvSpPr/>
          <p:nvPr/>
        </p:nvSpPr>
        <p:spPr>
          <a:xfrm>
            <a:off x="2693988" y="3911601"/>
            <a:ext cx="3192462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43" name="شكل حر: شكل 37">
            <a:extLst>
              <a:ext uri="{FF2B5EF4-FFF2-40B4-BE49-F238E27FC236}">
                <a16:creationId xmlns:a16="http://schemas.microsoft.com/office/drawing/2014/main" id="{590CA350-A358-9F42-9AAE-D0A577F0EEBE}"/>
              </a:ext>
            </a:extLst>
          </p:cNvPr>
          <p:cNvSpPr/>
          <p:nvPr/>
        </p:nvSpPr>
        <p:spPr>
          <a:xfrm>
            <a:off x="2693988" y="4130676"/>
            <a:ext cx="3192462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44" name="شكل حر: شكل 38">
            <a:extLst>
              <a:ext uri="{FF2B5EF4-FFF2-40B4-BE49-F238E27FC236}">
                <a16:creationId xmlns:a16="http://schemas.microsoft.com/office/drawing/2014/main" id="{14ECC212-36AA-6041-8DF1-47BB9766F5D0}"/>
              </a:ext>
            </a:extLst>
          </p:cNvPr>
          <p:cNvSpPr/>
          <p:nvPr/>
        </p:nvSpPr>
        <p:spPr>
          <a:xfrm>
            <a:off x="2693988" y="4351339"/>
            <a:ext cx="3192462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45" name="شكل حر: شكل 39">
            <a:extLst>
              <a:ext uri="{FF2B5EF4-FFF2-40B4-BE49-F238E27FC236}">
                <a16:creationId xmlns:a16="http://schemas.microsoft.com/office/drawing/2014/main" id="{BCC7D529-FB6E-494C-9267-0C63EB966C4F}"/>
              </a:ext>
            </a:extLst>
          </p:cNvPr>
          <p:cNvSpPr/>
          <p:nvPr/>
        </p:nvSpPr>
        <p:spPr>
          <a:xfrm>
            <a:off x="2693988" y="4581526"/>
            <a:ext cx="3192462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46" name="شكل حر: شكل 40">
            <a:extLst>
              <a:ext uri="{FF2B5EF4-FFF2-40B4-BE49-F238E27FC236}">
                <a16:creationId xmlns:a16="http://schemas.microsoft.com/office/drawing/2014/main" id="{95E1453B-AB4E-014A-9B61-A0E22E430629}"/>
              </a:ext>
            </a:extLst>
          </p:cNvPr>
          <p:cNvSpPr/>
          <p:nvPr/>
        </p:nvSpPr>
        <p:spPr>
          <a:xfrm>
            <a:off x="2693988" y="4800601"/>
            <a:ext cx="3192462" cy="55563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47" name="شكل حر: شكل 41">
            <a:extLst>
              <a:ext uri="{FF2B5EF4-FFF2-40B4-BE49-F238E27FC236}">
                <a16:creationId xmlns:a16="http://schemas.microsoft.com/office/drawing/2014/main" id="{E688AB51-CEAF-8248-B13F-F314B73839CF}"/>
              </a:ext>
            </a:extLst>
          </p:cNvPr>
          <p:cNvSpPr/>
          <p:nvPr/>
        </p:nvSpPr>
        <p:spPr>
          <a:xfrm>
            <a:off x="2693988" y="5068888"/>
            <a:ext cx="3205162" cy="55562"/>
          </a:xfrm>
          <a:custGeom>
            <a:avLst/>
            <a:gdLst>
              <a:gd name="connsiteX0" fmla="*/ 0 w 4274353"/>
              <a:gd name="connsiteY0" fmla="*/ 0 h 6085"/>
              <a:gd name="connsiteX1" fmla="*/ 4274354 w 4274353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74353" h="6085">
                <a:moveTo>
                  <a:pt x="0" y="0"/>
                </a:moveTo>
                <a:lnTo>
                  <a:pt x="4274354" y="0"/>
                </a:lnTo>
              </a:path>
            </a:pathLst>
          </a:custGeom>
          <a:ln w="12161" cap="rnd">
            <a:solidFill>
              <a:srgbClr val="E3A06B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48" name="شكل حر: شكل 54">
            <a:extLst>
              <a:ext uri="{FF2B5EF4-FFF2-40B4-BE49-F238E27FC236}">
                <a16:creationId xmlns:a16="http://schemas.microsoft.com/office/drawing/2014/main" id="{36EF0B3B-3BC2-4C41-95E5-D369B730B5A7}"/>
              </a:ext>
            </a:extLst>
          </p:cNvPr>
          <p:cNvSpPr/>
          <p:nvPr/>
        </p:nvSpPr>
        <p:spPr>
          <a:xfrm>
            <a:off x="6372225" y="1808164"/>
            <a:ext cx="3206750" cy="53975"/>
          </a:xfrm>
          <a:custGeom>
            <a:avLst/>
            <a:gdLst>
              <a:gd name="connsiteX0" fmla="*/ 0 w 4274353"/>
              <a:gd name="connsiteY0" fmla="*/ 0 h 6085"/>
              <a:gd name="connsiteX1" fmla="*/ 4274354 w 4274353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74353" h="6085">
                <a:moveTo>
                  <a:pt x="0" y="0"/>
                </a:moveTo>
                <a:lnTo>
                  <a:pt x="4274354" y="0"/>
                </a:lnTo>
              </a:path>
            </a:pathLst>
          </a:custGeom>
          <a:ln w="12161" cap="rnd">
            <a:solidFill>
              <a:srgbClr val="E3A06B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49" name="شكل حر: شكل 55">
            <a:extLst>
              <a:ext uri="{FF2B5EF4-FFF2-40B4-BE49-F238E27FC236}">
                <a16:creationId xmlns:a16="http://schemas.microsoft.com/office/drawing/2014/main" id="{E2CB233F-4F0F-8A48-A875-2A4B8C717506}"/>
              </a:ext>
            </a:extLst>
          </p:cNvPr>
          <p:cNvSpPr/>
          <p:nvPr/>
        </p:nvSpPr>
        <p:spPr>
          <a:xfrm>
            <a:off x="6372225" y="5068888"/>
            <a:ext cx="3206750" cy="55562"/>
          </a:xfrm>
          <a:custGeom>
            <a:avLst/>
            <a:gdLst>
              <a:gd name="connsiteX0" fmla="*/ 0 w 4274353"/>
              <a:gd name="connsiteY0" fmla="*/ 0 h 6085"/>
              <a:gd name="connsiteX1" fmla="*/ 4274354 w 4274353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74353" h="6085">
                <a:moveTo>
                  <a:pt x="0" y="0"/>
                </a:moveTo>
                <a:lnTo>
                  <a:pt x="4274354" y="0"/>
                </a:lnTo>
              </a:path>
            </a:pathLst>
          </a:custGeom>
          <a:ln w="12161" cap="rnd">
            <a:solidFill>
              <a:srgbClr val="E3A06B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50" name="شكل حر: شكل 56">
            <a:extLst>
              <a:ext uri="{FF2B5EF4-FFF2-40B4-BE49-F238E27FC236}">
                <a16:creationId xmlns:a16="http://schemas.microsoft.com/office/drawing/2014/main" id="{3D8559E6-30CB-CE47-9C50-CEC1406310B1}"/>
              </a:ext>
            </a:extLst>
          </p:cNvPr>
          <p:cNvSpPr/>
          <p:nvPr/>
        </p:nvSpPr>
        <p:spPr>
          <a:xfrm>
            <a:off x="6372225" y="2132014"/>
            <a:ext cx="3194050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51" name="شكل حر: شكل 57">
            <a:extLst>
              <a:ext uri="{FF2B5EF4-FFF2-40B4-BE49-F238E27FC236}">
                <a16:creationId xmlns:a16="http://schemas.microsoft.com/office/drawing/2014/main" id="{5FBEB932-8237-FF46-966C-A1AC96535AAE}"/>
              </a:ext>
            </a:extLst>
          </p:cNvPr>
          <p:cNvSpPr/>
          <p:nvPr/>
        </p:nvSpPr>
        <p:spPr>
          <a:xfrm>
            <a:off x="6372225" y="2351089"/>
            <a:ext cx="3194050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52" name="شكل حر: شكل 58">
            <a:extLst>
              <a:ext uri="{FF2B5EF4-FFF2-40B4-BE49-F238E27FC236}">
                <a16:creationId xmlns:a16="http://schemas.microsoft.com/office/drawing/2014/main" id="{47A7B321-4926-3C43-83A0-369705E8257B}"/>
              </a:ext>
            </a:extLst>
          </p:cNvPr>
          <p:cNvSpPr/>
          <p:nvPr/>
        </p:nvSpPr>
        <p:spPr>
          <a:xfrm>
            <a:off x="6372225" y="2571751"/>
            <a:ext cx="3194050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53" name="شكل حر: شكل 59">
            <a:extLst>
              <a:ext uri="{FF2B5EF4-FFF2-40B4-BE49-F238E27FC236}">
                <a16:creationId xmlns:a16="http://schemas.microsoft.com/office/drawing/2014/main" id="{D241F001-F946-064E-A79D-A9B4982D1D72}"/>
              </a:ext>
            </a:extLst>
          </p:cNvPr>
          <p:cNvSpPr/>
          <p:nvPr/>
        </p:nvSpPr>
        <p:spPr>
          <a:xfrm>
            <a:off x="6372225" y="2801939"/>
            <a:ext cx="3194050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54" name="شكل حر: شكل 60">
            <a:extLst>
              <a:ext uri="{FF2B5EF4-FFF2-40B4-BE49-F238E27FC236}">
                <a16:creationId xmlns:a16="http://schemas.microsoft.com/office/drawing/2014/main" id="{98A07A37-9FD0-4644-9D56-050E3A3DD50F}"/>
              </a:ext>
            </a:extLst>
          </p:cNvPr>
          <p:cNvSpPr/>
          <p:nvPr/>
        </p:nvSpPr>
        <p:spPr>
          <a:xfrm>
            <a:off x="6372225" y="3021013"/>
            <a:ext cx="3194050" cy="55562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55" name="شكل حر: شكل 61">
            <a:extLst>
              <a:ext uri="{FF2B5EF4-FFF2-40B4-BE49-F238E27FC236}">
                <a16:creationId xmlns:a16="http://schemas.microsoft.com/office/drawing/2014/main" id="{8BCAB859-829D-4A49-90E5-8DF104BA1385}"/>
              </a:ext>
            </a:extLst>
          </p:cNvPr>
          <p:cNvSpPr/>
          <p:nvPr/>
        </p:nvSpPr>
        <p:spPr>
          <a:xfrm>
            <a:off x="6372225" y="3241676"/>
            <a:ext cx="3194050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56" name="شكل حر: شكل 62">
            <a:extLst>
              <a:ext uri="{FF2B5EF4-FFF2-40B4-BE49-F238E27FC236}">
                <a16:creationId xmlns:a16="http://schemas.microsoft.com/office/drawing/2014/main" id="{E17CB88C-C944-6446-BB12-737EBBEF903C}"/>
              </a:ext>
            </a:extLst>
          </p:cNvPr>
          <p:cNvSpPr/>
          <p:nvPr/>
        </p:nvSpPr>
        <p:spPr>
          <a:xfrm>
            <a:off x="6372225" y="3460751"/>
            <a:ext cx="3194050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57" name="شكل حر: شكل 63">
            <a:extLst>
              <a:ext uri="{FF2B5EF4-FFF2-40B4-BE49-F238E27FC236}">
                <a16:creationId xmlns:a16="http://schemas.microsoft.com/office/drawing/2014/main" id="{F62CF8FD-B672-3741-9E9D-4BA7BDCCDC28}"/>
              </a:ext>
            </a:extLst>
          </p:cNvPr>
          <p:cNvSpPr/>
          <p:nvPr/>
        </p:nvSpPr>
        <p:spPr>
          <a:xfrm>
            <a:off x="6372225" y="3690938"/>
            <a:ext cx="3194050" cy="55562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58" name="شكل حر: شكل 64">
            <a:extLst>
              <a:ext uri="{FF2B5EF4-FFF2-40B4-BE49-F238E27FC236}">
                <a16:creationId xmlns:a16="http://schemas.microsoft.com/office/drawing/2014/main" id="{897416B5-5140-B14F-B3BE-0F6D762A52ED}"/>
              </a:ext>
            </a:extLst>
          </p:cNvPr>
          <p:cNvSpPr/>
          <p:nvPr/>
        </p:nvSpPr>
        <p:spPr>
          <a:xfrm>
            <a:off x="6372225" y="3911601"/>
            <a:ext cx="3194050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59" name="شكل حر: شكل 65">
            <a:extLst>
              <a:ext uri="{FF2B5EF4-FFF2-40B4-BE49-F238E27FC236}">
                <a16:creationId xmlns:a16="http://schemas.microsoft.com/office/drawing/2014/main" id="{380E52D2-1058-A84B-B020-A33EAD48C651}"/>
              </a:ext>
            </a:extLst>
          </p:cNvPr>
          <p:cNvSpPr/>
          <p:nvPr/>
        </p:nvSpPr>
        <p:spPr>
          <a:xfrm>
            <a:off x="6372225" y="4130676"/>
            <a:ext cx="3194050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60" name="شكل حر: شكل 66">
            <a:extLst>
              <a:ext uri="{FF2B5EF4-FFF2-40B4-BE49-F238E27FC236}">
                <a16:creationId xmlns:a16="http://schemas.microsoft.com/office/drawing/2014/main" id="{5FE4814F-D57A-2D47-8AA9-92ACD12601F5}"/>
              </a:ext>
            </a:extLst>
          </p:cNvPr>
          <p:cNvSpPr/>
          <p:nvPr/>
        </p:nvSpPr>
        <p:spPr>
          <a:xfrm>
            <a:off x="6372225" y="4351339"/>
            <a:ext cx="3194050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61" name="شكل حر: شكل 67">
            <a:extLst>
              <a:ext uri="{FF2B5EF4-FFF2-40B4-BE49-F238E27FC236}">
                <a16:creationId xmlns:a16="http://schemas.microsoft.com/office/drawing/2014/main" id="{446CEDD1-1E58-7F4B-9F76-8DA7544BC0CB}"/>
              </a:ext>
            </a:extLst>
          </p:cNvPr>
          <p:cNvSpPr/>
          <p:nvPr/>
        </p:nvSpPr>
        <p:spPr>
          <a:xfrm>
            <a:off x="6372225" y="4581526"/>
            <a:ext cx="3194050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62" name="شكل حر: شكل 68">
            <a:extLst>
              <a:ext uri="{FF2B5EF4-FFF2-40B4-BE49-F238E27FC236}">
                <a16:creationId xmlns:a16="http://schemas.microsoft.com/office/drawing/2014/main" id="{980BB211-60A0-2649-BCA5-7C0EAE28F984}"/>
              </a:ext>
            </a:extLst>
          </p:cNvPr>
          <p:cNvSpPr/>
          <p:nvPr/>
        </p:nvSpPr>
        <p:spPr>
          <a:xfrm>
            <a:off x="6372225" y="4800601"/>
            <a:ext cx="3194050" cy="55563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20529" name="مربع نص 105">
            <a:extLst>
              <a:ext uri="{FF2B5EF4-FFF2-40B4-BE49-F238E27FC236}">
                <a16:creationId xmlns:a16="http://schemas.microsoft.com/office/drawing/2014/main" id="{EEC776DA-A9FC-9D41-9A3E-3ABA5F8761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80463" y="5137151"/>
            <a:ext cx="73501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0"/>
              </a:spcBef>
              <a:buFontTx/>
              <a:buNone/>
            </a:pPr>
            <a:r>
              <a:rPr lang="ar-EG" altLang="ar-SA" sz="1200">
                <a:solidFill>
                  <a:srgbClr val="E3A06B"/>
                </a:solidFill>
                <a:ea typeface="AdvertisingLight"/>
                <a:cs typeface="AdvertisingLight"/>
              </a:rPr>
              <a:t>1</a:t>
            </a:r>
          </a:p>
        </p:txBody>
      </p:sp>
      <p:sp>
        <p:nvSpPr>
          <p:cNvPr id="20530" name="مربع نص 106">
            <a:extLst>
              <a:ext uri="{FF2B5EF4-FFF2-40B4-BE49-F238E27FC236}">
                <a16:creationId xmlns:a16="http://schemas.microsoft.com/office/drawing/2014/main" id="{4E588F81-A0C1-824B-9550-486E38DD4C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62538" y="5138739"/>
            <a:ext cx="73501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0"/>
              </a:spcBef>
              <a:buFontTx/>
              <a:buNone/>
            </a:pPr>
            <a:r>
              <a:rPr lang="ar-EG" altLang="ar-SA" sz="1200">
                <a:solidFill>
                  <a:srgbClr val="E3A06B"/>
                </a:solidFill>
                <a:ea typeface="AdvertisingLight"/>
                <a:cs typeface="AdvertisingLight"/>
              </a:rPr>
              <a:t>2</a:t>
            </a:r>
          </a:p>
        </p:txBody>
      </p:sp>
      <p:pic>
        <p:nvPicPr>
          <p:cNvPr id="66" name="صورة 65">
            <a:hlinkClick r:id="rId7" action="ppaction://hlinksldjump"/>
            <a:extLst>
              <a:ext uri="{FF2B5EF4-FFF2-40B4-BE49-F238E27FC236}">
                <a16:creationId xmlns:a16="http://schemas.microsoft.com/office/drawing/2014/main" id="{EEE692B1-AC05-8B42-B96D-1F2958C12FB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30102" y="824175"/>
            <a:ext cx="405748" cy="579723"/>
          </a:xfrm>
          <a:prstGeom prst="rect">
            <a:avLst/>
          </a:prstGeom>
          <a:effectLst>
            <a:glow rad="152400">
              <a:schemeClr val="accent1">
                <a:alpha val="0"/>
              </a:schemeClr>
            </a:glow>
            <a:softEdge rad="0"/>
          </a:effectLst>
        </p:spPr>
      </p:pic>
      <p:pic>
        <p:nvPicPr>
          <p:cNvPr id="20532" name="Picture 37">
            <a:extLst>
              <a:ext uri="{FF2B5EF4-FFF2-40B4-BE49-F238E27FC236}">
                <a16:creationId xmlns:a16="http://schemas.microsoft.com/office/drawing/2014/main" id="{1093D872-7DE7-AC4A-91A2-B95AF0DA35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67" t="8559"/>
          <a:stretch/>
        </p:blipFill>
        <p:spPr bwMode="auto">
          <a:xfrm>
            <a:off x="7899161" y="327964"/>
            <a:ext cx="1999440" cy="51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63" name="Rectangle 123">
            <a:extLst>
              <a:ext uri="{FF2B5EF4-FFF2-40B4-BE49-F238E27FC236}">
                <a16:creationId xmlns:a16="http://schemas.microsoft.com/office/drawing/2014/main" id="{FBDB0694-0027-8C4B-B34D-7A51E1BB92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5164" y="1133475"/>
            <a:ext cx="6010275" cy="649288"/>
          </a:xfrm>
          <a:prstGeom prst="rect">
            <a:avLst/>
          </a:prstGeom>
          <a:solidFill>
            <a:schemeClr val="bg1"/>
          </a:solidFill>
          <a:ln w="57150" cmpd="thinThick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ar-SA" altLang="ar-SA" sz="2400"/>
              <a:t>حلل وحيدة الحد  ــ ١٧ س</a:t>
            </a:r>
            <a:r>
              <a:rPr lang="ar-SA" altLang="ar-SA" baseline="30000"/>
              <a:t>٣</a:t>
            </a:r>
            <a:r>
              <a:rPr lang="ar-SA" altLang="ar-SA" sz="2400"/>
              <a:t>ص</a:t>
            </a:r>
            <a:r>
              <a:rPr lang="ar-SA" altLang="ar-SA" baseline="30000"/>
              <a:t>٢</a:t>
            </a:r>
            <a:r>
              <a:rPr lang="ar-SA" altLang="ar-SA" sz="2400"/>
              <a:t>ع   تحليلا تاما .</a:t>
            </a:r>
          </a:p>
        </p:txBody>
      </p:sp>
      <p:grpSp>
        <p:nvGrpSpPr>
          <p:cNvPr id="112764" name="Group 124">
            <a:extLst>
              <a:ext uri="{FF2B5EF4-FFF2-40B4-BE49-F238E27FC236}">
                <a16:creationId xmlns:a16="http://schemas.microsoft.com/office/drawing/2014/main" id="{9F8CDD5A-FF50-8947-8C8A-8491F3323C6B}"/>
              </a:ext>
            </a:extLst>
          </p:cNvPr>
          <p:cNvGrpSpPr>
            <a:grpSpLocks/>
          </p:cNvGrpSpPr>
          <p:nvPr/>
        </p:nvGrpSpPr>
        <p:grpSpPr bwMode="auto">
          <a:xfrm>
            <a:off x="3492501" y="2446338"/>
            <a:ext cx="6049963" cy="2665412"/>
            <a:chOff x="1678" y="1456"/>
            <a:chExt cx="3811" cy="1679"/>
          </a:xfrm>
        </p:grpSpPr>
        <p:sp>
          <p:nvSpPr>
            <p:cNvPr id="20544" name="Rectangle 125">
              <a:extLst>
                <a:ext uri="{FF2B5EF4-FFF2-40B4-BE49-F238E27FC236}">
                  <a16:creationId xmlns:a16="http://schemas.microsoft.com/office/drawing/2014/main" id="{E3F6FA91-2DFA-9D44-A662-2E55476AC1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78" y="1456"/>
              <a:ext cx="3811" cy="1679"/>
            </a:xfrm>
            <a:prstGeom prst="rect">
              <a:avLst/>
            </a:prstGeom>
            <a:solidFill>
              <a:schemeClr val="bg1"/>
            </a:solidFill>
            <a:ln w="38100" cmpd="dbl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endParaRPr lang="ar-SA" altLang="ar-SA" sz="1800"/>
            </a:p>
          </p:txBody>
        </p:sp>
        <p:sp>
          <p:nvSpPr>
            <p:cNvPr id="20545" name="Line 126">
              <a:extLst>
                <a:ext uri="{FF2B5EF4-FFF2-40B4-BE49-F238E27FC236}">
                  <a16:creationId xmlns:a16="http://schemas.microsoft.com/office/drawing/2014/main" id="{F93279C4-5382-5045-9383-2745F73D10E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678" y="2137"/>
              <a:ext cx="3811" cy="0"/>
            </a:xfrm>
            <a:prstGeom prst="line">
              <a:avLst/>
            </a:prstGeom>
            <a:noFill/>
            <a:ln w="38100" cmpd="dbl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ar-SA"/>
            </a:p>
          </p:txBody>
        </p:sp>
      </p:grpSp>
      <p:sp>
        <p:nvSpPr>
          <p:cNvPr id="5207" name="Text Box 87">
            <a:extLst>
              <a:ext uri="{FF2B5EF4-FFF2-40B4-BE49-F238E27FC236}">
                <a16:creationId xmlns:a16="http://schemas.microsoft.com/office/drawing/2014/main" id="{DA80A1D9-72A0-9442-92E1-34963782B0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48489" y="2786063"/>
            <a:ext cx="2486025" cy="44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9933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rtl="0" eaLnBrk="1" hangingPunct="1">
              <a:spcBef>
                <a:spcPct val="50000"/>
              </a:spcBef>
              <a:buFontTx/>
              <a:buNone/>
            </a:pPr>
            <a:r>
              <a:rPr lang="ar-SA" altLang="ar-SA" sz="2300">
                <a:solidFill>
                  <a:schemeClr val="accent2"/>
                </a:solidFill>
              </a:rPr>
              <a:t>ــ ١٧</a:t>
            </a:r>
            <a:r>
              <a:rPr lang="ar-SA" altLang="ar-SA" sz="2300"/>
              <a:t>  </a:t>
            </a:r>
            <a:r>
              <a:rPr lang="ar-SA" altLang="ar-SA" sz="2300">
                <a:solidFill>
                  <a:srgbClr val="A50021"/>
                </a:solidFill>
              </a:rPr>
              <a:t>س</a:t>
            </a:r>
            <a:r>
              <a:rPr lang="ar-SA" altLang="ar-SA" baseline="30000">
                <a:solidFill>
                  <a:srgbClr val="A50021"/>
                </a:solidFill>
              </a:rPr>
              <a:t>٣</a:t>
            </a:r>
            <a:r>
              <a:rPr lang="ar-SA" altLang="ar-SA" sz="2300"/>
              <a:t> ص</a:t>
            </a:r>
            <a:r>
              <a:rPr lang="ar-SA" altLang="ar-SA" baseline="30000"/>
              <a:t>٢</a:t>
            </a:r>
            <a:r>
              <a:rPr lang="ar-SA" altLang="ar-SA" sz="2300"/>
              <a:t>  </a:t>
            </a:r>
            <a:r>
              <a:rPr lang="ar-SA" altLang="ar-SA" sz="2300">
                <a:solidFill>
                  <a:srgbClr val="008000"/>
                </a:solidFill>
              </a:rPr>
              <a:t>ع</a:t>
            </a:r>
            <a:endParaRPr lang="ar-SA" altLang="ar-SA" baseline="30000">
              <a:solidFill>
                <a:srgbClr val="008000"/>
              </a:solidFill>
            </a:endParaRPr>
          </a:p>
        </p:txBody>
      </p:sp>
      <p:sp>
        <p:nvSpPr>
          <p:cNvPr id="2" name="Text Box 87">
            <a:extLst>
              <a:ext uri="{FF2B5EF4-FFF2-40B4-BE49-F238E27FC236}">
                <a16:creationId xmlns:a16="http://schemas.microsoft.com/office/drawing/2014/main" id="{AC65321E-E45A-F94B-A2C8-C8FD8712AD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72451" y="4046538"/>
            <a:ext cx="1262063" cy="44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9933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rtl="0" eaLnBrk="1" hangingPunct="1">
              <a:spcBef>
                <a:spcPct val="50000"/>
              </a:spcBef>
              <a:buFontTx/>
              <a:buNone/>
            </a:pPr>
            <a:r>
              <a:rPr lang="ar-SA" altLang="ar-SA" sz="2300">
                <a:solidFill>
                  <a:schemeClr val="accent2"/>
                </a:solidFill>
              </a:rPr>
              <a:t>ــ ١ × ١٧</a:t>
            </a:r>
            <a:endParaRPr lang="ar-SA" altLang="ar-SA" sz="2300" baseline="36000">
              <a:solidFill>
                <a:schemeClr val="accent2"/>
              </a:solidFill>
            </a:endParaRPr>
          </a:p>
        </p:txBody>
      </p:sp>
      <p:sp>
        <p:nvSpPr>
          <p:cNvPr id="3" name="Text Box 87">
            <a:extLst>
              <a:ext uri="{FF2B5EF4-FFF2-40B4-BE49-F238E27FC236}">
                <a16:creationId xmlns:a16="http://schemas.microsoft.com/office/drawing/2014/main" id="{5888864F-CD51-8A4F-BD64-01013DEF12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00788" y="4057651"/>
            <a:ext cx="2087562" cy="442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9933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rtl="0" eaLnBrk="1" hangingPunct="1">
              <a:spcBef>
                <a:spcPct val="50000"/>
              </a:spcBef>
              <a:buFontTx/>
              <a:buNone/>
            </a:pPr>
            <a:r>
              <a:rPr lang="ar-SA" altLang="ar-SA" sz="2300">
                <a:solidFill>
                  <a:srgbClr val="A50021"/>
                </a:solidFill>
              </a:rPr>
              <a:t>× س × س × س</a:t>
            </a:r>
            <a:endParaRPr lang="ar-SA" altLang="ar-SA" sz="2300" baseline="36000">
              <a:solidFill>
                <a:srgbClr val="A50021"/>
              </a:solidFill>
            </a:endParaRPr>
          </a:p>
        </p:txBody>
      </p:sp>
      <p:sp>
        <p:nvSpPr>
          <p:cNvPr id="4" name="Text Box 87">
            <a:extLst>
              <a:ext uri="{FF2B5EF4-FFF2-40B4-BE49-F238E27FC236}">
                <a16:creationId xmlns:a16="http://schemas.microsoft.com/office/drawing/2014/main" id="{9DEA8D38-937A-9F4A-8CAE-FF6E707F82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05388" y="4057651"/>
            <a:ext cx="1511300" cy="442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9933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rtl="0" eaLnBrk="1" hangingPunct="1">
              <a:spcBef>
                <a:spcPct val="50000"/>
              </a:spcBef>
              <a:buFontTx/>
              <a:buNone/>
            </a:pPr>
            <a:r>
              <a:rPr lang="ar-SA" altLang="ar-SA" sz="2300"/>
              <a:t>× ص × ص</a:t>
            </a:r>
            <a:endParaRPr lang="ar-SA" altLang="ar-SA" sz="2300" baseline="36000"/>
          </a:p>
        </p:txBody>
      </p:sp>
      <p:sp>
        <p:nvSpPr>
          <p:cNvPr id="112771" name="AutoShape 131">
            <a:extLst>
              <a:ext uri="{FF2B5EF4-FFF2-40B4-BE49-F238E27FC236}">
                <a16:creationId xmlns:a16="http://schemas.microsoft.com/office/drawing/2014/main" id="{0CE1C68B-0A3D-814F-9C18-B2C2219C5C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50301" y="2663826"/>
            <a:ext cx="720725" cy="576263"/>
          </a:xfrm>
          <a:prstGeom prst="wedgeRoundRectCallout">
            <a:avLst>
              <a:gd name="adj1" fmla="val -31500"/>
              <a:gd name="adj2" fmla="val 175620"/>
              <a:gd name="adj3" fmla="val 16667"/>
            </a:avLst>
          </a:prstGeom>
          <a:noFill/>
          <a:ln w="28575" algn="ctr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9933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endParaRPr lang="en-US" altLang="ar-SA" sz="1800"/>
          </a:p>
        </p:txBody>
      </p:sp>
      <p:sp>
        <p:nvSpPr>
          <p:cNvPr id="112772" name="AutoShape 132">
            <a:extLst>
              <a:ext uri="{FF2B5EF4-FFF2-40B4-BE49-F238E27FC236}">
                <a16:creationId xmlns:a16="http://schemas.microsoft.com/office/drawing/2014/main" id="{B4E555E7-15EB-1C4D-9DCC-572860870A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80389" y="2663826"/>
            <a:ext cx="554037" cy="576263"/>
          </a:xfrm>
          <a:prstGeom prst="wedgeRoundRectCallout">
            <a:avLst>
              <a:gd name="adj1" fmla="val -157449"/>
              <a:gd name="adj2" fmla="val 175620"/>
              <a:gd name="adj3" fmla="val 16667"/>
            </a:avLst>
          </a:prstGeom>
          <a:noFill/>
          <a:ln w="28575" algn="ctr">
            <a:solidFill>
              <a:srgbClr val="A5002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9933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endParaRPr lang="en-US" altLang="ar-SA" sz="1800"/>
          </a:p>
        </p:txBody>
      </p:sp>
      <p:sp>
        <p:nvSpPr>
          <p:cNvPr id="112773" name="AutoShape 133">
            <a:extLst>
              <a:ext uri="{FF2B5EF4-FFF2-40B4-BE49-F238E27FC236}">
                <a16:creationId xmlns:a16="http://schemas.microsoft.com/office/drawing/2014/main" id="{DE9D0F06-B6C8-6040-B5D6-2F0C1D374C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40638" y="2663826"/>
            <a:ext cx="576262" cy="576263"/>
          </a:xfrm>
          <a:prstGeom prst="wedgeRoundRectCallout">
            <a:avLst>
              <a:gd name="adj1" fmla="val -372037"/>
              <a:gd name="adj2" fmla="val 183333"/>
              <a:gd name="adj3" fmla="val 16667"/>
            </a:avLst>
          </a:prstGeom>
          <a:noFill/>
          <a:ln w="2857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9933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endParaRPr lang="en-US" altLang="ar-SA" sz="1800"/>
          </a:p>
        </p:txBody>
      </p:sp>
      <p:sp>
        <p:nvSpPr>
          <p:cNvPr id="5" name="Text Box 87">
            <a:extLst>
              <a:ext uri="{FF2B5EF4-FFF2-40B4-BE49-F238E27FC236}">
                <a16:creationId xmlns:a16="http://schemas.microsoft.com/office/drawing/2014/main" id="{AADBE950-649D-E744-A3A9-747E9DF09A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32250" y="4054476"/>
            <a:ext cx="1189038" cy="442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9933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rtl="0" eaLnBrk="1" hangingPunct="1">
              <a:spcBef>
                <a:spcPct val="50000"/>
              </a:spcBef>
              <a:buFontTx/>
              <a:buNone/>
            </a:pPr>
            <a:r>
              <a:rPr lang="ar-SA" altLang="ar-SA" sz="2300">
                <a:solidFill>
                  <a:srgbClr val="008000"/>
                </a:solidFill>
              </a:rPr>
              <a:t>× ع</a:t>
            </a:r>
            <a:endParaRPr lang="ar-SA" altLang="ar-SA" sz="2300" baseline="36000">
              <a:solidFill>
                <a:srgbClr val="008000"/>
              </a:solidFill>
            </a:endParaRPr>
          </a:p>
        </p:txBody>
      </p:sp>
      <p:sp>
        <p:nvSpPr>
          <p:cNvPr id="112775" name="AutoShape 135">
            <a:extLst>
              <a:ext uri="{FF2B5EF4-FFF2-40B4-BE49-F238E27FC236}">
                <a16:creationId xmlns:a16="http://schemas.microsoft.com/office/drawing/2014/main" id="{9AA05A25-C394-C149-A38F-F5631DC161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64389" y="2663826"/>
            <a:ext cx="504825" cy="576263"/>
          </a:xfrm>
          <a:prstGeom prst="wedgeRoundRectCallout">
            <a:avLst>
              <a:gd name="adj1" fmla="val -487106"/>
              <a:gd name="adj2" fmla="val 193528"/>
              <a:gd name="adj3" fmla="val 16667"/>
            </a:avLst>
          </a:prstGeom>
          <a:noFill/>
          <a:ln w="28575" algn="ctr">
            <a:solidFill>
              <a:srgbClr val="008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9933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endParaRPr lang="en-US" altLang="ar-SA" sz="1800"/>
          </a:p>
        </p:txBody>
      </p:sp>
      <p:sp>
        <p:nvSpPr>
          <p:cNvPr id="67" name="مربع نص 66">
            <a:extLst>
              <a:ext uri="{FF2B5EF4-FFF2-40B4-BE49-F238E27FC236}">
                <a16:creationId xmlns:a16="http://schemas.microsoft.com/office/drawing/2014/main" id="{F551AEA8-CCC6-D849-AF9E-DDFBA1350725}"/>
              </a:ext>
            </a:extLst>
          </p:cNvPr>
          <p:cNvSpPr txBox="1"/>
          <p:nvPr/>
        </p:nvSpPr>
        <p:spPr>
          <a:xfrm>
            <a:off x="10271664" y="297712"/>
            <a:ext cx="1179601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/>
              <a:t>٣/صـ٦١</a:t>
            </a:r>
          </a:p>
        </p:txBody>
      </p:sp>
      <p:pic>
        <p:nvPicPr>
          <p:cNvPr id="68" name="صورة 67">
            <a:extLst>
              <a:ext uri="{FF2B5EF4-FFF2-40B4-BE49-F238E27FC236}">
                <a16:creationId xmlns:a16="http://schemas.microsoft.com/office/drawing/2014/main" id="{BCB455A4-CC44-1849-A88D-567E250FD1DC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alphaModFix amt="50000"/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artisticGlowEdges/>
                    </a14:imgEffect>
                  </a14:imgLayer>
                </a14:imgProps>
              </a:ext>
            </a:extLst>
          </a:blip>
          <a:srcRect b="25551"/>
          <a:stretch/>
        </p:blipFill>
        <p:spPr>
          <a:xfrm>
            <a:off x="2702644" y="5331582"/>
            <a:ext cx="1433033" cy="1016116"/>
          </a:xfrm>
          <a:prstGeom prst="rect">
            <a:avLst/>
          </a:prstGeom>
          <a:ln>
            <a:noFill/>
          </a:ln>
        </p:spPr>
      </p:pic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1CE0CDA4-FF03-AF0C-AA5D-EFDB0971CD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A3627-5448-6340-AE5D-967BA302A46C}" type="slidenum">
              <a:rPr lang="ar-SA" smtClean="0"/>
              <a:t>296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7136772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27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27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127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4" dur="1000"/>
                                        <p:tgtEl>
                                          <p:spTgt spid="1127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2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2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52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1000"/>
                                        <p:tgtEl>
                                          <p:spTgt spid="1127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18" presetClass="exit" presetSubtype="1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37" dur="1000"/>
                                        <p:tgtEl>
                                          <p:spTgt spid="1127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2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1000"/>
                                        <p:tgtEl>
                                          <p:spTgt spid="1127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8" presetClass="exit" presetSubtype="1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54" dur="1000"/>
                                        <p:tgtEl>
                                          <p:spTgt spid="1127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2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1000"/>
                                        <p:tgtEl>
                                          <p:spTgt spid="1127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18" presetClass="exit" presetSubtype="1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71" dur="1000"/>
                                        <p:tgtEl>
                                          <p:spTgt spid="1127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2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7" dur="1000"/>
                                        <p:tgtEl>
                                          <p:spTgt spid="1127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 nodeType="clickPar">
                      <p:stCondLst>
                        <p:cond delay="indefinite"/>
                      </p:stCondLst>
                      <p:childTnLst>
                        <p:par>
                          <p:cTn id="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8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 nodeType="clickPar">
                      <p:stCondLst>
                        <p:cond delay="indefinite"/>
                      </p:stCondLst>
                      <p:childTnLst>
                        <p:par>
                          <p:cTn id="8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7" presetID="18" presetClass="exit" presetSubtype="1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88" dur="1000"/>
                                        <p:tgtEl>
                                          <p:spTgt spid="1127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2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763" grpId="0" animBg="1"/>
      <p:bldP spid="2" grpId="0"/>
      <p:bldP spid="3" grpId="0"/>
      <p:bldP spid="4" grpId="0"/>
      <p:bldP spid="112771" grpId="0" animBg="1"/>
      <p:bldP spid="112771" grpId="1" animBg="1"/>
      <p:bldP spid="112772" grpId="0" animBg="1"/>
      <p:bldP spid="112772" grpId="1" animBg="1"/>
      <p:bldP spid="112773" grpId="0" animBg="1"/>
      <p:bldP spid="112773" grpId="1" animBg="1"/>
      <p:bldP spid="5" grpId="0"/>
      <p:bldP spid="112775" grpId="0" animBg="1"/>
      <p:bldP spid="112775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صورة 13">
            <a:extLst>
              <a:ext uri="{FF2B5EF4-FFF2-40B4-BE49-F238E27FC236}">
                <a16:creationId xmlns:a16="http://schemas.microsoft.com/office/drawing/2014/main" id="{AB58BF03-4E93-2D48-88F3-C70263B8BC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7743" y="555600"/>
            <a:ext cx="3715004" cy="5784953"/>
          </a:xfrm>
          <a:custGeom>
            <a:avLst/>
            <a:gdLst>
              <a:gd name="connsiteX0" fmla="*/ 856 w 4953338"/>
              <a:gd name="connsiteY0" fmla="*/ 117 h 5373215"/>
              <a:gd name="connsiteX1" fmla="*/ 4954194 w 4953338"/>
              <a:gd name="connsiteY1" fmla="*/ 117 h 5373215"/>
              <a:gd name="connsiteX2" fmla="*/ 4954194 w 4953338"/>
              <a:gd name="connsiteY2" fmla="*/ 5373333 h 5373215"/>
              <a:gd name="connsiteX3" fmla="*/ 856 w 4953338"/>
              <a:gd name="connsiteY3" fmla="*/ 5373333 h 5373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53338" h="5373215">
                <a:moveTo>
                  <a:pt x="856" y="117"/>
                </a:moveTo>
                <a:lnTo>
                  <a:pt x="4954194" y="117"/>
                </a:lnTo>
                <a:lnTo>
                  <a:pt x="4954194" y="5373333"/>
                </a:lnTo>
                <a:lnTo>
                  <a:pt x="856" y="5373333"/>
                </a:lnTo>
                <a:close/>
              </a:path>
            </a:pathLst>
          </a:custGeom>
        </p:spPr>
      </p:pic>
      <p:sp>
        <p:nvSpPr>
          <p:cNvPr id="15" name="شكل حر: شكل 53">
            <a:extLst>
              <a:ext uri="{FF2B5EF4-FFF2-40B4-BE49-F238E27FC236}">
                <a16:creationId xmlns:a16="http://schemas.microsoft.com/office/drawing/2014/main" id="{522AB039-6FAC-4E49-BC26-381A60DB5102}"/>
              </a:ext>
            </a:extLst>
          </p:cNvPr>
          <p:cNvSpPr/>
          <p:nvPr/>
        </p:nvSpPr>
        <p:spPr>
          <a:xfrm>
            <a:off x="6096000" y="595314"/>
            <a:ext cx="3657600" cy="5703887"/>
          </a:xfrm>
          <a:custGeom>
            <a:avLst/>
            <a:gdLst>
              <a:gd name="connsiteX0" fmla="*/ 4877517 w 4877638"/>
              <a:gd name="connsiteY0" fmla="*/ 5057176 h 5298733"/>
              <a:gd name="connsiteX1" fmla="*/ 4564555 w 4877638"/>
              <a:gd name="connsiteY1" fmla="*/ 5298757 h 5298733"/>
              <a:gd name="connsiteX2" fmla="*/ 312778 w 4877638"/>
              <a:gd name="connsiteY2" fmla="*/ 5298757 h 5298733"/>
              <a:gd name="connsiteX3" fmla="*/ -122 w 4877638"/>
              <a:gd name="connsiteY3" fmla="*/ 5057176 h 5298733"/>
              <a:gd name="connsiteX4" fmla="*/ -122 w 4877638"/>
              <a:gd name="connsiteY4" fmla="*/ 241606 h 5298733"/>
              <a:gd name="connsiteX5" fmla="*/ 312778 w 4877638"/>
              <a:gd name="connsiteY5" fmla="*/ 24 h 5298733"/>
              <a:gd name="connsiteX6" fmla="*/ 4564373 w 4877638"/>
              <a:gd name="connsiteY6" fmla="*/ 24 h 5298733"/>
              <a:gd name="connsiteX7" fmla="*/ 4877334 w 4877638"/>
              <a:gd name="connsiteY7" fmla="*/ 241606 h 52987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77638" h="5298733">
                <a:moveTo>
                  <a:pt x="4877517" y="5057176"/>
                </a:moveTo>
                <a:cubicBezTo>
                  <a:pt x="4877517" y="5190563"/>
                  <a:pt x="4737558" y="5298757"/>
                  <a:pt x="4564555" y="5298757"/>
                </a:cubicBezTo>
                <a:lnTo>
                  <a:pt x="312778" y="5298757"/>
                </a:lnTo>
                <a:cubicBezTo>
                  <a:pt x="139959" y="5298757"/>
                  <a:pt x="-122" y="5190563"/>
                  <a:pt x="-122" y="5057176"/>
                </a:cubicBezTo>
                <a:lnTo>
                  <a:pt x="-122" y="241606"/>
                </a:lnTo>
                <a:cubicBezTo>
                  <a:pt x="-122" y="108158"/>
                  <a:pt x="139837" y="24"/>
                  <a:pt x="312778" y="24"/>
                </a:cubicBezTo>
                <a:lnTo>
                  <a:pt x="4564373" y="24"/>
                </a:lnTo>
                <a:cubicBezTo>
                  <a:pt x="4737192" y="24"/>
                  <a:pt x="4877334" y="108158"/>
                  <a:pt x="4877334" y="241606"/>
                </a:cubicBezTo>
                <a:close/>
              </a:path>
            </a:pathLst>
          </a:custGeom>
          <a:solidFill>
            <a:srgbClr val="FFFFFF"/>
          </a:solidFill>
          <a:ln w="6080" cap="flat">
            <a:noFill/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 dirty="0"/>
          </a:p>
        </p:txBody>
      </p:sp>
      <p:sp>
        <p:nvSpPr>
          <p:cNvPr id="16" name="شكل حر: شكل 6">
            <a:extLst>
              <a:ext uri="{FF2B5EF4-FFF2-40B4-BE49-F238E27FC236}">
                <a16:creationId xmlns:a16="http://schemas.microsoft.com/office/drawing/2014/main" id="{F708FC0D-4B47-5144-851D-F942BFD66430}"/>
              </a:ext>
            </a:extLst>
          </p:cNvPr>
          <p:cNvSpPr/>
          <p:nvPr/>
        </p:nvSpPr>
        <p:spPr>
          <a:xfrm>
            <a:off x="2171701" y="260351"/>
            <a:ext cx="7872413" cy="6372225"/>
          </a:xfrm>
          <a:custGeom>
            <a:avLst/>
            <a:gdLst>
              <a:gd name="connsiteX0" fmla="*/ 10138460 w 10466513"/>
              <a:gd name="connsiteY0" fmla="*/ 24 h 5745020"/>
              <a:gd name="connsiteX1" fmla="*/ 327808 w 10466513"/>
              <a:gd name="connsiteY1" fmla="*/ 24 h 5745020"/>
              <a:gd name="connsiteX2" fmla="*/ -122 w 10466513"/>
              <a:gd name="connsiteY2" fmla="*/ 250916 h 5745020"/>
              <a:gd name="connsiteX3" fmla="*/ -122 w 10466513"/>
              <a:gd name="connsiteY3" fmla="*/ 5482773 h 5745020"/>
              <a:gd name="connsiteX4" fmla="*/ 327808 w 10466513"/>
              <a:gd name="connsiteY4" fmla="*/ 5745044 h 5745020"/>
              <a:gd name="connsiteX5" fmla="*/ 10138460 w 10466513"/>
              <a:gd name="connsiteY5" fmla="*/ 5745044 h 5745020"/>
              <a:gd name="connsiteX6" fmla="*/ 10466391 w 10466513"/>
              <a:gd name="connsiteY6" fmla="*/ 5482773 h 5745020"/>
              <a:gd name="connsiteX7" fmla="*/ 10466391 w 10466513"/>
              <a:gd name="connsiteY7" fmla="*/ 250916 h 5745020"/>
              <a:gd name="connsiteX8" fmla="*/ 10138460 w 10466513"/>
              <a:gd name="connsiteY8" fmla="*/ 24 h 57450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66513" h="5745020">
                <a:moveTo>
                  <a:pt x="10138460" y="24"/>
                </a:moveTo>
                <a:lnTo>
                  <a:pt x="327808" y="24"/>
                </a:lnTo>
                <a:cubicBezTo>
                  <a:pt x="144219" y="24"/>
                  <a:pt x="-122" y="109192"/>
                  <a:pt x="-122" y="250916"/>
                </a:cubicBezTo>
                <a:lnTo>
                  <a:pt x="-122" y="5482773"/>
                </a:lnTo>
                <a:cubicBezTo>
                  <a:pt x="-122" y="5624436"/>
                  <a:pt x="144219" y="5745044"/>
                  <a:pt x="327808" y="5745044"/>
                </a:cubicBezTo>
                <a:lnTo>
                  <a:pt x="10138460" y="5745044"/>
                </a:lnTo>
                <a:cubicBezTo>
                  <a:pt x="10322051" y="5745044"/>
                  <a:pt x="10466391" y="5624436"/>
                  <a:pt x="10466391" y="5482773"/>
                </a:cubicBezTo>
                <a:lnTo>
                  <a:pt x="10466391" y="250916"/>
                </a:lnTo>
                <a:cubicBezTo>
                  <a:pt x="10466391" y="109192"/>
                  <a:pt x="10322051" y="24"/>
                  <a:pt x="10138460" y="24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6080" cap="flat">
            <a:noFill/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pic>
        <p:nvPicPr>
          <p:cNvPr id="17" name="صورة 16">
            <a:extLst>
              <a:ext uri="{FF2B5EF4-FFF2-40B4-BE49-F238E27FC236}">
                <a16:creationId xmlns:a16="http://schemas.microsoft.com/office/drawing/2014/main" id="{C459FC77-E581-AE46-AFBB-3C830FEC2C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9251" y="655058"/>
            <a:ext cx="3715004" cy="5791504"/>
          </a:xfrm>
          <a:custGeom>
            <a:avLst/>
            <a:gdLst>
              <a:gd name="connsiteX0" fmla="*/ 50 w 4953338"/>
              <a:gd name="connsiteY0" fmla="*/ 139 h 5379300"/>
              <a:gd name="connsiteX1" fmla="*/ 4953388 w 4953338"/>
              <a:gd name="connsiteY1" fmla="*/ 139 h 5379300"/>
              <a:gd name="connsiteX2" fmla="*/ 4953388 w 4953338"/>
              <a:gd name="connsiteY2" fmla="*/ 5379440 h 5379300"/>
              <a:gd name="connsiteX3" fmla="*/ 50 w 4953338"/>
              <a:gd name="connsiteY3" fmla="*/ 5379440 h 5379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53338" h="5379300">
                <a:moveTo>
                  <a:pt x="50" y="139"/>
                </a:moveTo>
                <a:lnTo>
                  <a:pt x="4953388" y="139"/>
                </a:lnTo>
                <a:lnTo>
                  <a:pt x="4953388" y="5379440"/>
                </a:lnTo>
                <a:lnTo>
                  <a:pt x="50" y="5379440"/>
                </a:lnTo>
                <a:close/>
              </a:path>
            </a:pathLst>
          </a:custGeom>
        </p:spPr>
      </p:pic>
      <p:sp>
        <p:nvSpPr>
          <p:cNvPr id="18" name="شكل حر: شكل 8">
            <a:extLst>
              <a:ext uri="{FF2B5EF4-FFF2-40B4-BE49-F238E27FC236}">
                <a16:creationId xmlns:a16="http://schemas.microsoft.com/office/drawing/2014/main" id="{40039452-C095-0747-82ED-F5FB66024B5B}"/>
              </a:ext>
            </a:extLst>
          </p:cNvPr>
          <p:cNvSpPr/>
          <p:nvPr/>
        </p:nvSpPr>
        <p:spPr>
          <a:xfrm>
            <a:off x="2427288" y="698500"/>
            <a:ext cx="3657600" cy="5703888"/>
          </a:xfrm>
          <a:custGeom>
            <a:avLst/>
            <a:gdLst>
              <a:gd name="connsiteX0" fmla="*/ 4877334 w 4877455"/>
              <a:gd name="connsiteY0" fmla="*/ 5057176 h 5298672"/>
              <a:gd name="connsiteX1" fmla="*/ 4564434 w 4877455"/>
              <a:gd name="connsiteY1" fmla="*/ 5298696 h 5298672"/>
              <a:gd name="connsiteX2" fmla="*/ 312839 w 4877455"/>
              <a:gd name="connsiteY2" fmla="*/ 5298696 h 5298672"/>
              <a:gd name="connsiteX3" fmla="*/ -122 w 4877455"/>
              <a:gd name="connsiteY3" fmla="*/ 5057176 h 5298672"/>
              <a:gd name="connsiteX4" fmla="*/ -122 w 4877455"/>
              <a:gd name="connsiteY4" fmla="*/ 241606 h 5298672"/>
              <a:gd name="connsiteX5" fmla="*/ 312839 w 4877455"/>
              <a:gd name="connsiteY5" fmla="*/ 24 h 5298672"/>
              <a:gd name="connsiteX6" fmla="*/ 4564434 w 4877455"/>
              <a:gd name="connsiteY6" fmla="*/ 24 h 5298672"/>
              <a:gd name="connsiteX7" fmla="*/ 4877334 w 4877455"/>
              <a:gd name="connsiteY7" fmla="*/ 241606 h 5298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77455" h="5298672">
                <a:moveTo>
                  <a:pt x="4877334" y="5057176"/>
                </a:moveTo>
                <a:cubicBezTo>
                  <a:pt x="4877334" y="5190563"/>
                  <a:pt x="4737375" y="5298696"/>
                  <a:pt x="4564434" y="5298696"/>
                </a:cubicBezTo>
                <a:lnTo>
                  <a:pt x="312839" y="5298696"/>
                </a:lnTo>
                <a:cubicBezTo>
                  <a:pt x="140020" y="5298696"/>
                  <a:pt x="-122" y="5190563"/>
                  <a:pt x="-122" y="5057176"/>
                </a:cubicBezTo>
                <a:lnTo>
                  <a:pt x="-122" y="241606"/>
                </a:lnTo>
                <a:cubicBezTo>
                  <a:pt x="-122" y="108158"/>
                  <a:pt x="139837" y="24"/>
                  <a:pt x="312839" y="24"/>
                </a:cubicBezTo>
                <a:lnTo>
                  <a:pt x="4564434" y="24"/>
                </a:lnTo>
                <a:cubicBezTo>
                  <a:pt x="4737253" y="24"/>
                  <a:pt x="4877334" y="108158"/>
                  <a:pt x="4877334" y="241606"/>
                </a:cubicBezTo>
                <a:close/>
              </a:path>
            </a:pathLst>
          </a:custGeom>
          <a:solidFill>
            <a:srgbClr val="FFFFFF"/>
          </a:solidFill>
          <a:ln w="6080" cap="flat">
            <a:noFill/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pic>
        <p:nvPicPr>
          <p:cNvPr id="19" name="صورة 18">
            <a:extLst>
              <a:ext uri="{FF2B5EF4-FFF2-40B4-BE49-F238E27FC236}">
                <a16:creationId xmlns:a16="http://schemas.microsoft.com/office/drawing/2014/main" id="{75C66378-FCE4-9044-A7D1-3C69F2E86B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77743" y="655058"/>
            <a:ext cx="3715004" cy="5791504"/>
          </a:xfrm>
          <a:custGeom>
            <a:avLst/>
            <a:gdLst>
              <a:gd name="connsiteX0" fmla="*/ 856 w 4953338"/>
              <a:gd name="connsiteY0" fmla="*/ 139 h 5379300"/>
              <a:gd name="connsiteX1" fmla="*/ 4954194 w 4953338"/>
              <a:gd name="connsiteY1" fmla="*/ 139 h 5379300"/>
              <a:gd name="connsiteX2" fmla="*/ 4954194 w 4953338"/>
              <a:gd name="connsiteY2" fmla="*/ 5379440 h 5379300"/>
              <a:gd name="connsiteX3" fmla="*/ 856 w 4953338"/>
              <a:gd name="connsiteY3" fmla="*/ 5379440 h 5379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53338" h="5379300">
                <a:moveTo>
                  <a:pt x="856" y="139"/>
                </a:moveTo>
                <a:lnTo>
                  <a:pt x="4954194" y="139"/>
                </a:lnTo>
                <a:lnTo>
                  <a:pt x="4954194" y="5379440"/>
                </a:lnTo>
                <a:lnTo>
                  <a:pt x="856" y="5379440"/>
                </a:lnTo>
                <a:close/>
              </a:path>
            </a:pathLst>
          </a:custGeom>
        </p:spPr>
      </p:pic>
      <p:sp>
        <p:nvSpPr>
          <p:cNvPr id="20" name="شكل حر: شكل 10">
            <a:extLst>
              <a:ext uri="{FF2B5EF4-FFF2-40B4-BE49-F238E27FC236}">
                <a16:creationId xmlns:a16="http://schemas.microsoft.com/office/drawing/2014/main" id="{04BE85DB-4629-6545-BFF9-428BE6264721}"/>
              </a:ext>
            </a:extLst>
          </p:cNvPr>
          <p:cNvSpPr/>
          <p:nvPr/>
        </p:nvSpPr>
        <p:spPr>
          <a:xfrm>
            <a:off x="6107113" y="698500"/>
            <a:ext cx="3657600" cy="5703888"/>
          </a:xfrm>
          <a:custGeom>
            <a:avLst/>
            <a:gdLst>
              <a:gd name="connsiteX0" fmla="*/ 4877517 w 4877638"/>
              <a:gd name="connsiteY0" fmla="*/ 5057176 h 5298672"/>
              <a:gd name="connsiteX1" fmla="*/ 4564555 w 4877638"/>
              <a:gd name="connsiteY1" fmla="*/ 5298696 h 5298672"/>
              <a:gd name="connsiteX2" fmla="*/ 312778 w 4877638"/>
              <a:gd name="connsiteY2" fmla="*/ 5298696 h 5298672"/>
              <a:gd name="connsiteX3" fmla="*/ -122 w 4877638"/>
              <a:gd name="connsiteY3" fmla="*/ 5057176 h 5298672"/>
              <a:gd name="connsiteX4" fmla="*/ -122 w 4877638"/>
              <a:gd name="connsiteY4" fmla="*/ 241606 h 5298672"/>
              <a:gd name="connsiteX5" fmla="*/ 312778 w 4877638"/>
              <a:gd name="connsiteY5" fmla="*/ 24 h 5298672"/>
              <a:gd name="connsiteX6" fmla="*/ 4564373 w 4877638"/>
              <a:gd name="connsiteY6" fmla="*/ 24 h 5298672"/>
              <a:gd name="connsiteX7" fmla="*/ 4877334 w 4877638"/>
              <a:gd name="connsiteY7" fmla="*/ 241606 h 5298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77638" h="5298672">
                <a:moveTo>
                  <a:pt x="4877517" y="5057176"/>
                </a:moveTo>
                <a:cubicBezTo>
                  <a:pt x="4877517" y="5190563"/>
                  <a:pt x="4737558" y="5298696"/>
                  <a:pt x="4564555" y="5298696"/>
                </a:cubicBezTo>
                <a:lnTo>
                  <a:pt x="312778" y="5298696"/>
                </a:lnTo>
                <a:cubicBezTo>
                  <a:pt x="139959" y="5298696"/>
                  <a:pt x="-122" y="5190563"/>
                  <a:pt x="-122" y="5057176"/>
                </a:cubicBezTo>
                <a:lnTo>
                  <a:pt x="-122" y="241606"/>
                </a:lnTo>
                <a:cubicBezTo>
                  <a:pt x="-122" y="108158"/>
                  <a:pt x="139837" y="24"/>
                  <a:pt x="312778" y="24"/>
                </a:cubicBezTo>
                <a:lnTo>
                  <a:pt x="4564373" y="24"/>
                </a:lnTo>
                <a:cubicBezTo>
                  <a:pt x="4737192" y="24"/>
                  <a:pt x="4877334" y="108158"/>
                  <a:pt x="4877334" y="241606"/>
                </a:cubicBezTo>
                <a:close/>
              </a:path>
            </a:pathLst>
          </a:custGeom>
          <a:solidFill>
            <a:srgbClr val="FFFFFF"/>
          </a:solidFill>
          <a:ln w="6080" cap="flat">
            <a:noFill/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pic>
        <p:nvPicPr>
          <p:cNvPr id="21" name="صورة 20">
            <a:extLst>
              <a:ext uri="{FF2B5EF4-FFF2-40B4-BE49-F238E27FC236}">
                <a16:creationId xmlns:a16="http://schemas.microsoft.com/office/drawing/2014/main" id="{64544BD6-B87B-FD47-8A16-68D3DBDE56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30795" y="604855"/>
            <a:ext cx="3783461" cy="5791504"/>
          </a:xfrm>
          <a:custGeom>
            <a:avLst/>
            <a:gdLst>
              <a:gd name="connsiteX0" fmla="*/ 35 w 5044615"/>
              <a:gd name="connsiteY0" fmla="*/ 128 h 5379300"/>
              <a:gd name="connsiteX1" fmla="*/ 5044651 w 5044615"/>
              <a:gd name="connsiteY1" fmla="*/ 128 h 5379300"/>
              <a:gd name="connsiteX2" fmla="*/ 5044651 w 5044615"/>
              <a:gd name="connsiteY2" fmla="*/ 5379429 h 5379300"/>
              <a:gd name="connsiteX3" fmla="*/ 35 w 5044615"/>
              <a:gd name="connsiteY3" fmla="*/ 5379429 h 5379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44615" h="5379300">
                <a:moveTo>
                  <a:pt x="35" y="128"/>
                </a:moveTo>
                <a:lnTo>
                  <a:pt x="5044651" y="128"/>
                </a:lnTo>
                <a:lnTo>
                  <a:pt x="5044651" y="5379429"/>
                </a:lnTo>
                <a:lnTo>
                  <a:pt x="35" y="5379429"/>
                </a:lnTo>
                <a:close/>
              </a:path>
            </a:pathLst>
          </a:custGeom>
        </p:spPr>
      </p:pic>
      <p:sp>
        <p:nvSpPr>
          <p:cNvPr id="26" name="شكل حر: شكل 12">
            <a:extLst>
              <a:ext uri="{FF2B5EF4-FFF2-40B4-BE49-F238E27FC236}">
                <a16:creationId xmlns:a16="http://schemas.microsoft.com/office/drawing/2014/main" id="{C45594B4-A7A6-FD45-BA03-DB0EB3B3FFB3}"/>
              </a:ext>
            </a:extLst>
          </p:cNvPr>
          <p:cNvSpPr/>
          <p:nvPr/>
        </p:nvSpPr>
        <p:spPr>
          <a:xfrm>
            <a:off x="2360614" y="646114"/>
            <a:ext cx="3724275" cy="5705475"/>
          </a:xfrm>
          <a:custGeom>
            <a:avLst/>
            <a:gdLst>
              <a:gd name="connsiteX0" fmla="*/ 4966239 w 4966360"/>
              <a:gd name="connsiteY0" fmla="*/ 5057175 h 5298732"/>
              <a:gd name="connsiteX1" fmla="*/ 4653339 w 4966360"/>
              <a:gd name="connsiteY1" fmla="*/ 5298757 h 5298732"/>
              <a:gd name="connsiteX2" fmla="*/ 312778 w 4966360"/>
              <a:gd name="connsiteY2" fmla="*/ 5298757 h 5298732"/>
              <a:gd name="connsiteX3" fmla="*/ -122 w 4966360"/>
              <a:gd name="connsiteY3" fmla="*/ 5057175 h 5298732"/>
              <a:gd name="connsiteX4" fmla="*/ -122 w 4966360"/>
              <a:gd name="connsiteY4" fmla="*/ 241606 h 5298732"/>
              <a:gd name="connsiteX5" fmla="*/ 312778 w 4966360"/>
              <a:gd name="connsiteY5" fmla="*/ 24 h 5298732"/>
              <a:gd name="connsiteX6" fmla="*/ 4653339 w 4966360"/>
              <a:gd name="connsiteY6" fmla="*/ 24 h 5298732"/>
              <a:gd name="connsiteX7" fmla="*/ 4966239 w 4966360"/>
              <a:gd name="connsiteY7" fmla="*/ 241606 h 5298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966360" h="5298732">
                <a:moveTo>
                  <a:pt x="4966239" y="5057175"/>
                </a:moveTo>
                <a:cubicBezTo>
                  <a:pt x="4966239" y="5190624"/>
                  <a:pt x="4826279" y="5298757"/>
                  <a:pt x="4653339" y="5298757"/>
                </a:cubicBezTo>
                <a:lnTo>
                  <a:pt x="312778" y="5298757"/>
                </a:lnTo>
                <a:cubicBezTo>
                  <a:pt x="139959" y="5298757"/>
                  <a:pt x="-122" y="5190624"/>
                  <a:pt x="-122" y="5057175"/>
                </a:cubicBezTo>
                <a:lnTo>
                  <a:pt x="-122" y="241606"/>
                </a:lnTo>
                <a:cubicBezTo>
                  <a:pt x="-122" y="108219"/>
                  <a:pt x="139837" y="24"/>
                  <a:pt x="312778" y="24"/>
                </a:cubicBezTo>
                <a:lnTo>
                  <a:pt x="4653339" y="24"/>
                </a:lnTo>
                <a:cubicBezTo>
                  <a:pt x="4826158" y="24"/>
                  <a:pt x="4966239" y="108219"/>
                  <a:pt x="4966239" y="241606"/>
                </a:cubicBezTo>
                <a:close/>
              </a:path>
            </a:pathLst>
          </a:custGeom>
          <a:solidFill>
            <a:srgbClr val="FFFFFF"/>
          </a:solidFill>
          <a:ln w="6080" cap="flat">
            <a:noFill/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pic>
        <p:nvPicPr>
          <p:cNvPr id="27" name="صورة 26">
            <a:extLst>
              <a:ext uri="{FF2B5EF4-FFF2-40B4-BE49-F238E27FC236}">
                <a16:creationId xmlns:a16="http://schemas.microsoft.com/office/drawing/2014/main" id="{010E8A43-D747-9842-8FE8-0F9BE1D74CA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68616" y="604855"/>
            <a:ext cx="3792590" cy="5791504"/>
          </a:xfrm>
          <a:custGeom>
            <a:avLst/>
            <a:gdLst>
              <a:gd name="connsiteX0" fmla="*/ 854 w 5056786"/>
              <a:gd name="connsiteY0" fmla="*/ 128 h 5379300"/>
              <a:gd name="connsiteX1" fmla="*/ 5057640 w 5056786"/>
              <a:gd name="connsiteY1" fmla="*/ 128 h 5379300"/>
              <a:gd name="connsiteX2" fmla="*/ 5057640 w 5056786"/>
              <a:gd name="connsiteY2" fmla="*/ 5379429 h 5379300"/>
              <a:gd name="connsiteX3" fmla="*/ 854 w 5056786"/>
              <a:gd name="connsiteY3" fmla="*/ 5379429 h 5379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56786" h="5379300">
                <a:moveTo>
                  <a:pt x="854" y="128"/>
                </a:moveTo>
                <a:lnTo>
                  <a:pt x="5057640" y="128"/>
                </a:lnTo>
                <a:lnTo>
                  <a:pt x="5057640" y="5379429"/>
                </a:lnTo>
                <a:lnTo>
                  <a:pt x="854" y="5379429"/>
                </a:lnTo>
                <a:close/>
              </a:path>
            </a:pathLst>
          </a:custGeom>
        </p:spPr>
      </p:pic>
      <p:sp>
        <p:nvSpPr>
          <p:cNvPr id="28" name="شكل حر: شكل 14">
            <a:extLst>
              <a:ext uri="{FF2B5EF4-FFF2-40B4-BE49-F238E27FC236}">
                <a16:creationId xmlns:a16="http://schemas.microsoft.com/office/drawing/2014/main" id="{10993693-2204-7140-B932-3CE2C66D2057}"/>
              </a:ext>
            </a:extLst>
          </p:cNvPr>
          <p:cNvSpPr/>
          <p:nvPr/>
        </p:nvSpPr>
        <p:spPr>
          <a:xfrm>
            <a:off x="6096000" y="646114"/>
            <a:ext cx="3735388" cy="5705475"/>
          </a:xfrm>
          <a:custGeom>
            <a:avLst/>
            <a:gdLst>
              <a:gd name="connsiteX0" fmla="*/ 4981086 w 4981207"/>
              <a:gd name="connsiteY0" fmla="*/ 5057175 h 5298732"/>
              <a:gd name="connsiteX1" fmla="*/ 4668187 w 4981207"/>
              <a:gd name="connsiteY1" fmla="*/ 5298757 h 5298732"/>
              <a:gd name="connsiteX2" fmla="*/ 312839 w 4981207"/>
              <a:gd name="connsiteY2" fmla="*/ 5298757 h 5298732"/>
              <a:gd name="connsiteX3" fmla="*/ -122 w 4981207"/>
              <a:gd name="connsiteY3" fmla="*/ 5057175 h 5298732"/>
              <a:gd name="connsiteX4" fmla="*/ -122 w 4981207"/>
              <a:gd name="connsiteY4" fmla="*/ 241606 h 5298732"/>
              <a:gd name="connsiteX5" fmla="*/ 312839 w 4981207"/>
              <a:gd name="connsiteY5" fmla="*/ 24 h 5298732"/>
              <a:gd name="connsiteX6" fmla="*/ 4668187 w 4981207"/>
              <a:gd name="connsiteY6" fmla="*/ 24 h 5298732"/>
              <a:gd name="connsiteX7" fmla="*/ 4981086 w 4981207"/>
              <a:gd name="connsiteY7" fmla="*/ 241606 h 5298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981207" h="5298732">
                <a:moveTo>
                  <a:pt x="4981086" y="5057175"/>
                </a:moveTo>
                <a:cubicBezTo>
                  <a:pt x="4981086" y="5190624"/>
                  <a:pt x="4841127" y="5298757"/>
                  <a:pt x="4668187" y="5298757"/>
                </a:cubicBezTo>
                <a:lnTo>
                  <a:pt x="312839" y="5298757"/>
                </a:lnTo>
                <a:cubicBezTo>
                  <a:pt x="140020" y="5298757"/>
                  <a:pt x="-122" y="5190624"/>
                  <a:pt x="-122" y="5057175"/>
                </a:cubicBezTo>
                <a:lnTo>
                  <a:pt x="-122" y="241606"/>
                </a:lnTo>
                <a:cubicBezTo>
                  <a:pt x="-122" y="108219"/>
                  <a:pt x="139837" y="24"/>
                  <a:pt x="312839" y="24"/>
                </a:cubicBezTo>
                <a:lnTo>
                  <a:pt x="4668187" y="24"/>
                </a:lnTo>
                <a:cubicBezTo>
                  <a:pt x="4841006" y="24"/>
                  <a:pt x="4981086" y="108219"/>
                  <a:pt x="4981086" y="241606"/>
                </a:cubicBezTo>
                <a:close/>
              </a:path>
            </a:pathLst>
          </a:custGeom>
          <a:solidFill>
            <a:srgbClr val="FFFFFF"/>
          </a:solidFill>
          <a:ln w="6080" cap="flat">
            <a:noFill/>
            <a:prstDash val="solid"/>
            <a:miter/>
          </a:ln>
        </p:spPr>
        <p:txBody>
          <a:bodyPr rtlCol="1" anchor="ctr"/>
          <a:lstStyle/>
          <a:p>
            <a:pPr algn="r" rtl="1">
              <a:defRPr/>
            </a:pPr>
            <a:endParaRPr lang="ar-EG" sz="1350"/>
          </a:p>
        </p:txBody>
      </p:sp>
      <p:pic>
        <p:nvPicPr>
          <p:cNvPr id="29" name="صورة 28">
            <a:extLst>
              <a:ext uri="{FF2B5EF4-FFF2-40B4-BE49-F238E27FC236}">
                <a16:creationId xmlns:a16="http://schemas.microsoft.com/office/drawing/2014/main" id="{D2CF4847-886F-D14C-81B0-A1A3D44A2D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9251" y="555600"/>
            <a:ext cx="3715004" cy="5784953"/>
          </a:xfrm>
          <a:custGeom>
            <a:avLst/>
            <a:gdLst>
              <a:gd name="connsiteX0" fmla="*/ 50 w 4953338"/>
              <a:gd name="connsiteY0" fmla="*/ 117 h 5373215"/>
              <a:gd name="connsiteX1" fmla="*/ 4953388 w 4953338"/>
              <a:gd name="connsiteY1" fmla="*/ 117 h 5373215"/>
              <a:gd name="connsiteX2" fmla="*/ 4953388 w 4953338"/>
              <a:gd name="connsiteY2" fmla="*/ 5373333 h 5373215"/>
              <a:gd name="connsiteX3" fmla="*/ 50 w 4953338"/>
              <a:gd name="connsiteY3" fmla="*/ 5373333 h 5373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53338" h="5373215">
                <a:moveTo>
                  <a:pt x="50" y="117"/>
                </a:moveTo>
                <a:lnTo>
                  <a:pt x="4953388" y="117"/>
                </a:lnTo>
                <a:lnTo>
                  <a:pt x="4953388" y="5373333"/>
                </a:lnTo>
                <a:lnTo>
                  <a:pt x="50" y="5373333"/>
                </a:lnTo>
                <a:close/>
              </a:path>
            </a:pathLst>
          </a:custGeom>
        </p:spPr>
      </p:pic>
      <p:sp>
        <p:nvSpPr>
          <p:cNvPr id="30" name="شكل حر: شكل 26">
            <a:extLst>
              <a:ext uri="{FF2B5EF4-FFF2-40B4-BE49-F238E27FC236}">
                <a16:creationId xmlns:a16="http://schemas.microsoft.com/office/drawing/2014/main" id="{0CA2EF37-820C-5342-AFDC-6B3792A1C206}"/>
              </a:ext>
            </a:extLst>
          </p:cNvPr>
          <p:cNvSpPr/>
          <p:nvPr/>
        </p:nvSpPr>
        <p:spPr>
          <a:xfrm>
            <a:off x="2428875" y="595314"/>
            <a:ext cx="3657600" cy="5703887"/>
          </a:xfrm>
          <a:custGeom>
            <a:avLst/>
            <a:gdLst>
              <a:gd name="connsiteX0" fmla="*/ 4877517 w 4877638"/>
              <a:gd name="connsiteY0" fmla="*/ 5057176 h 5298733"/>
              <a:gd name="connsiteX1" fmla="*/ 4564556 w 4877638"/>
              <a:gd name="connsiteY1" fmla="*/ 5298757 h 5298733"/>
              <a:gd name="connsiteX2" fmla="*/ 312778 w 4877638"/>
              <a:gd name="connsiteY2" fmla="*/ 5298757 h 5298733"/>
              <a:gd name="connsiteX3" fmla="*/ -122 w 4877638"/>
              <a:gd name="connsiteY3" fmla="*/ 5057176 h 5298733"/>
              <a:gd name="connsiteX4" fmla="*/ -122 w 4877638"/>
              <a:gd name="connsiteY4" fmla="*/ 241606 h 5298733"/>
              <a:gd name="connsiteX5" fmla="*/ 312778 w 4877638"/>
              <a:gd name="connsiteY5" fmla="*/ 24 h 5298733"/>
              <a:gd name="connsiteX6" fmla="*/ 4564373 w 4877638"/>
              <a:gd name="connsiteY6" fmla="*/ 24 h 5298733"/>
              <a:gd name="connsiteX7" fmla="*/ 4877334 w 4877638"/>
              <a:gd name="connsiteY7" fmla="*/ 241606 h 52987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77638" h="5298733">
                <a:moveTo>
                  <a:pt x="4877517" y="5057176"/>
                </a:moveTo>
                <a:cubicBezTo>
                  <a:pt x="4877517" y="5190563"/>
                  <a:pt x="4737558" y="5298757"/>
                  <a:pt x="4564556" y="5298757"/>
                </a:cubicBezTo>
                <a:lnTo>
                  <a:pt x="312778" y="5298757"/>
                </a:lnTo>
                <a:cubicBezTo>
                  <a:pt x="139959" y="5298757"/>
                  <a:pt x="-122" y="5190563"/>
                  <a:pt x="-122" y="5057176"/>
                </a:cubicBezTo>
                <a:lnTo>
                  <a:pt x="-122" y="241606"/>
                </a:lnTo>
                <a:cubicBezTo>
                  <a:pt x="-122" y="108158"/>
                  <a:pt x="139837" y="24"/>
                  <a:pt x="312778" y="24"/>
                </a:cubicBezTo>
                <a:lnTo>
                  <a:pt x="4564373" y="24"/>
                </a:lnTo>
                <a:cubicBezTo>
                  <a:pt x="4737192" y="24"/>
                  <a:pt x="4877334" y="108158"/>
                  <a:pt x="4877334" y="241606"/>
                </a:cubicBezTo>
                <a:close/>
              </a:path>
            </a:pathLst>
          </a:custGeom>
          <a:solidFill>
            <a:srgbClr val="FFFFFF"/>
          </a:solidFill>
          <a:ln w="6080" cap="flat">
            <a:noFill/>
            <a:prstDash val="solid"/>
            <a:miter/>
          </a:ln>
        </p:spPr>
        <p:txBody>
          <a:bodyPr rtlCol="1" anchor="ctr"/>
          <a:lstStyle/>
          <a:p>
            <a:pPr algn="r" rtl="1">
              <a:defRPr/>
            </a:pPr>
            <a:endParaRPr lang="ar-EG" sz="1350"/>
          </a:p>
        </p:txBody>
      </p:sp>
      <p:sp>
        <p:nvSpPr>
          <p:cNvPr id="31" name="شكل حر: شكل 27">
            <a:extLst>
              <a:ext uri="{FF2B5EF4-FFF2-40B4-BE49-F238E27FC236}">
                <a16:creationId xmlns:a16="http://schemas.microsoft.com/office/drawing/2014/main" id="{9A71EE75-5018-C343-8417-43E06336A359}"/>
              </a:ext>
            </a:extLst>
          </p:cNvPr>
          <p:cNvSpPr/>
          <p:nvPr/>
        </p:nvSpPr>
        <p:spPr>
          <a:xfrm>
            <a:off x="2693988" y="1808164"/>
            <a:ext cx="3205162" cy="53975"/>
          </a:xfrm>
          <a:custGeom>
            <a:avLst/>
            <a:gdLst>
              <a:gd name="connsiteX0" fmla="*/ 0 w 4274353"/>
              <a:gd name="connsiteY0" fmla="*/ 0 h 6085"/>
              <a:gd name="connsiteX1" fmla="*/ 4274354 w 4274353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74353" h="6085">
                <a:moveTo>
                  <a:pt x="0" y="0"/>
                </a:moveTo>
                <a:lnTo>
                  <a:pt x="4274354" y="0"/>
                </a:lnTo>
              </a:path>
            </a:pathLst>
          </a:custGeom>
          <a:ln w="12161" cap="rnd">
            <a:solidFill>
              <a:srgbClr val="E3A06B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32" name="شكل حر: شكل 28">
            <a:extLst>
              <a:ext uri="{FF2B5EF4-FFF2-40B4-BE49-F238E27FC236}">
                <a16:creationId xmlns:a16="http://schemas.microsoft.com/office/drawing/2014/main" id="{DC138F94-C83F-2942-8E2B-D5AACE95C83A}"/>
              </a:ext>
            </a:extLst>
          </p:cNvPr>
          <p:cNvSpPr/>
          <p:nvPr/>
        </p:nvSpPr>
        <p:spPr>
          <a:xfrm>
            <a:off x="2693988" y="2132014"/>
            <a:ext cx="3192462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33" name="شكل حر: شكل 29">
            <a:extLst>
              <a:ext uri="{FF2B5EF4-FFF2-40B4-BE49-F238E27FC236}">
                <a16:creationId xmlns:a16="http://schemas.microsoft.com/office/drawing/2014/main" id="{69F266B8-1695-014F-AF62-8486C238B7F4}"/>
              </a:ext>
            </a:extLst>
          </p:cNvPr>
          <p:cNvSpPr/>
          <p:nvPr/>
        </p:nvSpPr>
        <p:spPr>
          <a:xfrm>
            <a:off x="2693988" y="2351089"/>
            <a:ext cx="3192462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34" name="شكل حر: شكل 30">
            <a:extLst>
              <a:ext uri="{FF2B5EF4-FFF2-40B4-BE49-F238E27FC236}">
                <a16:creationId xmlns:a16="http://schemas.microsoft.com/office/drawing/2014/main" id="{1F636862-5A9B-C04F-9F86-EB37FEE42006}"/>
              </a:ext>
            </a:extLst>
          </p:cNvPr>
          <p:cNvSpPr/>
          <p:nvPr/>
        </p:nvSpPr>
        <p:spPr>
          <a:xfrm>
            <a:off x="2693988" y="2571751"/>
            <a:ext cx="3192462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35" name="شكل حر: شكل 31">
            <a:extLst>
              <a:ext uri="{FF2B5EF4-FFF2-40B4-BE49-F238E27FC236}">
                <a16:creationId xmlns:a16="http://schemas.microsoft.com/office/drawing/2014/main" id="{4BEB7265-9F99-C248-B989-020DAC8BF45A}"/>
              </a:ext>
            </a:extLst>
          </p:cNvPr>
          <p:cNvSpPr/>
          <p:nvPr/>
        </p:nvSpPr>
        <p:spPr>
          <a:xfrm>
            <a:off x="2693988" y="2801939"/>
            <a:ext cx="3192462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36" name="شكل حر: شكل 32">
            <a:extLst>
              <a:ext uri="{FF2B5EF4-FFF2-40B4-BE49-F238E27FC236}">
                <a16:creationId xmlns:a16="http://schemas.microsoft.com/office/drawing/2014/main" id="{994040FE-DCD8-F64E-86A8-799F30151D86}"/>
              </a:ext>
            </a:extLst>
          </p:cNvPr>
          <p:cNvSpPr/>
          <p:nvPr/>
        </p:nvSpPr>
        <p:spPr>
          <a:xfrm>
            <a:off x="2693988" y="3021013"/>
            <a:ext cx="3192462" cy="55562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37" name="شكل حر: شكل 33">
            <a:extLst>
              <a:ext uri="{FF2B5EF4-FFF2-40B4-BE49-F238E27FC236}">
                <a16:creationId xmlns:a16="http://schemas.microsoft.com/office/drawing/2014/main" id="{B83FB028-8684-1240-A7F6-5C37855A9A66}"/>
              </a:ext>
            </a:extLst>
          </p:cNvPr>
          <p:cNvSpPr/>
          <p:nvPr/>
        </p:nvSpPr>
        <p:spPr>
          <a:xfrm>
            <a:off x="2693988" y="3241676"/>
            <a:ext cx="3192462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38" name="شكل حر: شكل 34">
            <a:extLst>
              <a:ext uri="{FF2B5EF4-FFF2-40B4-BE49-F238E27FC236}">
                <a16:creationId xmlns:a16="http://schemas.microsoft.com/office/drawing/2014/main" id="{5252F4FB-CC14-B24F-B07B-F7B947180FCF}"/>
              </a:ext>
            </a:extLst>
          </p:cNvPr>
          <p:cNvSpPr/>
          <p:nvPr/>
        </p:nvSpPr>
        <p:spPr>
          <a:xfrm>
            <a:off x="2693988" y="3460751"/>
            <a:ext cx="3192462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39" name="شكل حر: شكل 35">
            <a:extLst>
              <a:ext uri="{FF2B5EF4-FFF2-40B4-BE49-F238E27FC236}">
                <a16:creationId xmlns:a16="http://schemas.microsoft.com/office/drawing/2014/main" id="{4CEBE555-D91A-1842-82D8-D503D6DFD053}"/>
              </a:ext>
            </a:extLst>
          </p:cNvPr>
          <p:cNvSpPr/>
          <p:nvPr/>
        </p:nvSpPr>
        <p:spPr>
          <a:xfrm>
            <a:off x="2693988" y="3690938"/>
            <a:ext cx="3192462" cy="55562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40" name="شكل حر: شكل 36">
            <a:extLst>
              <a:ext uri="{FF2B5EF4-FFF2-40B4-BE49-F238E27FC236}">
                <a16:creationId xmlns:a16="http://schemas.microsoft.com/office/drawing/2014/main" id="{4DF87143-408B-E443-852F-E2561EAE5D01}"/>
              </a:ext>
            </a:extLst>
          </p:cNvPr>
          <p:cNvSpPr/>
          <p:nvPr/>
        </p:nvSpPr>
        <p:spPr>
          <a:xfrm>
            <a:off x="2693988" y="3911601"/>
            <a:ext cx="3192462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41" name="شكل حر: شكل 37">
            <a:extLst>
              <a:ext uri="{FF2B5EF4-FFF2-40B4-BE49-F238E27FC236}">
                <a16:creationId xmlns:a16="http://schemas.microsoft.com/office/drawing/2014/main" id="{D61CA78B-AE35-1341-BF75-F31BF1FE0553}"/>
              </a:ext>
            </a:extLst>
          </p:cNvPr>
          <p:cNvSpPr/>
          <p:nvPr/>
        </p:nvSpPr>
        <p:spPr>
          <a:xfrm>
            <a:off x="2693988" y="4130676"/>
            <a:ext cx="3192462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42" name="شكل حر: شكل 38">
            <a:extLst>
              <a:ext uri="{FF2B5EF4-FFF2-40B4-BE49-F238E27FC236}">
                <a16:creationId xmlns:a16="http://schemas.microsoft.com/office/drawing/2014/main" id="{49010A61-4C80-1245-A1D6-E3785890F581}"/>
              </a:ext>
            </a:extLst>
          </p:cNvPr>
          <p:cNvSpPr/>
          <p:nvPr/>
        </p:nvSpPr>
        <p:spPr>
          <a:xfrm>
            <a:off x="2693988" y="4351339"/>
            <a:ext cx="3192462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43" name="شكل حر: شكل 39">
            <a:extLst>
              <a:ext uri="{FF2B5EF4-FFF2-40B4-BE49-F238E27FC236}">
                <a16:creationId xmlns:a16="http://schemas.microsoft.com/office/drawing/2014/main" id="{2A5282BF-03F5-584A-AB65-789B8B3005A3}"/>
              </a:ext>
            </a:extLst>
          </p:cNvPr>
          <p:cNvSpPr/>
          <p:nvPr/>
        </p:nvSpPr>
        <p:spPr>
          <a:xfrm>
            <a:off x="2693988" y="4581526"/>
            <a:ext cx="3192462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44" name="شكل حر: شكل 40">
            <a:extLst>
              <a:ext uri="{FF2B5EF4-FFF2-40B4-BE49-F238E27FC236}">
                <a16:creationId xmlns:a16="http://schemas.microsoft.com/office/drawing/2014/main" id="{5A2A0E73-EC39-474B-8CB4-2D8B3AA5A4FF}"/>
              </a:ext>
            </a:extLst>
          </p:cNvPr>
          <p:cNvSpPr/>
          <p:nvPr/>
        </p:nvSpPr>
        <p:spPr>
          <a:xfrm>
            <a:off x="2693988" y="4800601"/>
            <a:ext cx="3192462" cy="55563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45" name="شكل حر: شكل 41">
            <a:extLst>
              <a:ext uri="{FF2B5EF4-FFF2-40B4-BE49-F238E27FC236}">
                <a16:creationId xmlns:a16="http://schemas.microsoft.com/office/drawing/2014/main" id="{2AB54ED6-096D-724A-95C3-6FF914A8D8F1}"/>
              </a:ext>
            </a:extLst>
          </p:cNvPr>
          <p:cNvSpPr/>
          <p:nvPr/>
        </p:nvSpPr>
        <p:spPr>
          <a:xfrm>
            <a:off x="2693988" y="5068888"/>
            <a:ext cx="3205162" cy="55562"/>
          </a:xfrm>
          <a:custGeom>
            <a:avLst/>
            <a:gdLst>
              <a:gd name="connsiteX0" fmla="*/ 0 w 4274353"/>
              <a:gd name="connsiteY0" fmla="*/ 0 h 6085"/>
              <a:gd name="connsiteX1" fmla="*/ 4274354 w 4274353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74353" h="6085">
                <a:moveTo>
                  <a:pt x="0" y="0"/>
                </a:moveTo>
                <a:lnTo>
                  <a:pt x="4274354" y="0"/>
                </a:lnTo>
              </a:path>
            </a:pathLst>
          </a:custGeom>
          <a:ln w="12161" cap="rnd">
            <a:solidFill>
              <a:srgbClr val="E3A06B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46" name="شكل حر: شكل 54">
            <a:extLst>
              <a:ext uri="{FF2B5EF4-FFF2-40B4-BE49-F238E27FC236}">
                <a16:creationId xmlns:a16="http://schemas.microsoft.com/office/drawing/2014/main" id="{67269678-487F-5947-AEA3-15E21647AF7D}"/>
              </a:ext>
            </a:extLst>
          </p:cNvPr>
          <p:cNvSpPr/>
          <p:nvPr/>
        </p:nvSpPr>
        <p:spPr>
          <a:xfrm>
            <a:off x="6372225" y="1808164"/>
            <a:ext cx="3206750" cy="53975"/>
          </a:xfrm>
          <a:custGeom>
            <a:avLst/>
            <a:gdLst>
              <a:gd name="connsiteX0" fmla="*/ 0 w 4274353"/>
              <a:gd name="connsiteY0" fmla="*/ 0 h 6085"/>
              <a:gd name="connsiteX1" fmla="*/ 4274354 w 4274353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74353" h="6085">
                <a:moveTo>
                  <a:pt x="0" y="0"/>
                </a:moveTo>
                <a:lnTo>
                  <a:pt x="4274354" y="0"/>
                </a:lnTo>
              </a:path>
            </a:pathLst>
          </a:custGeom>
          <a:ln w="12161" cap="rnd">
            <a:solidFill>
              <a:srgbClr val="E3A06B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47" name="شكل حر: شكل 55">
            <a:extLst>
              <a:ext uri="{FF2B5EF4-FFF2-40B4-BE49-F238E27FC236}">
                <a16:creationId xmlns:a16="http://schemas.microsoft.com/office/drawing/2014/main" id="{EFC9A61D-8E5A-4946-9D17-12C261BBECED}"/>
              </a:ext>
            </a:extLst>
          </p:cNvPr>
          <p:cNvSpPr/>
          <p:nvPr/>
        </p:nvSpPr>
        <p:spPr>
          <a:xfrm>
            <a:off x="6372225" y="5068888"/>
            <a:ext cx="3206750" cy="55562"/>
          </a:xfrm>
          <a:custGeom>
            <a:avLst/>
            <a:gdLst>
              <a:gd name="connsiteX0" fmla="*/ 0 w 4274353"/>
              <a:gd name="connsiteY0" fmla="*/ 0 h 6085"/>
              <a:gd name="connsiteX1" fmla="*/ 4274354 w 4274353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74353" h="6085">
                <a:moveTo>
                  <a:pt x="0" y="0"/>
                </a:moveTo>
                <a:lnTo>
                  <a:pt x="4274354" y="0"/>
                </a:lnTo>
              </a:path>
            </a:pathLst>
          </a:custGeom>
          <a:ln w="12161" cap="rnd">
            <a:solidFill>
              <a:srgbClr val="E3A06B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48" name="شكل حر: شكل 56">
            <a:extLst>
              <a:ext uri="{FF2B5EF4-FFF2-40B4-BE49-F238E27FC236}">
                <a16:creationId xmlns:a16="http://schemas.microsoft.com/office/drawing/2014/main" id="{13D25FE3-DA9A-334D-9CB2-1CD104E03066}"/>
              </a:ext>
            </a:extLst>
          </p:cNvPr>
          <p:cNvSpPr/>
          <p:nvPr/>
        </p:nvSpPr>
        <p:spPr>
          <a:xfrm>
            <a:off x="6372225" y="2132014"/>
            <a:ext cx="3194050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49" name="شكل حر: شكل 57">
            <a:extLst>
              <a:ext uri="{FF2B5EF4-FFF2-40B4-BE49-F238E27FC236}">
                <a16:creationId xmlns:a16="http://schemas.microsoft.com/office/drawing/2014/main" id="{18DDF725-EBFD-794A-B078-F1FB500B2F5D}"/>
              </a:ext>
            </a:extLst>
          </p:cNvPr>
          <p:cNvSpPr/>
          <p:nvPr/>
        </p:nvSpPr>
        <p:spPr>
          <a:xfrm>
            <a:off x="6372225" y="2351089"/>
            <a:ext cx="3194050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50" name="شكل حر: شكل 58">
            <a:extLst>
              <a:ext uri="{FF2B5EF4-FFF2-40B4-BE49-F238E27FC236}">
                <a16:creationId xmlns:a16="http://schemas.microsoft.com/office/drawing/2014/main" id="{1E2E1803-5796-A644-BECF-97239D89DB5A}"/>
              </a:ext>
            </a:extLst>
          </p:cNvPr>
          <p:cNvSpPr/>
          <p:nvPr/>
        </p:nvSpPr>
        <p:spPr>
          <a:xfrm>
            <a:off x="6372225" y="2571751"/>
            <a:ext cx="3194050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51" name="شكل حر: شكل 59">
            <a:extLst>
              <a:ext uri="{FF2B5EF4-FFF2-40B4-BE49-F238E27FC236}">
                <a16:creationId xmlns:a16="http://schemas.microsoft.com/office/drawing/2014/main" id="{5FFDFF6E-A370-1B4D-AC91-1DE8A2EC65CF}"/>
              </a:ext>
            </a:extLst>
          </p:cNvPr>
          <p:cNvSpPr/>
          <p:nvPr/>
        </p:nvSpPr>
        <p:spPr>
          <a:xfrm>
            <a:off x="6372225" y="2801939"/>
            <a:ext cx="3194050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52" name="شكل حر: شكل 60">
            <a:extLst>
              <a:ext uri="{FF2B5EF4-FFF2-40B4-BE49-F238E27FC236}">
                <a16:creationId xmlns:a16="http://schemas.microsoft.com/office/drawing/2014/main" id="{836122E1-217C-8949-B44E-A728D4218448}"/>
              </a:ext>
            </a:extLst>
          </p:cNvPr>
          <p:cNvSpPr/>
          <p:nvPr/>
        </p:nvSpPr>
        <p:spPr>
          <a:xfrm>
            <a:off x="6372225" y="3021013"/>
            <a:ext cx="3194050" cy="55562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53" name="شكل حر: شكل 61">
            <a:extLst>
              <a:ext uri="{FF2B5EF4-FFF2-40B4-BE49-F238E27FC236}">
                <a16:creationId xmlns:a16="http://schemas.microsoft.com/office/drawing/2014/main" id="{872A243F-782A-7B4A-8779-ACC4B9D1B293}"/>
              </a:ext>
            </a:extLst>
          </p:cNvPr>
          <p:cNvSpPr/>
          <p:nvPr/>
        </p:nvSpPr>
        <p:spPr>
          <a:xfrm>
            <a:off x="6372225" y="3241676"/>
            <a:ext cx="3194050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54" name="شكل حر: شكل 62">
            <a:extLst>
              <a:ext uri="{FF2B5EF4-FFF2-40B4-BE49-F238E27FC236}">
                <a16:creationId xmlns:a16="http://schemas.microsoft.com/office/drawing/2014/main" id="{1EB9BAE1-3143-214B-9C02-CBB92B177839}"/>
              </a:ext>
            </a:extLst>
          </p:cNvPr>
          <p:cNvSpPr/>
          <p:nvPr/>
        </p:nvSpPr>
        <p:spPr>
          <a:xfrm>
            <a:off x="6372225" y="3460751"/>
            <a:ext cx="3194050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55" name="شكل حر: شكل 63">
            <a:extLst>
              <a:ext uri="{FF2B5EF4-FFF2-40B4-BE49-F238E27FC236}">
                <a16:creationId xmlns:a16="http://schemas.microsoft.com/office/drawing/2014/main" id="{5217F351-9E79-B04E-A6DA-54BD8E9911D8}"/>
              </a:ext>
            </a:extLst>
          </p:cNvPr>
          <p:cNvSpPr/>
          <p:nvPr/>
        </p:nvSpPr>
        <p:spPr>
          <a:xfrm>
            <a:off x="6372225" y="3690938"/>
            <a:ext cx="3194050" cy="55562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56" name="شكل حر: شكل 64">
            <a:extLst>
              <a:ext uri="{FF2B5EF4-FFF2-40B4-BE49-F238E27FC236}">
                <a16:creationId xmlns:a16="http://schemas.microsoft.com/office/drawing/2014/main" id="{2E62D4B7-2EE5-514C-ADEE-CA3B3776E995}"/>
              </a:ext>
            </a:extLst>
          </p:cNvPr>
          <p:cNvSpPr/>
          <p:nvPr/>
        </p:nvSpPr>
        <p:spPr>
          <a:xfrm>
            <a:off x="6372225" y="3911601"/>
            <a:ext cx="3194050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57" name="شكل حر: شكل 65">
            <a:extLst>
              <a:ext uri="{FF2B5EF4-FFF2-40B4-BE49-F238E27FC236}">
                <a16:creationId xmlns:a16="http://schemas.microsoft.com/office/drawing/2014/main" id="{1184598E-9119-6B43-A801-3056A5A1DCCA}"/>
              </a:ext>
            </a:extLst>
          </p:cNvPr>
          <p:cNvSpPr/>
          <p:nvPr/>
        </p:nvSpPr>
        <p:spPr>
          <a:xfrm>
            <a:off x="6372225" y="4130676"/>
            <a:ext cx="3194050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58" name="شكل حر: شكل 66">
            <a:extLst>
              <a:ext uri="{FF2B5EF4-FFF2-40B4-BE49-F238E27FC236}">
                <a16:creationId xmlns:a16="http://schemas.microsoft.com/office/drawing/2014/main" id="{38875C09-8363-0A4C-B163-8243C941B5F0}"/>
              </a:ext>
            </a:extLst>
          </p:cNvPr>
          <p:cNvSpPr/>
          <p:nvPr/>
        </p:nvSpPr>
        <p:spPr>
          <a:xfrm>
            <a:off x="6372225" y="4351339"/>
            <a:ext cx="3194050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59" name="شكل حر: شكل 67">
            <a:extLst>
              <a:ext uri="{FF2B5EF4-FFF2-40B4-BE49-F238E27FC236}">
                <a16:creationId xmlns:a16="http://schemas.microsoft.com/office/drawing/2014/main" id="{2A272EC2-57CE-9142-A461-BF07F607241D}"/>
              </a:ext>
            </a:extLst>
          </p:cNvPr>
          <p:cNvSpPr/>
          <p:nvPr/>
        </p:nvSpPr>
        <p:spPr>
          <a:xfrm>
            <a:off x="6372225" y="4581526"/>
            <a:ext cx="3194050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60" name="شكل حر: شكل 68">
            <a:extLst>
              <a:ext uri="{FF2B5EF4-FFF2-40B4-BE49-F238E27FC236}">
                <a16:creationId xmlns:a16="http://schemas.microsoft.com/office/drawing/2014/main" id="{20542AE1-CA62-DC4C-8100-60B685D26840}"/>
              </a:ext>
            </a:extLst>
          </p:cNvPr>
          <p:cNvSpPr/>
          <p:nvPr/>
        </p:nvSpPr>
        <p:spPr>
          <a:xfrm>
            <a:off x="6372225" y="4800601"/>
            <a:ext cx="3194050" cy="55563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21553" name="مربع نص 105">
            <a:extLst>
              <a:ext uri="{FF2B5EF4-FFF2-40B4-BE49-F238E27FC236}">
                <a16:creationId xmlns:a16="http://schemas.microsoft.com/office/drawing/2014/main" id="{D124C2F4-3B35-3042-BB6A-D41DB36E69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80463" y="5137151"/>
            <a:ext cx="73501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0"/>
              </a:spcBef>
              <a:buFontTx/>
              <a:buNone/>
            </a:pPr>
            <a:r>
              <a:rPr lang="ar-EG" altLang="ar-SA" sz="1200">
                <a:solidFill>
                  <a:srgbClr val="E3A06B"/>
                </a:solidFill>
                <a:ea typeface="AdvertisingLight"/>
                <a:cs typeface="AdvertisingLight"/>
              </a:rPr>
              <a:t>1</a:t>
            </a:r>
          </a:p>
        </p:txBody>
      </p:sp>
      <p:sp>
        <p:nvSpPr>
          <p:cNvPr id="21554" name="مربع نص 106">
            <a:extLst>
              <a:ext uri="{FF2B5EF4-FFF2-40B4-BE49-F238E27FC236}">
                <a16:creationId xmlns:a16="http://schemas.microsoft.com/office/drawing/2014/main" id="{3833F53A-2C6F-8A48-8ABB-933C54DD1B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62538" y="5138739"/>
            <a:ext cx="73501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0"/>
              </a:spcBef>
              <a:buFontTx/>
              <a:buNone/>
            </a:pPr>
            <a:r>
              <a:rPr lang="ar-EG" altLang="ar-SA" sz="1200">
                <a:solidFill>
                  <a:srgbClr val="E3A06B"/>
                </a:solidFill>
                <a:ea typeface="AdvertisingLight"/>
                <a:cs typeface="AdvertisingLight"/>
              </a:rPr>
              <a:t>2</a:t>
            </a:r>
          </a:p>
        </p:txBody>
      </p:sp>
      <p:pic>
        <p:nvPicPr>
          <p:cNvPr id="64" name="صورة 63">
            <a:hlinkClick r:id="rId7" action="ppaction://hlinksldjump"/>
            <a:extLst>
              <a:ext uri="{FF2B5EF4-FFF2-40B4-BE49-F238E27FC236}">
                <a16:creationId xmlns:a16="http://schemas.microsoft.com/office/drawing/2014/main" id="{6342A40C-0DCC-DD41-B431-AB57BE018F0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30102" y="824175"/>
            <a:ext cx="405748" cy="579723"/>
          </a:xfrm>
          <a:prstGeom prst="rect">
            <a:avLst/>
          </a:prstGeom>
          <a:effectLst>
            <a:glow rad="152400">
              <a:schemeClr val="accent1">
                <a:alpha val="0"/>
              </a:schemeClr>
            </a:glow>
            <a:softEdge rad="0"/>
          </a:effectLst>
        </p:spPr>
      </p:pic>
      <p:pic>
        <p:nvPicPr>
          <p:cNvPr id="21556" name="Picture 37">
            <a:extLst>
              <a:ext uri="{FF2B5EF4-FFF2-40B4-BE49-F238E27FC236}">
                <a16:creationId xmlns:a16="http://schemas.microsoft.com/office/drawing/2014/main" id="{A76B3AEE-3BD3-AD46-A5A0-389102DF42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6769" y="254322"/>
            <a:ext cx="3353089" cy="560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4792" name="Rectangle 104">
            <a:extLst>
              <a:ext uri="{FF2B5EF4-FFF2-40B4-BE49-F238E27FC236}">
                <a16:creationId xmlns:a16="http://schemas.microsoft.com/office/drawing/2014/main" id="{E93BEB8C-9E9E-CB49-8758-AF8E1AFDC1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3439" y="1171575"/>
            <a:ext cx="6010275" cy="649288"/>
          </a:xfrm>
          <a:prstGeom prst="rect">
            <a:avLst/>
          </a:prstGeom>
          <a:solidFill>
            <a:schemeClr val="bg1"/>
          </a:solidFill>
          <a:ln w="57150" cmpd="thinThick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ar-SA" altLang="ar-SA" sz="2400"/>
              <a:t>حلل وحيدة الحد ٢٣ أ ب</a:t>
            </a:r>
            <a:r>
              <a:rPr lang="ar-SA" altLang="ar-SA" baseline="30000"/>
              <a:t>٣</a:t>
            </a:r>
            <a:r>
              <a:rPr lang="ar-SA" altLang="ar-SA" sz="2400"/>
              <a:t> تحليلا تاما .</a:t>
            </a:r>
          </a:p>
        </p:txBody>
      </p:sp>
      <p:grpSp>
        <p:nvGrpSpPr>
          <p:cNvPr id="114793" name="Group 105">
            <a:extLst>
              <a:ext uri="{FF2B5EF4-FFF2-40B4-BE49-F238E27FC236}">
                <a16:creationId xmlns:a16="http://schemas.microsoft.com/office/drawing/2014/main" id="{DFBDC18D-8E56-6D43-8D1F-E1D49F512502}"/>
              </a:ext>
            </a:extLst>
          </p:cNvPr>
          <p:cNvGrpSpPr>
            <a:grpSpLocks/>
          </p:cNvGrpSpPr>
          <p:nvPr/>
        </p:nvGrpSpPr>
        <p:grpSpPr bwMode="auto">
          <a:xfrm>
            <a:off x="3573463" y="2481263"/>
            <a:ext cx="6049962" cy="2665412"/>
            <a:chOff x="1678" y="1456"/>
            <a:chExt cx="3811" cy="1679"/>
          </a:xfrm>
        </p:grpSpPr>
        <p:sp>
          <p:nvSpPr>
            <p:cNvPr id="21566" name="Rectangle 106">
              <a:extLst>
                <a:ext uri="{FF2B5EF4-FFF2-40B4-BE49-F238E27FC236}">
                  <a16:creationId xmlns:a16="http://schemas.microsoft.com/office/drawing/2014/main" id="{E7D7F593-C620-934E-9216-9B2380D1491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78" y="1456"/>
              <a:ext cx="3811" cy="1679"/>
            </a:xfrm>
            <a:prstGeom prst="rect">
              <a:avLst/>
            </a:prstGeom>
            <a:solidFill>
              <a:schemeClr val="bg1"/>
            </a:solidFill>
            <a:ln w="38100" cmpd="dbl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endParaRPr lang="ar-SA" altLang="ar-SA" sz="1800"/>
            </a:p>
          </p:txBody>
        </p:sp>
        <p:sp>
          <p:nvSpPr>
            <p:cNvPr id="21567" name="Line 107">
              <a:extLst>
                <a:ext uri="{FF2B5EF4-FFF2-40B4-BE49-F238E27FC236}">
                  <a16:creationId xmlns:a16="http://schemas.microsoft.com/office/drawing/2014/main" id="{002D2E7E-5B0C-A748-A716-1C7C0A1F2B0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678" y="2137"/>
              <a:ext cx="3811" cy="0"/>
            </a:xfrm>
            <a:prstGeom prst="line">
              <a:avLst/>
            </a:prstGeom>
            <a:noFill/>
            <a:ln w="38100" cmpd="dbl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ar-SA"/>
            </a:p>
          </p:txBody>
        </p:sp>
      </p:grpSp>
      <p:sp>
        <p:nvSpPr>
          <p:cNvPr id="5207" name="Text Box 87">
            <a:extLst>
              <a:ext uri="{FF2B5EF4-FFF2-40B4-BE49-F238E27FC236}">
                <a16:creationId xmlns:a16="http://schemas.microsoft.com/office/drawing/2014/main" id="{68974CD8-CF5A-B146-BACF-2B3586AC4B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1401" y="2820988"/>
            <a:ext cx="2124075" cy="44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9933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rtl="0" eaLnBrk="1" hangingPunct="1">
              <a:spcBef>
                <a:spcPct val="50000"/>
              </a:spcBef>
              <a:buFontTx/>
              <a:buNone/>
            </a:pPr>
            <a:r>
              <a:rPr lang="ar-SA" altLang="ar-SA" sz="2300">
                <a:solidFill>
                  <a:schemeClr val="accent2"/>
                </a:solidFill>
              </a:rPr>
              <a:t>٢٣ </a:t>
            </a:r>
            <a:r>
              <a:rPr lang="ar-SA" altLang="ar-SA" sz="2300">
                <a:solidFill>
                  <a:srgbClr val="FF0000"/>
                </a:solidFill>
              </a:rPr>
              <a:t>أ </a:t>
            </a:r>
            <a:r>
              <a:rPr lang="ar-SA" altLang="ar-SA" sz="2300">
                <a:solidFill>
                  <a:schemeClr val="accent2"/>
                </a:solidFill>
              </a:rPr>
              <a:t> </a:t>
            </a:r>
            <a:r>
              <a:rPr lang="ar-SA" altLang="ar-SA" sz="2300"/>
              <a:t>ب</a:t>
            </a:r>
            <a:r>
              <a:rPr lang="ar-SA" altLang="ar-SA" baseline="30000"/>
              <a:t>٣</a:t>
            </a:r>
          </a:p>
        </p:txBody>
      </p:sp>
      <p:sp>
        <p:nvSpPr>
          <p:cNvPr id="2" name="Text Box 87">
            <a:extLst>
              <a:ext uri="{FF2B5EF4-FFF2-40B4-BE49-F238E27FC236}">
                <a16:creationId xmlns:a16="http://schemas.microsoft.com/office/drawing/2014/main" id="{672172E2-846A-6842-9B32-327A6ECA79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3314" y="4081463"/>
            <a:ext cx="612775" cy="44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9933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rtl="0" eaLnBrk="1" hangingPunct="1">
              <a:spcBef>
                <a:spcPct val="50000"/>
              </a:spcBef>
              <a:buFontTx/>
              <a:buNone/>
            </a:pPr>
            <a:r>
              <a:rPr lang="ar-SA" altLang="ar-SA" sz="2300">
                <a:solidFill>
                  <a:schemeClr val="accent2"/>
                </a:solidFill>
              </a:rPr>
              <a:t>٢٣</a:t>
            </a:r>
            <a:endParaRPr lang="ar-SA" altLang="ar-SA" sz="2300" baseline="36000">
              <a:solidFill>
                <a:schemeClr val="accent2"/>
              </a:solidFill>
            </a:endParaRPr>
          </a:p>
        </p:txBody>
      </p:sp>
      <p:sp>
        <p:nvSpPr>
          <p:cNvPr id="3" name="Text Box 87">
            <a:extLst>
              <a:ext uri="{FF2B5EF4-FFF2-40B4-BE49-F238E27FC236}">
                <a16:creationId xmlns:a16="http://schemas.microsoft.com/office/drawing/2014/main" id="{65D74263-07AB-264E-BA7E-FD7FBAC3D9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64539" y="4092576"/>
            <a:ext cx="574675" cy="442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9933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rtl="0" eaLnBrk="1" hangingPunct="1">
              <a:spcBef>
                <a:spcPct val="50000"/>
              </a:spcBef>
              <a:buFontTx/>
              <a:buNone/>
            </a:pPr>
            <a:r>
              <a:rPr lang="ar-SA" altLang="ar-SA" sz="2300">
                <a:solidFill>
                  <a:srgbClr val="FF0000"/>
                </a:solidFill>
              </a:rPr>
              <a:t>× أ</a:t>
            </a:r>
            <a:endParaRPr lang="ar-SA" altLang="ar-SA" sz="2300" baseline="36000">
              <a:solidFill>
                <a:srgbClr val="FF0000"/>
              </a:solidFill>
            </a:endParaRPr>
          </a:p>
        </p:txBody>
      </p:sp>
      <p:sp>
        <p:nvSpPr>
          <p:cNvPr id="4" name="Text Box 87">
            <a:extLst>
              <a:ext uri="{FF2B5EF4-FFF2-40B4-BE49-F238E27FC236}">
                <a16:creationId xmlns:a16="http://schemas.microsoft.com/office/drawing/2014/main" id="{AE92F51C-0239-4F4A-B9BB-E53148C60C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4413" y="4092576"/>
            <a:ext cx="2413000" cy="442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9933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rtl="0" eaLnBrk="1" hangingPunct="1">
              <a:spcBef>
                <a:spcPct val="50000"/>
              </a:spcBef>
              <a:buFontTx/>
              <a:buNone/>
            </a:pPr>
            <a:r>
              <a:rPr lang="ar-SA" altLang="ar-SA" sz="2300"/>
              <a:t>× ب × ب × ب</a:t>
            </a:r>
            <a:endParaRPr lang="ar-SA" altLang="ar-SA" sz="2300" baseline="36000"/>
          </a:p>
        </p:txBody>
      </p:sp>
      <p:sp>
        <p:nvSpPr>
          <p:cNvPr id="114800" name="AutoShape 112">
            <a:extLst>
              <a:ext uri="{FF2B5EF4-FFF2-40B4-BE49-F238E27FC236}">
                <a16:creationId xmlns:a16="http://schemas.microsoft.com/office/drawing/2014/main" id="{741A3CAA-9BF0-A54F-ABEE-20FFE69F4A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45576" y="2698751"/>
            <a:ext cx="468313" cy="576263"/>
          </a:xfrm>
          <a:prstGeom prst="wedgeRoundRectCallout">
            <a:avLst>
              <a:gd name="adj1" fmla="val -40171"/>
              <a:gd name="adj2" fmla="val 183884"/>
              <a:gd name="adj3" fmla="val 16667"/>
            </a:avLst>
          </a:prstGeom>
          <a:noFill/>
          <a:ln w="28575" algn="ctr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9933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endParaRPr lang="en-US" altLang="ar-SA" sz="1800"/>
          </a:p>
        </p:txBody>
      </p:sp>
      <p:sp>
        <p:nvSpPr>
          <p:cNvPr id="114801" name="AutoShape 113">
            <a:extLst>
              <a:ext uri="{FF2B5EF4-FFF2-40B4-BE49-F238E27FC236}">
                <a16:creationId xmlns:a16="http://schemas.microsoft.com/office/drawing/2014/main" id="{47F58B19-A3A8-EC45-92BA-AE8422835B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80475" y="2698751"/>
            <a:ext cx="215900" cy="576263"/>
          </a:xfrm>
          <a:prstGeom prst="wedgeRoundRectCallout">
            <a:avLst>
              <a:gd name="adj1" fmla="val -148528"/>
              <a:gd name="adj2" fmla="val 189120"/>
              <a:gd name="adj3" fmla="val 16667"/>
            </a:avLst>
          </a:prstGeom>
          <a:noFill/>
          <a:ln w="28575" algn="ctr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9933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endParaRPr lang="en-US" altLang="ar-SA" sz="1800"/>
          </a:p>
        </p:txBody>
      </p:sp>
      <p:sp>
        <p:nvSpPr>
          <p:cNvPr id="114802" name="AutoShape 114">
            <a:extLst>
              <a:ext uri="{FF2B5EF4-FFF2-40B4-BE49-F238E27FC236}">
                <a16:creationId xmlns:a16="http://schemas.microsoft.com/office/drawing/2014/main" id="{F2F22608-590F-2041-8DEF-94FAFAA532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20101" y="2698751"/>
            <a:ext cx="468313" cy="576263"/>
          </a:xfrm>
          <a:prstGeom prst="wedgeRoundRectCallout">
            <a:avLst>
              <a:gd name="adj1" fmla="val -217120"/>
              <a:gd name="adj2" fmla="val 194079"/>
              <a:gd name="adj3" fmla="val 16667"/>
            </a:avLst>
          </a:prstGeom>
          <a:noFill/>
          <a:ln w="2857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9933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endParaRPr lang="en-US" altLang="ar-SA" sz="1800"/>
          </a:p>
        </p:txBody>
      </p:sp>
      <p:sp>
        <p:nvSpPr>
          <p:cNvPr id="65" name="مربع نص 64">
            <a:extLst>
              <a:ext uri="{FF2B5EF4-FFF2-40B4-BE49-F238E27FC236}">
                <a16:creationId xmlns:a16="http://schemas.microsoft.com/office/drawing/2014/main" id="{151F3547-4117-1943-90DE-D2DA5AB4C2C4}"/>
              </a:ext>
            </a:extLst>
          </p:cNvPr>
          <p:cNvSpPr txBox="1"/>
          <p:nvPr/>
        </p:nvSpPr>
        <p:spPr>
          <a:xfrm>
            <a:off x="10271664" y="297712"/>
            <a:ext cx="1179601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/>
              <a:t>٤/صـ٦١</a:t>
            </a:r>
          </a:p>
        </p:txBody>
      </p:sp>
      <p:pic>
        <p:nvPicPr>
          <p:cNvPr id="67" name="صورة 66">
            <a:extLst>
              <a:ext uri="{FF2B5EF4-FFF2-40B4-BE49-F238E27FC236}">
                <a16:creationId xmlns:a16="http://schemas.microsoft.com/office/drawing/2014/main" id="{D3E96813-5E0C-1549-86A8-6CF97ED93AA3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alphaModFix amt="50000"/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artisticGlowEdges/>
                    </a14:imgEffect>
                  </a14:imgLayer>
                </a14:imgProps>
              </a:ext>
            </a:extLst>
          </a:blip>
          <a:srcRect b="25551"/>
          <a:stretch/>
        </p:blipFill>
        <p:spPr>
          <a:xfrm>
            <a:off x="2619375" y="5308485"/>
            <a:ext cx="1433033" cy="1016116"/>
          </a:xfrm>
          <a:prstGeom prst="rect">
            <a:avLst/>
          </a:prstGeom>
          <a:ln>
            <a:noFill/>
          </a:ln>
        </p:spPr>
      </p:pic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37E0EBC6-D444-3FC1-60A8-D8498A8DC2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A3627-5448-6340-AE5D-967BA302A46C}" type="slidenum">
              <a:rPr lang="ar-SA" smtClean="0"/>
              <a:t>297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9807523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7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47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47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147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7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47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47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1147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5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2000"/>
                                        <p:tgtEl>
                                          <p:spTgt spid="1148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18" presetClass="exit" presetSubtype="1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39" dur="1000"/>
                                        <p:tgtEl>
                                          <p:spTgt spid="1148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4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8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2000"/>
                                        <p:tgtEl>
                                          <p:spTgt spid="1148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18" presetClass="exit" presetSubtype="1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56" dur="1000"/>
                                        <p:tgtEl>
                                          <p:spTgt spid="1148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48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2000"/>
                                        <p:tgtEl>
                                          <p:spTgt spid="1148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 nodeType="clickPar">
                      <p:stCondLst>
                        <p:cond delay="indefinite"/>
                      </p:stCondLst>
                      <p:childTnLst>
                        <p:par>
                          <p:cTn id="7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2" presetID="18" presetClass="exit" presetSubtype="1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73" dur="1000"/>
                                        <p:tgtEl>
                                          <p:spTgt spid="1148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4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4792" grpId="0" animBg="1"/>
      <p:bldP spid="5207" grpId="0"/>
      <p:bldP spid="2" grpId="0"/>
      <p:bldP spid="3" grpId="0"/>
      <p:bldP spid="4" grpId="0"/>
      <p:bldP spid="114800" grpId="0" animBg="1"/>
      <p:bldP spid="114800" grpId="1" animBg="1"/>
      <p:bldP spid="114801" grpId="0" animBg="1"/>
      <p:bldP spid="114801" grpId="1" animBg="1"/>
      <p:bldP spid="114802" grpId="0" animBg="1"/>
      <p:bldP spid="114802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صورة 40">
            <a:extLst>
              <a:ext uri="{FF2B5EF4-FFF2-40B4-BE49-F238E27FC236}">
                <a16:creationId xmlns:a16="http://schemas.microsoft.com/office/drawing/2014/main" id="{D02D684A-4C72-F14A-B38E-BCAEC0032B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7743" y="555600"/>
            <a:ext cx="3715004" cy="5784953"/>
          </a:xfrm>
          <a:custGeom>
            <a:avLst/>
            <a:gdLst>
              <a:gd name="connsiteX0" fmla="*/ 856 w 4953338"/>
              <a:gd name="connsiteY0" fmla="*/ 117 h 5373215"/>
              <a:gd name="connsiteX1" fmla="*/ 4954194 w 4953338"/>
              <a:gd name="connsiteY1" fmla="*/ 117 h 5373215"/>
              <a:gd name="connsiteX2" fmla="*/ 4954194 w 4953338"/>
              <a:gd name="connsiteY2" fmla="*/ 5373333 h 5373215"/>
              <a:gd name="connsiteX3" fmla="*/ 856 w 4953338"/>
              <a:gd name="connsiteY3" fmla="*/ 5373333 h 5373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53338" h="5373215">
                <a:moveTo>
                  <a:pt x="856" y="117"/>
                </a:moveTo>
                <a:lnTo>
                  <a:pt x="4954194" y="117"/>
                </a:lnTo>
                <a:lnTo>
                  <a:pt x="4954194" y="5373333"/>
                </a:lnTo>
                <a:lnTo>
                  <a:pt x="856" y="5373333"/>
                </a:lnTo>
                <a:close/>
              </a:path>
            </a:pathLst>
          </a:custGeom>
        </p:spPr>
      </p:pic>
      <p:sp>
        <p:nvSpPr>
          <p:cNvPr id="42" name="شكل حر: شكل 53">
            <a:extLst>
              <a:ext uri="{FF2B5EF4-FFF2-40B4-BE49-F238E27FC236}">
                <a16:creationId xmlns:a16="http://schemas.microsoft.com/office/drawing/2014/main" id="{CCBCA3EE-197E-E546-B89B-16322265CF0C}"/>
              </a:ext>
            </a:extLst>
          </p:cNvPr>
          <p:cNvSpPr/>
          <p:nvPr/>
        </p:nvSpPr>
        <p:spPr>
          <a:xfrm>
            <a:off x="6096000" y="595314"/>
            <a:ext cx="3657600" cy="5703887"/>
          </a:xfrm>
          <a:custGeom>
            <a:avLst/>
            <a:gdLst>
              <a:gd name="connsiteX0" fmla="*/ 4877517 w 4877638"/>
              <a:gd name="connsiteY0" fmla="*/ 5057176 h 5298733"/>
              <a:gd name="connsiteX1" fmla="*/ 4564555 w 4877638"/>
              <a:gd name="connsiteY1" fmla="*/ 5298757 h 5298733"/>
              <a:gd name="connsiteX2" fmla="*/ 312778 w 4877638"/>
              <a:gd name="connsiteY2" fmla="*/ 5298757 h 5298733"/>
              <a:gd name="connsiteX3" fmla="*/ -122 w 4877638"/>
              <a:gd name="connsiteY3" fmla="*/ 5057176 h 5298733"/>
              <a:gd name="connsiteX4" fmla="*/ -122 w 4877638"/>
              <a:gd name="connsiteY4" fmla="*/ 241606 h 5298733"/>
              <a:gd name="connsiteX5" fmla="*/ 312778 w 4877638"/>
              <a:gd name="connsiteY5" fmla="*/ 24 h 5298733"/>
              <a:gd name="connsiteX6" fmla="*/ 4564373 w 4877638"/>
              <a:gd name="connsiteY6" fmla="*/ 24 h 5298733"/>
              <a:gd name="connsiteX7" fmla="*/ 4877334 w 4877638"/>
              <a:gd name="connsiteY7" fmla="*/ 241606 h 52987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77638" h="5298733">
                <a:moveTo>
                  <a:pt x="4877517" y="5057176"/>
                </a:moveTo>
                <a:cubicBezTo>
                  <a:pt x="4877517" y="5190563"/>
                  <a:pt x="4737558" y="5298757"/>
                  <a:pt x="4564555" y="5298757"/>
                </a:cubicBezTo>
                <a:lnTo>
                  <a:pt x="312778" y="5298757"/>
                </a:lnTo>
                <a:cubicBezTo>
                  <a:pt x="139959" y="5298757"/>
                  <a:pt x="-122" y="5190563"/>
                  <a:pt x="-122" y="5057176"/>
                </a:cubicBezTo>
                <a:lnTo>
                  <a:pt x="-122" y="241606"/>
                </a:lnTo>
                <a:cubicBezTo>
                  <a:pt x="-122" y="108158"/>
                  <a:pt x="139837" y="24"/>
                  <a:pt x="312778" y="24"/>
                </a:cubicBezTo>
                <a:lnTo>
                  <a:pt x="4564373" y="24"/>
                </a:lnTo>
                <a:cubicBezTo>
                  <a:pt x="4737192" y="24"/>
                  <a:pt x="4877334" y="108158"/>
                  <a:pt x="4877334" y="241606"/>
                </a:cubicBezTo>
                <a:close/>
              </a:path>
            </a:pathLst>
          </a:custGeom>
          <a:solidFill>
            <a:srgbClr val="FFFFFF"/>
          </a:solidFill>
          <a:ln w="6080" cap="flat">
            <a:noFill/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 dirty="0"/>
          </a:p>
        </p:txBody>
      </p:sp>
      <p:sp>
        <p:nvSpPr>
          <p:cNvPr id="43" name="شكل حر: شكل 6">
            <a:extLst>
              <a:ext uri="{FF2B5EF4-FFF2-40B4-BE49-F238E27FC236}">
                <a16:creationId xmlns:a16="http://schemas.microsoft.com/office/drawing/2014/main" id="{ECEDEABB-22AF-264C-9781-72E92944ADEA}"/>
              </a:ext>
            </a:extLst>
          </p:cNvPr>
          <p:cNvSpPr/>
          <p:nvPr/>
        </p:nvSpPr>
        <p:spPr>
          <a:xfrm>
            <a:off x="2171701" y="260351"/>
            <a:ext cx="7872413" cy="6372225"/>
          </a:xfrm>
          <a:custGeom>
            <a:avLst/>
            <a:gdLst>
              <a:gd name="connsiteX0" fmla="*/ 10138460 w 10466513"/>
              <a:gd name="connsiteY0" fmla="*/ 24 h 5745020"/>
              <a:gd name="connsiteX1" fmla="*/ 327808 w 10466513"/>
              <a:gd name="connsiteY1" fmla="*/ 24 h 5745020"/>
              <a:gd name="connsiteX2" fmla="*/ -122 w 10466513"/>
              <a:gd name="connsiteY2" fmla="*/ 250916 h 5745020"/>
              <a:gd name="connsiteX3" fmla="*/ -122 w 10466513"/>
              <a:gd name="connsiteY3" fmla="*/ 5482773 h 5745020"/>
              <a:gd name="connsiteX4" fmla="*/ 327808 w 10466513"/>
              <a:gd name="connsiteY4" fmla="*/ 5745044 h 5745020"/>
              <a:gd name="connsiteX5" fmla="*/ 10138460 w 10466513"/>
              <a:gd name="connsiteY5" fmla="*/ 5745044 h 5745020"/>
              <a:gd name="connsiteX6" fmla="*/ 10466391 w 10466513"/>
              <a:gd name="connsiteY6" fmla="*/ 5482773 h 5745020"/>
              <a:gd name="connsiteX7" fmla="*/ 10466391 w 10466513"/>
              <a:gd name="connsiteY7" fmla="*/ 250916 h 5745020"/>
              <a:gd name="connsiteX8" fmla="*/ 10138460 w 10466513"/>
              <a:gd name="connsiteY8" fmla="*/ 24 h 57450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66513" h="5745020">
                <a:moveTo>
                  <a:pt x="10138460" y="24"/>
                </a:moveTo>
                <a:lnTo>
                  <a:pt x="327808" y="24"/>
                </a:lnTo>
                <a:cubicBezTo>
                  <a:pt x="144219" y="24"/>
                  <a:pt x="-122" y="109192"/>
                  <a:pt x="-122" y="250916"/>
                </a:cubicBezTo>
                <a:lnTo>
                  <a:pt x="-122" y="5482773"/>
                </a:lnTo>
                <a:cubicBezTo>
                  <a:pt x="-122" y="5624436"/>
                  <a:pt x="144219" y="5745044"/>
                  <a:pt x="327808" y="5745044"/>
                </a:cubicBezTo>
                <a:lnTo>
                  <a:pt x="10138460" y="5745044"/>
                </a:lnTo>
                <a:cubicBezTo>
                  <a:pt x="10322051" y="5745044"/>
                  <a:pt x="10466391" y="5624436"/>
                  <a:pt x="10466391" y="5482773"/>
                </a:cubicBezTo>
                <a:lnTo>
                  <a:pt x="10466391" y="250916"/>
                </a:lnTo>
                <a:cubicBezTo>
                  <a:pt x="10466391" y="109192"/>
                  <a:pt x="10322051" y="24"/>
                  <a:pt x="10138460" y="24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6080" cap="flat">
            <a:noFill/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pic>
        <p:nvPicPr>
          <p:cNvPr id="44" name="صورة 43">
            <a:extLst>
              <a:ext uri="{FF2B5EF4-FFF2-40B4-BE49-F238E27FC236}">
                <a16:creationId xmlns:a16="http://schemas.microsoft.com/office/drawing/2014/main" id="{9EEF91DB-97BE-674C-84B4-63F56572FD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9251" y="655058"/>
            <a:ext cx="3715004" cy="5791504"/>
          </a:xfrm>
          <a:custGeom>
            <a:avLst/>
            <a:gdLst>
              <a:gd name="connsiteX0" fmla="*/ 50 w 4953338"/>
              <a:gd name="connsiteY0" fmla="*/ 139 h 5379300"/>
              <a:gd name="connsiteX1" fmla="*/ 4953388 w 4953338"/>
              <a:gd name="connsiteY1" fmla="*/ 139 h 5379300"/>
              <a:gd name="connsiteX2" fmla="*/ 4953388 w 4953338"/>
              <a:gd name="connsiteY2" fmla="*/ 5379440 h 5379300"/>
              <a:gd name="connsiteX3" fmla="*/ 50 w 4953338"/>
              <a:gd name="connsiteY3" fmla="*/ 5379440 h 5379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53338" h="5379300">
                <a:moveTo>
                  <a:pt x="50" y="139"/>
                </a:moveTo>
                <a:lnTo>
                  <a:pt x="4953388" y="139"/>
                </a:lnTo>
                <a:lnTo>
                  <a:pt x="4953388" y="5379440"/>
                </a:lnTo>
                <a:lnTo>
                  <a:pt x="50" y="5379440"/>
                </a:lnTo>
                <a:close/>
              </a:path>
            </a:pathLst>
          </a:custGeom>
        </p:spPr>
      </p:pic>
      <p:sp>
        <p:nvSpPr>
          <p:cNvPr id="45" name="شكل حر: شكل 8">
            <a:extLst>
              <a:ext uri="{FF2B5EF4-FFF2-40B4-BE49-F238E27FC236}">
                <a16:creationId xmlns:a16="http://schemas.microsoft.com/office/drawing/2014/main" id="{BC841BCB-2BED-BA46-86DD-1DD18C658B73}"/>
              </a:ext>
            </a:extLst>
          </p:cNvPr>
          <p:cNvSpPr/>
          <p:nvPr/>
        </p:nvSpPr>
        <p:spPr>
          <a:xfrm>
            <a:off x="2427288" y="698500"/>
            <a:ext cx="3657600" cy="5703888"/>
          </a:xfrm>
          <a:custGeom>
            <a:avLst/>
            <a:gdLst>
              <a:gd name="connsiteX0" fmla="*/ 4877334 w 4877455"/>
              <a:gd name="connsiteY0" fmla="*/ 5057176 h 5298672"/>
              <a:gd name="connsiteX1" fmla="*/ 4564434 w 4877455"/>
              <a:gd name="connsiteY1" fmla="*/ 5298696 h 5298672"/>
              <a:gd name="connsiteX2" fmla="*/ 312839 w 4877455"/>
              <a:gd name="connsiteY2" fmla="*/ 5298696 h 5298672"/>
              <a:gd name="connsiteX3" fmla="*/ -122 w 4877455"/>
              <a:gd name="connsiteY3" fmla="*/ 5057176 h 5298672"/>
              <a:gd name="connsiteX4" fmla="*/ -122 w 4877455"/>
              <a:gd name="connsiteY4" fmla="*/ 241606 h 5298672"/>
              <a:gd name="connsiteX5" fmla="*/ 312839 w 4877455"/>
              <a:gd name="connsiteY5" fmla="*/ 24 h 5298672"/>
              <a:gd name="connsiteX6" fmla="*/ 4564434 w 4877455"/>
              <a:gd name="connsiteY6" fmla="*/ 24 h 5298672"/>
              <a:gd name="connsiteX7" fmla="*/ 4877334 w 4877455"/>
              <a:gd name="connsiteY7" fmla="*/ 241606 h 5298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77455" h="5298672">
                <a:moveTo>
                  <a:pt x="4877334" y="5057176"/>
                </a:moveTo>
                <a:cubicBezTo>
                  <a:pt x="4877334" y="5190563"/>
                  <a:pt x="4737375" y="5298696"/>
                  <a:pt x="4564434" y="5298696"/>
                </a:cubicBezTo>
                <a:lnTo>
                  <a:pt x="312839" y="5298696"/>
                </a:lnTo>
                <a:cubicBezTo>
                  <a:pt x="140020" y="5298696"/>
                  <a:pt x="-122" y="5190563"/>
                  <a:pt x="-122" y="5057176"/>
                </a:cubicBezTo>
                <a:lnTo>
                  <a:pt x="-122" y="241606"/>
                </a:lnTo>
                <a:cubicBezTo>
                  <a:pt x="-122" y="108158"/>
                  <a:pt x="139837" y="24"/>
                  <a:pt x="312839" y="24"/>
                </a:cubicBezTo>
                <a:lnTo>
                  <a:pt x="4564434" y="24"/>
                </a:lnTo>
                <a:cubicBezTo>
                  <a:pt x="4737253" y="24"/>
                  <a:pt x="4877334" y="108158"/>
                  <a:pt x="4877334" y="241606"/>
                </a:cubicBezTo>
                <a:close/>
              </a:path>
            </a:pathLst>
          </a:custGeom>
          <a:solidFill>
            <a:srgbClr val="FFFFFF"/>
          </a:solidFill>
          <a:ln w="6080" cap="flat">
            <a:noFill/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pic>
        <p:nvPicPr>
          <p:cNvPr id="46" name="صورة 45">
            <a:extLst>
              <a:ext uri="{FF2B5EF4-FFF2-40B4-BE49-F238E27FC236}">
                <a16:creationId xmlns:a16="http://schemas.microsoft.com/office/drawing/2014/main" id="{D03624C0-563D-7647-B3BF-613DECA87E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77743" y="655058"/>
            <a:ext cx="3715004" cy="5791504"/>
          </a:xfrm>
          <a:custGeom>
            <a:avLst/>
            <a:gdLst>
              <a:gd name="connsiteX0" fmla="*/ 856 w 4953338"/>
              <a:gd name="connsiteY0" fmla="*/ 139 h 5379300"/>
              <a:gd name="connsiteX1" fmla="*/ 4954194 w 4953338"/>
              <a:gd name="connsiteY1" fmla="*/ 139 h 5379300"/>
              <a:gd name="connsiteX2" fmla="*/ 4954194 w 4953338"/>
              <a:gd name="connsiteY2" fmla="*/ 5379440 h 5379300"/>
              <a:gd name="connsiteX3" fmla="*/ 856 w 4953338"/>
              <a:gd name="connsiteY3" fmla="*/ 5379440 h 5379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53338" h="5379300">
                <a:moveTo>
                  <a:pt x="856" y="139"/>
                </a:moveTo>
                <a:lnTo>
                  <a:pt x="4954194" y="139"/>
                </a:lnTo>
                <a:lnTo>
                  <a:pt x="4954194" y="5379440"/>
                </a:lnTo>
                <a:lnTo>
                  <a:pt x="856" y="5379440"/>
                </a:lnTo>
                <a:close/>
              </a:path>
            </a:pathLst>
          </a:custGeom>
        </p:spPr>
      </p:pic>
      <p:sp>
        <p:nvSpPr>
          <p:cNvPr id="47" name="شكل حر: شكل 10">
            <a:extLst>
              <a:ext uri="{FF2B5EF4-FFF2-40B4-BE49-F238E27FC236}">
                <a16:creationId xmlns:a16="http://schemas.microsoft.com/office/drawing/2014/main" id="{42B159DB-71B6-934D-94E4-CE49CBAFB0AD}"/>
              </a:ext>
            </a:extLst>
          </p:cNvPr>
          <p:cNvSpPr/>
          <p:nvPr/>
        </p:nvSpPr>
        <p:spPr>
          <a:xfrm>
            <a:off x="6107113" y="698500"/>
            <a:ext cx="3657600" cy="5703888"/>
          </a:xfrm>
          <a:custGeom>
            <a:avLst/>
            <a:gdLst>
              <a:gd name="connsiteX0" fmla="*/ 4877517 w 4877638"/>
              <a:gd name="connsiteY0" fmla="*/ 5057176 h 5298672"/>
              <a:gd name="connsiteX1" fmla="*/ 4564555 w 4877638"/>
              <a:gd name="connsiteY1" fmla="*/ 5298696 h 5298672"/>
              <a:gd name="connsiteX2" fmla="*/ 312778 w 4877638"/>
              <a:gd name="connsiteY2" fmla="*/ 5298696 h 5298672"/>
              <a:gd name="connsiteX3" fmla="*/ -122 w 4877638"/>
              <a:gd name="connsiteY3" fmla="*/ 5057176 h 5298672"/>
              <a:gd name="connsiteX4" fmla="*/ -122 w 4877638"/>
              <a:gd name="connsiteY4" fmla="*/ 241606 h 5298672"/>
              <a:gd name="connsiteX5" fmla="*/ 312778 w 4877638"/>
              <a:gd name="connsiteY5" fmla="*/ 24 h 5298672"/>
              <a:gd name="connsiteX6" fmla="*/ 4564373 w 4877638"/>
              <a:gd name="connsiteY6" fmla="*/ 24 h 5298672"/>
              <a:gd name="connsiteX7" fmla="*/ 4877334 w 4877638"/>
              <a:gd name="connsiteY7" fmla="*/ 241606 h 5298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77638" h="5298672">
                <a:moveTo>
                  <a:pt x="4877517" y="5057176"/>
                </a:moveTo>
                <a:cubicBezTo>
                  <a:pt x="4877517" y="5190563"/>
                  <a:pt x="4737558" y="5298696"/>
                  <a:pt x="4564555" y="5298696"/>
                </a:cubicBezTo>
                <a:lnTo>
                  <a:pt x="312778" y="5298696"/>
                </a:lnTo>
                <a:cubicBezTo>
                  <a:pt x="139959" y="5298696"/>
                  <a:pt x="-122" y="5190563"/>
                  <a:pt x="-122" y="5057176"/>
                </a:cubicBezTo>
                <a:lnTo>
                  <a:pt x="-122" y="241606"/>
                </a:lnTo>
                <a:cubicBezTo>
                  <a:pt x="-122" y="108158"/>
                  <a:pt x="139837" y="24"/>
                  <a:pt x="312778" y="24"/>
                </a:cubicBezTo>
                <a:lnTo>
                  <a:pt x="4564373" y="24"/>
                </a:lnTo>
                <a:cubicBezTo>
                  <a:pt x="4737192" y="24"/>
                  <a:pt x="4877334" y="108158"/>
                  <a:pt x="4877334" y="241606"/>
                </a:cubicBezTo>
                <a:close/>
              </a:path>
            </a:pathLst>
          </a:custGeom>
          <a:solidFill>
            <a:srgbClr val="FFFFFF"/>
          </a:solidFill>
          <a:ln w="6080" cap="flat">
            <a:noFill/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pic>
        <p:nvPicPr>
          <p:cNvPr id="48" name="صورة 47">
            <a:extLst>
              <a:ext uri="{FF2B5EF4-FFF2-40B4-BE49-F238E27FC236}">
                <a16:creationId xmlns:a16="http://schemas.microsoft.com/office/drawing/2014/main" id="{0D6816A3-5FEA-7946-B540-464D6E19D6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30795" y="604855"/>
            <a:ext cx="3783461" cy="5791504"/>
          </a:xfrm>
          <a:custGeom>
            <a:avLst/>
            <a:gdLst>
              <a:gd name="connsiteX0" fmla="*/ 35 w 5044615"/>
              <a:gd name="connsiteY0" fmla="*/ 128 h 5379300"/>
              <a:gd name="connsiteX1" fmla="*/ 5044651 w 5044615"/>
              <a:gd name="connsiteY1" fmla="*/ 128 h 5379300"/>
              <a:gd name="connsiteX2" fmla="*/ 5044651 w 5044615"/>
              <a:gd name="connsiteY2" fmla="*/ 5379429 h 5379300"/>
              <a:gd name="connsiteX3" fmla="*/ 35 w 5044615"/>
              <a:gd name="connsiteY3" fmla="*/ 5379429 h 5379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44615" h="5379300">
                <a:moveTo>
                  <a:pt x="35" y="128"/>
                </a:moveTo>
                <a:lnTo>
                  <a:pt x="5044651" y="128"/>
                </a:lnTo>
                <a:lnTo>
                  <a:pt x="5044651" y="5379429"/>
                </a:lnTo>
                <a:lnTo>
                  <a:pt x="35" y="5379429"/>
                </a:lnTo>
                <a:close/>
              </a:path>
            </a:pathLst>
          </a:custGeom>
        </p:spPr>
      </p:pic>
      <p:sp>
        <p:nvSpPr>
          <p:cNvPr id="53" name="شكل حر: شكل 12">
            <a:extLst>
              <a:ext uri="{FF2B5EF4-FFF2-40B4-BE49-F238E27FC236}">
                <a16:creationId xmlns:a16="http://schemas.microsoft.com/office/drawing/2014/main" id="{361EDD34-D025-AD49-A3CA-1C2E9307619D}"/>
              </a:ext>
            </a:extLst>
          </p:cNvPr>
          <p:cNvSpPr/>
          <p:nvPr/>
        </p:nvSpPr>
        <p:spPr>
          <a:xfrm>
            <a:off x="2360614" y="646114"/>
            <a:ext cx="3724275" cy="5705475"/>
          </a:xfrm>
          <a:custGeom>
            <a:avLst/>
            <a:gdLst>
              <a:gd name="connsiteX0" fmla="*/ 4966239 w 4966360"/>
              <a:gd name="connsiteY0" fmla="*/ 5057175 h 5298732"/>
              <a:gd name="connsiteX1" fmla="*/ 4653339 w 4966360"/>
              <a:gd name="connsiteY1" fmla="*/ 5298757 h 5298732"/>
              <a:gd name="connsiteX2" fmla="*/ 312778 w 4966360"/>
              <a:gd name="connsiteY2" fmla="*/ 5298757 h 5298732"/>
              <a:gd name="connsiteX3" fmla="*/ -122 w 4966360"/>
              <a:gd name="connsiteY3" fmla="*/ 5057175 h 5298732"/>
              <a:gd name="connsiteX4" fmla="*/ -122 w 4966360"/>
              <a:gd name="connsiteY4" fmla="*/ 241606 h 5298732"/>
              <a:gd name="connsiteX5" fmla="*/ 312778 w 4966360"/>
              <a:gd name="connsiteY5" fmla="*/ 24 h 5298732"/>
              <a:gd name="connsiteX6" fmla="*/ 4653339 w 4966360"/>
              <a:gd name="connsiteY6" fmla="*/ 24 h 5298732"/>
              <a:gd name="connsiteX7" fmla="*/ 4966239 w 4966360"/>
              <a:gd name="connsiteY7" fmla="*/ 241606 h 5298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966360" h="5298732">
                <a:moveTo>
                  <a:pt x="4966239" y="5057175"/>
                </a:moveTo>
                <a:cubicBezTo>
                  <a:pt x="4966239" y="5190624"/>
                  <a:pt x="4826279" y="5298757"/>
                  <a:pt x="4653339" y="5298757"/>
                </a:cubicBezTo>
                <a:lnTo>
                  <a:pt x="312778" y="5298757"/>
                </a:lnTo>
                <a:cubicBezTo>
                  <a:pt x="139959" y="5298757"/>
                  <a:pt x="-122" y="5190624"/>
                  <a:pt x="-122" y="5057175"/>
                </a:cubicBezTo>
                <a:lnTo>
                  <a:pt x="-122" y="241606"/>
                </a:lnTo>
                <a:cubicBezTo>
                  <a:pt x="-122" y="108219"/>
                  <a:pt x="139837" y="24"/>
                  <a:pt x="312778" y="24"/>
                </a:cubicBezTo>
                <a:lnTo>
                  <a:pt x="4653339" y="24"/>
                </a:lnTo>
                <a:cubicBezTo>
                  <a:pt x="4826158" y="24"/>
                  <a:pt x="4966239" y="108219"/>
                  <a:pt x="4966239" y="241606"/>
                </a:cubicBezTo>
                <a:close/>
              </a:path>
            </a:pathLst>
          </a:custGeom>
          <a:solidFill>
            <a:srgbClr val="FFFFFF"/>
          </a:solidFill>
          <a:ln w="6080" cap="flat">
            <a:noFill/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pic>
        <p:nvPicPr>
          <p:cNvPr id="54" name="صورة 53">
            <a:extLst>
              <a:ext uri="{FF2B5EF4-FFF2-40B4-BE49-F238E27FC236}">
                <a16:creationId xmlns:a16="http://schemas.microsoft.com/office/drawing/2014/main" id="{1F412A7D-2738-5F40-AAEB-43EBB3D480C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68616" y="604855"/>
            <a:ext cx="3792590" cy="5791504"/>
          </a:xfrm>
          <a:custGeom>
            <a:avLst/>
            <a:gdLst>
              <a:gd name="connsiteX0" fmla="*/ 854 w 5056786"/>
              <a:gd name="connsiteY0" fmla="*/ 128 h 5379300"/>
              <a:gd name="connsiteX1" fmla="*/ 5057640 w 5056786"/>
              <a:gd name="connsiteY1" fmla="*/ 128 h 5379300"/>
              <a:gd name="connsiteX2" fmla="*/ 5057640 w 5056786"/>
              <a:gd name="connsiteY2" fmla="*/ 5379429 h 5379300"/>
              <a:gd name="connsiteX3" fmla="*/ 854 w 5056786"/>
              <a:gd name="connsiteY3" fmla="*/ 5379429 h 5379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56786" h="5379300">
                <a:moveTo>
                  <a:pt x="854" y="128"/>
                </a:moveTo>
                <a:lnTo>
                  <a:pt x="5057640" y="128"/>
                </a:lnTo>
                <a:lnTo>
                  <a:pt x="5057640" y="5379429"/>
                </a:lnTo>
                <a:lnTo>
                  <a:pt x="854" y="5379429"/>
                </a:lnTo>
                <a:close/>
              </a:path>
            </a:pathLst>
          </a:custGeom>
        </p:spPr>
      </p:pic>
      <p:sp>
        <p:nvSpPr>
          <p:cNvPr id="55" name="شكل حر: شكل 14">
            <a:extLst>
              <a:ext uri="{FF2B5EF4-FFF2-40B4-BE49-F238E27FC236}">
                <a16:creationId xmlns:a16="http://schemas.microsoft.com/office/drawing/2014/main" id="{1F54E0A6-6614-754C-8F75-DAD690F4698F}"/>
              </a:ext>
            </a:extLst>
          </p:cNvPr>
          <p:cNvSpPr/>
          <p:nvPr/>
        </p:nvSpPr>
        <p:spPr>
          <a:xfrm>
            <a:off x="6096000" y="646114"/>
            <a:ext cx="3735388" cy="5705475"/>
          </a:xfrm>
          <a:custGeom>
            <a:avLst/>
            <a:gdLst>
              <a:gd name="connsiteX0" fmla="*/ 4981086 w 4981207"/>
              <a:gd name="connsiteY0" fmla="*/ 5057175 h 5298732"/>
              <a:gd name="connsiteX1" fmla="*/ 4668187 w 4981207"/>
              <a:gd name="connsiteY1" fmla="*/ 5298757 h 5298732"/>
              <a:gd name="connsiteX2" fmla="*/ 312839 w 4981207"/>
              <a:gd name="connsiteY2" fmla="*/ 5298757 h 5298732"/>
              <a:gd name="connsiteX3" fmla="*/ -122 w 4981207"/>
              <a:gd name="connsiteY3" fmla="*/ 5057175 h 5298732"/>
              <a:gd name="connsiteX4" fmla="*/ -122 w 4981207"/>
              <a:gd name="connsiteY4" fmla="*/ 241606 h 5298732"/>
              <a:gd name="connsiteX5" fmla="*/ 312839 w 4981207"/>
              <a:gd name="connsiteY5" fmla="*/ 24 h 5298732"/>
              <a:gd name="connsiteX6" fmla="*/ 4668187 w 4981207"/>
              <a:gd name="connsiteY6" fmla="*/ 24 h 5298732"/>
              <a:gd name="connsiteX7" fmla="*/ 4981086 w 4981207"/>
              <a:gd name="connsiteY7" fmla="*/ 241606 h 5298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981207" h="5298732">
                <a:moveTo>
                  <a:pt x="4981086" y="5057175"/>
                </a:moveTo>
                <a:cubicBezTo>
                  <a:pt x="4981086" y="5190624"/>
                  <a:pt x="4841127" y="5298757"/>
                  <a:pt x="4668187" y="5298757"/>
                </a:cubicBezTo>
                <a:lnTo>
                  <a:pt x="312839" y="5298757"/>
                </a:lnTo>
                <a:cubicBezTo>
                  <a:pt x="140020" y="5298757"/>
                  <a:pt x="-122" y="5190624"/>
                  <a:pt x="-122" y="5057175"/>
                </a:cubicBezTo>
                <a:lnTo>
                  <a:pt x="-122" y="241606"/>
                </a:lnTo>
                <a:cubicBezTo>
                  <a:pt x="-122" y="108219"/>
                  <a:pt x="139837" y="24"/>
                  <a:pt x="312839" y="24"/>
                </a:cubicBezTo>
                <a:lnTo>
                  <a:pt x="4668187" y="24"/>
                </a:lnTo>
                <a:cubicBezTo>
                  <a:pt x="4841006" y="24"/>
                  <a:pt x="4981086" y="108219"/>
                  <a:pt x="4981086" y="241606"/>
                </a:cubicBezTo>
                <a:close/>
              </a:path>
            </a:pathLst>
          </a:custGeom>
          <a:solidFill>
            <a:srgbClr val="FFFFFF"/>
          </a:solidFill>
          <a:ln w="6080" cap="flat">
            <a:noFill/>
            <a:prstDash val="solid"/>
            <a:miter/>
          </a:ln>
        </p:spPr>
        <p:txBody>
          <a:bodyPr rtlCol="1" anchor="ctr"/>
          <a:lstStyle/>
          <a:p>
            <a:pPr algn="r" rtl="1">
              <a:defRPr/>
            </a:pPr>
            <a:endParaRPr lang="ar-EG" sz="1350"/>
          </a:p>
        </p:txBody>
      </p:sp>
      <p:pic>
        <p:nvPicPr>
          <p:cNvPr id="56" name="صورة 55">
            <a:extLst>
              <a:ext uri="{FF2B5EF4-FFF2-40B4-BE49-F238E27FC236}">
                <a16:creationId xmlns:a16="http://schemas.microsoft.com/office/drawing/2014/main" id="{83F7D99B-63DF-D741-A22C-AB142E8FB6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9251" y="555600"/>
            <a:ext cx="3715004" cy="5784953"/>
          </a:xfrm>
          <a:custGeom>
            <a:avLst/>
            <a:gdLst>
              <a:gd name="connsiteX0" fmla="*/ 50 w 4953338"/>
              <a:gd name="connsiteY0" fmla="*/ 117 h 5373215"/>
              <a:gd name="connsiteX1" fmla="*/ 4953388 w 4953338"/>
              <a:gd name="connsiteY1" fmla="*/ 117 h 5373215"/>
              <a:gd name="connsiteX2" fmla="*/ 4953388 w 4953338"/>
              <a:gd name="connsiteY2" fmla="*/ 5373333 h 5373215"/>
              <a:gd name="connsiteX3" fmla="*/ 50 w 4953338"/>
              <a:gd name="connsiteY3" fmla="*/ 5373333 h 5373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53338" h="5373215">
                <a:moveTo>
                  <a:pt x="50" y="117"/>
                </a:moveTo>
                <a:lnTo>
                  <a:pt x="4953388" y="117"/>
                </a:lnTo>
                <a:lnTo>
                  <a:pt x="4953388" y="5373333"/>
                </a:lnTo>
                <a:lnTo>
                  <a:pt x="50" y="5373333"/>
                </a:lnTo>
                <a:close/>
              </a:path>
            </a:pathLst>
          </a:custGeom>
        </p:spPr>
      </p:pic>
      <p:sp>
        <p:nvSpPr>
          <p:cNvPr id="57" name="شكل حر: شكل 26">
            <a:extLst>
              <a:ext uri="{FF2B5EF4-FFF2-40B4-BE49-F238E27FC236}">
                <a16:creationId xmlns:a16="http://schemas.microsoft.com/office/drawing/2014/main" id="{DF304996-A600-8F43-B589-46BD4D8E3BB8}"/>
              </a:ext>
            </a:extLst>
          </p:cNvPr>
          <p:cNvSpPr/>
          <p:nvPr/>
        </p:nvSpPr>
        <p:spPr>
          <a:xfrm>
            <a:off x="2428875" y="595314"/>
            <a:ext cx="3657600" cy="5703887"/>
          </a:xfrm>
          <a:custGeom>
            <a:avLst/>
            <a:gdLst>
              <a:gd name="connsiteX0" fmla="*/ 4877517 w 4877638"/>
              <a:gd name="connsiteY0" fmla="*/ 5057176 h 5298733"/>
              <a:gd name="connsiteX1" fmla="*/ 4564556 w 4877638"/>
              <a:gd name="connsiteY1" fmla="*/ 5298757 h 5298733"/>
              <a:gd name="connsiteX2" fmla="*/ 312778 w 4877638"/>
              <a:gd name="connsiteY2" fmla="*/ 5298757 h 5298733"/>
              <a:gd name="connsiteX3" fmla="*/ -122 w 4877638"/>
              <a:gd name="connsiteY3" fmla="*/ 5057176 h 5298733"/>
              <a:gd name="connsiteX4" fmla="*/ -122 w 4877638"/>
              <a:gd name="connsiteY4" fmla="*/ 241606 h 5298733"/>
              <a:gd name="connsiteX5" fmla="*/ 312778 w 4877638"/>
              <a:gd name="connsiteY5" fmla="*/ 24 h 5298733"/>
              <a:gd name="connsiteX6" fmla="*/ 4564373 w 4877638"/>
              <a:gd name="connsiteY6" fmla="*/ 24 h 5298733"/>
              <a:gd name="connsiteX7" fmla="*/ 4877334 w 4877638"/>
              <a:gd name="connsiteY7" fmla="*/ 241606 h 52987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77638" h="5298733">
                <a:moveTo>
                  <a:pt x="4877517" y="5057176"/>
                </a:moveTo>
                <a:cubicBezTo>
                  <a:pt x="4877517" y="5190563"/>
                  <a:pt x="4737558" y="5298757"/>
                  <a:pt x="4564556" y="5298757"/>
                </a:cubicBezTo>
                <a:lnTo>
                  <a:pt x="312778" y="5298757"/>
                </a:lnTo>
                <a:cubicBezTo>
                  <a:pt x="139959" y="5298757"/>
                  <a:pt x="-122" y="5190563"/>
                  <a:pt x="-122" y="5057176"/>
                </a:cubicBezTo>
                <a:lnTo>
                  <a:pt x="-122" y="241606"/>
                </a:lnTo>
                <a:cubicBezTo>
                  <a:pt x="-122" y="108158"/>
                  <a:pt x="139837" y="24"/>
                  <a:pt x="312778" y="24"/>
                </a:cubicBezTo>
                <a:lnTo>
                  <a:pt x="4564373" y="24"/>
                </a:lnTo>
                <a:cubicBezTo>
                  <a:pt x="4737192" y="24"/>
                  <a:pt x="4877334" y="108158"/>
                  <a:pt x="4877334" y="241606"/>
                </a:cubicBezTo>
                <a:close/>
              </a:path>
            </a:pathLst>
          </a:custGeom>
          <a:solidFill>
            <a:srgbClr val="FFFFFF"/>
          </a:solidFill>
          <a:ln w="6080" cap="flat">
            <a:noFill/>
            <a:prstDash val="solid"/>
            <a:miter/>
          </a:ln>
        </p:spPr>
        <p:txBody>
          <a:bodyPr rtlCol="1" anchor="ctr"/>
          <a:lstStyle/>
          <a:p>
            <a:pPr algn="r" rtl="1">
              <a:defRPr/>
            </a:pPr>
            <a:endParaRPr lang="ar-EG" sz="1350"/>
          </a:p>
        </p:txBody>
      </p:sp>
      <p:sp>
        <p:nvSpPr>
          <p:cNvPr id="58" name="شكل حر: شكل 27">
            <a:extLst>
              <a:ext uri="{FF2B5EF4-FFF2-40B4-BE49-F238E27FC236}">
                <a16:creationId xmlns:a16="http://schemas.microsoft.com/office/drawing/2014/main" id="{95AF5AE7-2F15-8244-BF7D-211F32ABA874}"/>
              </a:ext>
            </a:extLst>
          </p:cNvPr>
          <p:cNvSpPr/>
          <p:nvPr/>
        </p:nvSpPr>
        <p:spPr>
          <a:xfrm>
            <a:off x="2693988" y="1808164"/>
            <a:ext cx="3205162" cy="53975"/>
          </a:xfrm>
          <a:custGeom>
            <a:avLst/>
            <a:gdLst>
              <a:gd name="connsiteX0" fmla="*/ 0 w 4274353"/>
              <a:gd name="connsiteY0" fmla="*/ 0 h 6085"/>
              <a:gd name="connsiteX1" fmla="*/ 4274354 w 4274353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74353" h="6085">
                <a:moveTo>
                  <a:pt x="0" y="0"/>
                </a:moveTo>
                <a:lnTo>
                  <a:pt x="4274354" y="0"/>
                </a:lnTo>
              </a:path>
            </a:pathLst>
          </a:custGeom>
          <a:ln w="12161" cap="rnd">
            <a:solidFill>
              <a:srgbClr val="E3A06B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59" name="شكل حر: شكل 28">
            <a:extLst>
              <a:ext uri="{FF2B5EF4-FFF2-40B4-BE49-F238E27FC236}">
                <a16:creationId xmlns:a16="http://schemas.microsoft.com/office/drawing/2014/main" id="{CC694800-B127-874C-96C8-24755CA67D45}"/>
              </a:ext>
            </a:extLst>
          </p:cNvPr>
          <p:cNvSpPr/>
          <p:nvPr/>
        </p:nvSpPr>
        <p:spPr>
          <a:xfrm>
            <a:off x="2693988" y="2132014"/>
            <a:ext cx="3192462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60" name="شكل حر: شكل 29">
            <a:extLst>
              <a:ext uri="{FF2B5EF4-FFF2-40B4-BE49-F238E27FC236}">
                <a16:creationId xmlns:a16="http://schemas.microsoft.com/office/drawing/2014/main" id="{7864FBAE-1615-1241-A791-FEC228BFEE92}"/>
              </a:ext>
            </a:extLst>
          </p:cNvPr>
          <p:cNvSpPr/>
          <p:nvPr/>
        </p:nvSpPr>
        <p:spPr>
          <a:xfrm>
            <a:off x="2693988" y="2351089"/>
            <a:ext cx="3192462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61" name="شكل حر: شكل 30">
            <a:extLst>
              <a:ext uri="{FF2B5EF4-FFF2-40B4-BE49-F238E27FC236}">
                <a16:creationId xmlns:a16="http://schemas.microsoft.com/office/drawing/2014/main" id="{ED6492ED-B5BF-854A-8284-350804B0A888}"/>
              </a:ext>
            </a:extLst>
          </p:cNvPr>
          <p:cNvSpPr/>
          <p:nvPr/>
        </p:nvSpPr>
        <p:spPr>
          <a:xfrm>
            <a:off x="2693988" y="2571751"/>
            <a:ext cx="3192462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62" name="شكل حر: شكل 31">
            <a:extLst>
              <a:ext uri="{FF2B5EF4-FFF2-40B4-BE49-F238E27FC236}">
                <a16:creationId xmlns:a16="http://schemas.microsoft.com/office/drawing/2014/main" id="{01FE452E-9660-7C42-9596-2D17836873CC}"/>
              </a:ext>
            </a:extLst>
          </p:cNvPr>
          <p:cNvSpPr/>
          <p:nvPr/>
        </p:nvSpPr>
        <p:spPr>
          <a:xfrm>
            <a:off x="2693988" y="2801939"/>
            <a:ext cx="3192462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63" name="شكل حر: شكل 32">
            <a:extLst>
              <a:ext uri="{FF2B5EF4-FFF2-40B4-BE49-F238E27FC236}">
                <a16:creationId xmlns:a16="http://schemas.microsoft.com/office/drawing/2014/main" id="{9D915EFC-B6BC-154A-B3F0-8B23CFB32E37}"/>
              </a:ext>
            </a:extLst>
          </p:cNvPr>
          <p:cNvSpPr/>
          <p:nvPr/>
        </p:nvSpPr>
        <p:spPr>
          <a:xfrm>
            <a:off x="2693988" y="3021013"/>
            <a:ext cx="3192462" cy="55562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64" name="شكل حر: شكل 33">
            <a:extLst>
              <a:ext uri="{FF2B5EF4-FFF2-40B4-BE49-F238E27FC236}">
                <a16:creationId xmlns:a16="http://schemas.microsoft.com/office/drawing/2014/main" id="{18CC1091-BEAB-4F43-BD8A-7B2B711157BF}"/>
              </a:ext>
            </a:extLst>
          </p:cNvPr>
          <p:cNvSpPr/>
          <p:nvPr/>
        </p:nvSpPr>
        <p:spPr>
          <a:xfrm>
            <a:off x="2693988" y="3241676"/>
            <a:ext cx="3192462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65" name="شكل حر: شكل 34">
            <a:extLst>
              <a:ext uri="{FF2B5EF4-FFF2-40B4-BE49-F238E27FC236}">
                <a16:creationId xmlns:a16="http://schemas.microsoft.com/office/drawing/2014/main" id="{49E22F28-3107-0348-AED4-BB60ED368D7D}"/>
              </a:ext>
            </a:extLst>
          </p:cNvPr>
          <p:cNvSpPr/>
          <p:nvPr/>
        </p:nvSpPr>
        <p:spPr>
          <a:xfrm>
            <a:off x="2693988" y="3460751"/>
            <a:ext cx="3192462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66" name="شكل حر: شكل 35">
            <a:extLst>
              <a:ext uri="{FF2B5EF4-FFF2-40B4-BE49-F238E27FC236}">
                <a16:creationId xmlns:a16="http://schemas.microsoft.com/office/drawing/2014/main" id="{E08EED1E-C7F6-D147-86BE-8D204BCF5B4C}"/>
              </a:ext>
            </a:extLst>
          </p:cNvPr>
          <p:cNvSpPr/>
          <p:nvPr/>
        </p:nvSpPr>
        <p:spPr>
          <a:xfrm>
            <a:off x="2693988" y="3690938"/>
            <a:ext cx="3192462" cy="55562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67" name="شكل حر: شكل 36">
            <a:extLst>
              <a:ext uri="{FF2B5EF4-FFF2-40B4-BE49-F238E27FC236}">
                <a16:creationId xmlns:a16="http://schemas.microsoft.com/office/drawing/2014/main" id="{EAE54D41-ECFB-2447-AD9F-8B5BE5CACFCF}"/>
              </a:ext>
            </a:extLst>
          </p:cNvPr>
          <p:cNvSpPr/>
          <p:nvPr/>
        </p:nvSpPr>
        <p:spPr>
          <a:xfrm>
            <a:off x="2693988" y="3911601"/>
            <a:ext cx="3192462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68" name="شكل حر: شكل 37">
            <a:extLst>
              <a:ext uri="{FF2B5EF4-FFF2-40B4-BE49-F238E27FC236}">
                <a16:creationId xmlns:a16="http://schemas.microsoft.com/office/drawing/2014/main" id="{46983702-87C1-2E4B-9B7A-688E8BFE9E63}"/>
              </a:ext>
            </a:extLst>
          </p:cNvPr>
          <p:cNvSpPr/>
          <p:nvPr/>
        </p:nvSpPr>
        <p:spPr>
          <a:xfrm>
            <a:off x="2693988" y="4130676"/>
            <a:ext cx="3192462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69" name="شكل حر: شكل 38">
            <a:extLst>
              <a:ext uri="{FF2B5EF4-FFF2-40B4-BE49-F238E27FC236}">
                <a16:creationId xmlns:a16="http://schemas.microsoft.com/office/drawing/2014/main" id="{8070CCBE-75BB-014A-A41B-01A5CD05C17B}"/>
              </a:ext>
            </a:extLst>
          </p:cNvPr>
          <p:cNvSpPr/>
          <p:nvPr/>
        </p:nvSpPr>
        <p:spPr>
          <a:xfrm>
            <a:off x="2693988" y="4351339"/>
            <a:ext cx="3192462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70" name="شكل حر: شكل 39">
            <a:extLst>
              <a:ext uri="{FF2B5EF4-FFF2-40B4-BE49-F238E27FC236}">
                <a16:creationId xmlns:a16="http://schemas.microsoft.com/office/drawing/2014/main" id="{2E6A715D-1E5F-1343-B13B-9A7570F5234A}"/>
              </a:ext>
            </a:extLst>
          </p:cNvPr>
          <p:cNvSpPr/>
          <p:nvPr/>
        </p:nvSpPr>
        <p:spPr>
          <a:xfrm>
            <a:off x="2693988" y="4581526"/>
            <a:ext cx="3192462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71" name="شكل حر: شكل 40">
            <a:extLst>
              <a:ext uri="{FF2B5EF4-FFF2-40B4-BE49-F238E27FC236}">
                <a16:creationId xmlns:a16="http://schemas.microsoft.com/office/drawing/2014/main" id="{94033801-1F6F-9D40-99B8-A74CD3660975}"/>
              </a:ext>
            </a:extLst>
          </p:cNvPr>
          <p:cNvSpPr/>
          <p:nvPr/>
        </p:nvSpPr>
        <p:spPr>
          <a:xfrm>
            <a:off x="2693988" y="4800601"/>
            <a:ext cx="3192462" cy="55563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72" name="شكل حر: شكل 41">
            <a:extLst>
              <a:ext uri="{FF2B5EF4-FFF2-40B4-BE49-F238E27FC236}">
                <a16:creationId xmlns:a16="http://schemas.microsoft.com/office/drawing/2014/main" id="{284D2808-B160-764B-921F-9CB82C3F3389}"/>
              </a:ext>
            </a:extLst>
          </p:cNvPr>
          <p:cNvSpPr/>
          <p:nvPr/>
        </p:nvSpPr>
        <p:spPr>
          <a:xfrm>
            <a:off x="2693988" y="5068888"/>
            <a:ext cx="3205162" cy="55562"/>
          </a:xfrm>
          <a:custGeom>
            <a:avLst/>
            <a:gdLst>
              <a:gd name="connsiteX0" fmla="*/ 0 w 4274353"/>
              <a:gd name="connsiteY0" fmla="*/ 0 h 6085"/>
              <a:gd name="connsiteX1" fmla="*/ 4274354 w 4274353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74353" h="6085">
                <a:moveTo>
                  <a:pt x="0" y="0"/>
                </a:moveTo>
                <a:lnTo>
                  <a:pt x="4274354" y="0"/>
                </a:lnTo>
              </a:path>
            </a:pathLst>
          </a:custGeom>
          <a:ln w="12161" cap="rnd">
            <a:solidFill>
              <a:srgbClr val="E3A06B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73" name="شكل حر: شكل 54">
            <a:extLst>
              <a:ext uri="{FF2B5EF4-FFF2-40B4-BE49-F238E27FC236}">
                <a16:creationId xmlns:a16="http://schemas.microsoft.com/office/drawing/2014/main" id="{897BA22E-B9D2-734F-90DB-CC2B27FBACCC}"/>
              </a:ext>
            </a:extLst>
          </p:cNvPr>
          <p:cNvSpPr/>
          <p:nvPr/>
        </p:nvSpPr>
        <p:spPr>
          <a:xfrm>
            <a:off x="6372225" y="1808164"/>
            <a:ext cx="3206750" cy="53975"/>
          </a:xfrm>
          <a:custGeom>
            <a:avLst/>
            <a:gdLst>
              <a:gd name="connsiteX0" fmla="*/ 0 w 4274353"/>
              <a:gd name="connsiteY0" fmla="*/ 0 h 6085"/>
              <a:gd name="connsiteX1" fmla="*/ 4274354 w 4274353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74353" h="6085">
                <a:moveTo>
                  <a:pt x="0" y="0"/>
                </a:moveTo>
                <a:lnTo>
                  <a:pt x="4274354" y="0"/>
                </a:lnTo>
              </a:path>
            </a:pathLst>
          </a:custGeom>
          <a:ln w="12161" cap="rnd">
            <a:solidFill>
              <a:srgbClr val="E3A06B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74" name="شكل حر: شكل 55">
            <a:extLst>
              <a:ext uri="{FF2B5EF4-FFF2-40B4-BE49-F238E27FC236}">
                <a16:creationId xmlns:a16="http://schemas.microsoft.com/office/drawing/2014/main" id="{4CE692DF-6272-474F-8D34-E1B5D91F88E0}"/>
              </a:ext>
            </a:extLst>
          </p:cNvPr>
          <p:cNvSpPr/>
          <p:nvPr/>
        </p:nvSpPr>
        <p:spPr>
          <a:xfrm>
            <a:off x="6372225" y="5068888"/>
            <a:ext cx="3206750" cy="55562"/>
          </a:xfrm>
          <a:custGeom>
            <a:avLst/>
            <a:gdLst>
              <a:gd name="connsiteX0" fmla="*/ 0 w 4274353"/>
              <a:gd name="connsiteY0" fmla="*/ 0 h 6085"/>
              <a:gd name="connsiteX1" fmla="*/ 4274354 w 4274353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74353" h="6085">
                <a:moveTo>
                  <a:pt x="0" y="0"/>
                </a:moveTo>
                <a:lnTo>
                  <a:pt x="4274354" y="0"/>
                </a:lnTo>
              </a:path>
            </a:pathLst>
          </a:custGeom>
          <a:ln w="12161" cap="rnd">
            <a:solidFill>
              <a:srgbClr val="E3A06B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75" name="شكل حر: شكل 56">
            <a:extLst>
              <a:ext uri="{FF2B5EF4-FFF2-40B4-BE49-F238E27FC236}">
                <a16:creationId xmlns:a16="http://schemas.microsoft.com/office/drawing/2014/main" id="{2C61A74C-0989-A043-8078-F5462FE29526}"/>
              </a:ext>
            </a:extLst>
          </p:cNvPr>
          <p:cNvSpPr/>
          <p:nvPr/>
        </p:nvSpPr>
        <p:spPr>
          <a:xfrm>
            <a:off x="6372225" y="2132014"/>
            <a:ext cx="3194050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76" name="شكل حر: شكل 57">
            <a:extLst>
              <a:ext uri="{FF2B5EF4-FFF2-40B4-BE49-F238E27FC236}">
                <a16:creationId xmlns:a16="http://schemas.microsoft.com/office/drawing/2014/main" id="{07D9AE97-B292-0640-8ACB-9C7D186D4042}"/>
              </a:ext>
            </a:extLst>
          </p:cNvPr>
          <p:cNvSpPr/>
          <p:nvPr/>
        </p:nvSpPr>
        <p:spPr>
          <a:xfrm>
            <a:off x="6372225" y="2351089"/>
            <a:ext cx="3194050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77" name="شكل حر: شكل 58">
            <a:extLst>
              <a:ext uri="{FF2B5EF4-FFF2-40B4-BE49-F238E27FC236}">
                <a16:creationId xmlns:a16="http://schemas.microsoft.com/office/drawing/2014/main" id="{201F51E7-3E5F-074E-A6AB-B9080D871C06}"/>
              </a:ext>
            </a:extLst>
          </p:cNvPr>
          <p:cNvSpPr/>
          <p:nvPr/>
        </p:nvSpPr>
        <p:spPr>
          <a:xfrm>
            <a:off x="6372225" y="2571751"/>
            <a:ext cx="3194050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78" name="شكل حر: شكل 59">
            <a:extLst>
              <a:ext uri="{FF2B5EF4-FFF2-40B4-BE49-F238E27FC236}">
                <a16:creationId xmlns:a16="http://schemas.microsoft.com/office/drawing/2014/main" id="{B1D32A13-9987-4143-8770-BBA99F487070}"/>
              </a:ext>
            </a:extLst>
          </p:cNvPr>
          <p:cNvSpPr/>
          <p:nvPr/>
        </p:nvSpPr>
        <p:spPr>
          <a:xfrm>
            <a:off x="6372225" y="2801939"/>
            <a:ext cx="3194050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79" name="شكل حر: شكل 60">
            <a:extLst>
              <a:ext uri="{FF2B5EF4-FFF2-40B4-BE49-F238E27FC236}">
                <a16:creationId xmlns:a16="http://schemas.microsoft.com/office/drawing/2014/main" id="{FC8B596C-07B9-504A-8638-A0627E96DB5A}"/>
              </a:ext>
            </a:extLst>
          </p:cNvPr>
          <p:cNvSpPr/>
          <p:nvPr/>
        </p:nvSpPr>
        <p:spPr>
          <a:xfrm>
            <a:off x="6372225" y="3021013"/>
            <a:ext cx="3194050" cy="55562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80" name="شكل حر: شكل 61">
            <a:extLst>
              <a:ext uri="{FF2B5EF4-FFF2-40B4-BE49-F238E27FC236}">
                <a16:creationId xmlns:a16="http://schemas.microsoft.com/office/drawing/2014/main" id="{D89C3239-257D-3640-9323-66F9F3CDA974}"/>
              </a:ext>
            </a:extLst>
          </p:cNvPr>
          <p:cNvSpPr/>
          <p:nvPr/>
        </p:nvSpPr>
        <p:spPr>
          <a:xfrm>
            <a:off x="6372225" y="3241676"/>
            <a:ext cx="3194050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81" name="شكل حر: شكل 62">
            <a:extLst>
              <a:ext uri="{FF2B5EF4-FFF2-40B4-BE49-F238E27FC236}">
                <a16:creationId xmlns:a16="http://schemas.microsoft.com/office/drawing/2014/main" id="{1B665120-18C0-AC43-A7F9-121999126E0C}"/>
              </a:ext>
            </a:extLst>
          </p:cNvPr>
          <p:cNvSpPr/>
          <p:nvPr/>
        </p:nvSpPr>
        <p:spPr>
          <a:xfrm>
            <a:off x="6372225" y="3460751"/>
            <a:ext cx="3194050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82" name="شكل حر: شكل 63">
            <a:extLst>
              <a:ext uri="{FF2B5EF4-FFF2-40B4-BE49-F238E27FC236}">
                <a16:creationId xmlns:a16="http://schemas.microsoft.com/office/drawing/2014/main" id="{E9D43F2F-BBF4-CE40-A0D9-8BBFA277BBE1}"/>
              </a:ext>
            </a:extLst>
          </p:cNvPr>
          <p:cNvSpPr/>
          <p:nvPr/>
        </p:nvSpPr>
        <p:spPr>
          <a:xfrm>
            <a:off x="6372225" y="3690938"/>
            <a:ext cx="3194050" cy="55562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83" name="شكل حر: شكل 64">
            <a:extLst>
              <a:ext uri="{FF2B5EF4-FFF2-40B4-BE49-F238E27FC236}">
                <a16:creationId xmlns:a16="http://schemas.microsoft.com/office/drawing/2014/main" id="{987BB9CF-A79B-AF43-AC8E-A3090BEC9B86}"/>
              </a:ext>
            </a:extLst>
          </p:cNvPr>
          <p:cNvSpPr/>
          <p:nvPr/>
        </p:nvSpPr>
        <p:spPr>
          <a:xfrm>
            <a:off x="6372225" y="3911601"/>
            <a:ext cx="3194050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84" name="شكل حر: شكل 65">
            <a:extLst>
              <a:ext uri="{FF2B5EF4-FFF2-40B4-BE49-F238E27FC236}">
                <a16:creationId xmlns:a16="http://schemas.microsoft.com/office/drawing/2014/main" id="{7B71E02D-7642-8F44-AC07-5BCA14B0486E}"/>
              </a:ext>
            </a:extLst>
          </p:cNvPr>
          <p:cNvSpPr/>
          <p:nvPr/>
        </p:nvSpPr>
        <p:spPr>
          <a:xfrm>
            <a:off x="6372225" y="4130676"/>
            <a:ext cx="3194050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85" name="شكل حر: شكل 66">
            <a:extLst>
              <a:ext uri="{FF2B5EF4-FFF2-40B4-BE49-F238E27FC236}">
                <a16:creationId xmlns:a16="http://schemas.microsoft.com/office/drawing/2014/main" id="{C4646F69-5837-C14E-8335-E4AE2D46D6C6}"/>
              </a:ext>
            </a:extLst>
          </p:cNvPr>
          <p:cNvSpPr/>
          <p:nvPr/>
        </p:nvSpPr>
        <p:spPr>
          <a:xfrm>
            <a:off x="6372225" y="4351339"/>
            <a:ext cx="3194050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86" name="شكل حر: شكل 67">
            <a:extLst>
              <a:ext uri="{FF2B5EF4-FFF2-40B4-BE49-F238E27FC236}">
                <a16:creationId xmlns:a16="http://schemas.microsoft.com/office/drawing/2014/main" id="{912FAA77-ECD4-9C47-8F3E-CF4CC716AE38}"/>
              </a:ext>
            </a:extLst>
          </p:cNvPr>
          <p:cNvSpPr/>
          <p:nvPr/>
        </p:nvSpPr>
        <p:spPr>
          <a:xfrm>
            <a:off x="6372225" y="4581526"/>
            <a:ext cx="3194050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87" name="شكل حر: شكل 68">
            <a:extLst>
              <a:ext uri="{FF2B5EF4-FFF2-40B4-BE49-F238E27FC236}">
                <a16:creationId xmlns:a16="http://schemas.microsoft.com/office/drawing/2014/main" id="{CC74C9A4-3CC8-B144-9965-2B9A8790CB4A}"/>
              </a:ext>
            </a:extLst>
          </p:cNvPr>
          <p:cNvSpPr/>
          <p:nvPr/>
        </p:nvSpPr>
        <p:spPr>
          <a:xfrm>
            <a:off x="6372225" y="4800601"/>
            <a:ext cx="3194050" cy="55563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22577" name="مربع نص 105">
            <a:extLst>
              <a:ext uri="{FF2B5EF4-FFF2-40B4-BE49-F238E27FC236}">
                <a16:creationId xmlns:a16="http://schemas.microsoft.com/office/drawing/2014/main" id="{AAADA90F-9CC3-9949-B2FB-8C3093D4C0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80463" y="5137151"/>
            <a:ext cx="73501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0"/>
              </a:spcBef>
              <a:buFontTx/>
              <a:buNone/>
            </a:pPr>
            <a:r>
              <a:rPr lang="ar-EG" altLang="ar-SA" sz="1200">
                <a:solidFill>
                  <a:srgbClr val="E3A06B"/>
                </a:solidFill>
                <a:ea typeface="AdvertisingLight"/>
                <a:cs typeface="AdvertisingLight"/>
              </a:rPr>
              <a:t>1</a:t>
            </a:r>
          </a:p>
        </p:txBody>
      </p:sp>
      <p:sp>
        <p:nvSpPr>
          <p:cNvPr id="22578" name="مربع نص 106">
            <a:extLst>
              <a:ext uri="{FF2B5EF4-FFF2-40B4-BE49-F238E27FC236}">
                <a16:creationId xmlns:a16="http://schemas.microsoft.com/office/drawing/2014/main" id="{07B58F7C-14AA-674E-8C09-6B0BCBC2C9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62538" y="5138739"/>
            <a:ext cx="73501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0"/>
              </a:spcBef>
              <a:buFontTx/>
              <a:buNone/>
            </a:pPr>
            <a:r>
              <a:rPr lang="ar-EG" altLang="ar-SA" sz="1200">
                <a:solidFill>
                  <a:srgbClr val="E3A06B"/>
                </a:solidFill>
                <a:ea typeface="AdvertisingLight"/>
                <a:cs typeface="AdvertisingLight"/>
              </a:rPr>
              <a:t>2</a:t>
            </a:r>
          </a:p>
        </p:txBody>
      </p:sp>
      <p:pic>
        <p:nvPicPr>
          <p:cNvPr id="91" name="صورة 90">
            <a:hlinkClick r:id="rId7" action="ppaction://hlinksldjump"/>
            <a:extLst>
              <a:ext uri="{FF2B5EF4-FFF2-40B4-BE49-F238E27FC236}">
                <a16:creationId xmlns:a16="http://schemas.microsoft.com/office/drawing/2014/main" id="{A954AD19-58D2-0F4A-A5BF-B97547A39D4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30102" y="824175"/>
            <a:ext cx="405748" cy="579723"/>
          </a:xfrm>
          <a:prstGeom prst="rect">
            <a:avLst/>
          </a:prstGeom>
          <a:effectLst>
            <a:glow rad="152400">
              <a:schemeClr val="accent1">
                <a:alpha val="0"/>
              </a:schemeClr>
            </a:glow>
            <a:softEdge rad="0"/>
          </a:effectLst>
        </p:spPr>
      </p:pic>
      <p:sp>
        <p:nvSpPr>
          <p:cNvPr id="5207" name="Text Box 87">
            <a:extLst>
              <a:ext uri="{FF2B5EF4-FFF2-40B4-BE49-F238E27FC236}">
                <a16:creationId xmlns:a16="http://schemas.microsoft.com/office/drawing/2014/main" id="{2E86FAB0-0CED-454E-A9B7-515BE8A4FE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8401" y="368300"/>
            <a:ext cx="7508875" cy="8001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ar-SA" altLang="ar-SA" sz="2300" dirty="0"/>
              <a:t>القاسم المشترك الأكبر ( ق . </a:t>
            </a:r>
            <a:r>
              <a:rPr lang="ar-SA" altLang="ar-SA" sz="2300" dirty="0" err="1"/>
              <a:t>م</a:t>
            </a:r>
            <a:r>
              <a:rPr lang="ar-SA" altLang="ar-SA" sz="2300" dirty="0"/>
              <a:t> . </a:t>
            </a:r>
            <a:r>
              <a:rPr lang="ar-SA" altLang="ar-SA" sz="2300" dirty="0" err="1"/>
              <a:t>أ</a:t>
            </a:r>
            <a:r>
              <a:rPr lang="ar-SA" altLang="ar-SA" sz="2300" dirty="0"/>
              <a:t> ) لعددين أو أكثر هو أكبر عدد يكون عاملا لهذه الأعداد</a:t>
            </a:r>
            <a:endParaRPr lang="ar-SA" altLang="ar-SA" sz="2300" baseline="36000" dirty="0">
              <a:solidFill>
                <a:srgbClr val="FF0000"/>
              </a:solidFill>
            </a:endParaRPr>
          </a:p>
        </p:txBody>
      </p:sp>
      <p:sp>
        <p:nvSpPr>
          <p:cNvPr id="2" name="Text Box 87">
            <a:extLst>
              <a:ext uri="{FF2B5EF4-FFF2-40B4-BE49-F238E27FC236}">
                <a16:creationId xmlns:a16="http://schemas.microsoft.com/office/drawing/2014/main" id="{6EC3E23D-D8F6-E145-BD11-A385C20474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30601" y="1133476"/>
            <a:ext cx="6048375" cy="4429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rtl="0" eaLnBrk="1" hangingPunct="1">
              <a:spcBef>
                <a:spcPct val="50000"/>
              </a:spcBef>
              <a:buFontTx/>
              <a:buNone/>
            </a:pPr>
            <a:r>
              <a:rPr lang="ar-SA" altLang="ar-SA" sz="2300" dirty="0"/>
              <a:t>يمكن ايجاد ق . </a:t>
            </a:r>
            <a:r>
              <a:rPr lang="ar-SA" altLang="ar-SA" sz="2300" dirty="0" err="1"/>
              <a:t>م</a:t>
            </a:r>
            <a:r>
              <a:rPr lang="ar-SA" altLang="ar-SA" sz="2300" dirty="0"/>
              <a:t> . </a:t>
            </a:r>
            <a:r>
              <a:rPr lang="ar-SA" altLang="ar-SA" sz="2300" dirty="0" err="1"/>
              <a:t>أ</a:t>
            </a:r>
            <a:r>
              <a:rPr lang="ar-SA" altLang="ar-SA" sz="2300" dirty="0"/>
              <a:t> لوحيدتي حد أو أكثر بنفس الطريقة .</a:t>
            </a:r>
            <a:endParaRPr lang="ar-SA" altLang="ar-SA" sz="2300" baseline="36000" dirty="0">
              <a:solidFill>
                <a:srgbClr val="FF0000"/>
              </a:solidFill>
            </a:endParaRPr>
          </a:p>
        </p:txBody>
      </p:sp>
      <p:sp>
        <p:nvSpPr>
          <p:cNvPr id="3130" name="Text Box 58">
            <a:extLst>
              <a:ext uri="{FF2B5EF4-FFF2-40B4-BE49-F238E27FC236}">
                <a16:creationId xmlns:a16="http://schemas.microsoft.com/office/drawing/2014/main" id="{26EFFBA1-45FB-F649-A47E-87EB32D95A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74938" y="2101851"/>
            <a:ext cx="6342062" cy="4619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/>
              <a:t>أوجد ق . م . أ  لوحيدتي الحد  ١٢ أ</a:t>
            </a:r>
            <a:r>
              <a:rPr lang="ar-SA" altLang="ar-SA" baseline="30000">
                <a:solidFill>
                  <a:srgbClr val="FF0000"/>
                </a:solidFill>
              </a:rPr>
              <a:t>٢</a:t>
            </a:r>
            <a:r>
              <a:rPr lang="ar-SA" altLang="ar-SA" sz="2400"/>
              <a:t> ب</a:t>
            </a:r>
            <a:r>
              <a:rPr lang="ar-SA" altLang="ar-SA" baseline="30000">
                <a:solidFill>
                  <a:srgbClr val="FF0000"/>
                </a:solidFill>
              </a:rPr>
              <a:t>٢</a:t>
            </a:r>
            <a:r>
              <a:rPr lang="ar-SA" altLang="ar-SA" sz="2400"/>
              <a:t> جـ   ،   ١٨ أ ب</a:t>
            </a:r>
            <a:r>
              <a:rPr lang="ar-SA" altLang="ar-SA" baseline="30000">
                <a:solidFill>
                  <a:srgbClr val="FF0000"/>
                </a:solidFill>
              </a:rPr>
              <a:t>٣</a:t>
            </a:r>
            <a:endParaRPr lang="en-US" altLang="ar-SA" baseline="30000">
              <a:solidFill>
                <a:srgbClr val="FF0000"/>
              </a:solidFill>
            </a:endParaRPr>
          </a:p>
        </p:txBody>
      </p:sp>
      <p:grpSp>
        <p:nvGrpSpPr>
          <p:cNvPr id="115795" name="Group 83">
            <a:extLst>
              <a:ext uri="{FF2B5EF4-FFF2-40B4-BE49-F238E27FC236}">
                <a16:creationId xmlns:a16="http://schemas.microsoft.com/office/drawing/2014/main" id="{B778FDD1-BC45-EB4A-9913-776C24E9584C}"/>
              </a:ext>
            </a:extLst>
          </p:cNvPr>
          <p:cNvGrpSpPr>
            <a:grpSpLocks/>
          </p:cNvGrpSpPr>
          <p:nvPr/>
        </p:nvGrpSpPr>
        <p:grpSpPr bwMode="auto">
          <a:xfrm>
            <a:off x="8235950" y="1590676"/>
            <a:ext cx="1517650" cy="581025"/>
            <a:chOff x="4674" y="864"/>
            <a:chExt cx="996" cy="366"/>
          </a:xfrm>
        </p:grpSpPr>
        <p:pic>
          <p:nvPicPr>
            <p:cNvPr id="22629" name="Picture 52">
              <a:extLst>
                <a:ext uri="{FF2B5EF4-FFF2-40B4-BE49-F238E27FC236}">
                  <a16:creationId xmlns:a16="http://schemas.microsoft.com/office/drawing/2014/main" id="{28BE4216-9EB8-D040-A326-D768EA627E6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4" y="864"/>
              <a:ext cx="996" cy="3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630" name="Rectangle 85">
              <a:extLst>
                <a:ext uri="{FF2B5EF4-FFF2-40B4-BE49-F238E27FC236}">
                  <a16:creationId xmlns:a16="http://schemas.microsoft.com/office/drawing/2014/main" id="{5042FD1F-753B-474E-98DD-3AFA9348BC1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34" y="886"/>
              <a:ext cx="101" cy="272"/>
            </a:xfrm>
            <a:prstGeom prst="rect">
              <a:avLst/>
            </a:prstGeom>
            <a:solidFill>
              <a:srgbClr val="0099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endParaRPr lang="ar-SA" altLang="ar-SA" sz="1800"/>
            </a:p>
          </p:txBody>
        </p:sp>
        <p:sp>
          <p:nvSpPr>
            <p:cNvPr id="22631" name="Rectangle 86">
              <a:extLst>
                <a:ext uri="{FF2B5EF4-FFF2-40B4-BE49-F238E27FC236}">
                  <a16:creationId xmlns:a16="http://schemas.microsoft.com/office/drawing/2014/main" id="{407E89CF-D9E3-BE4F-9C25-6158713D151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66" y="886"/>
              <a:ext cx="101" cy="272"/>
            </a:xfrm>
            <a:prstGeom prst="rect">
              <a:avLst/>
            </a:prstGeom>
            <a:solidFill>
              <a:srgbClr val="0099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endParaRPr lang="ar-SA" altLang="ar-SA" sz="1800"/>
            </a:p>
          </p:txBody>
        </p:sp>
      </p:grpSp>
      <p:graphicFrame>
        <p:nvGraphicFramePr>
          <p:cNvPr id="115861" name="Group 149">
            <a:extLst>
              <a:ext uri="{FF2B5EF4-FFF2-40B4-BE49-F238E27FC236}">
                <a16:creationId xmlns:a16="http://schemas.microsoft.com/office/drawing/2014/main" id="{4AFD6330-D4E5-DD43-ADDA-ED021EC7D4D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9287715"/>
              </p:ext>
            </p:extLst>
          </p:nvPr>
        </p:nvGraphicFramePr>
        <p:xfrm>
          <a:off x="2586951" y="2956132"/>
          <a:ext cx="7179886" cy="3148011"/>
        </p:xfrm>
        <a:graphic>
          <a:graphicData uri="http://schemas.openxmlformats.org/drawingml/2006/table">
            <a:tbl>
              <a:tblPr rtl="1"/>
              <a:tblGrid>
                <a:gridCol w="22538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92604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049337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1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ar-SA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2" marR="91432" anchor="ctr" horzOverflow="overflow">
                    <a:lnL w="28575" cap="flat" cmpd="thinThick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thinThick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thinThick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thinThick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D9BD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1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ar-SA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2" marR="91432" anchor="ctr" horzOverflow="overflow">
                    <a:lnL w="12700" cap="flat" cmpd="thinThick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thinThick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thinThick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thinThick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5D6C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49337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1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ar-SA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2" marR="91432" anchor="ctr" horzOverflow="overflow">
                    <a:lnL w="28575" cap="flat" cmpd="thinThick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thinThick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thinThick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thinThick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D9BD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1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ar-SA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2" marR="91432" anchor="ctr" horzOverflow="overflow">
                    <a:lnL w="12700" cap="flat" cmpd="thinThick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thinThick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thinThick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thinThick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5D6C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49337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1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ar-SA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2" marR="91432" anchor="ctr" horzOverflow="overflow">
                    <a:lnL w="28575" cap="flat" cmpd="thinThick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thinThick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thinThick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thinThick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D9BD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1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ar-SA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2" marR="91432" anchor="ctr" horzOverflow="overflow">
                    <a:lnL w="12700" cap="flat" cmpd="thinThick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thinThick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thinThick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thinThick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5D6C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3" name="Text Box 58">
            <a:extLst>
              <a:ext uri="{FF2B5EF4-FFF2-40B4-BE49-F238E27FC236}">
                <a16:creationId xmlns:a16="http://schemas.microsoft.com/office/drawing/2014/main" id="{9F987472-5C2B-6240-A790-8C71F25E09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73373" y="3256776"/>
            <a:ext cx="22002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dirty="0"/>
              <a:t>١٢ أ</a:t>
            </a:r>
            <a:r>
              <a:rPr lang="ar-SA" altLang="ar-SA" baseline="30000" dirty="0">
                <a:solidFill>
                  <a:srgbClr val="FF0000"/>
                </a:solidFill>
              </a:rPr>
              <a:t>٢</a:t>
            </a:r>
            <a:r>
              <a:rPr lang="ar-SA" altLang="ar-SA" sz="2400" dirty="0"/>
              <a:t> ب</a:t>
            </a:r>
            <a:r>
              <a:rPr lang="ar-SA" altLang="ar-SA" baseline="30000" dirty="0">
                <a:solidFill>
                  <a:srgbClr val="FF0000"/>
                </a:solidFill>
              </a:rPr>
              <a:t>٢</a:t>
            </a:r>
            <a:r>
              <a:rPr lang="ar-SA" altLang="ar-SA" sz="2400" dirty="0"/>
              <a:t> </a:t>
            </a:r>
            <a:r>
              <a:rPr lang="ar-SA" altLang="ar-SA" sz="2400" dirty="0" err="1"/>
              <a:t>ج</a:t>
            </a:r>
            <a:r>
              <a:rPr lang="ar-SA" altLang="ar-SA" sz="2400" dirty="0"/>
              <a:t>ـ</a:t>
            </a:r>
            <a:endParaRPr lang="en-US" altLang="ar-SA" sz="2400" dirty="0"/>
          </a:p>
        </p:txBody>
      </p:sp>
      <p:sp>
        <p:nvSpPr>
          <p:cNvPr id="4" name="Text Box 58">
            <a:extLst>
              <a:ext uri="{FF2B5EF4-FFF2-40B4-BE49-F238E27FC236}">
                <a16:creationId xmlns:a16="http://schemas.microsoft.com/office/drawing/2014/main" id="{2CE0896F-B6A9-1D48-9E16-68A94AC3CB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98387" y="4283869"/>
            <a:ext cx="22002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dirty="0"/>
              <a:t>١٨ </a:t>
            </a:r>
            <a:r>
              <a:rPr lang="ar-SA" altLang="ar-SA" sz="2400" dirty="0" err="1"/>
              <a:t>أ</a:t>
            </a:r>
            <a:r>
              <a:rPr lang="ar-SA" altLang="ar-SA" sz="2400" dirty="0"/>
              <a:t> ب</a:t>
            </a:r>
            <a:r>
              <a:rPr lang="ar-SA" altLang="ar-SA" baseline="30000" dirty="0">
                <a:solidFill>
                  <a:srgbClr val="FF0000"/>
                </a:solidFill>
              </a:rPr>
              <a:t>٣</a:t>
            </a:r>
            <a:endParaRPr lang="en-US" altLang="ar-SA" baseline="30000" dirty="0">
              <a:solidFill>
                <a:srgbClr val="FF0000"/>
              </a:solidFill>
            </a:endParaRPr>
          </a:p>
        </p:txBody>
      </p:sp>
      <p:sp>
        <p:nvSpPr>
          <p:cNvPr id="5" name="Text Box 58">
            <a:extLst>
              <a:ext uri="{FF2B5EF4-FFF2-40B4-BE49-F238E27FC236}">
                <a16:creationId xmlns:a16="http://schemas.microsoft.com/office/drawing/2014/main" id="{601CCE96-E0E0-BF40-B808-5945D975FE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88236" y="5326063"/>
            <a:ext cx="22002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dirty="0"/>
              <a:t>ق . </a:t>
            </a:r>
            <a:r>
              <a:rPr lang="ar-SA" altLang="ar-SA" sz="2400" dirty="0" err="1"/>
              <a:t>م</a:t>
            </a:r>
            <a:r>
              <a:rPr lang="ar-SA" altLang="ar-SA" sz="2400" dirty="0"/>
              <a:t> . </a:t>
            </a:r>
            <a:r>
              <a:rPr lang="ar-SA" altLang="ar-SA" sz="2400" dirty="0" err="1"/>
              <a:t>أ</a:t>
            </a:r>
            <a:endParaRPr lang="en-US" altLang="ar-SA" sz="2400" dirty="0"/>
          </a:p>
        </p:txBody>
      </p:sp>
      <p:sp>
        <p:nvSpPr>
          <p:cNvPr id="6" name="Text Box 58">
            <a:extLst>
              <a:ext uri="{FF2B5EF4-FFF2-40B4-BE49-F238E27FC236}">
                <a16:creationId xmlns:a16="http://schemas.microsoft.com/office/drawing/2014/main" id="{41D162A8-1627-104B-A8B4-8378A8D1A2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0" y="3248025"/>
            <a:ext cx="14795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/>
              <a:t>٢ × ٢ × ٣</a:t>
            </a:r>
            <a:endParaRPr lang="en-US" altLang="ar-SA" sz="2400"/>
          </a:p>
        </p:txBody>
      </p:sp>
      <p:sp>
        <p:nvSpPr>
          <p:cNvPr id="7" name="Text Box 58">
            <a:extLst>
              <a:ext uri="{FF2B5EF4-FFF2-40B4-BE49-F238E27FC236}">
                <a16:creationId xmlns:a16="http://schemas.microsoft.com/office/drawing/2014/main" id="{28F673D4-B1F7-1340-9833-7BB8224164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40576" y="5326063"/>
            <a:ext cx="4349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/>
              <a:t>٢</a:t>
            </a:r>
            <a:endParaRPr lang="en-US" altLang="ar-SA" sz="2400"/>
          </a:p>
        </p:txBody>
      </p:sp>
      <p:sp>
        <p:nvSpPr>
          <p:cNvPr id="8" name="Text Box 58">
            <a:extLst>
              <a:ext uri="{FF2B5EF4-FFF2-40B4-BE49-F238E27FC236}">
                <a16:creationId xmlns:a16="http://schemas.microsoft.com/office/drawing/2014/main" id="{2B9497A5-187D-E243-9529-D88B1AAE62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9375" y="3248025"/>
            <a:ext cx="10477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/>
              <a:t>× أ ×  أ</a:t>
            </a:r>
            <a:endParaRPr lang="en-US" altLang="ar-SA" sz="2400"/>
          </a:p>
        </p:txBody>
      </p:sp>
      <p:sp>
        <p:nvSpPr>
          <p:cNvPr id="9" name="Text Box 58">
            <a:extLst>
              <a:ext uri="{FF2B5EF4-FFF2-40B4-BE49-F238E27FC236}">
                <a16:creationId xmlns:a16="http://schemas.microsoft.com/office/drawing/2014/main" id="{9F5BD88B-6572-914D-B653-4194B62B45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56025" y="3248025"/>
            <a:ext cx="15509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/>
              <a:t>×  ب ×  ب</a:t>
            </a:r>
            <a:endParaRPr lang="en-US" altLang="ar-SA" sz="2400"/>
          </a:p>
        </p:txBody>
      </p:sp>
      <p:sp>
        <p:nvSpPr>
          <p:cNvPr id="10" name="Text Box 58">
            <a:extLst>
              <a:ext uri="{FF2B5EF4-FFF2-40B4-BE49-F238E27FC236}">
                <a16:creationId xmlns:a16="http://schemas.microsoft.com/office/drawing/2014/main" id="{5EACD9D0-008D-B442-BB4E-56369CD3A2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16276" y="3248025"/>
            <a:ext cx="8032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/>
              <a:t>× جـ </a:t>
            </a:r>
            <a:endParaRPr lang="en-US" altLang="ar-SA" sz="2400"/>
          </a:p>
        </p:txBody>
      </p:sp>
      <p:sp>
        <p:nvSpPr>
          <p:cNvPr id="11" name="Text Box 58">
            <a:extLst>
              <a:ext uri="{FF2B5EF4-FFF2-40B4-BE49-F238E27FC236}">
                <a16:creationId xmlns:a16="http://schemas.microsoft.com/office/drawing/2014/main" id="{0AB87519-6E99-BF43-816B-15110D3BED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69053" y="4303592"/>
            <a:ext cx="14795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dirty="0"/>
              <a:t>٢ × ٣ × ٣</a:t>
            </a:r>
            <a:endParaRPr lang="en-US" altLang="ar-SA" sz="2400" dirty="0"/>
          </a:p>
        </p:txBody>
      </p:sp>
      <p:sp>
        <p:nvSpPr>
          <p:cNvPr id="12" name="Text Box 58">
            <a:extLst>
              <a:ext uri="{FF2B5EF4-FFF2-40B4-BE49-F238E27FC236}">
                <a16:creationId xmlns:a16="http://schemas.microsoft.com/office/drawing/2014/main" id="{36647C38-31B3-1C4B-A96A-24552AAC8D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91175" y="4303713"/>
            <a:ext cx="6159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/>
              <a:t>× أ </a:t>
            </a:r>
            <a:endParaRPr lang="en-US" altLang="ar-SA" sz="2400"/>
          </a:p>
        </p:txBody>
      </p:sp>
      <p:sp>
        <p:nvSpPr>
          <p:cNvPr id="13" name="Text Box 58">
            <a:extLst>
              <a:ext uri="{FF2B5EF4-FFF2-40B4-BE49-F238E27FC236}">
                <a16:creationId xmlns:a16="http://schemas.microsoft.com/office/drawing/2014/main" id="{EF0540B1-F3B6-E849-83C0-9E1C56D930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30588" y="4303714"/>
            <a:ext cx="234156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dirty="0"/>
              <a:t>× ب ×  ب ×  ب</a:t>
            </a:r>
            <a:endParaRPr lang="en-US" altLang="ar-SA" sz="2400" dirty="0"/>
          </a:p>
        </p:txBody>
      </p:sp>
      <p:sp>
        <p:nvSpPr>
          <p:cNvPr id="14" name="Text Box 58">
            <a:extLst>
              <a:ext uri="{FF2B5EF4-FFF2-40B4-BE49-F238E27FC236}">
                <a16:creationId xmlns:a16="http://schemas.microsoft.com/office/drawing/2014/main" id="{5E2A5ACA-9ACC-9542-818A-4D6D412458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1651" y="5322888"/>
            <a:ext cx="4349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/>
              <a:t>×</a:t>
            </a:r>
            <a:endParaRPr lang="en-US" altLang="ar-SA" sz="2400"/>
          </a:p>
        </p:txBody>
      </p:sp>
      <p:sp>
        <p:nvSpPr>
          <p:cNvPr id="15" name="Text Box 58">
            <a:extLst>
              <a:ext uri="{FF2B5EF4-FFF2-40B4-BE49-F238E27FC236}">
                <a16:creationId xmlns:a16="http://schemas.microsoft.com/office/drawing/2014/main" id="{B1BC0681-6E75-444B-BA95-796A7B5888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91289" y="5322888"/>
            <a:ext cx="4349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/>
              <a:t>٣</a:t>
            </a:r>
            <a:endParaRPr lang="en-US" altLang="ar-SA" sz="2400"/>
          </a:p>
        </p:txBody>
      </p:sp>
      <p:sp>
        <p:nvSpPr>
          <p:cNvPr id="16" name="Text Box 58">
            <a:extLst>
              <a:ext uri="{FF2B5EF4-FFF2-40B4-BE49-F238E27FC236}">
                <a16:creationId xmlns:a16="http://schemas.microsoft.com/office/drawing/2014/main" id="{B541F0F6-3896-5A40-9FD5-E6BB675061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91251" y="5326063"/>
            <a:ext cx="4349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/>
              <a:t>×</a:t>
            </a:r>
            <a:endParaRPr lang="en-US" altLang="ar-SA" sz="2400"/>
          </a:p>
        </p:txBody>
      </p:sp>
      <p:sp>
        <p:nvSpPr>
          <p:cNvPr id="17" name="Text Box 58">
            <a:extLst>
              <a:ext uri="{FF2B5EF4-FFF2-40B4-BE49-F238E27FC236}">
                <a16:creationId xmlns:a16="http://schemas.microsoft.com/office/drawing/2014/main" id="{E63D94AD-09CE-DF4F-BFBD-3776BDE398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05489" y="5322888"/>
            <a:ext cx="4349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/>
              <a:t>أ</a:t>
            </a:r>
            <a:endParaRPr lang="en-US" altLang="ar-SA" sz="2400"/>
          </a:p>
        </p:txBody>
      </p:sp>
      <p:sp>
        <p:nvSpPr>
          <p:cNvPr id="18" name="Text Box 58">
            <a:extLst>
              <a:ext uri="{FF2B5EF4-FFF2-40B4-BE49-F238E27FC236}">
                <a16:creationId xmlns:a16="http://schemas.microsoft.com/office/drawing/2014/main" id="{B830CE95-3715-9F4B-970C-ACE6CA6950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41964" y="5322888"/>
            <a:ext cx="4349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/>
              <a:t>×</a:t>
            </a:r>
            <a:endParaRPr lang="en-US" altLang="ar-SA" sz="2400"/>
          </a:p>
        </p:txBody>
      </p:sp>
      <p:sp>
        <p:nvSpPr>
          <p:cNvPr id="19" name="Text Box 58">
            <a:extLst>
              <a:ext uri="{FF2B5EF4-FFF2-40B4-BE49-F238E27FC236}">
                <a16:creationId xmlns:a16="http://schemas.microsoft.com/office/drawing/2014/main" id="{7CA4F284-80CD-0747-865E-FC433DEE84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92714" y="5322888"/>
            <a:ext cx="4349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/>
              <a:t>ب</a:t>
            </a:r>
            <a:endParaRPr lang="en-US" altLang="ar-SA" sz="2400"/>
          </a:p>
        </p:txBody>
      </p:sp>
      <p:sp>
        <p:nvSpPr>
          <p:cNvPr id="20" name="Text Box 58">
            <a:extLst>
              <a:ext uri="{FF2B5EF4-FFF2-40B4-BE49-F238E27FC236}">
                <a16:creationId xmlns:a16="http://schemas.microsoft.com/office/drawing/2014/main" id="{04446D89-092A-A940-9540-829D482E7F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00601" y="5322888"/>
            <a:ext cx="4349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/>
              <a:t>×</a:t>
            </a:r>
            <a:endParaRPr lang="en-US" altLang="ar-SA" sz="2400"/>
          </a:p>
        </p:txBody>
      </p:sp>
      <p:sp>
        <p:nvSpPr>
          <p:cNvPr id="21" name="Text Box 58">
            <a:extLst>
              <a:ext uri="{FF2B5EF4-FFF2-40B4-BE49-F238E27FC236}">
                <a16:creationId xmlns:a16="http://schemas.microsoft.com/office/drawing/2014/main" id="{E73072EC-5480-6545-9726-27AFE1384D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03726" y="5326063"/>
            <a:ext cx="4349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/>
              <a:t>ب</a:t>
            </a:r>
            <a:endParaRPr lang="en-US" altLang="ar-SA" sz="2400"/>
          </a:p>
        </p:txBody>
      </p:sp>
      <p:sp>
        <p:nvSpPr>
          <p:cNvPr id="22" name="Text Box 58">
            <a:extLst>
              <a:ext uri="{FF2B5EF4-FFF2-40B4-BE49-F238E27FC236}">
                <a16:creationId xmlns:a16="http://schemas.microsoft.com/office/drawing/2014/main" id="{7A95D8A9-5295-4444-A845-5B3F9AD8B7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8439" y="5322888"/>
            <a:ext cx="4349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/>
              <a:t>=</a:t>
            </a:r>
            <a:endParaRPr lang="en-US" altLang="ar-SA" sz="2400"/>
          </a:p>
        </p:txBody>
      </p:sp>
      <p:sp>
        <p:nvSpPr>
          <p:cNvPr id="23" name="Text Box 58">
            <a:extLst>
              <a:ext uri="{FF2B5EF4-FFF2-40B4-BE49-F238E27FC236}">
                <a16:creationId xmlns:a16="http://schemas.microsoft.com/office/drawing/2014/main" id="{0DA83EF2-4396-DD4E-94FB-2062D19EFE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27350" y="5322888"/>
            <a:ext cx="11557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/>
              <a:t>٦ أ ب</a:t>
            </a:r>
            <a:r>
              <a:rPr lang="ar-SA" altLang="ar-SA" baseline="30000">
                <a:solidFill>
                  <a:srgbClr val="FF0000"/>
                </a:solidFill>
              </a:rPr>
              <a:t>٢</a:t>
            </a:r>
            <a:endParaRPr lang="en-US" altLang="ar-SA" baseline="30000">
              <a:solidFill>
                <a:srgbClr val="FF0000"/>
              </a:solidFill>
            </a:endParaRPr>
          </a:p>
        </p:txBody>
      </p:sp>
      <p:sp>
        <p:nvSpPr>
          <p:cNvPr id="115850" name="Oval 138">
            <a:extLst>
              <a:ext uri="{FF2B5EF4-FFF2-40B4-BE49-F238E27FC236}">
                <a16:creationId xmlns:a16="http://schemas.microsoft.com/office/drawing/2014/main" id="{F45576A3-7786-744C-B18C-B91BA773E3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55448" y="4263227"/>
            <a:ext cx="259765" cy="519351"/>
          </a:xfrm>
          <a:prstGeom prst="ellipse">
            <a:avLst/>
          </a:prstGeom>
          <a:noFill/>
          <a:ln w="28575" algn="ctr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9933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ar-SA" altLang="ar-SA" sz="1800"/>
          </a:p>
        </p:txBody>
      </p:sp>
      <p:sp>
        <p:nvSpPr>
          <p:cNvPr id="115851" name="Oval 139">
            <a:extLst>
              <a:ext uri="{FF2B5EF4-FFF2-40B4-BE49-F238E27FC236}">
                <a16:creationId xmlns:a16="http://schemas.microsoft.com/office/drawing/2014/main" id="{4BC4D027-1298-AF40-A05B-A573C24E9B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11024" y="3185995"/>
            <a:ext cx="259765" cy="519351"/>
          </a:xfrm>
          <a:prstGeom prst="ellipse">
            <a:avLst/>
          </a:prstGeom>
          <a:noFill/>
          <a:ln w="28575" algn="ctr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9933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ar-SA" altLang="ar-SA" sz="1800"/>
          </a:p>
        </p:txBody>
      </p:sp>
      <p:sp>
        <p:nvSpPr>
          <p:cNvPr id="115852" name="Oval 140">
            <a:extLst>
              <a:ext uri="{FF2B5EF4-FFF2-40B4-BE49-F238E27FC236}">
                <a16:creationId xmlns:a16="http://schemas.microsoft.com/office/drawing/2014/main" id="{ED2EE883-64F9-1047-9F4A-CB4A8391F8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55089" y="4262798"/>
            <a:ext cx="259765" cy="519351"/>
          </a:xfrm>
          <a:prstGeom prst="ellipse">
            <a:avLst/>
          </a:prstGeom>
          <a:noFill/>
          <a:ln w="28575" algn="ctr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9933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ar-SA" altLang="ar-SA" sz="1800"/>
          </a:p>
        </p:txBody>
      </p:sp>
      <p:sp>
        <p:nvSpPr>
          <p:cNvPr id="115853" name="Oval 141">
            <a:extLst>
              <a:ext uri="{FF2B5EF4-FFF2-40B4-BE49-F238E27FC236}">
                <a16:creationId xmlns:a16="http://schemas.microsoft.com/office/drawing/2014/main" id="{F902D7D2-A654-984C-A3F7-DD2741F99F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61686" y="3185995"/>
            <a:ext cx="259765" cy="519351"/>
          </a:xfrm>
          <a:prstGeom prst="ellipse">
            <a:avLst/>
          </a:prstGeom>
          <a:noFill/>
          <a:ln w="28575" algn="ctr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9933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ar-SA" altLang="ar-SA" sz="1800"/>
          </a:p>
        </p:txBody>
      </p:sp>
      <p:sp>
        <p:nvSpPr>
          <p:cNvPr id="115854" name="Oval 142">
            <a:extLst>
              <a:ext uri="{FF2B5EF4-FFF2-40B4-BE49-F238E27FC236}">
                <a16:creationId xmlns:a16="http://schemas.microsoft.com/office/drawing/2014/main" id="{D2B8AC47-7E57-8948-8F64-0181D3682B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07649" y="3185995"/>
            <a:ext cx="259765" cy="519351"/>
          </a:xfrm>
          <a:prstGeom prst="ellipse">
            <a:avLst/>
          </a:prstGeom>
          <a:noFill/>
          <a:ln w="28575" algn="ctr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9933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ar-SA" altLang="ar-SA" sz="1800"/>
          </a:p>
        </p:txBody>
      </p:sp>
      <p:sp>
        <p:nvSpPr>
          <p:cNvPr id="115855" name="Oval 143">
            <a:extLst>
              <a:ext uri="{FF2B5EF4-FFF2-40B4-BE49-F238E27FC236}">
                <a16:creationId xmlns:a16="http://schemas.microsoft.com/office/drawing/2014/main" id="{46424C61-BC00-1644-801C-E0E8060E54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06061" y="4222632"/>
            <a:ext cx="259765" cy="519351"/>
          </a:xfrm>
          <a:prstGeom prst="ellipse">
            <a:avLst/>
          </a:prstGeom>
          <a:noFill/>
          <a:ln w="28575" algn="ctr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9933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ar-SA" altLang="ar-SA" sz="1800"/>
          </a:p>
        </p:txBody>
      </p:sp>
      <p:sp>
        <p:nvSpPr>
          <p:cNvPr id="115856" name="Oval 144">
            <a:extLst>
              <a:ext uri="{FF2B5EF4-FFF2-40B4-BE49-F238E27FC236}">
                <a16:creationId xmlns:a16="http://schemas.microsoft.com/office/drawing/2014/main" id="{9784FD83-E664-4646-A50F-99E8A6A29A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02824" y="4281370"/>
            <a:ext cx="259765" cy="519351"/>
          </a:xfrm>
          <a:prstGeom prst="ellipse">
            <a:avLst/>
          </a:prstGeom>
          <a:noFill/>
          <a:ln w="28575" algn="ctr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9933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ar-SA" altLang="ar-SA" sz="1800"/>
          </a:p>
        </p:txBody>
      </p:sp>
      <p:sp>
        <p:nvSpPr>
          <p:cNvPr id="115857" name="Oval 145">
            <a:extLst>
              <a:ext uri="{FF2B5EF4-FFF2-40B4-BE49-F238E27FC236}">
                <a16:creationId xmlns:a16="http://schemas.microsoft.com/office/drawing/2014/main" id="{D00F971A-3F99-3543-9068-F73FA8D874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5761" y="4281370"/>
            <a:ext cx="259765" cy="519351"/>
          </a:xfrm>
          <a:prstGeom prst="ellipse">
            <a:avLst/>
          </a:prstGeom>
          <a:noFill/>
          <a:ln w="28575" algn="ctr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9933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ar-SA" altLang="ar-SA" sz="1800"/>
          </a:p>
        </p:txBody>
      </p:sp>
      <p:sp>
        <p:nvSpPr>
          <p:cNvPr id="115858" name="Oval 146">
            <a:extLst>
              <a:ext uri="{FF2B5EF4-FFF2-40B4-BE49-F238E27FC236}">
                <a16:creationId xmlns:a16="http://schemas.microsoft.com/office/drawing/2014/main" id="{05E3B189-035D-8A47-90A8-906AB22F7A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69424" y="3214570"/>
            <a:ext cx="259765" cy="519351"/>
          </a:xfrm>
          <a:prstGeom prst="ellipse">
            <a:avLst/>
          </a:prstGeom>
          <a:noFill/>
          <a:ln w="28575" algn="ctr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9933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ar-SA" altLang="ar-SA" sz="1800"/>
          </a:p>
        </p:txBody>
      </p:sp>
      <p:sp>
        <p:nvSpPr>
          <p:cNvPr id="115859" name="Oval 147">
            <a:extLst>
              <a:ext uri="{FF2B5EF4-FFF2-40B4-BE49-F238E27FC236}">
                <a16:creationId xmlns:a16="http://schemas.microsoft.com/office/drawing/2014/main" id="{AB8A06D2-71AC-4A49-B03B-08EEDAED0D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58236" y="3214570"/>
            <a:ext cx="259765" cy="519351"/>
          </a:xfrm>
          <a:prstGeom prst="ellipse">
            <a:avLst/>
          </a:prstGeom>
          <a:noFill/>
          <a:ln w="28575" algn="ctr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9933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ar-SA" altLang="ar-SA" sz="1800"/>
          </a:p>
        </p:txBody>
      </p:sp>
      <p:sp>
        <p:nvSpPr>
          <p:cNvPr id="92" name="مربع نص 91">
            <a:extLst>
              <a:ext uri="{FF2B5EF4-FFF2-40B4-BE49-F238E27FC236}">
                <a16:creationId xmlns:a16="http://schemas.microsoft.com/office/drawing/2014/main" id="{2B2094FC-66EE-8F4D-BEB5-F111D556BA09}"/>
              </a:ext>
            </a:extLst>
          </p:cNvPr>
          <p:cNvSpPr txBox="1"/>
          <p:nvPr/>
        </p:nvSpPr>
        <p:spPr>
          <a:xfrm>
            <a:off x="10271664" y="297712"/>
            <a:ext cx="1179601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/>
              <a:t>صـ٦٠</a:t>
            </a:r>
          </a:p>
        </p:txBody>
      </p:sp>
      <p:pic>
        <p:nvPicPr>
          <p:cNvPr id="93" name="صورة 92">
            <a:extLst>
              <a:ext uri="{FF2B5EF4-FFF2-40B4-BE49-F238E27FC236}">
                <a16:creationId xmlns:a16="http://schemas.microsoft.com/office/drawing/2014/main" id="{B111CF5C-FA88-4C43-9AB0-12DF0B15CA3C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alphaModFix amt="50000"/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artisticGlowEdges/>
                    </a14:imgEffect>
                  </a14:imgLayer>
                </a14:imgProps>
              </a:ext>
            </a:extLst>
          </a:blip>
          <a:srcRect b="25551"/>
          <a:stretch/>
        </p:blipFill>
        <p:spPr>
          <a:xfrm>
            <a:off x="446567" y="5044441"/>
            <a:ext cx="1433033" cy="1016116"/>
          </a:xfrm>
          <a:prstGeom prst="rect">
            <a:avLst/>
          </a:prstGeom>
          <a:ln>
            <a:noFill/>
          </a:ln>
        </p:spPr>
      </p:pic>
      <p:sp>
        <p:nvSpPr>
          <p:cNvPr id="24" name="عنصر نائب لرقم الشريحة 23">
            <a:extLst>
              <a:ext uri="{FF2B5EF4-FFF2-40B4-BE49-F238E27FC236}">
                <a16:creationId xmlns:a16="http://schemas.microsoft.com/office/drawing/2014/main" id="{EA5C76C8-2374-D9D9-0AF7-85B40C7BF8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A3627-5448-6340-AE5D-967BA302A46C}" type="slidenum">
              <a:rPr lang="ar-SA" smtClean="0"/>
              <a:t>298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0778293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5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57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579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57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57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1" dur="1000"/>
                                        <p:tgtEl>
                                          <p:spTgt spid="3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8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800" decel="100000"/>
                                        <p:tgtEl>
                                          <p:spTgt spid="1158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800" decel="100000" fill="hold"/>
                                        <p:tgtEl>
                                          <p:spTgt spid="11586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800" decel="100000" fill="hold"/>
                                        <p:tgtEl>
                                          <p:spTgt spid="1158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800" decel="100000" fill="hold"/>
                                        <p:tgtEl>
                                          <p:spTgt spid="1158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58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58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 nodeType="clickPar">
                      <p:stCondLst>
                        <p:cond delay="indefinite"/>
                      </p:stCondLst>
                      <p:childTnLst>
                        <p:par>
                          <p:cTn id="7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 nodeType="clickPar">
                      <p:stCondLst>
                        <p:cond delay="indefinite"/>
                      </p:stCondLst>
                      <p:childTnLst>
                        <p:par>
                          <p:cTn id="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8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 nodeType="clickPar">
                      <p:stCondLst>
                        <p:cond delay="indefinite"/>
                      </p:stCondLst>
                      <p:childTnLst>
                        <p:par>
                          <p:cTn id="8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6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 nodeType="clickPar">
                      <p:stCondLst>
                        <p:cond delay="indefinite"/>
                      </p:stCondLst>
                      <p:childTnLst>
                        <p:par>
                          <p:cTn id="9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3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 nodeType="clickPar">
                      <p:stCondLst>
                        <p:cond delay="indefinite"/>
                      </p:stCondLst>
                      <p:childTnLst>
                        <p:par>
                          <p:cTn id="9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0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 nodeType="clickPar">
                      <p:stCondLst>
                        <p:cond delay="indefinite"/>
                      </p:stCondLst>
                      <p:childTnLst>
                        <p:par>
                          <p:cTn id="10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 nodeType="clickPar">
                      <p:stCondLst>
                        <p:cond delay="indefinite"/>
                      </p:stCondLst>
                      <p:childTnLst>
                        <p:par>
                          <p:cTn id="1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4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800" decel="100000"/>
                                        <p:tgtEl>
                                          <p:spTgt spid="1158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800" decel="100000" fill="hold"/>
                                        <p:tgtEl>
                                          <p:spTgt spid="1158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800" decel="100000" fill="hold"/>
                                        <p:tgtEl>
                                          <p:spTgt spid="1158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800" decel="100000" fill="hold"/>
                                        <p:tgtEl>
                                          <p:spTgt spid="1158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58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58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2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800" decel="100000"/>
                                        <p:tgtEl>
                                          <p:spTgt spid="1158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800" decel="100000" fill="hold"/>
                                        <p:tgtEl>
                                          <p:spTgt spid="1158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800" decel="100000" fill="hold"/>
                                        <p:tgtEl>
                                          <p:spTgt spid="1158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800" decel="100000" fill="hold"/>
                                        <p:tgtEl>
                                          <p:spTgt spid="1158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58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58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 nodeType="clickPar">
                      <p:stCondLst>
                        <p:cond delay="indefinite"/>
                      </p:stCondLst>
                      <p:childTnLst>
                        <p:par>
                          <p:cTn id="1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3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 nodeType="clickPar">
                      <p:stCondLst>
                        <p:cond delay="indefinite"/>
                      </p:stCondLst>
                      <p:childTnLst>
                        <p:par>
                          <p:cTn id="1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 nodeType="clickPar">
                      <p:stCondLst>
                        <p:cond delay="indefinite"/>
                      </p:stCondLst>
                      <p:childTnLst>
                        <p:par>
                          <p:cTn id="1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6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47" dur="1000"/>
                                        <p:tgtEl>
                                          <p:spTgt spid="1158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5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8" presetClass="exit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50" dur="1000"/>
                                        <p:tgtEl>
                                          <p:spTgt spid="1158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5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 nodeType="clickPar">
                      <p:stCondLst>
                        <p:cond delay="indefinite"/>
                      </p:stCondLst>
                      <p:childTnLst>
                        <p:par>
                          <p:cTn id="1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4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800" decel="100000"/>
                                        <p:tgtEl>
                                          <p:spTgt spid="1158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7" dur="800" decel="100000" fill="hold"/>
                                        <p:tgtEl>
                                          <p:spTgt spid="1158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800" decel="100000" fill="hold"/>
                                        <p:tgtEl>
                                          <p:spTgt spid="1158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800" decel="100000" fill="hold"/>
                                        <p:tgtEl>
                                          <p:spTgt spid="1158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58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58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2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800" decel="100000"/>
                                        <p:tgtEl>
                                          <p:spTgt spid="1158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5" dur="800" decel="100000" fill="hold"/>
                                        <p:tgtEl>
                                          <p:spTgt spid="1158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800" decel="100000" fill="hold"/>
                                        <p:tgtEl>
                                          <p:spTgt spid="1158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800" decel="100000" fill="hold"/>
                                        <p:tgtEl>
                                          <p:spTgt spid="1158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58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58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 nodeType="clickPar">
                      <p:stCondLst>
                        <p:cond delay="indefinite"/>
                      </p:stCondLst>
                      <p:childTnLst>
                        <p:par>
                          <p:cTn id="17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7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 nodeType="clickPar">
                      <p:stCondLst>
                        <p:cond delay="indefinite"/>
                      </p:stCondLst>
                      <p:childTnLst>
                        <p:par>
                          <p:cTn id="1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8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 nodeType="clickPar">
                      <p:stCondLst>
                        <p:cond delay="indefinite"/>
                      </p:stCondLst>
                      <p:childTnLst>
                        <p:par>
                          <p:cTn id="18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6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87" dur="1000"/>
                                        <p:tgtEl>
                                          <p:spTgt spid="1158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5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8" presetClass="exit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90" dur="1000"/>
                                        <p:tgtEl>
                                          <p:spTgt spid="1158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5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 nodeType="clickPar">
                      <p:stCondLst>
                        <p:cond delay="indefinite"/>
                      </p:stCondLst>
                      <p:childTnLst>
                        <p:par>
                          <p:cTn id="19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4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6" dur="800" decel="100000"/>
                                        <p:tgtEl>
                                          <p:spTgt spid="1158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7" dur="800" decel="100000" fill="hold"/>
                                        <p:tgtEl>
                                          <p:spTgt spid="1158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800" decel="100000" fill="hold"/>
                                        <p:tgtEl>
                                          <p:spTgt spid="1158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800" decel="100000" fill="hold"/>
                                        <p:tgtEl>
                                          <p:spTgt spid="1158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58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58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2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800" decel="100000"/>
                                        <p:tgtEl>
                                          <p:spTgt spid="1158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5" dur="800" decel="100000" fill="hold"/>
                                        <p:tgtEl>
                                          <p:spTgt spid="1158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800" decel="100000" fill="hold"/>
                                        <p:tgtEl>
                                          <p:spTgt spid="1158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800" decel="100000" fill="hold"/>
                                        <p:tgtEl>
                                          <p:spTgt spid="1158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58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58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0" fill="hold" nodeType="clickPar">
                      <p:stCondLst>
                        <p:cond delay="indefinite"/>
                      </p:stCondLst>
                      <p:childTnLst>
                        <p:par>
                          <p:cTn id="2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 nodeType="clickPar">
                      <p:stCondLst>
                        <p:cond delay="indefinite"/>
                      </p:stCondLst>
                      <p:childTnLst>
                        <p:par>
                          <p:cTn id="2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2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4" fill="hold" nodeType="clickPar">
                      <p:stCondLst>
                        <p:cond delay="indefinite"/>
                      </p:stCondLst>
                      <p:childTnLst>
                        <p:par>
                          <p:cTn id="2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6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227" dur="1000"/>
                                        <p:tgtEl>
                                          <p:spTgt spid="1158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5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8" presetClass="exit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230" dur="1000"/>
                                        <p:tgtEl>
                                          <p:spTgt spid="1158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5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2" fill="hold" nodeType="clickPar">
                      <p:stCondLst>
                        <p:cond delay="indefinite"/>
                      </p:stCondLst>
                      <p:childTnLst>
                        <p:par>
                          <p:cTn id="2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4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6" dur="800" decel="100000"/>
                                        <p:tgtEl>
                                          <p:spTgt spid="1158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7" dur="800" decel="100000" fill="hold"/>
                                        <p:tgtEl>
                                          <p:spTgt spid="1158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800" decel="100000" fill="hold"/>
                                        <p:tgtEl>
                                          <p:spTgt spid="1158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9" dur="800" decel="100000" fill="hold"/>
                                        <p:tgtEl>
                                          <p:spTgt spid="1158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58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58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2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8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4" dur="800" decel="100000"/>
                                        <p:tgtEl>
                                          <p:spTgt spid="1158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5" dur="800" decel="100000" fill="hold"/>
                                        <p:tgtEl>
                                          <p:spTgt spid="1158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6" dur="800" decel="100000" fill="hold"/>
                                        <p:tgtEl>
                                          <p:spTgt spid="1158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7" dur="800" decel="100000" fill="hold"/>
                                        <p:tgtEl>
                                          <p:spTgt spid="1158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58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58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0" fill="hold" nodeType="clickPar">
                      <p:stCondLst>
                        <p:cond delay="indefinite"/>
                      </p:stCondLst>
                      <p:childTnLst>
                        <p:par>
                          <p:cTn id="2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5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7" fill="hold" nodeType="clickPar">
                      <p:stCondLst>
                        <p:cond delay="indefinite"/>
                      </p:stCondLst>
                      <p:childTnLst>
                        <p:par>
                          <p:cTn id="2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6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4" fill="hold" nodeType="clickPar">
                      <p:stCondLst>
                        <p:cond delay="indefinite"/>
                      </p:stCondLst>
                      <p:childTnLst>
                        <p:par>
                          <p:cTn id="2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6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267" dur="1000"/>
                                        <p:tgtEl>
                                          <p:spTgt spid="1158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5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9" presetID="18" presetClass="exit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270" dur="1000"/>
                                        <p:tgtEl>
                                          <p:spTgt spid="1158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58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2" fill="hold" nodeType="clickPar">
                      <p:stCondLst>
                        <p:cond delay="indefinite"/>
                      </p:stCondLst>
                      <p:childTnLst>
                        <p:par>
                          <p:cTn id="27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4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8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6" dur="800" decel="100000"/>
                                        <p:tgtEl>
                                          <p:spTgt spid="1158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7" dur="800" decel="100000" fill="hold"/>
                                        <p:tgtEl>
                                          <p:spTgt spid="11585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8" dur="800" decel="100000" fill="hold"/>
                                        <p:tgtEl>
                                          <p:spTgt spid="1158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9" dur="800" decel="100000" fill="hold"/>
                                        <p:tgtEl>
                                          <p:spTgt spid="1158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58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58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2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8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4" dur="800" decel="100000"/>
                                        <p:tgtEl>
                                          <p:spTgt spid="1158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5" dur="800" decel="100000" fill="hold"/>
                                        <p:tgtEl>
                                          <p:spTgt spid="1158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6" dur="800" decel="100000" fill="hold"/>
                                        <p:tgtEl>
                                          <p:spTgt spid="1158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7" dur="800" decel="100000" fill="hold"/>
                                        <p:tgtEl>
                                          <p:spTgt spid="1158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58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58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0" fill="hold" nodeType="clickPar">
                      <p:stCondLst>
                        <p:cond delay="indefinite"/>
                      </p:stCondLst>
                      <p:childTnLst>
                        <p:par>
                          <p:cTn id="29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9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7" fill="hold" nodeType="clickPar">
                      <p:stCondLst>
                        <p:cond delay="indefinite"/>
                      </p:stCondLst>
                      <p:childTnLst>
                        <p:par>
                          <p:cTn id="29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9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300" dur="1000"/>
                                        <p:tgtEl>
                                          <p:spTgt spid="1158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58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2" presetID="18" presetClass="exit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303" dur="1000"/>
                                        <p:tgtEl>
                                          <p:spTgt spid="1158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58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5" fill="hold" nodeType="clickPar">
                      <p:stCondLst>
                        <p:cond delay="indefinite"/>
                      </p:stCondLst>
                      <p:childTnLst>
                        <p:par>
                          <p:cTn id="30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2" fill="hold" nodeType="clickPar">
                      <p:stCondLst>
                        <p:cond delay="indefinite"/>
                      </p:stCondLst>
                      <p:childTnLst>
                        <p:par>
                          <p:cTn id="3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4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1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07" grpId="0" animBg="1"/>
      <p:bldP spid="2" grpId="0" animBg="1"/>
      <p:bldP spid="3130" grpId="0" animBg="1"/>
      <p:bldP spid="3" grpId="0"/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صورة 26">
            <a:extLst>
              <a:ext uri="{FF2B5EF4-FFF2-40B4-BE49-F238E27FC236}">
                <a16:creationId xmlns:a16="http://schemas.microsoft.com/office/drawing/2014/main" id="{D2BEE447-3975-DE46-BD80-C9A1908555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7743" y="555600"/>
            <a:ext cx="3715004" cy="5784953"/>
          </a:xfrm>
          <a:custGeom>
            <a:avLst/>
            <a:gdLst>
              <a:gd name="connsiteX0" fmla="*/ 856 w 4953338"/>
              <a:gd name="connsiteY0" fmla="*/ 117 h 5373215"/>
              <a:gd name="connsiteX1" fmla="*/ 4954194 w 4953338"/>
              <a:gd name="connsiteY1" fmla="*/ 117 h 5373215"/>
              <a:gd name="connsiteX2" fmla="*/ 4954194 w 4953338"/>
              <a:gd name="connsiteY2" fmla="*/ 5373333 h 5373215"/>
              <a:gd name="connsiteX3" fmla="*/ 856 w 4953338"/>
              <a:gd name="connsiteY3" fmla="*/ 5373333 h 5373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53338" h="5373215">
                <a:moveTo>
                  <a:pt x="856" y="117"/>
                </a:moveTo>
                <a:lnTo>
                  <a:pt x="4954194" y="117"/>
                </a:lnTo>
                <a:lnTo>
                  <a:pt x="4954194" y="5373333"/>
                </a:lnTo>
                <a:lnTo>
                  <a:pt x="856" y="5373333"/>
                </a:lnTo>
                <a:close/>
              </a:path>
            </a:pathLst>
          </a:custGeom>
        </p:spPr>
      </p:pic>
      <p:sp>
        <p:nvSpPr>
          <p:cNvPr id="28" name="شكل حر: شكل 53">
            <a:extLst>
              <a:ext uri="{FF2B5EF4-FFF2-40B4-BE49-F238E27FC236}">
                <a16:creationId xmlns:a16="http://schemas.microsoft.com/office/drawing/2014/main" id="{63E9F420-E379-A94E-ADEE-651C4691DD5F}"/>
              </a:ext>
            </a:extLst>
          </p:cNvPr>
          <p:cNvSpPr/>
          <p:nvPr/>
        </p:nvSpPr>
        <p:spPr>
          <a:xfrm>
            <a:off x="6096000" y="595314"/>
            <a:ext cx="3657600" cy="5703887"/>
          </a:xfrm>
          <a:custGeom>
            <a:avLst/>
            <a:gdLst>
              <a:gd name="connsiteX0" fmla="*/ 4877517 w 4877638"/>
              <a:gd name="connsiteY0" fmla="*/ 5057176 h 5298733"/>
              <a:gd name="connsiteX1" fmla="*/ 4564555 w 4877638"/>
              <a:gd name="connsiteY1" fmla="*/ 5298757 h 5298733"/>
              <a:gd name="connsiteX2" fmla="*/ 312778 w 4877638"/>
              <a:gd name="connsiteY2" fmla="*/ 5298757 h 5298733"/>
              <a:gd name="connsiteX3" fmla="*/ -122 w 4877638"/>
              <a:gd name="connsiteY3" fmla="*/ 5057176 h 5298733"/>
              <a:gd name="connsiteX4" fmla="*/ -122 w 4877638"/>
              <a:gd name="connsiteY4" fmla="*/ 241606 h 5298733"/>
              <a:gd name="connsiteX5" fmla="*/ 312778 w 4877638"/>
              <a:gd name="connsiteY5" fmla="*/ 24 h 5298733"/>
              <a:gd name="connsiteX6" fmla="*/ 4564373 w 4877638"/>
              <a:gd name="connsiteY6" fmla="*/ 24 h 5298733"/>
              <a:gd name="connsiteX7" fmla="*/ 4877334 w 4877638"/>
              <a:gd name="connsiteY7" fmla="*/ 241606 h 52987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77638" h="5298733">
                <a:moveTo>
                  <a:pt x="4877517" y="5057176"/>
                </a:moveTo>
                <a:cubicBezTo>
                  <a:pt x="4877517" y="5190563"/>
                  <a:pt x="4737558" y="5298757"/>
                  <a:pt x="4564555" y="5298757"/>
                </a:cubicBezTo>
                <a:lnTo>
                  <a:pt x="312778" y="5298757"/>
                </a:lnTo>
                <a:cubicBezTo>
                  <a:pt x="139959" y="5298757"/>
                  <a:pt x="-122" y="5190563"/>
                  <a:pt x="-122" y="5057176"/>
                </a:cubicBezTo>
                <a:lnTo>
                  <a:pt x="-122" y="241606"/>
                </a:lnTo>
                <a:cubicBezTo>
                  <a:pt x="-122" y="108158"/>
                  <a:pt x="139837" y="24"/>
                  <a:pt x="312778" y="24"/>
                </a:cubicBezTo>
                <a:lnTo>
                  <a:pt x="4564373" y="24"/>
                </a:lnTo>
                <a:cubicBezTo>
                  <a:pt x="4737192" y="24"/>
                  <a:pt x="4877334" y="108158"/>
                  <a:pt x="4877334" y="241606"/>
                </a:cubicBezTo>
                <a:close/>
              </a:path>
            </a:pathLst>
          </a:custGeom>
          <a:solidFill>
            <a:srgbClr val="FFFFFF"/>
          </a:solidFill>
          <a:ln w="6080" cap="flat">
            <a:noFill/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 dirty="0"/>
          </a:p>
        </p:txBody>
      </p:sp>
      <p:sp>
        <p:nvSpPr>
          <p:cNvPr id="29" name="شكل حر: شكل 6">
            <a:extLst>
              <a:ext uri="{FF2B5EF4-FFF2-40B4-BE49-F238E27FC236}">
                <a16:creationId xmlns:a16="http://schemas.microsoft.com/office/drawing/2014/main" id="{CAED47CE-7563-CA48-81D1-240728786D4C}"/>
              </a:ext>
            </a:extLst>
          </p:cNvPr>
          <p:cNvSpPr/>
          <p:nvPr/>
        </p:nvSpPr>
        <p:spPr>
          <a:xfrm>
            <a:off x="2171701" y="260351"/>
            <a:ext cx="7872413" cy="6372225"/>
          </a:xfrm>
          <a:custGeom>
            <a:avLst/>
            <a:gdLst>
              <a:gd name="connsiteX0" fmla="*/ 10138460 w 10466513"/>
              <a:gd name="connsiteY0" fmla="*/ 24 h 5745020"/>
              <a:gd name="connsiteX1" fmla="*/ 327808 w 10466513"/>
              <a:gd name="connsiteY1" fmla="*/ 24 h 5745020"/>
              <a:gd name="connsiteX2" fmla="*/ -122 w 10466513"/>
              <a:gd name="connsiteY2" fmla="*/ 250916 h 5745020"/>
              <a:gd name="connsiteX3" fmla="*/ -122 w 10466513"/>
              <a:gd name="connsiteY3" fmla="*/ 5482773 h 5745020"/>
              <a:gd name="connsiteX4" fmla="*/ 327808 w 10466513"/>
              <a:gd name="connsiteY4" fmla="*/ 5745044 h 5745020"/>
              <a:gd name="connsiteX5" fmla="*/ 10138460 w 10466513"/>
              <a:gd name="connsiteY5" fmla="*/ 5745044 h 5745020"/>
              <a:gd name="connsiteX6" fmla="*/ 10466391 w 10466513"/>
              <a:gd name="connsiteY6" fmla="*/ 5482773 h 5745020"/>
              <a:gd name="connsiteX7" fmla="*/ 10466391 w 10466513"/>
              <a:gd name="connsiteY7" fmla="*/ 250916 h 5745020"/>
              <a:gd name="connsiteX8" fmla="*/ 10138460 w 10466513"/>
              <a:gd name="connsiteY8" fmla="*/ 24 h 57450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66513" h="5745020">
                <a:moveTo>
                  <a:pt x="10138460" y="24"/>
                </a:moveTo>
                <a:lnTo>
                  <a:pt x="327808" y="24"/>
                </a:lnTo>
                <a:cubicBezTo>
                  <a:pt x="144219" y="24"/>
                  <a:pt x="-122" y="109192"/>
                  <a:pt x="-122" y="250916"/>
                </a:cubicBezTo>
                <a:lnTo>
                  <a:pt x="-122" y="5482773"/>
                </a:lnTo>
                <a:cubicBezTo>
                  <a:pt x="-122" y="5624436"/>
                  <a:pt x="144219" y="5745044"/>
                  <a:pt x="327808" y="5745044"/>
                </a:cubicBezTo>
                <a:lnTo>
                  <a:pt x="10138460" y="5745044"/>
                </a:lnTo>
                <a:cubicBezTo>
                  <a:pt x="10322051" y="5745044"/>
                  <a:pt x="10466391" y="5624436"/>
                  <a:pt x="10466391" y="5482773"/>
                </a:cubicBezTo>
                <a:lnTo>
                  <a:pt x="10466391" y="250916"/>
                </a:lnTo>
                <a:cubicBezTo>
                  <a:pt x="10466391" y="109192"/>
                  <a:pt x="10322051" y="24"/>
                  <a:pt x="10138460" y="24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6080" cap="flat">
            <a:noFill/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pic>
        <p:nvPicPr>
          <p:cNvPr id="30" name="صورة 29">
            <a:extLst>
              <a:ext uri="{FF2B5EF4-FFF2-40B4-BE49-F238E27FC236}">
                <a16:creationId xmlns:a16="http://schemas.microsoft.com/office/drawing/2014/main" id="{95E8D95B-B5C8-7041-AC05-3950A249CF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9251" y="655058"/>
            <a:ext cx="3715004" cy="5791504"/>
          </a:xfrm>
          <a:custGeom>
            <a:avLst/>
            <a:gdLst>
              <a:gd name="connsiteX0" fmla="*/ 50 w 4953338"/>
              <a:gd name="connsiteY0" fmla="*/ 139 h 5379300"/>
              <a:gd name="connsiteX1" fmla="*/ 4953388 w 4953338"/>
              <a:gd name="connsiteY1" fmla="*/ 139 h 5379300"/>
              <a:gd name="connsiteX2" fmla="*/ 4953388 w 4953338"/>
              <a:gd name="connsiteY2" fmla="*/ 5379440 h 5379300"/>
              <a:gd name="connsiteX3" fmla="*/ 50 w 4953338"/>
              <a:gd name="connsiteY3" fmla="*/ 5379440 h 5379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53338" h="5379300">
                <a:moveTo>
                  <a:pt x="50" y="139"/>
                </a:moveTo>
                <a:lnTo>
                  <a:pt x="4953388" y="139"/>
                </a:lnTo>
                <a:lnTo>
                  <a:pt x="4953388" y="5379440"/>
                </a:lnTo>
                <a:lnTo>
                  <a:pt x="50" y="5379440"/>
                </a:lnTo>
                <a:close/>
              </a:path>
            </a:pathLst>
          </a:custGeom>
        </p:spPr>
      </p:pic>
      <p:sp>
        <p:nvSpPr>
          <p:cNvPr id="31" name="شكل حر: شكل 8">
            <a:extLst>
              <a:ext uri="{FF2B5EF4-FFF2-40B4-BE49-F238E27FC236}">
                <a16:creationId xmlns:a16="http://schemas.microsoft.com/office/drawing/2014/main" id="{20E79A9E-E97F-6542-8CD0-9E9845649200}"/>
              </a:ext>
            </a:extLst>
          </p:cNvPr>
          <p:cNvSpPr/>
          <p:nvPr/>
        </p:nvSpPr>
        <p:spPr>
          <a:xfrm>
            <a:off x="2427288" y="698500"/>
            <a:ext cx="3657600" cy="5703888"/>
          </a:xfrm>
          <a:custGeom>
            <a:avLst/>
            <a:gdLst>
              <a:gd name="connsiteX0" fmla="*/ 4877334 w 4877455"/>
              <a:gd name="connsiteY0" fmla="*/ 5057176 h 5298672"/>
              <a:gd name="connsiteX1" fmla="*/ 4564434 w 4877455"/>
              <a:gd name="connsiteY1" fmla="*/ 5298696 h 5298672"/>
              <a:gd name="connsiteX2" fmla="*/ 312839 w 4877455"/>
              <a:gd name="connsiteY2" fmla="*/ 5298696 h 5298672"/>
              <a:gd name="connsiteX3" fmla="*/ -122 w 4877455"/>
              <a:gd name="connsiteY3" fmla="*/ 5057176 h 5298672"/>
              <a:gd name="connsiteX4" fmla="*/ -122 w 4877455"/>
              <a:gd name="connsiteY4" fmla="*/ 241606 h 5298672"/>
              <a:gd name="connsiteX5" fmla="*/ 312839 w 4877455"/>
              <a:gd name="connsiteY5" fmla="*/ 24 h 5298672"/>
              <a:gd name="connsiteX6" fmla="*/ 4564434 w 4877455"/>
              <a:gd name="connsiteY6" fmla="*/ 24 h 5298672"/>
              <a:gd name="connsiteX7" fmla="*/ 4877334 w 4877455"/>
              <a:gd name="connsiteY7" fmla="*/ 241606 h 5298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77455" h="5298672">
                <a:moveTo>
                  <a:pt x="4877334" y="5057176"/>
                </a:moveTo>
                <a:cubicBezTo>
                  <a:pt x="4877334" y="5190563"/>
                  <a:pt x="4737375" y="5298696"/>
                  <a:pt x="4564434" y="5298696"/>
                </a:cubicBezTo>
                <a:lnTo>
                  <a:pt x="312839" y="5298696"/>
                </a:lnTo>
                <a:cubicBezTo>
                  <a:pt x="140020" y="5298696"/>
                  <a:pt x="-122" y="5190563"/>
                  <a:pt x="-122" y="5057176"/>
                </a:cubicBezTo>
                <a:lnTo>
                  <a:pt x="-122" y="241606"/>
                </a:lnTo>
                <a:cubicBezTo>
                  <a:pt x="-122" y="108158"/>
                  <a:pt x="139837" y="24"/>
                  <a:pt x="312839" y="24"/>
                </a:cubicBezTo>
                <a:lnTo>
                  <a:pt x="4564434" y="24"/>
                </a:lnTo>
                <a:cubicBezTo>
                  <a:pt x="4737253" y="24"/>
                  <a:pt x="4877334" y="108158"/>
                  <a:pt x="4877334" y="241606"/>
                </a:cubicBezTo>
                <a:close/>
              </a:path>
            </a:pathLst>
          </a:custGeom>
          <a:solidFill>
            <a:srgbClr val="FFFFFF"/>
          </a:solidFill>
          <a:ln w="6080" cap="flat">
            <a:noFill/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pic>
        <p:nvPicPr>
          <p:cNvPr id="32" name="صورة 31">
            <a:extLst>
              <a:ext uri="{FF2B5EF4-FFF2-40B4-BE49-F238E27FC236}">
                <a16:creationId xmlns:a16="http://schemas.microsoft.com/office/drawing/2014/main" id="{B52998B9-37C8-3B40-801C-58480F8482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77743" y="655058"/>
            <a:ext cx="3715004" cy="5791504"/>
          </a:xfrm>
          <a:custGeom>
            <a:avLst/>
            <a:gdLst>
              <a:gd name="connsiteX0" fmla="*/ 856 w 4953338"/>
              <a:gd name="connsiteY0" fmla="*/ 139 h 5379300"/>
              <a:gd name="connsiteX1" fmla="*/ 4954194 w 4953338"/>
              <a:gd name="connsiteY1" fmla="*/ 139 h 5379300"/>
              <a:gd name="connsiteX2" fmla="*/ 4954194 w 4953338"/>
              <a:gd name="connsiteY2" fmla="*/ 5379440 h 5379300"/>
              <a:gd name="connsiteX3" fmla="*/ 856 w 4953338"/>
              <a:gd name="connsiteY3" fmla="*/ 5379440 h 5379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53338" h="5379300">
                <a:moveTo>
                  <a:pt x="856" y="139"/>
                </a:moveTo>
                <a:lnTo>
                  <a:pt x="4954194" y="139"/>
                </a:lnTo>
                <a:lnTo>
                  <a:pt x="4954194" y="5379440"/>
                </a:lnTo>
                <a:lnTo>
                  <a:pt x="856" y="5379440"/>
                </a:lnTo>
                <a:close/>
              </a:path>
            </a:pathLst>
          </a:custGeom>
        </p:spPr>
      </p:pic>
      <p:sp>
        <p:nvSpPr>
          <p:cNvPr id="33" name="شكل حر: شكل 10">
            <a:extLst>
              <a:ext uri="{FF2B5EF4-FFF2-40B4-BE49-F238E27FC236}">
                <a16:creationId xmlns:a16="http://schemas.microsoft.com/office/drawing/2014/main" id="{29DF274B-77FD-9F4A-B3DF-22CBA13C8F69}"/>
              </a:ext>
            </a:extLst>
          </p:cNvPr>
          <p:cNvSpPr/>
          <p:nvPr/>
        </p:nvSpPr>
        <p:spPr>
          <a:xfrm>
            <a:off x="6107113" y="698500"/>
            <a:ext cx="3657600" cy="5703888"/>
          </a:xfrm>
          <a:custGeom>
            <a:avLst/>
            <a:gdLst>
              <a:gd name="connsiteX0" fmla="*/ 4877517 w 4877638"/>
              <a:gd name="connsiteY0" fmla="*/ 5057176 h 5298672"/>
              <a:gd name="connsiteX1" fmla="*/ 4564555 w 4877638"/>
              <a:gd name="connsiteY1" fmla="*/ 5298696 h 5298672"/>
              <a:gd name="connsiteX2" fmla="*/ 312778 w 4877638"/>
              <a:gd name="connsiteY2" fmla="*/ 5298696 h 5298672"/>
              <a:gd name="connsiteX3" fmla="*/ -122 w 4877638"/>
              <a:gd name="connsiteY3" fmla="*/ 5057176 h 5298672"/>
              <a:gd name="connsiteX4" fmla="*/ -122 w 4877638"/>
              <a:gd name="connsiteY4" fmla="*/ 241606 h 5298672"/>
              <a:gd name="connsiteX5" fmla="*/ 312778 w 4877638"/>
              <a:gd name="connsiteY5" fmla="*/ 24 h 5298672"/>
              <a:gd name="connsiteX6" fmla="*/ 4564373 w 4877638"/>
              <a:gd name="connsiteY6" fmla="*/ 24 h 5298672"/>
              <a:gd name="connsiteX7" fmla="*/ 4877334 w 4877638"/>
              <a:gd name="connsiteY7" fmla="*/ 241606 h 5298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77638" h="5298672">
                <a:moveTo>
                  <a:pt x="4877517" y="5057176"/>
                </a:moveTo>
                <a:cubicBezTo>
                  <a:pt x="4877517" y="5190563"/>
                  <a:pt x="4737558" y="5298696"/>
                  <a:pt x="4564555" y="5298696"/>
                </a:cubicBezTo>
                <a:lnTo>
                  <a:pt x="312778" y="5298696"/>
                </a:lnTo>
                <a:cubicBezTo>
                  <a:pt x="139959" y="5298696"/>
                  <a:pt x="-122" y="5190563"/>
                  <a:pt x="-122" y="5057176"/>
                </a:cubicBezTo>
                <a:lnTo>
                  <a:pt x="-122" y="241606"/>
                </a:lnTo>
                <a:cubicBezTo>
                  <a:pt x="-122" y="108158"/>
                  <a:pt x="139837" y="24"/>
                  <a:pt x="312778" y="24"/>
                </a:cubicBezTo>
                <a:lnTo>
                  <a:pt x="4564373" y="24"/>
                </a:lnTo>
                <a:cubicBezTo>
                  <a:pt x="4737192" y="24"/>
                  <a:pt x="4877334" y="108158"/>
                  <a:pt x="4877334" y="241606"/>
                </a:cubicBezTo>
                <a:close/>
              </a:path>
            </a:pathLst>
          </a:custGeom>
          <a:solidFill>
            <a:srgbClr val="FFFFFF"/>
          </a:solidFill>
          <a:ln w="6080" cap="flat">
            <a:noFill/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pic>
        <p:nvPicPr>
          <p:cNvPr id="34" name="صورة 33">
            <a:extLst>
              <a:ext uri="{FF2B5EF4-FFF2-40B4-BE49-F238E27FC236}">
                <a16:creationId xmlns:a16="http://schemas.microsoft.com/office/drawing/2014/main" id="{3BA3987D-4490-9A4A-8A26-B0B825F0A4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30795" y="604855"/>
            <a:ext cx="3783461" cy="5791504"/>
          </a:xfrm>
          <a:custGeom>
            <a:avLst/>
            <a:gdLst>
              <a:gd name="connsiteX0" fmla="*/ 35 w 5044615"/>
              <a:gd name="connsiteY0" fmla="*/ 128 h 5379300"/>
              <a:gd name="connsiteX1" fmla="*/ 5044651 w 5044615"/>
              <a:gd name="connsiteY1" fmla="*/ 128 h 5379300"/>
              <a:gd name="connsiteX2" fmla="*/ 5044651 w 5044615"/>
              <a:gd name="connsiteY2" fmla="*/ 5379429 h 5379300"/>
              <a:gd name="connsiteX3" fmla="*/ 35 w 5044615"/>
              <a:gd name="connsiteY3" fmla="*/ 5379429 h 5379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44615" h="5379300">
                <a:moveTo>
                  <a:pt x="35" y="128"/>
                </a:moveTo>
                <a:lnTo>
                  <a:pt x="5044651" y="128"/>
                </a:lnTo>
                <a:lnTo>
                  <a:pt x="5044651" y="5379429"/>
                </a:lnTo>
                <a:lnTo>
                  <a:pt x="35" y="5379429"/>
                </a:lnTo>
                <a:close/>
              </a:path>
            </a:pathLst>
          </a:custGeom>
        </p:spPr>
      </p:pic>
      <p:sp>
        <p:nvSpPr>
          <p:cNvPr id="39" name="شكل حر: شكل 12">
            <a:extLst>
              <a:ext uri="{FF2B5EF4-FFF2-40B4-BE49-F238E27FC236}">
                <a16:creationId xmlns:a16="http://schemas.microsoft.com/office/drawing/2014/main" id="{6855AD82-0985-C34A-861A-EB7349B62988}"/>
              </a:ext>
            </a:extLst>
          </p:cNvPr>
          <p:cNvSpPr/>
          <p:nvPr/>
        </p:nvSpPr>
        <p:spPr>
          <a:xfrm>
            <a:off x="2360614" y="646114"/>
            <a:ext cx="3724275" cy="5705475"/>
          </a:xfrm>
          <a:custGeom>
            <a:avLst/>
            <a:gdLst>
              <a:gd name="connsiteX0" fmla="*/ 4966239 w 4966360"/>
              <a:gd name="connsiteY0" fmla="*/ 5057175 h 5298732"/>
              <a:gd name="connsiteX1" fmla="*/ 4653339 w 4966360"/>
              <a:gd name="connsiteY1" fmla="*/ 5298757 h 5298732"/>
              <a:gd name="connsiteX2" fmla="*/ 312778 w 4966360"/>
              <a:gd name="connsiteY2" fmla="*/ 5298757 h 5298732"/>
              <a:gd name="connsiteX3" fmla="*/ -122 w 4966360"/>
              <a:gd name="connsiteY3" fmla="*/ 5057175 h 5298732"/>
              <a:gd name="connsiteX4" fmla="*/ -122 w 4966360"/>
              <a:gd name="connsiteY4" fmla="*/ 241606 h 5298732"/>
              <a:gd name="connsiteX5" fmla="*/ 312778 w 4966360"/>
              <a:gd name="connsiteY5" fmla="*/ 24 h 5298732"/>
              <a:gd name="connsiteX6" fmla="*/ 4653339 w 4966360"/>
              <a:gd name="connsiteY6" fmla="*/ 24 h 5298732"/>
              <a:gd name="connsiteX7" fmla="*/ 4966239 w 4966360"/>
              <a:gd name="connsiteY7" fmla="*/ 241606 h 5298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966360" h="5298732">
                <a:moveTo>
                  <a:pt x="4966239" y="5057175"/>
                </a:moveTo>
                <a:cubicBezTo>
                  <a:pt x="4966239" y="5190624"/>
                  <a:pt x="4826279" y="5298757"/>
                  <a:pt x="4653339" y="5298757"/>
                </a:cubicBezTo>
                <a:lnTo>
                  <a:pt x="312778" y="5298757"/>
                </a:lnTo>
                <a:cubicBezTo>
                  <a:pt x="139959" y="5298757"/>
                  <a:pt x="-122" y="5190624"/>
                  <a:pt x="-122" y="5057175"/>
                </a:cubicBezTo>
                <a:lnTo>
                  <a:pt x="-122" y="241606"/>
                </a:lnTo>
                <a:cubicBezTo>
                  <a:pt x="-122" y="108219"/>
                  <a:pt x="139837" y="24"/>
                  <a:pt x="312778" y="24"/>
                </a:cubicBezTo>
                <a:lnTo>
                  <a:pt x="4653339" y="24"/>
                </a:lnTo>
                <a:cubicBezTo>
                  <a:pt x="4826158" y="24"/>
                  <a:pt x="4966239" y="108219"/>
                  <a:pt x="4966239" y="241606"/>
                </a:cubicBezTo>
                <a:close/>
              </a:path>
            </a:pathLst>
          </a:custGeom>
          <a:solidFill>
            <a:srgbClr val="FFFFFF"/>
          </a:solidFill>
          <a:ln w="6080" cap="flat">
            <a:noFill/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pic>
        <p:nvPicPr>
          <p:cNvPr id="40" name="صورة 39">
            <a:extLst>
              <a:ext uri="{FF2B5EF4-FFF2-40B4-BE49-F238E27FC236}">
                <a16:creationId xmlns:a16="http://schemas.microsoft.com/office/drawing/2014/main" id="{F4610E73-6A13-1F46-9267-4CC5F2A7BAC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68616" y="604855"/>
            <a:ext cx="3792590" cy="5791504"/>
          </a:xfrm>
          <a:custGeom>
            <a:avLst/>
            <a:gdLst>
              <a:gd name="connsiteX0" fmla="*/ 854 w 5056786"/>
              <a:gd name="connsiteY0" fmla="*/ 128 h 5379300"/>
              <a:gd name="connsiteX1" fmla="*/ 5057640 w 5056786"/>
              <a:gd name="connsiteY1" fmla="*/ 128 h 5379300"/>
              <a:gd name="connsiteX2" fmla="*/ 5057640 w 5056786"/>
              <a:gd name="connsiteY2" fmla="*/ 5379429 h 5379300"/>
              <a:gd name="connsiteX3" fmla="*/ 854 w 5056786"/>
              <a:gd name="connsiteY3" fmla="*/ 5379429 h 5379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56786" h="5379300">
                <a:moveTo>
                  <a:pt x="854" y="128"/>
                </a:moveTo>
                <a:lnTo>
                  <a:pt x="5057640" y="128"/>
                </a:lnTo>
                <a:lnTo>
                  <a:pt x="5057640" y="5379429"/>
                </a:lnTo>
                <a:lnTo>
                  <a:pt x="854" y="5379429"/>
                </a:lnTo>
                <a:close/>
              </a:path>
            </a:pathLst>
          </a:custGeom>
        </p:spPr>
      </p:pic>
      <p:sp>
        <p:nvSpPr>
          <p:cNvPr id="41" name="شكل حر: شكل 14">
            <a:extLst>
              <a:ext uri="{FF2B5EF4-FFF2-40B4-BE49-F238E27FC236}">
                <a16:creationId xmlns:a16="http://schemas.microsoft.com/office/drawing/2014/main" id="{3CA8912F-CF7F-204C-AF7A-3CFFA6FA18A5}"/>
              </a:ext>
            </a:extLst>
          </p:cNvPr>
          <p:cNvSpPr/>
          <p:nvPr/>
        </p:nvSpPr>
        <p:spPr>
          <a:xfrm>
            <a:off x="6096000" y="646114"/>
            <a:ext cx="3735388" cy="5705475"/>
          </a:xfrm>
          <a:custGeom>
            <a:avLst/>
            <a:gdLst>
              <a:gd name="connsiteX0" fmla="*/ 4981086 w 4981207"/>
              <a:gd name="connsiteY0" fmla="*/ 5057175 h 5298732"/>
              <a:gd name="connsiteX1" fmla="*/ 4668187 w 4981207"/>
              <a:gd name="connsiteY1" fmla="*/ 5298757 h 5298732"/>
              <a:gd name="connsiteX2" fmla="*/ 312839 w 4981207"/>
              <a:gd name="connsiteY2" fmla="*/ 5298757 h 5298732"/>
              <a:gd name="connsiteX3" fmla="*/ -122 w 4981207"/>
              <a:gd name="connsiteY3" fmla="*/ 5057175 h 5298732"/>
              <a:gd name="connsiteX4" fmla="*/ -122 w 4981207"/>
              <a:gd name="connsiteY4" fmla="*/ 241606 h 5298732"/>
              <a:gd name="connsiteX5" fmla="*/ 312839 w 4981207"/>
              <a:gd name="connsiteY5" fmla="*/ 24 h 5298732"/>
              <a:gd name="connsiteX6" fmla="*/ 4668187 w 4981207"/>
              <a:gd name="connsiteY6" fmla="*/ 24 h 5298732"/>
              <a:gd name="connsiteX7" fmla="*/ 4981086 w 4981207"/>
              <a:gd name="connsiteY7" fmla="*/ 241606 h 5298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981207" h="5298732">
                <a:moveTo>
                  <a:pt x="4981086" y="5057175"/>
                </a:moveTo>
                <a:cubicBezTo>
                  <a:pt x="4981086" y="5190624"/>
                  <a:pt x="4841127" y="5298757"/>
                  <a:pt x="4668187" y="5298757"/>
                </a:cubicBezTo>
                <a:lnTo>
                  <a:pt x="312839" y="5298757"/>
                </a:lnTo>
                <a:cubicBezTo>
                  <a:pt x="140020" y="5298757"/>
                  <a:pt x="-122" y="5190624"/>
                  <a:pt x="-122" y="5057175"/>
                </a:cubicBezTo>
                <a:lnTo>
                  <a:pt x="-122" y="241606"/>
                </a:lnTo>
                <a:cubicBezTo>
                  <a:pt x="-122" y="108219"/>
                  <a:pt x="139837" y="24"/>
                  <a:pt x="312839" y="24"/>
                </a:cubicBezTo>
                <a:lnTo>
                  <a:pt x="4668187" y="24"/>
                </a:lnTo>
                <a:cubicBezTo>
                  <a:pt x="4841006" y="24"/>
                  <a:pt x="4981086" y="108219"/>
                  <a:pt x="4981086" y="241606"/>
                </a:cubicBezTo>
                <a:close/>
              </a:path>
            </a:pathLst>
          </a:custGeom>
          <a:solidFill>
            <a:srgbClr val="FFFFFF"/>
          </a:solidFill>
          <a:ln w="6080" cap="flat">
            <a:noFill/>
            <a:prstDash val="solid"/>
            <a:miter/>
          </a:ln>
        </p:spPr>
        <p:txBody>
          <a:bodyPr rtlCol="1" anchor="ctr"/>
          <a:lstStyle/>
          <a:p>
            <a:pPr algn="r" rtl="1">
              <a:defRPr/>
            </a:pPr>
            <a:endParaRPr lang="ar-EG" sz="1350"/>
          </a:p>
        </p:txBody>
      </p:sp>
      <p:pic>
        <p:nvPicPr>
          <p:cNvPr id="42" name="صورة 41">
            <a:extLst>
              <a:ext uri="{FF2B5EF4-FFF2-40B4-BE49-F238E27FC236}">
                <a16:creationId xmlns:a16="http://schemas.microsoft.com/office/drawing/2014/main" id="{043EBC42-15F6-394F-8D61-34DBBAA501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9251" y="555600"/>
            <a:ext cx="3715004" cy="5784953"/>
          </a:xfrm>
          <a:custGeom>
            <a:avLst/>
            <a:gdLst>
              <a:gd name="connsiteX0" fmla="*/ 50 w 4953338"/>
              <a:gd name="connsiteY0" fmla="*/ 117 h 5373215"/>
              <a:gd name="connsiteX1" fmla="*/ 4953388 w 4953338"/>
              <a:gd name="connsiteY1" fmla="*/ 117 h 5373215"/>
              <a:gd name="connsiteX2" fmla="*/ 4953388 w 4953338"/>
              <a:gd name="connsiteY2" fmla="*/ 5373333 h 5373215"/>
              <a:gd name="connsiteX3" fmla="*/ 50 w 4953338"/>
              <a:gd name="connsiteY3" fmla="*/ 5373333 h 5373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53338" h="5373215">
                <a:moveTo>
                  <a:pt x="50" y="117"/>
                </a:moveTo>
                <a:lnTo>
                  <a:pt x="4953388" y="117"/>
                </a:lnTo>
                <a:lnTo>
                  <a:pt x="4953388" y="5373333"/>
                </a:lnTo>
                <a:lnTo>
                  <a:pt x="50" y="5373333"/>
                </a:lnTo>
                <a:close/>
              </a:path>
            </a:pathLst>
          </a:custGeom>
        </p:spPr>
      </p:pic>
      <p:sp>
        <p:nvSpPr>
          <p:cNvPr id="43" name="شكل حر: شكل 26">
            <a:extLst>
              <a:ext uri="{FF2B5EF4-FFF2-40B4-BE49-F238E27FC236}">
                <a16:creationId xmlns:a16="http://schemas.microsoft.com/office/drawing/2014/main" id="{787C9132-20C2-B947-9A80-21B9AC723388}"/>
              </a:ext>
            </a:extLst>
          </p:cNvPr>
          <p:cNvSpPr/>
          <p:nvPr/>
        </p:nvSpPr>
        <p:spPr>
          <a:xfrm>
            <a:off x="2428875" y="595314"/>
            <a:ext cx="3657600" cy="5703887"/>
          </a:xfrm>
          <a:custGeom>
            <a:avLst/>
            <a:gdLst>
              <a:gd name="connsiteX0" fmla="*/ 4877517 w 4877638"/>
              <a:gd name="connsiteY0" fmla="*/ 5057176 h 5298733"/>
              <a:gd name="connsiteX1" fmla="*/ 4564556 w 4877638"/>
              <a:gd name="connsiteY1" fmla="*/ 5298757 h 5298733"/>
              <a:gd name="connsiteX2" fmla="*/ 312778 w 4877638"/>
              <a:gd name="connsiteY2" fmla="*/ 5298757 h 5298733"/>
              <a:gd name="connsiteX3" fmla="*/ -122 w 4877638"/>
              <a:gd name="connsiteY3" fmla="*/ 5057176 h 5298733"/>
              <a:gd name="connsiteX4" fmla="*/ -122 w 4877638"/>
              <a:gd name="connsiteY4" fmla="*/ 241606 h 5298733"/>
              <a:gd name="connsiteX5" fmla="*/ 312778 w 4877638"/>
              <a:gd name="connsiteY5" fmla="*/ 24 h 5298733"/>
              <a:gd name="connsiteX6" fmla="*/ 4564373 w 4877638"/>
              <a:gd name="connsiteY6" fmla="*/ 24 h 5298733"/>
              <a:gd name="connsiteX7" fmla="*/ 4877334 w 4877638"/>
              <a:gd name="connsiteY7" fmla="*/ 241606 h 52987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77638" h="5298733">
                <a:moveTo>
                  <a:pt x="4877517" y="5057176"/>
                </a:moveTo>
                <a:cubicBezTo>
                  <a:pt x="4877517" y="5190563"/>
                  <a:pt x="4737558" y="5298757"/>
                  <a:pt x="4564556" y="5298757"/>
                </a:cubicBezTo>
                <a:lnTo>
                  <a:pt x="312778" y="5298757"/>
                </a:lnTo>
                <a:cubicBezTo>
                  <a:pt x="139959" y="5298757"/>
                  <a:pt x="-122" y="5190563"/>
                  <a:pt x="-122" y="5057176"/>
                </a:cubicBezTo>
                <a:lnTo>
                  <a:pt x="-122" y="241606"/>
                </a:lnTo>
                <a:cubicBezTo>
                  <a:pt x="-122" y="108158"/>
                  <a:pt x="139837" y="24"/>
                  <a:pt x="312778" y="24"/>
                </a:cubicBezTo>
                <a:lnTo>
                  <a:pt x="4564373" y="24"/>
                </a:lnTo>
                <a:cubicBezTo>
                  <a:pt x="4737192" y="24"/>
                  <a:pt x="4877334" y="108158"/>
                  <a:pt x="4877334" y="241606"/>
                </a:cubicBezTo>
                <a:close/>
              </a:path>
            </a:pathLst>
          </a:custGeom>
          <a:solidFill>
            <a:srgbClr val="FFFFFF"/>
          </a:solidFill>
          <a:ln w="6080" cap="flat">
            <a:noFill/>
            <a:prstDash val="solid"/>
            <a:miter/>
          </a:ln>
        </p:spPr>
        <p:txBody>
          <a:bodyPr rtlCol="1" anchor="ctr"/>
          <a:lstStyle/>
          <a:p>
            <a:pPr algn="r" rtl="1">
              <a:defRPr/>
            </a:pPr>
            <a:endParaRPr lang="ar-EG" sz="1350"/>
          </a:p>
        </p:txBody>
      </p:sp>
      <p:sp>
        <p:nvSpPr>
          <p:cNvPr id="44" name="شكل حر: شكل 27">
            <a:extLst>
              <a:ext uri="{FF2B5EF4-FFF2-40B4-BE49-F238E27FC236}">
                <a16:creationId xmlns:a16="http://schemas.microsoft.com/office/drawing/2014/main" id="{E0A19D75-3465-144D-87F6-7624713393C1}"/>
              </a:ext>
            </a:extLst>
          </p:cNvPr>
          <p:cNvSpPr/>
          <p:nvPr/>
        </p:nvSpPr>
        <p:spPr>
          <a:xfrm>
            <a:off x="2693988" y="1808164"/>
            <a:ext cx="3205162" cy="53975"/>
          </a:xfrm>
          <a:custGeom>
            <a:avLst/>
            <a:gdLst>
              <a:gd name="connsiteX0" fmla="*/ 0 w 4274353"/>
              <a:gd name="connsiteY0" fmla="*/ 0 h 6085"/>
              <a:gd name="connsiteX1" fmla="*/ 4274354 w 4274353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74353" h="6085">
                <a:moveTo>
                  <a:pt x="0" y="0"/>
                </a:moveTo>
                <a:lnTo>
                  <a:pt x="4274354" y="0"/>
                </a:lnTo>
              </a:path>
            </a:pathLst>
          </a:custGeom>
          <a:ln w="12161" cap="rnd">
            <a:solidFill>
              <a:srgbClr val="E3A06B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45" name="شكل حر: شكل 28">
            <a:extLst>
              <a:ext uri="{FF2B5EF4-FFF2-40B4-BE49-F238E27FC236}">
                <a16:creationId xmlns:a16="http://schemas.microsoft.com/office/drawing/2014/main" id="{560A64A2-4B19-FA48-87BE-25B17ECDEFB9}"/>
              </a:ext>
            </a:extLst>
          </p:cNvPr>
          <p:cNvSpPr/>
          <p:nvPr/>
        </p:nvSpPr>
        <p:spPr>
          <a:xfrm>
            <a:off x="2693988" y="2132014"/>
            <a:ext cx="3192462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46" name="شكل حر: شكل 29">
            <a:extLst>
              <a:ext uri="{FF2B5EF4-FFF2-40B4-BE49-F238E27FC236}">
                <a16:creationId xmlns:a16="http://schemas.microsoft.com/office/drawing/2014/main" id="{F9AEF98B-5A1A-EC44-A102-C5E034539B58}"/>
              </a:ext>
            </a:extLst>
          </p:cNvPr>
          <p:cNvSpPr/>
          <p:nvPr/>
        </p:nvSpPr>
        <p:spPr>
          <a:xfrm>
            <a:off x="2693988" y="2351089"/>
            <a:ext cx="3192462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47" name="شكل حر: شكل 30">
            <a:extLst>
              <a:ext uri="{FF2B5EF4-FFF2-40B4-BE49-F238E27FC236}">
                <a16:creationId xmlns:a16="http://schemas.microsoft.com/office/drawing/2014/main" id="{8837F63E-B6D2-EE40-8DC3-F7627F8D4FEA}"/>
              </a:ext>
            </a:extLst>
          </p:cNvPr>
          <p:cNvSpPr/>
          <p:nvPr/>
        </p:nvSpPr>
        <p:spPr>
          <a:xfrm>
            <a:off x="2693988" y="2571751"/>
            <a:ext cx="3192462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48" name="شكل حر: شكل 31">
            <a:extLst>
              <a:ext uri="{FF2B5EF4-FFF2-40B4-BE49-F238E27FC236}">
                <a16:creationId xmlns:a16="http://schemas.microsoft.com/office/drawing/2014/main" id="{4E6497BE-5E6A-D848-AB27-9C9271B7A55A}"/>
              </a:ext>
            </a:extLst>
          </p:cNvPr>
          <p:cNvSpPr/>
          <p:nvPr/>
        </p:nvSpPr>
        <p:spPr>
          <a:xfrm>
            <a:off x="2693988" y="2801939"/>
            <a:ext cx="3192462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49" name="شكل حر: شكل 32">
            <a:extLst>
              <a:ext uri="{FF2B5EF4-FFF2-40B4-BE49-F238E27FC236}">
                <a16:creationId xmlns:a16="http://schemas.microsoft.com/office/drawing/2014/main" id="{B7B57D8E-70FC-3443-B021-7CDE0AD3EBA3}"/>
              </a:ext>
            </a:extLst>
          </p:cNvPr>
          <p:cNvSpPr/>
          <p:nvPr/>
        </p:nvSpPr>
        <p:spPr>
          <a:xfrm>
            <a:off x="2693988" y="3021013"/>
            <a:ext cx="3192462" cy="55562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50" name="شكل حر: شكل 33">
            <a:extLst>
              <a:ext uri="{FF2B5EF4-FFF2-40B4-BE49-F238E27FC236}">
                <a16:creationId xmlns:a16="http://schemas.microsoft.com/office/drawing/2014/main" id="{AAD779F8-D916-6B40-B802-0CCDB9D418AF}"/>
              </a:ext>
            </a:extLst>
          </p:cNvPr>
          <p:cNvSpPr/>
          <p:nvPr/>
        </p:nvSpPr>
        <p:spPr>
          <a:xfrm>
            <a:off x="2693988" y="3241676"/>
            <a:ext cx="3192462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51" name="شكل حر: شكل 34">
            <a:extLst>
              <a:ext uri="{FF2B5EF4-FFF2-40B4-BE49-F238E27FC236}">
                <a16:creationId xmlns:a16="http://schemas.microsoft.com/office/drawing/2014/main" id="{10F9FE3C-0AB9-5346-A750-A92E2786F44B}"/>
              </a:ext>
            </a:extLst>
          </p:cNvPr>
          <p:cNvSpPr/>
          <p:nvPr/>
        </p:nvSpPr>
        <p:spPr>
          <a:xfrm>
            <a:off x="2693988" y="3460751"/>
            <a:ext cx="3192462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52" name="شكل حر: شكل 35">
            <a:extLst>
              <a:ext uri="{FF2B5EF4-FFF2-40B4-BE49-F238E27FC236}">
                <a16:creationId xmlns:a16="http://schemas.microsoft.com/office/drawing/2014/main" id="{00D42FC3-6888-9240-97AD-EFF2A1924FAF}"/>
              </a:ext>
            </a:extLst>
          </p:cNvPr>
          <p:cNvSpPr/>
          <p:nvPr/>
        </p:nvSpPr>
        <p:spPr>
          <a:xfrm>
            <a:off x="2693988" y="3690938"/>
            <a:ext cx="3192462" cy="55562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53" name="شكل حر: شكل 36">
            <a:extLst>
              <a:ext uri="{FF2B5EF4-FFF2-40B4-BE49-F238E27FC236}">
                <a16:creationId xmlns:a16="http://schemas.microsoft.com/office/drawing/2014/main" id="{61D5807C-2009-DE4C-9EA5-D74C61BE88B9}"/>
              </a:ext>
            </a:extLst>
          </p:cNvPr>
          <p:cNvSpPr/>
          <p:nvPr/>
        </p:nvSpPr>
        <p:spPr>
          <a:xfrm>
            <a:off x="2693988" y="3911601"/>
            <a:ext cx="3192462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54" name="شكل حر: شكل 37">
            <a:extLst>
              <a:ext uri="{FF2B5EF4-FFF2-40B4-BE49-F238E27FC236}">
                <a16:creationId xmlns:a16="http://schemas.microsoft.com/office/drawing/2014/main" id="{EA20B573-338C-BC42-8551-D3A35BC10557}"/>
              </a:ext>
            </a:extLst>
          </p:cNvPr>
          <p:cNvSpPr/>
          <p:nvPr/>
        </p:nvSpPr>
        <p:spPr>
          <a:xfrm>
            <a:off x="2693988" y="4130676"/>
            <a:ext cx="3192462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55" name="شكل حر: شكل 38">
            <a:extLst>
              <a:ext uri="{FF2B5EF4-FFF2-40B4-BE49-F238E27FC236}">
                <a16:creationId xmlns:a16="http://schemas.microsoft.com/office/drawing/2014/main" id="{ED9625FA-A983-A440-B346-A7BD76E8A7B2}"/>
              </a:ext>
            </a:extLst>
          </p:cNvPr>
          <p:cNvSpPr/>
          <p:nvPr/>
        </p:nvSpPr>
        <p:spPr>
          <a:xfrm>
            <a:off x="2693988" y="4351339"/>
            <a:ext cx="3192462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56" name="شكل حر: شكل 39">
            <a:extLst>
              <a:ext uri="{FF2B5EF4-FFF2-40B4-BE49-F238E27FC236}">
                <a16:creationId xmlns:a16="http://schemas.microsoft.com/office/drawing/2014/main" id="{8CB862B1-9BE0-0C42-9EEA-B15D16B22783}"/>
              </a:ext>
            </a:extLst>
          </p:cNvPr>
          <p:cNvSpPr/>
          <p:nvPr/>
        </p:nvSpPr>
        <p:spPr>
          <a:xfrm>
            <a:off x="2693988" y="4581526"/>
            <a:ext cx="3192462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57" name="شكل حر: شكل 40">
            <a:extLst>
              <a:ext uri="{FF2B5EF4-FFF2-40B4-BE49-F238E27FC236}">
                <a16:creationId xmlns:a16="http://schemas.microsoft.com/office/drawing/2014/main" id="{51609007-DCED-9147-8542-8E72D96F13B6}"/>
              </a:ext>
            </a:extLst>
          </p:cNvPr>
          <p:cNvSpPr/>
          <p:nvPr/>
        </p:nvSpPr>
        <p:spPr>
          <a:xfrm>
            <a:off x="2693988" y="4800601"/>
            <a:ext cx="3192462" cy="55563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58" name="شكل حر: شكل 41">
            <a:extLst>
              <a:ext uri="{FF2B5EF4-FFF2-40B4-BE49-F238E27FC236}">
                <a16:creationId xmlns:a16="http://schemas.microsoft.com/office/drawing/2014/main" id="{48215F86-BB55-B941-B97C-3B027843F2FF}"/>
              </a:ext>
            </a:extLst>
          </p:cNvPr>
          <p:cNvSpPr/>
          <p:nvPr/>
        </p:nvSpPr>
        <p:spPr>
          <a:xfrm>
            <a:off x="2693988" y="5068888"/>
            <a:ext cx="3205162" cy="55562"/>
          </a:xfrm>
          <a:custGeom>
            <a:avLst/>
            <a:gdLst>
              <a:gd name="connsiteX0" fmla="*/ 0 w 4274353"/>
              <a:gd name="connsiteY0" fmla="*/ 0 h 6085"/>
              <a:gd name="connsiteX1" fmla="*/ 4274354 w 4274353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74353" h="6085">
                <a:moveTo>
                  <a:pt x="0" y="0"/>
                </a:moveTo>
                <a:lnTo>
                  <a:pt x="4274354" y="0"/>
                </a:lnTo>
              </a:path>
            </a:pathLst>
          </a:custGeom>
          <a:ln w="12161" cap="rnd">
            <a:solidFill>
              <a:srgbClr val="E3A06B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59" name="شكل حر: شكل 54">
            <a:extLst>
              <a:ext uri="{FF2B5EF4-FFF2-40B4-BE49-F238E27FC236}">
                <a16:creationId xmlns:a16="http://schemas.microsoft.com/office/drawing/2014/main" id="{40393002-4C71-6D43-B3BE-EED50EAE616B}"/>
              </a:ext>
            </a:extLst>
          </p:cNvPr>
          <p:cNvSpPr/>
          <p:nvPr/>
        </p:nvSpPr>
        <p:spPr>
          <a:xfrm>
            <a:off x="6372225" y="1808164"/>
            <a:ext cx="3206750" cy="53975"/>
          </a:xfrm>
          <a:custGeom>
            <a:avLst/>
            <a:gdLst>
              <a:gd name="connsiteX0" fmla="*/ 0 w 4274353"/>
              <a:gd name="connsiteY0" fmla="*/ 0 h 6085"/>
              <a:gd name="connsiteX1" fmla="*/ 4274354 w 4274353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74353" h="6085">
                <a:moveTo>
                  <a:pt x="0" y="0"/>
                </a:moveTo>
                <a:lnTo>
                  <a:pt x="4274354" y="0"/>
                </a:lnTo>
              </a:path>
            </a:pathLst>
          </a:custGeom>
          <a:ln w="12161" cap="rnd">
            <a:solidFill>
              <a:srgbClr val="E3A06B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60" name="شكل حر: شكل 55">
            <a:extLst>
              <a:ext uri="{FF2B5EF4-FFF2-40B4-BE49-F238E27FC236}">
                <a16:creationId xmlns:a16="http://schemas.microsoft.com/office/drawing/2014/main" id="{BF02F84C-28A5-5846-B3E2-B61FE46D513D}"/>
              </a:ext>
            </a:extLst>
          </p:cNvPr>
          <p:cNvSpPr/>
          <p:nvPr/>
        </p:nvSpPr>
        <p:spPr>
          <a:xfrm>
            <a:off x="6372225" y="5068888"/>
            <a:ext cx="3206750" cy="55562"/>
          </a:xfrm>
          <a:custGeom>
            <a:avLst/>
            <a:gdLst>
              <a:gd name="connsiteX0" fmla="*/ 0 w 4274353"/>
              <a:gd name="connsiteY0" fmla="*/ 0 h 6085"/>
              <a:gd name="connsiteX1" fmla="*/ 4274354 w 4274353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74353" h="6085">
                <a:moveTo>
                  <a:pt x="0" y="0"/>
                </a:moveTo>
                <a:lnTo>
                  <a:pt x="4274354" y="0"/>
                </a:lnTo>
              </a:path>
            </a:pathLst>
          </a:custGeom>
          <a:ln w="12161" cap="rnd">
            <a:solidFill>
              <a:srgbClr val="E3A06B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61" name="شكل حر: شكل 56">
            <a:extLst>
              <a:ext uri="{FF2B5EF4-FFF2-40B4-BE49-F238E27FC236}">
                <a16:creationId xmlns:a16="http://schemas.microsoft.com/office/drawing/2014/main" id="{D4735248-85E0-5B40-895E-517C0DEDD0C3}"/>
              </a:ext>
            </a:extLst>
          </p:cNvPr>
          <p:cNvSpPr/>
          <p:nvPr/>
        </p:nvSpPr>
        <p:spPr>
          <a:xfrm>
            <a:off x="6372225" y="2132014"/>
            <a:ext cx="3194050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62" name="شكل حر: شكل 57">
            <a:extLst>
              <a:ext uri="{FF2B5EF4-FFF2-40B4-BE49-F238E27FC236}">
                <a16:creationId xmlns:a16="http://schemas.microsoft.com/office/drawing/2014/main" id="{6D2F05F3-4D60-774F-BCE4-FF827DCE4B9C}"/>
              </a:ext>
            </a:extLst>
          </p:cNvPr>
          <p:cNvSpPr/>
          <p:nvPr/>
        </p:nvSpPr>
        <p:spPr>
          <a:xfrm>
            <a:off x="6372225" y="2351089"/>
            <a:ext cx="3194050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63" name="شكل حر: شكل 58">
            <a:extLst>
              <a:ext uri="{FF2B5EF4-FFF2-40B4-BE49-F238E27FC236}">
                <a16:creationId xmlns:a16="http://schemas.microsoft.com/office/drawing/2014/main" id="{17151B49-EAA3-A54A-879C-38D120613B45}"/>
              </a:ext>
            </a:extLst>
          </p:cNvPr>
          <p:cNvSpPr/>
          <p:nvPr/>
        </p:nvSpPr>
        <p:spPr>
          <a:xfrm>
            <a:off x="6372225" y="2571751"/>
            <a:ext cx="3194050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64" name="شكل حر: شكل 59">
            <a:extLst>
              <a:ext uri="{FF2B5EF4-FFF2-40B4-BE49-F238E27FC236}">
                <a16:creationId xmlns:a16="http://schemas.microsoft.com/office/drawing/2014/main" id="{1BA429B2-13F2-DD44-B27B-271AFC746809}"/>
              </a:ext>
            </a:extLst>
          </p:cNvPr>
          <p:cNvSpPr/>
          <p:nvPr/>
        </p:nvSpPr>
        <p:spPr>
          <a:xfrm>
            <a:off x="6372225" y="2801939"/>
            <a:ext cx="3194050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65" name="شكل حر: شكل 60">
            <a:extLst>
              <a:ext uri="{FF2B5EF4-FFF2-40B4-BE49-F238E27FC236}">
                <a16:creationId xmlns:a16="http://schemas.microsoft.com/office/drawing/2014/main" id="{7E6F8158-1A37-F84F-B5F2-4FBD50C8FC5E}"/>
              </a:ext>
            </a:extLst>
          </p:cNvPr>
          <p:cNvSpPr/>
          <p:nvPr/>
        </p:nvSpPr>
        <p:spPr>
          <a:xfrm>
            <a:off x="6372225" y="3021013"/>
            <a:ext cx="3194050" cy="55562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66" name="شكل حر: شكل 61">
            <a:extLst>
              <a:ext uri="{FF2B5EF4-FFF2-40B4-BE49-F238E27FC236}">
                <a16:creationId xmlns:a16="http://schemas.microsoft.com/office/drawing/2014/main" id="{FAC7391F-980A-114B-BC2A-36B5658224DC}"/>
              </a:ext>
            </a:extLst>
          </p:cNvPr>
          <p:cNvSpPr/>
          <p:nvPr/>
        </p:nvSpPr>
        <p:spPr>
          <a:xfrm>
            <a:off x="6372225" y="3241676"/>
            <a:ext cx="3194050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67" name="شكل حر: شكل 62">
            <a:extLst>
              <a:ext uri="{FF2B5EF4-FFF2-40B4-BE49-F238E27FC236}">
                <a16:creationId xmlns:a16="http://schemas.microsoft.com/office/drawing/2014/main" id="{EA35F00D-10B1-1141-A17D-82A35DEB0A52}"/>
              </a:ext>
            </a:extLst>
          </p:cNvPr>
          <p:cNvSpPr/>
          <p:nvPr/>
        </p:nvSpPr>
        <p:spPr>
          <a:xfrm>
            <a:off x="6372225" y="3460751"/>
            <a:ext cx="3194050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68" name="شكل حر: شكل 63">
            <a:extLst>
              <a:ext uri="{FF2B5EF4-FFF2-40B4-BE49-F238E27FC236}">
                <a16:creationId xmlns:a16="http://schemas.microsoft.com/office/drawing/2014/main" id="{8F1D5A27-9297-2740-B16F-68C142AAB7A4}"/>
              </a:ext>
            </a:extLst>
          </p:cNvPr>
          <p:cNvSpPr/>
          <p:nvPr/>
        </p:nvSpPr>
        <p:spPr>
          <a:xfrm>
            <a:off x="6372225" y="3690938"/>
            <a:ext cx="3194050" cy="55562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69" name="شكل حر: شكل 64">
            <a:extLst>
              <a:ext uri="{FF2B5EF4-FFF2-40B4-BE49-F238E27FC236}">
                <a16:creationId xmlns:a16="http://schemas.microsoft.com/office/drawing/2014/main" id="{38E92B9A-AEA7-5940-A271-57DDB627B802}"/>
              </a:ext>
            </a:extLst>
          </p:cNvPr>
          <p:cNvSpPr/>
          <p:nvPr/>
        </p:nvSpPr>
        <p:spPr>
          <a:xfrm>
            <a:off x="6372225" y="3911601"/>
            <a:ext cx="3194050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70" name="شكل حر: شكل 65">
            <a:extLst>
              <a:ext uri="{FF2B5EF4-FFF2-40B4-BE49-F238E27FC236}">
                <a16:creationId xmlns:a16="http://schemas.microsoft.com/office/drawing/2014/main" id="{940A59F7-86B3-3C49-B4A5-05F4DA7F2F70}"/>
              </a:ext>
            </a:extLst>
          </p:cNvPr>
          <p:cNvSpPr/>
          <p:nvPr/>
        </p:nvSpPr>
        <p:spPr>
          <a:xfrm>
            <a:off x="6372225" y="4130676"/>
            <a:ext cx="3194050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71" name="شكل حر: شكل 66">
            <a:extLst>
              <a:ext uri="{FF2B5EF4-FFF2-40B4-BE49-F238E27FC236}">
                <a16:creationId xmlns:a16="http://schemas.microsoft.com/office/drawing/2014/main" id="{8C0B0AD8-61AD-7242-B3BD-C71328EC79B1}"/>
              </a:ext>
            </a:extLst>
          </p:cNvPr>
          <p:cNvSpPr/>
          <p:nvPr/>
        </p:nvSpPr>
        <p:spPr>
          <a:xfrm>
            <a:off x="6372225" y="4351339"/>
            <a:ext cx="3194050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72" name="شكل حر: شكل 67">
            <a:extLst>
              <a:ext uri="{FF2B5EF4-FFF2-40B4-BE49-F238E27FC236}">
                <a16:creationId xmlns:a16="http://schemas.microsoft.com/office/drawing/2014/main" id="{24427F66-93C8-8F46-B0E1-19C2376FC4A7}"/>
              </a:ext>
            </a:extLst>
          </p:cNvPr>
          <p:cNvSpPr/>
          <p:nvPr/>
        </p:nvSpPr>
        <p:spPr>
          <a:xfrm>
            <a:off x="6372225" y="4581526"/>
            <a:ext cx="3194050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73" name="شكل حر: شكل 68">
            <a:extLst>
              <a:ext uri="{FF2B5EF4-FFF2-40B4-BE49-F238E27FC236}">
                <a16:creationId xmlns:a16="http://schemas.microsoft.com/office/drawing/2014/main" id="{6717B4A0-D92E-2543-98A6-94C397B01C33}"/>
              </a:ext>
            </a:extLst>
          </p:cNvPr>
          <p:cNvSpPr/>
          <p:nvPr/>
        </p:nvSpPr>
        <p:spPr>
          <a:xfrm>
            <a:off x="6372225" y="4800601"/>
            <a:ext cx="3194050" cy="55563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23601" name="مربع نص 105">
            <a:extLst>
              <a:ext uri="{FF2B5EF4-FFF2-40B4-BE49-F238E27FC236}">
                <a16:creationId xmlns:a16="http://schemas.microsoft.com/office/drawing/2014/main" id="{B277795B-5BF8-534A-8DA2-CEC3E348DD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80463" y="5137151"/>
            <a:ext cx="73501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0"/>
              </a:spcBef>
              <a:buFontTx/>
              <a:buNone/>
            </a:pPr>
            <a:r>
              <a:rPr lang="ar-EG" altLang="ar-SA" sz="1200">
                <a:solidFill>
                  <a:srgbClr val="E3A06B"/>
                </a:solidFill>
                <a:ea typeface="AdvertisingLight"/>
                <a:cs typeface="AdvertisingLight"/>
              </a:rPr>
              <a:t>1</a:t>
            </a:r>
          </a:p>
        </p:txBody>
      </p:sp>
      <p:sp>
        <p:nvSpPr>
          <p:cNvPr id="23602" name="مربع نص 106">
            <a:extLst>
              <a:ext uri="{FF2B5EF4-FFF2-40B4-BE49-F238E27FC236}">
                <a16:creationId xmlns:a16="http://schemas.microsoft.com/office/drawing/2014/main" id="{19A9E6D6-EC80-6E4A-ABF4-54A1C0E09C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62538" y="5138739"/>
            <a:ext cx="73501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0"/>
              </a:spcBef>
              <a:buFontTx/>
              <a:buNone/>
            </a:pPr>
            <a:r>
              <a:rPr lang="ar-EG" altLang="ar-SA" sz="1200">
                <a:solidFill>
                  <a:srgbClr val="E3A06B"/>
                </a:solidFill>
                <a:ea typeface="AdvertisingLight"/>
                <a:cs typeface="AdvertisingLight"/>
              </a:rPr>
              <a:t>2</a:t>
            </a:r>
          </a:p>
        </p:txBody>
      </p:sp>
      <p:pic>
        <p:nvPicPr>
          <p:cNvPr id="77" name="صورة 76">
            <a:hlinkClick r:id="rId7" action="ppaction://hlinksldjump"/>
            <a:extLst>
              <a:ext uri="{FF2B5EF4-FFF2-40B4-BE49-F238E27FC236}">
                <a16:creationId xmlns:a16="http://schemas.microsoft.com/office/drawing/2014/main" id="{42C231E3-D2D8-3147-9670-E20BAF6E645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30102" y="824175"/>
            <a:ext cx="405748" cy="579723"/>
          </a:xfrm>
          <a:prstGeom prst="rect">
            <a:avLst/>
          </a:prstGeom>
          <a:effectLst>
            <a:glow rad="152400">
              <a:schemeClr val="accent1">
                <a:alpha val="0"/>
              </a:schemeClr>
            </a:glow>
            <a:softEdge rad="0"/>
          </a:effectLst>
        </p:spPr>
      </p:pic>
      <p:pic>
        <p:nvPicPr>
          <p:cNvPr id="23604" name="Picture 63">
            <a:extLst>
              <a:ext uri="{FF2B5EF4-FFF2-40B4-BE49-F238E27FC236}">
                <a16:creationId xmlns:a16="http://schemas.microsoft.com/office/drawing/2014/main" id="{257B569A-572E-4945-A32A-5ABF2F0A0F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9001" y="260351"/>
            <a:ext cx="1698625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6834" name="Rectangle 98">
            <a:extLst>
              <a:ext uri="{FF2B5EF4-FFF2-40B4-BE49-F238E27FC236}">
                <a16:creationId xmlns:a16="http://schemas.microsoft.com/office/drawing/2014/main" id="{B3730F1C-9A6C-E248-BA39-C12FFA3F95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43326" y="1123950"/>
            <a:ext cx="6010275" cy="649288"/>
          </a:xfrm>
          <a:prstGeom prst="rect">
            <a:avLst/>
          </a:prstGeom>
          <a:solidFill>
            <a:schemeClr val="bg1"/>
          </a:solidFill>
          <a:ln w="57150" cmpd="thinThick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ar-SA" altLang="ar-SA" sz="2400"/>
              <a:t>أوجد ق . م . أ  لوحيدتي الحد  ٦ س ص٣  ،  ١٨ ص ع</a:t>
            </a:r>
          </a:p>
        </p:txBody>
      </p:sp>
      <p:graphicFrame>
        <p:nvGraphicFramePr>
          <p:cNvPr id="116835" name="Group 99">
            <a:extLst>
              <a:ext uri="{FF2B5EF4-FFF2-40B4-BE49-F238E27FC236}">
                <a16:creationId xmlns:a16="http://schemas.microsoft.com/office/drawing/2014/main" id="{3C4D11D3-6346-5647-9CC9-385EBECECD7D}"/>
              </a:ext>
            </a:extLst>
          </p:cNvPr>
          <p:cNvGraphicFramePr>
            <a:graphicFrameLocks noGrp="1"/>
          </p:cNvGraphicFramePr>
          <p:nvPr/>
        </p:nvGraphicFramePr>
        <p:xfrm>
          <a:off x="4016375" y="2570163"/>
          <a:ext cx="5481638" cy="3035301"/>
        </p:xfrm>
        <a:graphic>
          <a:graphicData uri="http://schemas.openxmlformats.org/drawingml/2006/table">
            <a:tbl>
              <a:tblPr rtl="1"/>
              <a:tblGrid>
                <a:gridCol w="181378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6785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011767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1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ar-SA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1" marR="91431" anchor="ctr" horzOverflow="overflow">
                    <a:lnL w="28575" cap="flat" cmpd="thinThick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thinThick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thinThick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thinThick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D9BD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ar-SA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1" marR="91431" anchor="ctr" horzOverflow="overflow">
                    <a:lnL w="12700" cap="flat" cmpd="thinThick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thinThick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thinThick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thinThick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5D6C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11767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1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ar-SA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1" marR="91431" anchor="ctr" horzOverflow="overflow">
                    <a:lnL w="28575" cap="flat" cmpd="thinThick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thinThick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thinThick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thinThick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D9BD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1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ar-SA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1" marR="91431" anchor="ctr" horzOverflow="overflow">
                    <a:lnL w="12700" cap="flat" cmpd="thinThick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thinThick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thinThick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thinThick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5D6C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11767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1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ar-SA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1" marR="91431" anchor="ctr" horzOverflow="overflow">
                    <a:lnL w="28575" cap="flat" cmpd="thinThick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thinThick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thinThick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thinThick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D9BD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ar-SA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1" marR="91431" anchor="ctr" horzOverflow="overflow">
                    <a:lnL w="12700" cap="flat" cmpd="thinThick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thinThick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thinThick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thinThick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5D6C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3130" name="Text Box 58">
            <a:extLst>
              <a:ext uri="{FF2B5EF4-FFF2-40B4-BE49-F238E27FC236}">
                <a16:creationId xmlns:a16="http://schemas.microsoft.com/office/drawing/2014/main" id="{9EA8AE6E-E499-F749-9468-D86B8D760C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83501" y="2771775"/>
            <a:ext cx="220027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ar-SA" altLang="ar-SA" sz="2400"/>
              <a:t>٦ س ص</a:t>
            </a:r>
            <a:r>
              <a:rPr lang="ar-SA" altLang="ar-SA" baseline="30000">
                <a:solidFill>
                  <a:srgbClr val="FF0000"/>
                </a:solidFill>
              </a:rPr>
              <a:t>٣</a:t>
            </a:r>
            <a:endParaRPr lang="en-US" altLang="ar-SA" sz="2400"/>
          </a:p>
        </p:txBody>
      </p:sp>
      <p:sp>
        <p:nvSpPr>
          <p:cNvPr id="2" name="Text Box 58">
            <a:extLst>
              <a:ext uri="{FF2B5EF4-FFF2-40B4-BE49-F238E27FC236}">
                <a16:creationId xmlns:a16="http://schemas.microsoft.com/office/drawing/2014/main" id="{D86FA279-96F7-A748-A283-58911CB00D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58076" y="3805238"/>
            <a:ext cx="22002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ar-SA" altLang="ar-SA" sz="2400"/>
              <a:t>١٨ ص ع</a:t>
            </a:r>
            <a:endParaRPr lang="en-US" altLang="ar-SA" baseline="30000">
              <a:solidFill>
                <a:srgbClr val="FF0000"/>
              </a:solidFill>
            </a:endParaRPr>
          </a:p>
        </p:txBody>
      </p:sp>
      <p:sp>
        <p:nvSpPr>
          <p:cNvPr id="3" name="Text Box 58">
            <a:extLst>
              <a:ext uri="{FF2B5EF4-FFF2-40B4-BE49-F238E27FC236}">
                <a16:creationId xmlns:a16="http://schemas.microsoft.com/office/drawing/2014/main" id="{7309B91D-8A2F-4A4C-AC80-21A65E01E8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50164" y="4818063"/>
            <a:ext cx="22002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ar-SA" altLang="ar-SA" sz="2400"/>
              <a:t>ق . م . أ</a:t>
            </a:r>
            <a:endParaRPr lang="en-US" altLang="ar-SA" sz="2400"/>
          </a:p>
        </p:txBody>
      </p:sp>
      <p:sp>
        <p:nvSpPr>
          <p:cNvPr id="4" name="Text Box 58">
            <a:extLst>
              <a:ext uri="{FF2B5EF4-FFF2-40B4-BE49-F238E27FC236}">
                <a16:creationId xmlns:a16="http://schemas.microsoft.com/office/drawing/2014/main" id="{26707285-284A-CF4D-84EB-79D7CAAFAE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80214" y="2760663"/>
            <a:ext cx="9747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/>
              <a:t>٢ × ٣</a:t>
            </a:r>
            <a:endParaRPr lang="en-US" altLang="ar-SA" sz="2400"/>
          </a:p>
        </p:txBody>
      </p:sp>
      <p:sp>
        <p:nvSpPr>
          <p:cNvPr id="5" name="Text Box 58">
            <a:extLst>
              <a:ext uri="{FF2B5EF4-FFF2-40B4-BE49-F238E27FC236}">
                <a16:creationId xmlns:a16="http://schemas.microsoft.com/office/drawing/2014/main" id="{AA3402D4-7172-3347-8F56-D170CD75E7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19964" y="4838700"/>
            <a:ext cx="4349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/>
              <a:t>٢</a:t>
            </a:r>
            <a:endParaRPr lang="en-US" altLang="ar-SA" sz="2400"/>
          </a:p>
        </p:txBody>
      </p:sp>
      <p:sp>
        <p:nvSpPr>
          <p:cNvPr id="6" name="Text Box 58">
            <a:extLst>
              <a:ext uri="{FF2B5EF4-FFF2-40B4-BE49-F238E27FC236}">
                <a16:creationId xmlns:a16="http://schemas.microsoft.com/office/drawing/2014/main" id="{6A21487A-FF44-624C-BBD1-F7150632BD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67438" y="2760663"/>
            <a:ext cx="7921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/>
              <a:t>× س</a:t>
            </a:r>
            <a:endParaRPr lang="en-US" altLang="ar-SA" sz="2400"/>
          </a:p>
        </p:txBody>
      </p:sp>
      <p:sp>
        <p:nvSpPr>
          <p:cNvPr id="7" name="Text Box 58">
            <a:extLst>
              <a:ext uri="{FF2B5EF4-FFF2-40B4-BE49-F238E27FC236}">
                <a16:creationId xmlns:a16="http://schemas.microsoft.com/office/drawing/2014/main" id="{58D57DB9-F9D3-064B-B0F9-2971EF9001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48076" y="2760663"/>
            <a:ext cx="26273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/>
              <a:t>×  ص ×  ص × ص</a:t>
            </a:r>
            <a:endParaRPr lang="en-US" altLang="ar-SA" sz="2400"/>
          </a:p>
        </p:txBody>
      </p:sp>
      <p:sp>
        <p:nvSpPr>
          <p:cNvPr id="8" name="Text Box 58">
            <a:extLst>
              <a:ext uri="{FF2B5EF4-FFF2-40B4-BE49-F238E27FC236}">
                <a16:creationId xmlns:a16="http://schemas.microsoft.com/office/drawing/2014/main" id="{EC38B007-FDE8-0848-90F9-650020E941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75388" y="3816350"/>
            <a:ext cx="14795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ar-SA" altLang="ar-SA" sz="2400"/>
              <a:t>٢ × ٣ × ٣</a:t>
            </a:r>
            <a:endParaRPr lang="en-US" altLang="ar-SA" sz="2400"/>
          </a:p>
        </p:txBody>
      </p:sp>
      <p:sp>
        <p:nvSpPr>
          <p:cNvPr id="9" name="Text Box 58">
            <a:extLst>
              <a:ext uri="{FF2B5EF4-FFF2-40B4-BE49-F238E27FC236}">
                <a16:creationId xmlns:a16="http://schemas.microsoft.com/office/drawing/2014/main" id="{5DB5B778-1783-324F-B124-88FF00E429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91175" y="3816350"/>
            <a:ext cx="7953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/>
              <a:t>× ص </a:t>
            </a:r>
            <a:endParaRPr lang="en-US" altLang="ar-SA" sz="2400"/>
          </a:p>
        </p:txBody>
      </p:sp>
      <p:sp>
        <p:nvSpPr>
          <p:cNvPr id="10" name="Text Box 58">
            <a:extLst>
              <a:ext uri="{FF2B5EF4-FFF2-40B4-BE49-F238E27FC236}">
                <a16:creationId xmlns:a16="http://schemas.microsoft.com/office/drawing/2014/main" id="{5AE4A513-E348-CA43-90EE-3E5F8D4D94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43475" y="3816350"/>
            <a:ext cx="7191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/>
              <a:t>× ع</a:t>
            </a:r>
            <a:endParaRPr lang="en-US" altLang="ar-SA" sz="2400"/>
          </a:p>
        </p:txBody>
      </p:sp>
      <p:sp>
        <p:nvSpPr>
          <p:cNvPr id="11" name="Text Box 58">
            <a:extLst>
              <a:ext uri="{FF2B5EF4-FFF2-40B4-BE49-F238E27FC236}">
                <a16:creationId xmlns:a16="http://schemas.microsoft.com/office/drawing/2014/main" id="{C58F9CEF-4311-4149-806E-B8E72FF762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31039" y="4835525"/>
            <a:ext cx="4349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/>
              <a:t>×</a:t>
            </a:r>
            <a:endParaRPr lang="en-US" altLang="ar-SA" sz="2400"/>
          </a:p>
        </p:txBody>
      </p:sp>
      <p:sp>
        <p:nvSpPr>
          <p:cNvPr id="12" name="Text Box 58">
            <a:extLst>
              <a:ext uri="{FF2B5EF4-FFF2-40B4-BE49-F238E27FC236}">
                <a16:creationId xmlns:a16="http://schemas.microsoft.com/office/drawing/2014/main" id="{89C6F023-EC55-A144-A049-2B758E7D29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70676" y="4835525"/>
            <a:ext cx="4349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/>
              <a:t>٣</a:t>
            </a:r>
            <a:endParaRPr lang="en-US" altLang="ar-SA" sz="2400"/>
          </a:p>
        </p:txBody>
      </p:sp>
      <p:sp>
        <p:nvSpPr>
          <p:cNvPr id="13" name="Text Box 58">
            <a:extLst>
              <a:ext uri="{FF2B5EF4-FFF2-40B4-BE49-F238E27FC236}">
                <a16:creationId xmlns:a16="http://schemas.microsoft.com/office/drawing/2014/main" id="{0C986172-8655-DA41-A5A4-EB0EDB1BE4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0639" y="4838700"/>
            <a:ext cx="4349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/>
              <a:t>×</a:t>
            </a:r>
            <a:endParaRPr lang="en-US" altLang="ar-SA" sz="2400"/>
          </a:p>
        </p:txBody>
      </p:sp>
      <p:sp>
        <p:nvSpPr>
          <p:cNvPr id="14" name="Text Box 58">
            <a:extLst>
              <a:ext uri="{FF2B5EF4-FFF2-40B4-BE49-F238E27FC236}">
                <a16:creationId xmlns:a16="http://schemas.microsoft.com/office/drawing/2014/main" id="{873137B6-F543-3B45-BDED-B423B5AED2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84876" y="4835525"/>
            <a:ext cx="4349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/>
              <a:t>ص</a:t>
            </a:r>
            <a:endParaRPr lang="en-US" altLang="ar-SA" sz="2400"/>
          </a:p>
        </p:txBody>
      </p:sp>
      <p:sp>
        <p:nvSpPr>
          <p:cNvPr id="15" name="Text Box 58">
            <a:extLst>
              <a:ext uri="{FF2B5EF4-FFF2-40B4-BE49-F238E27FC236}">
                <a16:creationId xmlns:a16="http://schemas.microsoft.com/office/drawing/2014/main" id="{00A474EC-0756-2840-99C2-91A5AA8E48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7176" y="4835525"/>
            <a:ext cx="4349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/>
              <a:t>=</a:t>
            </a:r>
            <a:endParaRPr lang="en-US" altLang="ar-SA" sz="2400"/>
          </a:p>
        </p:txBody>
      </p:sp>
      <p:sp>
        <p:nvSpPr>
          <p:cNvPr id="16" name="Text Box 58">
            <a:extLst>
              <a:ext uri="{FF2B5EF4-FFF2-40B4-BE49-F238E27FC236}">
                <a16:creationId xmlns:a16="http://schemas.microsoft.com/office/drawing/2014/main" id="{A17A5F43-5F08-0A4C-8782-0D2B625DEB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56088" y="4835525"/>
            <a:ext cx="11557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/>
              <a:t>٦ ص</a:t>
            </a:r>
            <a:endParaRPr lang="en-US" altLang="ar-SA" baseline="30000">
              <a:solidFill>
                <a:srgbClr val="FF0000"/>
              </a:solidFill>
            </a:endParaRPr>
          </a:p>
        </p:txBody>
      </p:sp>
      <p:sp>
        <p:nvSpPr>
          <p:cNvPr id="116870" name="Oval 134">
            <a:extLst>
              <a:ext uri="{FF2B5EF4-FFF2-40B4-BE49-F238E27FC236}">
                <a16:creationId xmlns:a16="http://schemas.microsoft.com/office/drawing/2014/main" id="{206267C7-9E61-B94B-B89A-EFE12983C1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86638" y="3765432"/>
            <a:ext cx="259766" cy="519351"/>
          </a:xfrm>
          <a:prstGeom prst="ellipse">
            <a:avLst/>
          </a:prstGeom>
          <a:noFill/>
          <a:ln w="28575" algn="ctr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9933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 eaLnBrk="1" hangingPunct="1">
              <a:spcBef>
                <a:spcPct val="50000"/>
              </a:spcBef>
              <a:buFontTx/>
              <a:buNone/>
            </a:pPr>
            <a:endParaRPr lang="ar-SA" altLang="ar-SA" sz="1800"/>
          </a:p>
        </p:txBody>
      </p:sp>
      <p:sp>
        <p:nvSpPr>
          <p:cNvPr id="116871" name="Oval 135">
            <a:extLst>
              <a:ext uri="{FF2B5EF4-FFF2-40B4-BE49-F238E27FC236}">
                <a16:creationId xmlns:a16="http://schemas.microsoft.com/office/drawing/2014/main" id="{B0F3402E-F8E8-3241-A3F3-584FCBD7FF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86638" y="2709745"/>
            <a:ext cx="259766" cy="519351"/>
          </a:xfrm>
          <a:prstGeom prst="ellipse">
            <a:avLst/>
          </a:prstGeom>
          <a:noFill/>
          <a:ln w="28575" algn="ctr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9933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 eaLnBrk="1" hangingPunct="1">
              <a:spcBef>
                <a:spcPct val="50000"/>
              </a:spcBef>
              <a:buFontTx/>
              <a:buNone/>
            </a:pPr>
            <a:endParaRPr lang="ar-SA" altLang="ar-SA" sz="1800"/>
          </a:p>
        </p:txBody>
      </p:sp>
      <p:sp>
        <p:nvSpPr>
          <p:cNvPr id="116872" name="Oval 136">
            <a:extLst>
              <a:ext uri="{FF2B5EF4-FFF2-40B4-BE49-F238E27FC236}">
                <a16:creationId xmlns:a16="http://schemas.microsoft.com/office/drawing/2014/main" id="{69C6FC27-4B1A-1A45-B7B2-AD8D188137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80225" y="3778132"/>
            <a:ext cx="259766" cy="519351"/>
          </a:xfrm>
          <a:prstGeom prst="ellipse">
            <a:avLst/>
          </a:prstGeom>
          <a:noFill/>
          <a:ln w="28575" algn="ctr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9933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 eaLnBrk="1" hangingPunct="1">
              <a:spcBef>
                <a:spcPct val="50000"/>
              </a:spcBef>
              <a:buFontTx/>
              <a:buNone/>
            </a:pPr>
            <a:endParaRPr lang="ar-SA" altLang="ar-SA" sz="1800"/>
          </a:p>
        </p:txBody>
      </p:sp>
      <p:sp>
        <p:nvSpPr>
          <p:cNvPr id="116873" name="Oval 137">
            <a:extLst>
              <a:ext uri="{FF2B5EF4-FFF2-40B4-BE49-F238E27FC236}">
                <a16:creationId xmlns:a16="http://schemas.microsoft.com/office/drawing/2014/main" id="{38D565D8-67FE-654C-87D4-955E76BF17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52249" y="2698632"/>
            <a:ext cx="259765" cy="519351"/>
          </a:xfrm>
          <a:prstGeom prst="ellipse">
            <a:avLst/>
          </a:prstGeom>
          <a:noFill/>
          <a:ln w="28575" algn="ctr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9933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ar-SA" altLang="ar-SA" sz="1800"/>
          </a:p>
        </p:txBody>
      </p:sp>
      <p:sp>
        <p:nvSpPr>
          <p:cNvPr id="116874" name="Oval 138">
            <a:extLst>
              <a:ext uri="{FF2B5EF4-FFF2-40B4-BE49-F238E27FC236}">
                <a16:creationId xmlns:a16="http://schemas.microsoft.com/office/drawing/2014/main" id="{25870B62-C135-2249-9390-A9D6A16B95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11788" y="2733557"/>
            <a:ext cx="539750" cy="519351"/>
          </a:xfrm>
          <a:prstGeom prst="ellipse">
            <a:avLst/>
          </a:prstGeom>
          <a:noFill/>
          <a:ln w="28575" algn="ctr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9933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ar-SA" altLang="ar-SA" sz="1800"/>
          </a:p>
        </p:txBody>
      </p:sp>
      <p:sp>
        <p:nvSpPr>
          <p:cNvPr id="116875" name="Oval 139">
            <a:extLst>
              <a:ext uri="{FF2B5EF4-FFF2-40B4-BE49-F238E27FC236}">
                <a16:creationId xmlns:a16="http://schemas.microsoft.com/office/drawing/2014/main" id="{1ED40393-496A-544D-BB04-D084DB0857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56250" y="3835282"/>
            <a:ext cx="539750" cy="519351"/>
          </a:xfrm>
          <a:prstGeom prst="ellipse">
            <a:avLst/>
          </a:prstGeom>
          <a:noFill/>
          <a:ln w="28575" algn="ctr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9933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ar-SA" altLang="ar-SA" sz="1800"/>
          </a:p>
        </p:txBody>
      </p:sp>
      <p:sp>
        <p:nvSpPr>
          <p:cNvPr id="78" name="مربع نص 77">
            <a:extLst>
              <a:ext uri="{FF2B5EF4-FFF2-40B4-BE49-F238E27FC236}">
                <a16:creationId xmlns:a16="http://schemas.microsoft.com/office/drawing/2014/main" id="{CC913BA2-FEE3-9240-8484-0DE2B250AF26}"/>
              </a:ext>
            </a:extLst>
          </p:cNvPr>
          <p:cNvSpPr txBox="1"/>
          <p:nvPr/>
        </p:nvSpPr>
        <p:spPr>
          <a:xfrm>
            <a:off x="10271664" y="297712"/>
            <a:ext cx="1179601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/>
              <a:t>٢أ/صـ٦١</a:t>
            </a:r>
          </a:p>
        </p:txBody>
      </p:sp>
      <p:pic>
        <p:nvPicPr>
          <p:cNvPr id="80" name="صورة 79">
            <a:extLst>
              <a:ext uri="{FF2B5EF4-FFF2-40B4-BE49-F238E27FC236}">
                <a16:creationId xmlns:a16="http://schemas.microsoft.com/office/drawing/2014/main" id="{6D98EEFC-1EBF-4745-8763-591B5414E158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alphaModFix amt="50000"/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artisticGlowEdges/>
                    </a14:imgEffect>
                  </a14:imgLayer>
                </a14:imgProps>
              </a:ext>
            </a:extLst>
          </a:blip>
          <a:srcRect b="25551"/>
          <a:stretch/>
        </p:blipFill>
        <p:spPr>
          <a:xfrm>
            <a:off x="2556594" y="5063000"/>
            <a:ext cx="1433033" cy="1016116"/>
          </a:xfrm>
          <a:prstGeom prst="rect">
            <a:avLst/>
          </a:prstGeom>
          <a:ln>
            <a:noFill/>
          </a:ln>
        </p:spPr>
      </p:pic>
      <p:sp>
        <p:nvSpPr>
          <p:cNvPr id="18" name="عنصر نائب لرقم الشريحة 17">
            <a:extLst>
              <a:ext uri="{FF2B5EF4-FFF2-40B4-BE49-F238E27FC236}">
                <a16:creationId xmlns:a16="http://schemas.microsoft.com/office/drawing/2014/main" id="{FF9A8DA6-21A4-DB9F-EF45-93BFD8DD2D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A3627-5448-6340-AE5D-967BA302A46C}" type="slidenum">
              <a:rPr lang="ar-SA" smtClean="0"/>
              <a:t>299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9727800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68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68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168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800" decel="100000"/>
                                        <p:tgtEl>
                                          <p:spTgt spid="1168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1168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1168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1168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68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68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6" dur="1000"/>
                                        <p:tgtEl>
                                          <p:spTgt spid="3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 nodeType="clickPar">
                      <p:stCondLst>
                        <p:cond delay="indefinite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 nodeType="clickPar">
                      <p:stCondLst>
                        <p:cond delay="indefinite"/>
                      </p:stCondLst>
                      <p:childTnLst>
                        <p:par>
                          <p:cTn id="7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8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8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 nodeType="clickPar">
                      <p:stCondLst>
                        <p:cond delay="indefinite"/>
                      </p:stCondLst>
                      <p:childTnLst>
                        <p:par>
                          <p:cTn id="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800" decel="100000"/>
                                        <p:tgtEl>
                                          <p:spTgt spid="1168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800" decel="100000" fill="hold"/>
                                        <p:tgtEl>
                                          <p:spTgt spid="1168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800" decel="100000" fill="hold"/>
                                        <p:tgtEl>
                                          <p:spTgt spid="1168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800" decel="100000" fill="hold"/>
                                        <p:tgtEl>
                                          <p:spTgt spid="1168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68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68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800" decel="100000"/>
                                        <p:tgtEl>
                                          <p:spTgt spid="1168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800" decel="100000" fill="hold"/>
                                        <p:tgtEl>
                                          <p:spTgt spid="1168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800" decel="100000" fill="hold"/>
                                        <p:tgtEl>
                                          <p:spTgt spid="1168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800" decel="100000" fill="hold"/>
                                        <p:tgtEl>
                                          <p:spTgt spid="1168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68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68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 nodeType="clickPar">
                      <p:stCondLst>
                        <p:cond delay="indefinite"/>
                      </p:stCondLst>
                      <p:childTnLst>
                        <p:par>
                          <p:cTn id="10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3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0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 nodeType="clickPar">
                      <p:stCondLst>
                        <p:cond delay="indefinite"/>
                      </p:stCondLst>
                      <p:childTnLst>
                        <p:par>
                          <p:cTn id="10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 nodeType="clickPar">
                      <p:stCondLst>
                        <p:cond delay="indefinite"/>
                      </p:stCondLst>
                      <p:childTnLst>
                        <p:par>
                          <p:cTn id="1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7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18" dur="1000"/>
                                        <p:tgtEl>
                                          <p:spTgt spid="1168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6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8" presetClass="exit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21" dur="1000"/>
                                        <p:tgtEl>
                                          <p:spTgt spid="1168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6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 nodeType="clickPar">
                      <p:stCondLst>
                        <p:cond delay="indefinite"/>
                      </p:stCondLst>
                      <p:childTnLst>
                        <p:par>
                          <p:cTn id="1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8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800" decel="100000"/>
                                        <p:tgtEl>
                                          <p:spTgt spid="1168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800" decel="100000" fill="hold"/>
                                        <p:tgtEl>
                                          <p:spTgt spid="11687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800" decel="100000" fill="hold"/>
                                        <p:tgtEl>
                                          <p:spTgt spid="1168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800" decel="100000" fill="hold"/>
                                        <p:tgtEl>
                                          <p:spTgt spid="1168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68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68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3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8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800" decel="100000"/>
                                        <p:tgtEl>
                                          <p:spTgt spid="1168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800" decel="100000" fill="hold"/>
                                        <p:tgtEl>
                                          <p:spTgt spid="11687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800" decel="100000" fill="hold"/>
                                        <p:tgtEl>
                                          <p:spTgt spid="1168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800" decel="100000" fill="hold"/>
                                        <p:tgtEl>
                                          <p:spTgt spid="1168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68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68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 nodeType="clickPar">
                      <p:stCondLst>
                        <p:cond delay="indefinite"/>
                      </p:stCondLst>
                      <p:childTnLst>
                        <p:par>
                          <p:cTn id="1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3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 nodeType="clickPar">
                      <p:stCondLst>
                        <p:cond delay="indefinite"/>
                      </p:stCondLst>
                      <p:childTnLst>
                        <p:par>
                          <p:cTn id="1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 nodeType="clickPar">
                      <p:stCondLst>
                        <p:cond delay="indefinite"/>
                      </p:stCondLst>
                      <p:childTnLst>
                        <p:par>
                          <p:cTn id="1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7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58" dur="1000"/>
                                        <p:tgtEl>
                                          <p:spTgt spid="1168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68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18" presetClass="exit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61" dur="1000"/>
                                        <p:tgtEl>
                                          <p:spTgt spid="1168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68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 nodeType="clickPar">
                      <p:stCondLst>
                        <p:cond delay="indefinite"/>
                      </p:stCondLst>
                      <p:childTnLst>
                        <p:par>
                          <p:cTn id="1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800" decel="100000"/>
                                        <p:tgtEl>
                                          <p:spTgt spid="1168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8" dur="800" decel="100000" fill="hold"/>
                                        <p:tgtEl>
                                          <p:spTgt spid="1168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800" decel="100000" fill="hold"/>
                                        <p:tgtEl>
                                          <p:spTgt spid="1168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800" decel="100000" fill="hold"/>
                                        <p:tgtEl>
                                          <p:spTgt spid="1168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68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68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3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800" decel="100000"/>
                                        <p:tgtEl>
                                          <p:spTgt spid="1168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6" dur="800" decel="100000" fill="hold"/>
                                        <p:tgtEl>
                                          <p:spTgt spid="1168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800" decel="100000" fill="hold"/>
                                        <p:tgtEl>
                                          <p:spTgt spid="1168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800" decel="100000" fill="hold"/>
                                        <p:tgtEl>
                                          <p:spTgt spid="1168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68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68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 nodeType="clickPar">
                      <p:stCondLst>
                        <p:cond delay="indefinite"/>
                      </p:stCondLst>
                      <p:childTnLst>
                        <p:par>
                          <p:cTn id="1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3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8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 nodeType="clickPar">
                      <p:stCondLst>
                        <p:cond delay="indefinite"/>
                      </p:stCondLst>
                      <p:childTnLst>
                        <p:par>
                          <p:cTn id="18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0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91" dur="1000"/>
                                        <p:tgtEl>
                                          <p:spTgt spid="1168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6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8" presetClass="exit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94" dur="1000"/>
                                        <p:tgtEl>
                                          <p:spTgt spid="1168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6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 nodeType="clickPar">
                      <p:stCondLst>
                        <p:cond delay="indefinite"/>
                      </p:stCondLst>
                      <p:childTnLst>
                        <p:par>
                          <p:cTn id="19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8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0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 nodeType="clickPar">
                      <p:stCondLst>
                        <p:cond delay="indefinite"/>
                      </p:stCondLst>
                      <p:childTnLst>
                        <p:par>
                          <p:cTn id="20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0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6834" grpId="0" animBg="1"/>
      <p:bldP spid="3130" grpId="0"/>
      <p:bldP spid="2" grpId="0"/>
      <p:bldP spid="3" grpId="0"/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صورة 26">
            <a:extLst>
              <a:ext uri="{FF2B5EF4-FFF2-40B4-BE49-F238E27FC236}">
                <a16:creationId xmlns:a16="http://schemas.microsoft.com/office/drawing/2014/main" id="{96AC55A2-CEB4-CF48-81E9-B6AFC43DF1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7743" y="555600"/>
            <a:ext cx="3715004" cy="5784953"/>
          </a:xfrm>
          <a:custGeom>
            <a:avLst/>
            <a:gdLst>
              <a:gd name="connsiteX0" fmla="*/ 856 w 4953338"/>
              <a:gd name="connsiteY0" fmla="*/ 117 h 5373215"/>
              <a:gd name="connsiteX1" fmla="*/ 4954194 w 4953338"/>
              <a:gd name="connsiteY1" fmla="*/ 117 h 5373215"/>
              <a:gd name="connsiteX2" fmla="*/ 4954194 w 4953338"/>
              <a:gd name="connsiteY2" fmla="*/ 5373333 h 5373215"/>
              <a:gd name="connsiteX3" fmla="*/ 856 w 4953338"/>
              <a:gd name="connsiteY3" fmla="*/ 5373333 h 5373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53338" h="5373215">
                <a:moveTo>
                  <a:pt x="856" y="117"/>
                </a:moveTo>
                <a:lnTo>
                  <a:pt x="4954194" y="117"/>
                </a:lnTo>
                <a:lnTo>
                  <a:pt x="4954194" y="5373333"/>
                </a:lnTo>
                <a:lnTo>
                  <a:pt x="856" y="5373333"/>
                </a:lnTo>
                <a:close/>
              </a:path>
            </a:pathLst>
          </a:custGeom>
        </p:spPr>
      </p:pic>
      <p:sp>
        <p:nvSpPr>
          <p:cNvPr id="28" name="شكل حر: شكل 53">
            <a:extLst>
              <a:ext uri="{FF2B5EF4-FFF2-40B4-BE49-F238E27FC236}">
                <a16:creationId xmlns:a16="http://schemas.microsoft.com/office/drawing/2014/main" id="{68467D1A-4405-F94E-A847-9C865D4E8EFF}"/>
              </a:ext>
            </a:extLst>
          </p:cNvPr>
          <p:cNvSpPr/>
          <p:nvPr/>
        </p:nvSpPr>
        <p:spPr>
          <a:xfrm>
            <a:off x="6096000" y="595314"/>
            <a:ext cx="3657600" cy="5703887"/>
          </a:xfrm>
          <a:custGeom>
            <a:avLst/>
            <a:gdLst>
              <a:gd name="connsiteX0" fmla="*/ 4877517 w 4877638"/>
              <a:gd name="connsiteY0" fmla="*/ 5057176 h 5298733"/>
              <a:gd name="connsiteX1" fmla="*/ 4564555 w 4877638"/>
              <a:gd name="connsiteY1" fmla="*/ 5298757 h 5298733"/>
              <a:gd name="connsiteX2" fmla="*/ 312778 w 4877638"/>
              <a:gd name="connsiteY2" fmla="*/ 5298757 h 5298733"/>
              <a:gd name="connsiteX3" fmla="*/ -122 w 4877638"/>
              <a:gd name="connsiteY3" fmla="*/ 5057176 h 5298733"/>
              <a:gd name="connsiteX4" fmla="*/ -122 w 4877638"/>
              <a:gd name="connsiteY4" fmla="*/ 241606 h 5298733"/>
              <a:gd name="connsiteX5" fmla="*/ 312778 w 4877638"/>
              <a:gd name="connsiteY5" fmla="*/ 24 h 5298733"/>
              <a:gd name="connsiteX6" fmla="*/ 4564373 w 4877638"/>
              <a:gd name="connsiteY6" fmla="*/ 24 h 5298733"/>
              <a:gd name="connsiteX7" fmla="*/ 4877334 w 4877638"/>
              <a:gd name="connsiteY7" fmla="*/ 241606 h 52987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77638" h="5298733">
                <a:moveTo>
                  <a:pt x="4877517" y="5057176"/>
                </a:moveTo>
                <a:cubicBezTo>
                  <a:pt x="4877517" y="5190563"/>
                  <a:pt x="4737558" y="5298757"/>
                  <a:pt x="4564555" y="5298757"/>
                </a:cubicBezTo>
                <a:lnTo>
                  <a:pt x="312778" y="5298757"/>
                </a:lnTo>
                <a:cubicBezTo>
                  <a:pt x="139959" y="5298757"/>
                  <a:pt x="-122" y="5190563"/>
                  <a:pt x="-122" y="5057176"/>
                </a:cubicBezTo>
                <a:lnTo>
                  <a:pt x="-122" y="241606"/>
                </a:lnTo>
                <a:cubicBezTo>
                  <a:pt x="-122" y="108158"/>
                  <a:pt x="139837" y="24"/>
                  <a:pt x="312778" y="24"/>
                </a:cubicBezTo>
                <a:lnTo>
                  <a:pt x="4564373" y="24"/>
                </a:lnTo>
                <a:cubicBezTo>
                  <a:pt x="4737192" y="24"/>
                  <a:pt x="4877334" y="108158"/>
                  <a:pt x="4877334" y="241606"/>
                </a:cubicBezTo>
                <a:close/>
              </a:path>
            </a:pathLst>
          </a:custGeom>
          <a:solidFill>
            <a:srgbClr val="FFFFFF"/>
          </a:solidFill>
          <a:ln w="6080" cap="flat">
            <a:noFill/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 dirty="0"/>
          </a:p>
        </p:txBody>
      </p:sp>
      <p:sp>
        <p:nvSpPr>
          <p:cNvPr id="29" name="شكل حر: شكل 6">
            <a:extLst>
              <a:ext uri="{FF2B5EF4-FFF2-40B4-BE49-F238E27FC236}">
                <a16:creationId xmlns:a16="http://schemas.microsoft.com/office/drawing/2014/main" id="{972293BF-6336-224E-B1DA-28AEE4CD244C}"/>
              </a:ext>
            </a:extLst>
          </p:cNvPr>
          <p:cNvSpPr/>
          <p:nvPr/>
        </p:nvSpPr>
        <p:spPr>
          <a:xfrm>
            <a:off x="2171701" y="260351"/>
            <a:ext cx="7872413" cy="6372225"/>
          </a:xfrm>
          <a:custGeom>
            <a:avLst/>
            <a:gdLst>
              <a:gd name="connsiteX0" fmla="*/ 10138460 w 10466513"/>
              <a:gd name="connsiteY0" fmla="*/ 24 h 5745020"/>
              <a:gd name="connsiteX1" fmla="*/ 327808 w 10466513"/>
              <a:gd name="connsiteY1" fmla="*/ 24 h 5745020"/>
              <a:gd name="connsiteX2" fmla="*/ -122 w 10466513"/>
              <a:gd name="connsiteY2" fmla="*/ 250916 h 5745020"/>
              <a:gd name="connsiteX3" fmla="*/ -122 w 10466513"/>
              <a:gd name="connsiteY3" fmla="*/ 5482773 h 5745020"/>
              <a:gd name="connsiteX4" fmla="*/ 327808 w 10466513"/>
              <a:gd name="connsiteY4" fmla="*/ 5745044 h 5745020"/>
              <a:gd name="connsiteX5" fmla="*/ 10138460 w 10466513"/>
              <a:gd name="connsiteY5" fmla="*/ 5745044 h 5745020"/>
              <a:gd name="connsiteX6" fmla="*/ 10466391 w 10466513"/>
              <a:gd name="connsiteY6" fmla="*/ 5482773 h 5745020"/>
              <a:gd name="connsiteX7" fmla="*/ 10466391 w 10466513"/>
              <a:gd name="connsiteY7" fmla="*/ 250916 h 5745020"/>
              <a:gd name="connsiteX8" fmla="*/ 10138460 w 10466513"/>
              <a:gd name="connsiteY8" fmla="*/ 24 h 57450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66513" h="5745020">
                <a:moveTo>
                  <a:pt x="10138460" y="24"/>
                </a:moveTo>
                <a:lnTo>
                  <a:pt x="327808" y="24"/>
                </a:lnTo>
                <a:cubicBezTo>
                  <a:pt x="144219" y="24"/>
                  <a:pt x="-122" y="109192"/>
                  <a:pt x="-122" y="250916"/>
                </a:cubicBezTo>
                <a:lnTo>
                  <a:pt x="-122" y="5482773"/>
                </a:lnTo>
                <a:cubicBezTo>
                  <a:pt x="-122" y="5624436"/>
                  <a:pt x="144219" y="5745044"/>
                  <a:pt x="327808" y="5745044"/>
                </a:cubicBezTo>
                <a:lnTo>
                  <a:pt x="10138460" y="5745044"/>
                </a:lnTo>
                <a:cubicBezTo>
                  <a:pt x="10322051" y="5745044"/>
                  <a:pt x="10466391" y="5624436"/>
                  <a:pt x="10466391" y="5482773"/>
                </a:cubicBezTo>
                <a:lnTo>
                  <a:pt x="10466391" y="250916"/>
                </a:lnTo>
                <a:cubicBezTo>
                  <a:pt x="10466391" y="109192"/>
                  <a:pt x="10322051" y="24"/>
                  <a:pt x="10138460" y="24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6080" cap="flat">
            <a:noFill/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pic>
        <p:nvPicPr>
          <p:cNvPr id="30" name="صورة 29">
            <a:extLst>
              <a:ext uri="{FF2B5EF4-FFF2-40B4-BE49-F238E27FC236}">
                <a16:creationId xmlns:a16="http://schemas.microsoft.com/office/drawing/2014/main" id="{23FE0BC5-70C6-144D-8A25-C9DEEFFD60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9251" y="655058"/>
            <a:ext cx="3715004" cy="5791504"/>
          </a:xfrm>
          <a:custGeom>
            <a:avLst/>
            <a:gdLst>
              <a:gd name="connsiteX0" fmla="*/ 50 w 4953338"/>
              <a:gd name="connsiteY0" fmla="*/ 139 h 5379300"/>
              <a:gd name="connsiteX1" fmla="*/ 4953388 w 4953338"/>
              <a:gd name="connsiteY1" fmla="*/ 139 h 5379300"/>
              <a:gd name="connsiteX2" fmla="*/ 4953388 w 4953338"/>
              <a:gd name="connsiteY2" fmla="*/ 5379440 h 5379300"/>
              <a:gd name="connsiteX3" fmla="*/ 50 w 4953338"/>
              <a:gd name="connsiteY3" fmla="*/ 5379440 h 5379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53338" h="5379300">
                <a:moveTo>
                  <a:pt x="50" y="139"/>
                </a:moveTo>
                <a:lnTo>
                  <a:pt x="4953388" y="139"/>
                </a:lnTo>
                <a:lnTo>
                  <a:pt x="4953388" y="5379440"/>
                </a:lnTo>
                <a:lnTo>
                  <a:pt x="50" y="5379440"/>
                </a:lnTo>
                <a:close/>
              </a:path>
            </a:pathLst>
          </a:custGeom>
        </p:spPr>
      </p:pic>
      <p:sp>
        <p:nvSpPr>
          <p:cNvPr id="31" name="شكل حر: شكل 8">
            <a:extLst>
              <a:ext uri="{FF2B5EF4-FFF2-40B4-BE49-F238E27FC236}">
                <a16:creationId xmlns:a16="http://schemas.microsoft.com/office/drawing/2014/main" id="{10C9730D-703C-F24B-B362-5C4114A36FA2}"/>
              </a:ext>
            </a:extLst>
          </p:cNvPr>
          <p:cNvSpPr/>
          <p:nvPr/>
        </p:nvSpPr>
        <p:spPr>
          <a:xfrm>
            <a:off x="2427288" y="698500"/>
            <a:ext cx="3657600" cy="5703888"/>
          </a:xfrm>
          <a:custGeom>
            <a:avLst/>
            <a:gdLst>
              <a:gd name="connsiteX0" fmla="*/ 4877334 w 4877455"/>
              <a:gd name="connsiteY0" fmla="*/ 5057176 h 5298672"/>
              <a:gd name="connsiteX1" fmla="*/ 4564434 w 4877455"/>
              <a:gd name="connsiteY1" fmla="*/ 5298696 h 5298672"/>
              <a:gd name="connsiteX2" fmla="*/ 312839 w 4877455"/>
              <a:gd name="connsiteY2" fmla="*/ 5298696 h 5298672"/>
              <a:gd name="connsiteX3" fmla="*/ -122 w 4877455"/>
              <a:gd name="connsiteY3" fmla="*/ 5057176 h 5298672"/>
              <a:gd name="connsiteX4" fmla="*/ -122 w 4877455"/>
              <a:gd name="connsiteY4" fmla="*/ 241606 h 5298672"/>
              <a:gd name="connsiteX5" fmla="*/ 312839 w 4877455"/>
              <a:gd name="connsiteY5" fmla="*/ 24 h 5298672"/>
              <a:gd name="connsiteX6" fmla="*/ 4564434 w 4877455"/>
              <a:gd name="connsiteY6" fmla="*/ 24 h 5298672"/>
              <a:gd name="connsiteX7" fmla="*/ 4877334 w 4877455"/>
              <a:gd name="connsiteY7" fmla="*/ 241606 h 5298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77455" h="5298672">
                <a:moveTo>
                  <a:pt x="4877334" y="5057176"/>
                </a:moveTo>
                <a:cubicBezTo>
                  <a:pt x="4877334" y="5190563"/>
                  <a:pt x="4737375" y="5298696"/>
                  <a:pt x="4564434" y="5298696"/>
                </a:cubicBezTo>
                <a:lnTo>
                  <a:pt x="312839" y="5298696"/>
                </a:lnTo>
                <a:cubicBezTo>
                  <a:pt x="140020" y="5298696"/>
                  <a:pt x="-122" y="5190563"/>
                  <a:pt x="-122" y="5057176"/>
                </a:cubicBezTo>
                <a:lnTo>
                  <a:pt x="-122" y="241606"/>
                </a:lnTo>
                <a:cubicBezTo>
                  <a:pt x="-122" y="108158"/>
                  <a:pt x="139837" y="24"/>
                  <a:pt x="312839" y="24"/>
                </a:cubicBezTo>
                <a:lnTo>
                  <a:pt x="4564434" y="24"/>
                </a:lnTo>
                <a:cubicBezTo>
                  <a:pt x="4737253" y="24"/>
                  <a:pt x="4877334" y="108158"/>
                  <a:pt x="4877334" y="241606"/>
                </a:cubicBezTo>
                <a:close/>
              </a:path>
            </a:pathLst>
          </a:custGeom>
          <a:solidFill>
            <a:srgbClr val="FFFFFF"/>
          </a:solidFill>
          <a:ln w="6080" cap="flat">
            <a:noFill/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pic>
        <p:nvPicPr>
          <p:cNvPr id="32" name="صورة 31">
            <a:extLst>
              <a:ext uri="{FF2B5EF4-FFF2-40B4-BE49-F238E27FC236}">
                <a16:creationId xmlns:a16="http://schemas.microsoft.com/office/drawing/2014/main" id="{BF31747A-763F-E047-89DC-694C82181D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77743" y="655058"/>
            <a:ext cx="3715004" cy="5791504"/>
          </a:xfrm>
          <a:custGeom>
            <a:avLst/>
            <a:gdLst>
              <a:gd name="connsiteX0" fmla="*/ 856 w 4953338"/>
              <a:gd name="connsiteY0" fmla="*/ 139 h 5379300"/>
              <a:gd name="connsiteX1" fmla="*/ 4954194 w 4953338"/>
              <a:gd name="connsiteY1" fmla="*/ 139 h 5379300"/>
              <a:gd name="connsiteX2" fmla="*/ 4954194 w 4953338"/>
              <a:gd name="connsiteY2" fmla="*/ 5379440 h 5379300"/>
              <a:gd name="connsiteX3" fmla="*/ 856 w 4953338"/>
              <a:gd name="connsiteY3" fmla="*/ 5379440 h 5379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53338" h="5379300">
                <a:moveTo>
                  <a:pt x="856" y="139"/>
                </a:moveTo>
                <a:lnTo>
                  <a:pt x="4954194" y="139"/>
                </a:lnTo>
                <a:lnTo>
                  <a:pt x="4954194" y="5379440"/>
                </a:lnTo>
                <a:lnTo>
                  <a:pt x="856" y="5379440"/>
                </a:lnTo>
                <a:close/>
              </a:path>
            </a:pathLst>
          </a:custGeom>
        </p:spPr>
      </p:pic>
      <p:sp>
        <p:nvSpPr>
          <p:cNvPr id="33" name="شكل حر: شكل 10">
            <a:extLst>
              <a:ext uri="{FF2B5EF4-FFF2-40B4-BE49-F238E27FC236}">
                <a16:creationId xmlns:a16="http://schemas.microsoft.com/office/drawing/2014/main" id="{21BA3C01-7F26-1F49-A68C-B102C7396E22}"/>
              </a:ext>
            </a:extLst>
          </p:cNvPr>
          <p:cNvSpPr/>
          <p:nvPr/>
        </p:nvSpPr>
        <p:spPr>
          <a:xfrm>
            <a:off x="6107113" y="698500"/>
            <a:ext cx="3657600" cy="5703888"/>
          </a:xfrm>
          <a:custGeom>
            <a:avLst/>
            <a:gdLst>
              <a:gd name="connsiteX0" fmla="*/ 4877517 w 4877638"/>
              <a:gd name="connsiteY0" fmla="*/ 5057176 h 5298672"/>
              <a:gd name="connsiteX1" fmla="*/ 4564555 w 4877638"/>
              <a:gd name="connsiteY1" fmla="*/ 5298696 h 5298672"/>
              <a:gd name="connsiteX2" fmla="*/ 312778 w 4877638"/>
              <a:gd name="connsiteY2" fmla="*/ 5298696 h 5298672"/>
              <a:gd name="connsiteX3" fmla="*/ -122 w 4877638"/>
              <a:gd name="connsiteY3" fmla="*/ 5057176 h 5298672"/>
              <a:gd name="connsiteX4" fmla="*/ -122 w 4877638"/>
              <a:gd name="connsiteY4" fmla="*/ 241606 h 5298672"/>
              <a:gd name="connsiteX5" fmla="*/ 312778 w 4877638"/>
              <a:gd name="connsiteY5" fmla="*/ 24 h 5298672"/>
              <a:gd name="connsiteX6" fmla="*/ 4564373 w 4877638"/>
              <a:gd name="connsiteY6" fmla="*/ 24 h 5298672"/>
              <a:gd name="connsiteX7" fmla="*/ 4877334 w 4877638"/>
              <a:gd name="connsiteY7" fmla="*/ 241606 h 5298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77638" h="5298672">
                <a:moveTo>
                  <a:pt x="4877517" y="5057176"/>
                </a:moveTo>
                <a:cubicBezTo>
                  <a:pt x="4877517" y="5190563"/>
                  <a:pt x="4737558" y="5298696"/>
                  <a:pt x="4564555" y="5298696"/>
                </a:cubicBezTo>
                <a:lnTo>
                  <a:pt x="312778" y="5298696"/>
                </a:lnTo>
                <a:cubicBezTo>
                  <a:pt x="139959" y="5298696"/>
                  <a:pt x="-122" y="5190563"/>
                  <a:pt x="-122" y="5057176"/>
                </a:cubicBezTo>
                <a:lnTo>
                  <a:pt x="-122" y="241606"/>
                </a:lnTo>
                <a:cubicBezTo>
                  <a:pt x="-122" y="108158"/>
                  <a:pt x="139837" y="24"/>
                  <a:pt x="312778" y="24"/>
                </a:cubicBezTo>
                <a:lnTo>
                  <a:pt x="4564373" y="24"/>
                </a:lnTo>
                <a:cubicBezTo>
                  <a:pt x="4737192" y="24"/>
                  <a:pt x="4877334" y="108158"/>
                  <a:pt x="4877334" y="241606"/>
                </a:cubicBezTo>
                <a:close/>
              </a:path>
            </a:pathLst>
          </a:custGeom>
          <a:solidFill>
            <a:srgbClr val="FFFFFF"/>
          </a:solidFill>
          <a:ln w="6080" cap="flat">
            <a:noFill/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pic>
        <p:nvPicPr>
          <p:cNvPr id="34" name="صورة 33">
            <a:extLst>
              <a:ext uri="{FF2B5EF4-FFF2-40B4-BE49-F238E27FC236}">
                <a16:creationId xmlns:a16="http://schemas.microsoft.com/office/drawing/2014/main" id="{25047B5E-8112-1445-8826-B551F36AF7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30795" y="604855"/>
            <a:ext cx="3783461" cy="5791504"/>
          </a:xfrm>
          <a:custGeom>
            <a:avLst/>
            <a:gdLst>
              <a:gd name="connsiteX0" fmla="*/ 35 w 5044615"/>
              <a:gd name="connsiteY0" fmla="*/ 128 h 5379300"/>
              <a:gd name="connsiteX1" fmla="*/ 5044651 w 5044615"/>
              <a:gd name="connsiteY1" fmla="*/ 128 h 5379300"/>
              <a:gd name="connsiteX2" fmla="*/ 5044651 w 5044615"/>
              <a:gd name="connsiteY2" fmla="*/ 5379429 h 5379300"/>
              <a:gd name="connsiteX3" fmla="*/ 35 w 5044615"/>
              <a:gd name="connsiteY3" fmla="*/ 5379429 h 5379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44615" h="5379300">
                <a:moveTo>
                  <a:pt x="35" y="128"/>
                </a:moveTo>
                <a:lnTo>
                  <a:pt x="5044651" y="128"/>
                </a:lnTo>
                <a:lnTo>
                  <a:pt x="5044651" y="5379429"/>
                </a:lnTo>
                <a:lnTo>
                  <a:pt x="35" y="5379429"/>
                </a:lnTo>
                <a:close/>
              </a:path>
            </a:pathLst>
          </a:custGeom>
        </p:spPr>
      </p:pic>
      <p:sp>
        <p:nvSpPr>
          <p:cNvPr id="39" name="شكل حر: شكل 12">
            <a:extLst>
              <a:ext uri="{FF2B5EF4-FFF2-40B4-BE49-F238E27FC236}">
                <a16:creationId xmlns:a16="http://schemas.microsoft.com/office/drawing/2014/main" id="{21CD4253-7DE6-CE48-BC24-03BC5FE49EA8}"/>
              </a:ext>
            </a:extLst>
          </p:cNvPr>
          <p:cNvSpPr/>
          <p:nvPr/>
        </p:nvSpPr>
        <p:spPr>
          <a:xfrm>
            <a:off x="2360614" y="646114"/>
            <a:ext cx="3724275" cy="5705475"/>
          </a:xfrm>
          <a:custGeom>
            <a:avLst/>
            <a:gdLst>
              <a:gd name="connsiteX0" fmla="*/ 4966239 w 4966360"/>
              <a:gd name="connsiteY0" fmla="*/ 5057175 h 5298732"/>
              <a:gd name="connsiteX1" fmla="*/ 4653339 w 4966360"/>
              <a:gd name="connsiteY1" fmla="*/ 5298757 h 5298732"/>
              <a:gd name="connsiteX2" fmla="*/ 312778 w 4966360"/>
              <a:gd name="connsiteY2" fmla="*/ 5298757 h 5298732"/>
              <a:gd name="connsiteX3" fmla="*/ -122 w 4966360"/>
              <a:gd name="connsiteY3" fmla="*/ 5057175 h 5298732"/>
              <a:gd name="connsiteX4" fmla="*/ -122 w 4966360"/>
              <a:gd name="connsiteY4" fmla="*/ 241606 h 5298732"/>
              <a:gd name="connsiteX5" fmla="*/ 312778 w 4966360"/>
              <a:gd name="connsiteY5" fmla="*/ 24 h 5298732"/>
              <a:gd name="connsiteX6" fmla="*/ 4653339 w 4966360"/>
              <a:gd name="connsiteY6" fmla="*/ 24 h 5298732"/>
              <a:gd name="connsiteX7" fmla="*/ 4966239 w 4966360"/>
              <a:gd name="connsiteY7" fmla="*/ 241606 h 5298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966360" h="5298732">
                <a:moveTo>
                  <a:pt x="4966239" y="5057175"/>
                </a:moveTo>
                <a:cubicBezTo>
                  <a:pt x="4966239" y="5190624"/>
                  <a:pt x="4826279" y="5298757"/>
                  <a:pt x="4653339" y="5298757"/>
                </a:cubicBezTo>
                <a:lnTo>
                  <a:pt x="312778" y="5298757"/>
                </a:lnTo>
                <a:cubicBezTo>
                  <a:pt x="139959" y="5298757"/>
                  <a:pt x="-122" y="5190624"/>
                  <a:pt x="-122" y="5057175"/>
                </a:cubicBezTo>
                <a:lnTo>
                  <a:pt x="-122" y="241606"/>
                </a:lnTo>
                <a:cubicBezTo>
                  <a:pt x="-122" y="108219"/>
                  <a:pt x="139837" y="24"/>
                  <a:pt x="312778" y="24"/>
                </a:cubicBezTo>
                <a:lnTo>
                  <a:pt x="4653339" y="24"/>
                </a:lnTo>
                <a:cubicBezTo>
                  <a:pt x="4826158" y="24"/>
                  <a:pt x="4966239" y="108219"/>
                  <a:pt x="4966239" y="241606"/>
                </a:cubicBezTo>
                <a:close/>
              </a:path>
            </a:pathLst>
          </a:custGeom>
          <a:solidFill>
            <a:srgbClr val="FFFFFF"/>
          </a:solidFill>
          <a:ln w="6080" cap="flat">
            <a:noFill/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pic>
        <p:nvPicPr>
          <p:cNvPr id="40" name="صورة 39">
            <a:extLst>
              <a:ext uri="{FF2B5EF4-FFF2-40B4-BE49-F238E27FC236}">
                <a16:creationId xmlns:a16="http://schemas.microsoft.com/office/drawing/2014/main" id="{9959B290-FC8F-7647-A676-D463BE55049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68616" y="604855"/>
            <a:ext cx="3792590" cy="5791504"/>
          </a:xfrm>
          <a:custGeom>
            <a:avLst/>
            <a:gdLst>
              <a:gd name="connsiteX0" fmla="*/ 854 w 5056786"/>
              <a:gd name="connsiteY0" fmla="*/ 128 h 5379300"/>
              <a:gd name="connsiteX1" fmla="*/ 5057640 w 5056786"/>
              <a:gd name="connsiteY1" fmla="*/ 128 h 5379300"/>
              <a:gd name="connsiteX2" fmla="*/ 5057640 w 5056786"/>
              <a:gd name="connsiteY2" fmla="*/ 5379429 h 5379300"/>
              <a:gd name="connsiteX3" fmla="*/ 854 w 5056786"/>
              <a:gd name="connsiteY3" fmla="*/ 5379429 h 5379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56786" h="5379300">
                <a:moveTo>
                  <a:pt x="854" y="128"/>
                </a:moveTo>
                <a:lnTo>
                  <a:pt x="5057640" y="128"/>
                </a:lnTo>
                <a:lnTo>
                  <a:pt x="5057640" y="5379429"/>
                </a:lnTo>
                <a:lnTo>
                  <a:pt x="854" y="5379429"/>
                </a:lnTo>
                <a:close/>
              </a:path>
            </a:pathLst>
          </a:custGeom>
        </p:spPr>
      </p:pic>
      <p:sp>
        <p:nvSpPr>
          <p:cNvPr id="41" name="شكل حر: شكل 14">
            <a:extLst>
              <a:ext uri="{FF2B5EF4-FFF2-40B4-BE49-F238E27FC236}">
                <a16:creationId xmlns:a16="http://schemas.microsoft.com/office/drawing/2014/main" id="{7E79BE13-3253-AA47-BC01-85FB6EF43E32}"/>
              </a:ext>
            </a:extLst>
          </p:cNvPr>
          <p:cNvSpPr/>
          <p:nvPr/>
        </p:nvSpPr>
        <p:spPr>
          <a:xfrm>
            <a:off x="6096000" y="646114"/>
            <a:ext cx="3735388" cy="5705475"/>
          </a:xfrm>
          <a:custGeom>
            <a:avLst/>
            <a:gdLst>
              <a:gd name="connsiteX0" fmla="*/ 4981086 w 4981207"/>
              <a:gd name="connsiteY0" fmla="*/ 5057175 h 5298732"/>
              <a:gd name="connsiteX1" fmla="*/ 4668187 w 4981207"/>
              <a:gd name="connsiteY1" fmla="*/ 5298757 h 5298732"/>
              <a:gd name="connsiteX2" fmla="*/ 312839 w 4981207"/>
              <a:gd name="connsiteY2" fmla="*/ 5298757 h 5298732"/>
              <a:gd name="connsiteX3" fmla="*/ -122 w 4981207"/>
              <a:gd name="connsiteY3" fmla="*/ 5057175 h 5298732"/>
              <a:gd name="connsiteX4" fmla="*/ -122 w 4981207"/>
              <a:gd name="connsiteY4" fmla="*/ 241606 h 5298732"/>
              <a:gd name="connsiteX5" fmla="*/ 312839 w 4981207"/>
              <a:gd name="connsiteY5" fmla="*/ 24 h 5298732"/>
              <a:gd name="connsiteX6" fmla="*/ 4668187 w 4981207"/>
              <a:gd name="connsiteY6" fmla="*/ 24 h 5298732"/>
              <a:gd name="connsiteX7" fmla="*/ 4981086 w 4981207"/>
              <a:gd name="connsiteY7" fmla="*/ 241606 h 5298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981207" h="5298732">
                <a:moveTo>
                  <a:pt x="4981086" y="5057175"/>
                </a:moveTo>
                <a:cubicBezTo>
                  <a:pt x="4981086" y="5190624"/>
                  <a:pt x="4841127" y="5298757"/>
                  <a:pt x="4668187" y="5298757"/>
                </a:cubicBezTo>
                <a:lnTo>
                  <a:pt x="312839" y="5298757"/>
                </a:lnTo>
                <a:cubicBezTo>
                  <a:pt x="140020" y="5298757"/>
                  <a:pt x="-122" y="5190624"/>
                  <a:pt x="-122" y="5057175"/>
                </a:cubicBezTo>
                <a:lnTo>
                  <a:pt x="-122" y="241606"/>
                </a:lnTo>
                <a:cubicBezTo>
                  <a:pt x="-122" y="108219"/>
                  <a:pt x="139837" y="24"/>
                  <a:pt x="312839" y="24"/>
                </a:cubicBezTo>
                <a:lnTo>
                  <a:pt x="4668187" y="24"/>
                </a:lnTo>
                <a:cubicBezTo>
                  <a:pt x="4841006" y="24"/>
                  <a:pt x="4981086" y="108219"/>
                  <a:pt x="4981086" y="241606"/>
                </a:cubicBezTo>
                <a:close/>
              </a:path>
            </a:pathLst>
          </a:custGeom>
          <a:solidFill>
            <a:srgbClr val="FFFFFF"/>
          </a:solidFill>
          <a:ln w="6080" cap="flat">
            <a:noFill/>
            <a:prstDash val="solid"/>
            <a:miter/>
          </a:ln>
        </p:spPr>
        <p:txBody>
          <a:bodyPr rtlCol="1" anchor="ctr"/>
          <a:lstStyle/>
          <a:p>
            <a:pPr algn="r" rtl="1">
              <a:defRPr/>
            </a:pPr>
            <a:endParaRPr lang="ar-EG" sz="1350"/>
          </a:p>
        </p:txBody>
      </p:sp>
      <p:pic>
        <p:nvPicPr>
          <p:cNvPr id="42" name="صورة 41">
            <a:extLst>
              <a:ext uri="{FF2B5EF4-FFF2-40B4-BE49-F238E27FC236}">
                <a16:creationId xmlns:a16="http://schemas.microsoft.com/office/drawing/2014/main" id="{DBEF78C6-4BF9-8144-B82C-4F931766D9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9251" y="555600"/>
            <a:ext cx="3715004" cy="5784953"/>
          </a:xfrm>
          <a:custGeom>
            <a:avLst/>
            <a:gdLst>
              <a:gd name="connsiteX0" fmla="*/ 50 w 4953338"/>
              <a:gd name="connsiteY0" fmla="*/ 117 h 5373215"/>
              <a:gd name="connsiteX1" fmla="*/ 4953388 w 4953338"/>
              <a:gd name="connsiteY1" fmla="*/ 117 h 5373215"/>
              <a:gd name="connsiteX2" fmla="*/ 4953388 w 4953338"/>
              <a:gd name="connsiteY2" fmla="*/ 5373333 h 5373215"/>
              <a:gd name="connsiteX3" fmla="*/ 50 w 4953338"/>
              <a:gd name="connsiteY3" fmla="*/ 5373333 h 5373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53338" h="5373215">
                <a:moveTo>
                  <a:pt x="50" y="117"/>
                </a:moveTo>
                <a:lnTo>
                  <a:pt x="4953388" y="117"/>
                </a:lnTo>
                <a:lnTo>
                  <a:pt x="4953388" y="5373333"/>
                </a:lnTo>
                <a:lnTo>
                  <a:pt x="50" y="5373333"/>
                </a:lnTo>
                <a:close/>
              </a:path>
            </a:pathLst>
          </a:custGeom>
        </p:spPr>
      </p:pic>
      <p:sp>
        <p:nvSpPr>
          <p:cNvPr id="43" name="شكل حر: شكل 26">
            <a:extLst>
              <a:ext uri="{FF2B5EF4-FFF2-40B4-BE49-F238E27FC236}">
                <a16:creationId xmlns:a16="http://schemas.microsoft.com/office/drawing/2014/main" id="{46DB4F9C-D50C-BE47-A744-54AB3F22CE71}"/>
              </a:ext>
            </a:extLst>
          </p:cNvPr>
          <p:cNvSpPr/>
          <p:nvPr/>
        </p:nvSpPr>
        <p:spPr>
          <a:xfrm>
            <a:off x="2428875" y="595314"/>
            <a:ext cx="3657600" cy="5703887"/>
          </a:xfrm>
          <a:custGeom>
            <a:avLst/>
            <a:gdLst>
              <a:gd name="connsiteX0" fmla="*/ 4877517 w 4877638"/>
              <a:gd name="connsiteY0" fmla="*/ 5057176 h 5298733"/>
              <a:gd name="connsiteX1" fmla="*/ 4564556 w 4877638"/>
              <a:gd name="connsiteY1" fmla="*/ 5298757 h 5298733"/>
              <a:gd name="connsiteX2" fmla="*/ 312778 w 4877638"/>
              <a:gd name="connsiteY2" fmla="*/ 5298757 h 5298733"/>
              <a:gd name="connsiteX3" fmla="*/ -122 w 4877638"/>
              <a:gd name="connsiteY3" fmla="*/ 5057176 h 5298733"/>
              <a:gd name="connsiteX4" fmla="*/ -122 w 4877638"/>
              <a:gd name="connsiteY4" fmla="*/ 241606 h 5298733"/>
              <a:gd name="connsiteX5" fmla="*/ 312778 w 4877638"/>
              <a:gd name="connsiteY5" fmla="*/ 24 h 5298733"/>
              <a:gd name="connsiteX6" fmla="*/ 4564373 w 4877638"/>
              <a:gd name="connsiteY6" fmla="*/ 24 h 5298733"/>
              <a:gd name="connsiteX7" fmla="*/ 4877334 w 4877638"/>
              <a:gd name="connsiteY7" fmla="*/ 241606 h 52987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77638" h="5298733">
                <a:moveTo>
                  <a:pt x="4877517" y="5057176"/>
                </a:moveTo>
                <a:cubicBezTo>
                  <a:pt x="4877517" y="5190563"/>
                  <a:pt x="4737558" y="5298757"/>
                  <a:pt x="4564556" y="5298757"/>
                </a:cubicBezTo>
                <a:lnTo>
                  <a:pt x="312778" y="5298757"/>
                </a:lnTo>
                <a:cubicBezTo>
                  <a:pt x="139959" y="5298757"/>
                  <a:pt x="-122" y="5190563"/>
                  <a:pt x="-122" y="5057176"/>
                </a:cubicBezTo>
                <a:lnTo>
                  <a:pt x="-122" y="241606"/>
                </a:lnTo>
                <a:cubicBezTo>
                  <a:pt x="-122" y="108158"/>
                  <a:pt x="139837" y="24"/>
                  <a:pt x="312778" y="24"/>
                </a:cubicBezTo>
                <a:lnTo>
                  <a:pt x="4564373" y="24"/>
                </a:lnTo>
                <a:cubicBezTo>
                  <a:pt x="4737192" y="24"/>
                  <a:pt x="4877334" y="108158"/>
                  <a:pt x="4877334" y="241606"/>
                </a:cubicBezTo>
                <a:close/>
              </a:path>
            </a:pathLst>
          </a:custGeom>
          <a:solidFill>
            <a:srgbClr val="FFFFFF"/>
          </a:solidFill>
          <a:ln w="6080" cap="flat">
            <a:noFill/>
            <a:prstDash val="solid"/>
            <a:miter/>
          </a:ln>
        </p:spPr>
        <p:txBody>
          <a:bodyPr rtlCol="1" anchor="ctr"/>
          <a:lstStyle/>
          <a:p>
            <a:pPr algn="r" rtl="1">
              <a:defRPr/>
            </a:pPr>
            <a:endParaRPr lang="ar-EG" sz="1350"/>
          </a:p>
        </p:txBody>
      </p:sp>
      <p:sp>
        <p:nvSpPr>
          <p:cNvPr id="44" name="شكل حر: شكل 27">
            <a:extLst>
              <a:ext uri="{FF2B5EF4-FFF2-40B4-BE49-F238E27FC236}">
                <a16:creationId xmlns:a16="http://schemas.microsoft.com/office/drawing/2014/main" id="{FAC8E16F-DDB2-4D4E-BA00-9C83F744BC12}"/>
              </a:ext>
            </a:extLst>
          </p:cNvPr>
          <p:cNvSpPr/>
          <p:nvPr/>
        </p:nvSpPr>
        <p:spPr>
          <a:xfrm>
            <a:off x="2693988" y="1808164"/>
            <a:ext cx="3205162" cy="53975"/>
          </a:xfrm>
          <a:custGeom>
            <a:avLst/>
            <a:gdLst>
              <a:gd name="connsiteX0" fmla="*/ 0 w 4274353"/>
              <a:gd name="connsiteY0" fmla="*/ 0 h 6085"/>
              <a:gd name="connsiteX1" fmla="*/ 4274354 w 4274353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74353" h="6085">
                <a:moveTo>
                  <a:pt x="0" y="0"/>
                </a:moveTo>
                <a:lnTo>
                  <a:pt x="4274354" y="0"/>
                </a:lnTo>
              </a:path>
            </a:pathLst>
          </a:custGeom>
          <a:ln w="12161" cap="rnd">
            <a:solidFill>
              <a:srgbClr val="E3A06B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45" name="شكل حر: شكل 28">
            <a:extLst>
              <a:ext uri="{FF2B5EF4-FFF2-40B4-BE49-F238E27FC236}">
                <a16:creationId xmlns:a16="http://schemas.microsoft.com/office/drawing/2014/main" id="{DE4FE92E-1E67-804A-B3CB-5EBC0176C363}"/>
              </a:ext>
            </a:extLst>
          </p:cNvPr>
          <p:cNvSpPr/>
          <p:nvPr/>
        </p:nvSpPr>
        <p:spPr>
          <a:xfrm>
            <a:off x="2693988" y="2132014"/>
            <a:ext cx="3192462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46" name="شكل حر: شكل 29">
            <a:extLst>
              <a:ext uri="{FF2B5EF4-FFF2-40B4-BE49-F238E27FC236}">
                <a16:creationId xmlns:a16="http://schemas.microsoft.com/office/drawing/2014/main" id="{D376565B-2876-3449-81E8-9847B2AB04E7}"/>
              </a:ext>
            </a:extLst>
          </p:cNvPr>
          <p:cNvSpPr/>
          <p:nvPr/>
        </p:nvSpPr>
        <p:spPr>
          <a:xfrm>
            <a:off x="2693988" y="2351089"/>
            <a:ext cx="3192462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47" name="شكل حر: شكل 30">
            <a:extLst>
              <a:ext uri="{FF2B5EF4-FFF2-40B4-BE49-F238E27FC236}">
                <a16:creationId xmlns:a16="http://schemas.microsoft.com/office/drawing/2014/main" id="{3B3535DB-F577-D043-BFD4-73E0E2A3B95D}"/>
              </a:ext>
            </a:extLst>
          </p:cNvPr>
          <p:cNvSpPr/>
          <p:nvPr/>
        </p:nvSpPr>
        <p:spPr>
          <a:xfrm>
            <a:off x="2693988" y="2571751"/>
            <a:ext cx="3192462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48" name="شكل حر: شكل 31">
            <a:extLst>
              <a:ext uri="{FF2B5EF4-FFF2-40B4-BE49-F238E27FC236}">
                <a16:creationId xmlns:a16="http://schemas.microsoft.com/office/drawing/2014/main" id="{B1A3DAE9-90B7-2341-B585-9BD18F3D7281}"/>
              </a:ext>
            </a:extLst>
          </p:cNvPr>
          <p:cNvSpPr/>
          <p:nvPr/>
        </p:nvSpPr>
        <p:spPr>
          <a:xfrm>
            <a:off x="2693988" y="2801939"/>
            <a:ext cx="3192462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49" name="شكل حر: شكل 32">
            <a:extLst>
              <a:ext uri="{FF2B5EF4-FFF2-40B4-BE49-F238E27FC236}">
                <a16:creationId xmlns:a16="http://schemas.microsoft.com/office/drawing/2014/main" id="{F6595F9F-CF25-E24B-BBE2-510516625EC3}"/>
              </a:ext>
            </a:extLst>
          </p:cNvPr>
          <p:cNvSpPr/>
          <p:nvPr/>
        </p:nvSpPr>
        <p:spPr>
          <a:xfrm>
            <a:off x="2693988" y="3021013"/>
            <a:ext cx="3192462" cy="55562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50" name="شكل حر: شكل 33">
            <a:extLst>
              <a:ext uri="{FF2B5EF4-FFF2-40B4-BE49-F238E27FC236}">
                <a16:creationId xmlns:a16="http://schemas.microsoft.com/office/drawing/2014/main" id="{44CFD910-1F03-524D-B0A1-C1803D14CC7C}"/>
              </a:ext>
            </a:extLst>
          </p:cNvPr>
          <p:cNvSpPr/>
          <p:nvPr/>
        </p:nvSpPr>
        <p:spPr>
          <a:xfrm>
            <a:off x="2693988" y="3241676"/>
            <a:ext cx="3192462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51" name="شكل حر: شكل 34">
            <a:extLst>
              <a:ext uri="{FF2B5EF4-FFF2-40B4-BE49-F238E27FC236}">
                <a16:creationId xmlns:a16="http://schemas.microsoft.com/office/drawing/2014/main" id="{04920380-A154-224A-98A4-6530205527B1}"/>
              </a:ext>
            </a:extLst>
          </p:cNvPr>
          <p:cNvSpPr/>
          <p:nvPr/>
        </p:nvSpPr>
        <p:spPr>
          <a:xfrm>
            <a:off x="2693988" y="3460751"/>
            <a:ext cx="3192462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52" name="شكل حر: شكل 35">
            <a:extLst>
              <a:ext uri="{FF2B5EF4-FFF2-40B4-BE49-F238E27FC236}">
                <a16:creationId xmlns:a16="http://schemas.microsoft.com/office/drawing/2014/main" id="{66B815F1-48F6-9344-B3D6-994BF314D1B0}"/>
              </a:ext>
            </a:extLst>
          </p:cNvPr>
          <p:cNvSpPr/>
          <p:nvPr/>
        </p:nvSpPr>
        <p:spPr>
          <a:xfrm>
            <a:off x="2693988" y="3690938"/>
            <a:ext cx="3192462" cy="55562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53" name="شكل حر: شكل 36">
            <a:extLst>
              <a:ext uri="{FF2B5EF4-FFF2-40B4-BE49-F238E27FC236}">
                <a16:creationId xmlns:a16="http://schemas.microsoft.com/office/drawing/2014/main" id="{9B40FEB0-78E8-3841-A394-23ACACEF6F0E}"/>
              </a:ext>
            </a:extLst>
          </p:cNvPr>
          <p:cNvSpPr/>
          <p:nvPr/>
        </p:nvSpPr>
        <p:spPr>
          <a:xfrm>
            <a:off x="2693988" y="3911601"/>
            <a:ext cx="3192462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54" name="شكل حر: شكل 37">
            <a:extLst>
              <a:ext uri="{FF2B5EF4-FFF2-40B4-BE49-F238E27FC236}">
                <a16:creationId xmlns:a16="http://schemas.microsoft.com/office/drawing/2014/main" id="{84950AF5-D745-2F41-BE1C-630C47D4475D}"/>
              </a:ext>
            </a:extLst>
          </p:cNvPr>
          <p:cNvSpPr/>
          <p:nvPr/>
        </p:nvSpPr>
        <p:spPr>
          <a:xfrm>
            <a:off x="2693988" y="4130676"/>
            <a:ext cx="3192462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55" name="شكل حر: شكل 38">
            <a:extLst>
              <a:ext uri="{FF2B5EF4-FFF2-40B4-BE49-F238E27FC236}">
                <a16:creationId xmlns:a16="http://schemas.microsoft.com/office/drawing/2014/main" id="{8826009A-B06B-AB44-998D-E9D17A06F2F0}"/>
              </a:ext>
            </a:extLst>
          </p:cNvPr>
          <p:cNvSpPr/>
          <p:nvPr/>
        </p:nvSpPr>
        <p:spPr>
          <a:xfrm>
            <a:off x="2693988" y="4351339"/>
            <a:ext cx="3192462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56" name="شكل حر: شكل 39">
            <a:extLst>
              <a:ext uri="{FF2B5EF4-FFF2-40B4-BE49-F238E27FC236}">
                <a16:creationId xmlns:a16="http://schemas.microsoft.com/office/drawing/2014/main" id="{70C21422-6FF8-3745-BF74-159B1AD68B7A}"/>
              </a:ext>
            </a:extLst>
          </p:cNvPr>
          <p:cNvSpPr/>
          <p:nvPr/>
        </p:nvSpPr>
        <p:spPr>
          <a:xfrm>
            <a:off x="2693988" y="4581526"/>
            <a:ext cx="3192462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57" name="شكل حر: شكل 40">
            <a:extLst>
              <a:ext uri="{FF2B5EF4-FFF2-40B4-BE49-F238E27FC236}">
                <a16:creationId xmlns:a16="http://schemas.microsoft.com/office/drawing/2014/main" id="{26FE1F86-D5EB-6242-AD2D-0D428221E8DB}"/>
              </a:ext>
            </a:extLst>
          </p:cNvPr>
          <p:cNvSpPr/>
          <p:nvPr/>
        </p:nvSpPr>
        <p:spPr>
          <a:xfrm>
            <a:off x="2693988" y="4800601"/>
            <a:ext cx="3192462" cy="55563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58" name="شكل حر: شكل 41">
            <a:extLst>
              <a:ext uri="{FF2B5EF4-FFF2-40B4-BE49-F238E27FC236}">
                <a16:creationId xmlns:a16="http://schemas.microsoft.com/office/drawing/2014/main" id="{ADBC7858-D2D1-FE43-A267-4CA62AC970BD}"/>
              </a:ext>
            </a:extLst>
          </p:cNvPr>
          <p:cNvSpPr/>
          <p:nvPr/>
        </p:nvSpPr>
        <p:spPr>
          <a:xfrm>
            <a:off x="2693988" y="5068888"/>
            <a:ext cx="3205162" cy="55562"/>
          </a:xfrm>
          <a:custGeom>
            <a:avLst/>
            <a:gdLst>
              <a:gd name="connsiteX0" fmla="*/ 0 w 4274353"/>
              <a:gd name="connsiteY0" fmla="*/ 0 h 6085"/>
              <a:gd name="connsiteX1" fmla="*/ 4274354 w 4274353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74353" h="6085">
                <a:moveTo>
                  <a:pt x="0" y="0"/>
                </a:moveTo>
                <a:lnTo>
                  <a:pt x="4274354" y="0"/>
                </a:lnTo>
              </a:path>
            </a:pathLst>
          </a:custGeom>
          <a:ln w="12161" cap="rnd">
            <a:solidFill>
              <a:srgbClr val="E3A06B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59" name="شكل حر: شكل 54">
            <a:extLst>
              <a:ext uri="{FF2B5EF4-FFF2-40B4-BE49-F238E27FC236}">
                <a16:creationId xmlns:a16="http://schemas.microsoft.com/office/drawing/2014/main" id="{CE8379BB-7C97-684C-BABF-34DD8B7FB5B9}"/>
              </a:ext>
            </a:extLst>
          </p:cNvPr>
          <p:cNvSpPr/>
          <p:nvPr/>
        </p:nvSpPr>
        <p:spPr>
          <a:xfrm>
            <a:off x="6372225" y="1808164"/>
            <a:ext cx="3206750" cy="53975"/>
          </a:xfrm>
          <a:custGeom>
            <a:avLst/>
            <a:gdLst>
              <a:gd name="connsiteX0" fmla="*/ 0 w 4274353"/>
              <a:gd name="connsiteY0" fmla="*/ 0 h 6085"/>
              <a:gd name="connsiteX1" fmla="*/ 4274354 w 4274353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74353" h="6085">
                <a:moveTo>
                  <a:pt x="0" y="0"/>
                </a:moveTo>
                <a:lnTo>
                  <a:pt x="4274354" y="0"/>
                </a:lnTo>
              </a:path>
            </a:pathLst>
          </a:custGeom>
          <a:ln w="12161" cap="rnd">
            <a:solidFill>
              <a:srgbClr val="E3A06B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60" name="شكل حر: شكل 55">
            <a:extLst>
              <a:ext uri="{FF2B5EF4-FFF2-40B4-BE49-F238E27FC236}">
                <a16:creationId xmlns:a16="http://schemas.microsoft.com/office/drawing/2014/main" id="{F7ED370E-D320-2448-AD51-F125C160B1D1}"/>
              </a:ext>
            </a:extLst>
          </p:cNvPr>
          <p:cNvSpPr/>
          <p:nvPr/>
        </p:nvSpPr>
        <p:spPr>
          <a:xfrm>
            <a:off x="6372225" y="5068888"/>
            <a:ext cx="3206750" cy="55562"/>
          </a:xfrm>
          <a:custGeom>
            <a:avLst/>
            <a:gdLst>
              <a:gd name="connsiteX0" fmla="*/ 0 w 4274353"/>
              <a:gd name="connsiteY0" fmla="*/ 0 h 6085"/>
              <a:gd name="connsiteX1" fmla="*/ 4274354 w 4274353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74353" h="6085">
                <a:moveTo>
                  <a:pt x="0" y="0"/>
                </a:moveTo>
                <a:lnTo>
                  <a:pt x="4274354" y="0"/>
                </a:lnTo>
              </a:path>
            </a:pathLst>
          </a:custGeom>
          <a:ln w="12161" cap="rnd">
            <a:solidFill>
              <a:srgbClr val="E3A06B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61" name="شكل حر: شكل 56">
            <a:extLst>
              <a:ext uri="{FF2B5EF4-FFF2-40B4-BE49-F238E27FC236}">
                <a16:creationId xmlns:a16="http://schemas.microsoft.com/office/drawing/2014/main" id="{9538DAAD-A826-FB4E-A96F-6E889B179691}"/>
              </a:ext>
            </a:extLst>
          </p:cNvPr>
          <p:cNvSpPr/>
          <p:nvPr/>
        </p:nvSpPr>
        <p:spPr>
          <a:xfrm>
            <a:off x="6372225" y="2132014"/>
            <a:ext cx="3194050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62" name="شكل حر: شكل 57">
            <a:extLst>
              <a:ext uri="{FF2B5EF4-FFF2-40B4-BE49-F238E27FC236}">
                <a16:creationId xmlns:a16="http://schemas.microsoft.com/office/drawing/2014/main" id="{11C17C51-D66B-EC43-BBEB-39EBB9AF99B0}"/>
              </a:ext>
            </a:extLst>
          </p:cNvPr>
          <p:cNvSpPr/>
          <p:nvPr/>
        </p:nvSpPr>
        <p:spPr>
          <a:xfrm>
            <a:off x="6372225" y="2351089"/>
            <a:ext cx="3194050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63" name="شكل حر: شكل 58">
            <a:extLst>
              <a:ext uri="{FF2B5EF4-FFF2-40B4-BE49-F238E27FC236}">
                <a16:creationId xmlns:a16="http://schemas.microsoft.com/office/drawing/2014/main" id="{B9CBCBC8-E6DA-674A-ABD4-06E964367684}"/>
              </a:ext>
            </a:extLst>
          </p:cNvPr>
          <p:cNvSpPr/>
          <p:nvPr/>
        </p:nvSpPr>
        <p:spPr>
          <a:xfrm>
            <a:off x="6372225" y="2571751"/>
            <a:ext cx="3194050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64" name="شكل حر: شكل 59">
            <a:extLst>
              <a:ext uri="{FF2B5EF4-FFF2-40B4-BE49-F238E27FC236}">
                <a16:creationId xmlns:a16="http://schemas.microsoft.com/office/drawing/2014/main" id="{47F8F0F3-8101-E540-859C-84804AF93015}"/>
              </a:ext>
            </a:extLst>
          </p:cNvPr>
          <p:cNvSpPr/>
          <p:nvPr/>
        </p:nvSpPr>
        <p:spPr>
          <a:xfrm>
            <a:off x="6372225" y="2801939"/>
            <a:ext cx="3194050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65" name="شكل حر: شكل 60">
            <a:extLst>
              <a:ext uri="{FF2B5EF4-FFF2-40B4-BE49-F238E27FC236}">
                <a16:creationId xmlns:a16="http://schemas.microsoft.com/office/drawing/2014/main" id="{4BF0E835-15DB-C140-877D-F747832C3CE8}"/>
              </a:ext>
            </a:extLst>
          </p:cNvPr>
          <p:cNvSpPr/>
          <p:nvPr/>
        </p:nvSpPr>
        <p:spPr>
          <a:xfrm>
            <a:off x="6372225" y="3021013"/>
            <a:ext cx="3194050" cy="55562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66" name="شكل حر: شكل 61">
            <a:extLst>
              <a:ext uri="{FF2B5EF4-FFF2-40B4-BE49-F238E27FC236}">
                <a16:creationId xmlns:a16="http://schemas.microsoft.com/office/drawing/2014/main" id="{8303ACFF-43DC-7C4E-9906-1434F9CDA140}"/>
              </a:ext>
            </a:extLst>
          </p:cNvPr>
          <p:cNvSpPr/>
          <p:nvPr/>
        </p:nvSpPr>
        <p:spPr>
          <a:xfrm>
            <a:off x="6372225" y="3241676"/>
            <a:ext cx="3194050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67" name="شكل حر: شكل 62">
            <a:extLst>
              <a:ext uri="{FF2B5EF4-FFF2-40B4-BE49-F238E27FC236}">
                <a16:creationId xmlns:a16="http://schemas.microsoft.com/office/drawing/2014/main" id="{7E077B33-6E5F-AF4B-937D-94161797E9D0}"/>
              </a:ext>
            </a:extLst>
          </p:cNvPr>
          <p:cNvSpPr/>
          <p:nvPr/>
        </p:nvSpPr>
        <p:spPr>
          <a:xfrm>
            <a:off x="6372225" y="3460751"/>
            <a:ext cx="3194050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68" name="شكل حر: شكل 63">
            <a:extLst>
              <a:ext uri="{FF2B5EF4-FFF2-40B4-BE49-F238E27FC236}">
                <a16:creationId xmlns:a16="http://schemas.microsoft.com/office/drawing/2014/main" id="{77767D07-1C71-3A40-8875-EA5780476366}"/>
              </a:ext>
            </a:extLst>
          </p:cNvPr>
          <p:cNvSpPr/>
          <p:nvPr/>
        </p:nvSpPr>
        <p:spPr>
          <a:xfrm>
            <a:off x="6372225" y="3690938"/>
            <a:ext cx="3194050" cy="55562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69" name="شكل حر: شكل 64">
            <a:extLst>
              <a:ext uri="{FF2B5EF4-FFF2-40B4-BE49-F238E27FC236}">
                <a16:creationId xmlns:a16="http://schemas.microsoft.com/office/drawing/2014/main" id="{6D7D9994-D43A-2943-BD20-FFAB0AA259BC}"/>
              </a:ext>
            </a:extLst>
          </p:cNvPr>
          <p:cNvSpPr/>
          <p:nvPr/>
        </p:nvSpPr>
        <p:spPr>
          <a:xfrm>
            <a:off x="6372225" y="3911601"/>
            <a:ext cx="3194050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70" name="شكل حر: شكل 65">
            <a:extLst>
              <a:ext uri="{FF2B5EF4-FFF2-40B4-BE49-F238E27FC236}">
                <a16:creationId xmlns:a16="http://schemas.microsoft.com/office/drawing/2014/main" id="{9BACD177-BF03-014F-B401-18A6C00F149D}"/>
              </a:ext>
            </a:extLst>
          </p:cNvPr>
          <p:cNvSpPr/>
          <p:nvPr/>
        </p:nvSpPr>
        <p:spPr>
          <a:xfrm>
            <a:off x="6372225" y="4130676"/>
            <a:ext cx="3194050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71" name="شكل حر: شكل 66">
            <a:extLst>
              <a:ext uri="{FF2B5EF4-FFF2-40B4-BE49-F238E27FC236}">
                <a16:creationId xmlns:a16="http://schemas.microsoft.com/office/drawing/2014/main" id="{C92E7CF0-7202-9E48-A227-BC0481388573}"/>
              </a:ext>
            </a:extLst>
          </p:cNvPr>
          <p:cNvSpPr/>
          <p:nvPr/>
        </p:nvSpPr>
        <p:spPr>
          <a:xfrm>
            <a:off x="6372225" y="4351339"/>
            <a:ext cx="3194050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72" name="شكل حر: شكل 67">
            <a:extLst>
              <a:ext uri="{FF2B5EF4-FFF2-40B4-BE49-F238E27FC236}">
                <a16:creationId xmlns:a16="http://schemas.microsoft.com/office/drawing/2014/main" id="{2C1144F5-4368-4444-9810-A5133A278236}"/>
              </a:ext>
            </a:extLst>
          </p:cNvPr>
          <p:cNvSpPr/>
          <p:nvPr/>
        </p:nvSpPr>
        <p:spPr>
          <a:xfrm>
            <a:off x="6372225" y="4581526"/>
            <a:ext cx="3194050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73" name="شكل حر: شكل 68">
            <a:extLst>
              <a:ext uri="{FF2B5EF4-FFF2-40B4-BE49-F238E27FC236}">
                <a16:creationId xmlns:a16="http://schemas.microsoft.com/office/drawing/2014/main" id="{6779898B-1F4E-3A4E-A864-835E9DE62E30}"/>
              </a:ext>
            </a:extLst>
          </p:cNvPr>
          <p:cNvSpPr/>
          <p:nvPr/>
        </p:nvSpPr>
        <p:spPr>
          <a:xfrm>
            <a:off x="6372225" y="4800601"/>
            <a:ext cx="3194050" cy="55563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24625" name="مربع نص 105">
            <a:extLst>
              <a:ext uri="{FF2B5EF4-FFF2-40B4-BE49-F238E27FC236}">
                <a16:creationId xmlns:a16="http://schemas.microsoft.com/office/drawing/2014/main" id="{FFCDDB1B-D967-F948-A288-8565BF326D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80463" y="5137151"/>
            <a:ext cx="73501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0"/>
              </a:spcBef>
              <a:buFontTx/>
              <a:buNone/>
            </a:pPr>
            <a:r>
              <a:rPr lang="ar-EG" altLang="ar-SA" sz="1200">
                <a:solidFill>
                  <a:srgbClr val="E3A06B"/>
                </a:solidFill>
                <a:ea typeface="AdvertisingLight"/>
                <a:cs typeface="AdvertisingLight"/>
              </a:rPr>
              <a:t>1</a:t>
            </a:r>
          </a:p>
        </p:txBody>
      </p:sp>
      <p:sp>
        <p:nvSpPr>
          <p:cNvPr id="24626" name="مربع نص 106">
            <a:extLst>
              <a:ext uri="{FF2B5EF4-FFF2-40B4-BE49-F238E27FC236}">
                <a16:creationId xmlns:a16="http://schemas.microsoft.com/office/drawing/2014/main" id="{A6C75891-627D-D44F-9DD1-2382BFCF34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62538" y="5138739"/>
            <a:ext cx="73501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0"/>
              </a:spcBef>
              <a:buFontTx/>
              <a:buNone/>
            </a:pPr>
            <a:r>
              <a:rPr lang="ar-EG" altLang="ar-SA" sz="1200">
                <a:solidFill>
                  <a:srgbClr val="E3A06B"/>
                </a:solidFill>
                <a:ea typeface="AdvertisingLight"/>
                <a:cs typeface="AdvertisingLight"/>
              </a:rPr>
              <a:t>2</a:t>
            </a:r>
          </a:p>
        </p:txBody>
      </p:sp>
      <p:pic>
        <p:nvPicPr>
          <p:cNvPr id="77" name="صورة 76">
            <a:hlinkClick r:id="rId7" action="ppaction://hlinksldjump"/>
            <a:extLst>
              <a:ext uri="{FF2B5EF4-FFF2-40B4-BE49-F238E27FC236}">
                <a16:creationId xmlns:a16="http://schemas.microsoft.com/office/drawing/2014/main" id="{F8989F65-3AEF-BE42-9A7D-F9E60D2D238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30102" y="824175"/>
            <a:ext cx="405748" cy="579723"/>
          </a:xfrm>
          <a:prstGeom prst="rect">
            <a:avLst/>
          </a:prstGeom>
          <a:effectLst>
            <a:glow rad="152400">
              <a:schemeClr val="accent1">
                <a:alpha val="0"/>
              </a:schemeClr>
            </a:glow>
            <a:softEdge rad="0"/>
          </a:effectLst>
        </p:spPr>
      </p:pic>
      <p:sp>
        <p:nvSpPr>
          <p:cNvPr id="117851" name="Rectangle 91">
            <a:extLst>
              <a:ext uri="{FF2B5EF4-FFF2-40B4-BE49-F238E27FC236}">
                <a16:creationId xmlns:a16="http://schemas.microsoft.com/office/drawing/2014/main" id="{7BAC66DA-1AD7-4140-8873-FA940D41B7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3726" y="1081089"/>
            <a:ext cx="6010275" cy="649287"/>
          </a:xfrm>
          <a:prstGeom prst="rect">
            <a:avLst/>
          </a:prstGeom>
          <a:solidFill>
            <a:schemeClr val="bg1"/>
          </a:solidFill>
          <a:ln w="57150" cmpd="thinThick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ar-SA" altLang="ar-SA" sz="2400"/>
              <a:t>أوجد ق . م . أ  لوحيدتي الحد  ١١ أ</a:t>
            </a:r>
            <a:r>
              <a:rPr lang="ar-SA" altLang="ar-SA" baseline="30000">
                <a:solidFill>
                  <a:srgbClr val="FF0000"/>
                </a:solidFill>
              </a:rPr>
              <a:t>٢</a:t>
            </a:r>
            <a:r>
              <a:rPr lang="ar-SA" altLang="ar-SA" sz="2400"/>
              <a:t> ب  ،  ٢١ أ ب</a:t>
            </a:r>
            <a:r>
              <a:rPr lang="ar-SA" altLang="ar-SA" baseline="30000">
                <a:solidFill>
                  <a:srgbClr val="FF0000"/>
                </a:solidFill>
              </a:rPr>
              <a:t>٢</a:t>
            </a:r>
          </a:p>
        </p:txBody>
      </p:sp>
      <p:graphicFrame>
        <p:nvGraphicFramePr>
          <p:cNvPr id="117852" name="Group 92">
            <a:extLst>
              <a:ext uri="{FF2B5EF4-FFF2-40B4-BE49-F238E27FC236}">
                <a16:creationId xmlns:a16="http://schemas.microsoft.com/office/drawing/2014/main" id="{0B8239D5-3A7E-4B45-A998-BB3C5ADAC93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20942650"/>
              </p:ext>
            </p:extLst>
          </p:nvPr>
        </p:nvGraphicFramePr>
        <p:xfrm>
          <a:off x="3709990" y="2481264"/>
          <a:ext cx="6010276" cy="3113087"/>
        </p:xfrm>
        <a:graphic>
          <a:graphicData uri="http://schemas.openxmlformats.org/drawingml/2006/table">
            <a:tbl>
              <a:tblPr rtl="1"/>
              <a:tblGrid>
                <a:gridCol w="19752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350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014061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1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ar-SA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23" marR="91423" marT="45728" marB="45728" anchor="ctr" horzOverflow="overflow">
                    <a:lnL w="28575" cap="flat" cmpd="thinThick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thinThick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thinThick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thinThick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D9BD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1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ar-SA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23" marR="91423" marT="45728" marB="45728" anchor="ctr" horzOverflow="overflow">
                    <a:lnL w="12700" cap="flat" cmpd="thinThick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thinThick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thinThick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thinThick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5D6C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4951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1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ar-SA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23" marR="91423" marT="45728" marB="45728" anchor="ctr" horzOverflow="overflow">
                    <a:lnL w="28575" cap="flat" cmpd="thinThick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thinThick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thinThick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thinThick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D9BD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1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ar-SA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23" marR="91423" marT="45728" marB="45728" anchor="ctr" horzOverflow="overflow">
                    <a:lnL w="12700" cap="flat" cmpd="thinThick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thinThick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thinThick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thinThick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5D6C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4951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1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ar-SA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23" marR="91423" marT="45728" marB="45728" anchor="ctr" horzOverflow="overflow">
                    <a:lnL w="28575" cap="flat" cmpd="thinThick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thinThick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thinThick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thinThick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D9BD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1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ar-SA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23" marR="91423" marT="45728" marB="45728" anchor="ctr" horzOverflow="overflow">
                    <a:lnL w="12700" cap="flat" cmpd="thinThick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thinThick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thinThick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thinThick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5D6C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3130" name="Text Box 58">
            <a:extLst>
              <a:ext uri="{FF2B5EF4-FFF2-40B4-BE49-F238E27FC236}">
                <a16:creationId xmlns:a16="http://schemas.microsoft.com/office/drawing/2014/main" id="{C95685EB-6051-964D-962B-2700013EA2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64402" y="2727326"/>
            <a:ext cx="22002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dirty="0"/>
              <a:t>١١ أ</a:t>
            </a:r>
            <a:r>
              <a:rPr lang="ar-SA" altLang="ar-SA" baseline="30000" dirty="0">
                <a:solidFill>
                  <a:srgbClr val="FF0000"/>
                </a:solidFill>
              </a:rPr>
              <a:t>٢</a:t>
            </a:r>
            <a:r>
              <a:rPr lang="ar-SA" altLang="ar-SA" sz="2400" dirty="0"/>
              <a:t> ب</a:t>
            </a:r>
            <a:endParaRPr lang="en-US" altLang="ar-SA" sz="2400" dirty="0"/>
          </a:p>
        </p:txBody>
      </p:sp>
      <p:sp>
        <p:nvSpPr>
          <p:cNvPr id="2" name="Text Box 58">
            <a:extLst>
              <a:ext uri="{FF2B5EF4-FFF2-40B4-BE49-F238E27FC236}">
                <a16:creationId xmlns:a16="http://schemas.microsoft.com/office/drawing/2014/main" id="{81E3DF36-DE55-FC4D-B981-FED299DB3A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24711" y="3835324"/>
            <a:ext cx="22002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/>
              <a:t>٢١ أ ب</a:t>
            </a:r>
            <a:r>
              <a:rPr lang="ar-SA" altLang="ar-SA" baseline="30000">
                <a:solidFill>
                  <a:srgbClr val="FF0000"/>
                </a:solidFill>
              </a:rPr>
              <a:t>٢</a:t>
            </a:r>
            <a:endParaRPr lang="en-US" altLang="ar-SA" baseline="30000">
              <a:solidFill>
                <a:srgbClr val="FF0000"/>
              </a:solidFill>
            </a:endParaRPr>
          </a:p>
        </p:txBody>
      </p:sp>
      <p:sp>
        <p:nvSpPr>
          <p:cNvPr id="3" name="Text Box 58">
            <a:extLst>
              <a:ext uri="{FF2B5EF4-FFF2-40B4-BE49-F238E27FC236}">
                <a16:creationId xmlns:a16="http://schemas.microsoft.com/office/drawing/2014/main" id="{C7485BF1-2DB9-C54C-A8C5-E4E3E74D16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19965" y="4818064"/>
            <a:ext cx="22002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dirty="0"/>
              <a:t>ق . </a:t>
            </a:r>
            <a:r>
              <a:rPr lang="ar-SA" altLang="ar-SA" sz="2400" dirty="0" err="1"/>
              <a:t>م</a:t>
            </a:r>
            <a:r>
              <a:rPr lang="ar-SA" altLang="ar-SA" sz="2400" dirty="0"/>
              <a:t> . </a:t>
            </a:r>
            <a:r>
              <a:rPr lang="ar-SA" altLang="ar-SA" sz="2400" dirty="0" err="1"/>
              <a:t>أ</a:t>
            </a:r>
            <a:endParaRPr lang="en-US" altLang="ar-SA" sz="2400" dirty="0"/>
          </a:p>
        </p:txBody>
      </p:sp>
      <p:sp>
        <p:nvSpPr>
          <p:cNvPr id="4" name="Text Box 58">
            <a:extLst>
              <a:ext uri="{FF2B5EF4-FFF2-40B4-BE49-F238E27FC236}">
                <a16:creationId xmlns:a16="http://schemas.microsoft.com/office/drawing/2014/main" id="{191A4E05-4462-EC4F-AF00-EB66D3516A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80214" y="2760663"/>
            <a:ext cx="10445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dirty="0"/>
              <a:t>١ × ١١</a:t>
            </a:r>
            <a:endParaRPr lang="en-US" altLang="ar-SA" sz="2400" dirty="0"/>
          </a:p>
        </p:txBody>
      </p:sp>
      <p:sp>
        <p:nvSpPr>
          <p:cNvPr id="5" name="Text Box 58">
            <a:extLst>
              <a:ext uri="{FF2B5EF4-FFF2-40B4-BE49-F238E27FC236}">
                <a16:creationId xmlns:a16="http://schemas.microsoft.com/office/drawing/2014/main" id="{6EFD82C2-04E4-1A4D-A905-3229B3B2F8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90571" y="4852408"/>
            <a:ext cx="542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dirty="0"/>
              <a:t>١</a:t>
            </a:r>
            <a:endParaRPr lang="en-US" altLang="ar-SA" sz="2400" dirty="0"/>
          </a:p>
        </p:txBody>
      </p:sp>
      <p:sp>
        <p:nvSpPr>
          <p:cNvPr id="6" name="Text Box 58">
            <a:extLst>
              <a:ext uri="{FF2B5EF4-FFF2-40B4-BE49-F238E27FC236}">
                <a16:creationId xmlns:a16="http://schemas.microsoft.com/office/drawing/2014/main" id="{D7FAB1A5-A405-B649-93DE-5030A8C4C8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08664" y="2760663"/>
            <a:ext cx="11509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/>
              <a:t>×  أ ×  أ</a:t>
            </a:r>
            <a:endParaRPr lang="en-US" altLang="ar-SA" sz="2400"/>
          </a:p>
        </p:txBody>
      </p:sp>
      <p:sp>
        <p:nvSpPr>
          <p:cNvPr id="7" name="Text Box 58">
            <a:extLst>
              <a:ext uri="{FF2B5EF4-FFF2-40B4-BE49-F238E27FC236}">
                <a16:creationId xmlns:a16="http://schemas.microsoft.com/office/drawing/2014/main" id="{397DAC63-DACE-2D41-B0E0-814DA1A942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79989" y="2760663"/>
            <a:ext cx="9366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/>
              <a:t>×  ب</a:t>
            </a:r>
            <a:endParaRPr lang="en-US" altLang="ar-SA" sz="2400"/>
          </a:p>
        </p:txBody>
      </p:sp>
      <p:sp>
        <p:nvSpPr>
          <p:cNvPr id="8" name="Text Box 58">
            <a:extLst>
              <a:ext uri="{FF2B5EF4-FFF2-40B4-BE49-F238E27FC236}">
                <a16:creationId xmlns:a16="http://schemas.microsoft.com/office/drawing/2014/main" id="{F1F7D777-5132-7249-B53A-A8DA14C9C8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24293" y="3830787"/>
            <a:ext cx="140335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ar-SA" altLang="ar-SA" sz="2400" dirty="0"/>
              <a:t>١ × ٣ ×٧ </a:t>
            </a:r>
            <a:endParaRPr lang="en-US" altLang="ar-SA" sz="2400" dirty="0"/>
          </a:p>
        </p:txBody>
      </p:sp>
      <p:sp>
        <p:nvSpPr>
          <p:cNvPr id="9" name="Text Box 58">
            <a:extLst>
              <a:ext uri="{FF2B5EF4-FFF2-40B4-BE49-F238E27FC236}">
                <a16:creationId xmlns:a16="http://schemas.microsoft.com/office/drawing/2014/main" id="{D8C412E2-7773-BC46-B6F8-015460011F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21389" y="3816350"/>
            <a:ext cx="7953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/>
              <a:t>×  أ </a:t>
            </a:r>
            <a:endParaRPr lang="en-US" altLang="ar-SA" sz="2400"/>
          </a:p>
        </p:txBody>
      </p:sp>
      <p:sp>
        <p:nvSpPr>
          <p:cNvPr id="10" name="Text Box 58">
            <a:extLst>
              <a:ext uri="{FF2B5EF4-FFF2-40B4-BE49-F238E27FC236}">
                <a16:creationId xmlns:a16="http://schemas.microsoft.com/office/drawing/2014/main" id="{271F26B3-74BD-5E44-B3D7-A0DA7D16A8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79988" y="3816350"/>
            <a:ext cx="1295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/>
              <a:t>× ب × ب</a:t>
            </a:r>
            <a:endParaRPr lang="en-US" altLang="ar-SA" sz="2400"/>
          </a:p>
        </p:txBody>
      </p:sp>
      <p:sp>
        <p:nvSpPr>
          <p:cNvPr id="11" name="Text Box 58">
            <a:extLst>
              <a:ext uri="{FF2B5EF4-FFF2-40B4-BE49-F238E27FC236}">
                <a16:creationId xmlns:a16="http://schemas.microsoft.com/office/drawing/2014/main" id="{1D32374D-BDB9-1F4E-8EA9-6D60778610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24676" y="4835525"/>
            <a:ext cx="4349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/>
              <a:t>×</a:t>
            </a:r>
            <a:endParaRPr lang="en-US" altLang="ar-SA" sz="2400"/>
          </a:p>
        </p:txBody>
      </p:sp>
      <p:sp>
        <p:nvSpPr>
          <p:cNvPr id="12" name="Text Box 58">
            <a:extLst>
              <a:ext uri="{FF2B5EF4-FFF2-40B4-BE49-F238E27FC236}">
                <a16:creationId xmlns:a16="http://schemas.microsoft.com/office/drawing/2014/main" id="{FCBAD705-B6BE-5E4B-9682-5994A8144B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61139" y="4838700"/>
            <a:ext cx="4349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/>
              <a:t>أ</a:t>
            </a:r>
            <a:endParaRPr lang="en-US" altLang="ar-SA" sz="2400"/>
          </a:p>
        </p:txBody>
      </p:sp>
      <p:sp>
        <p:nvSpPr>
          <p:cNvPr id="13" name="Text Box 58">
            <a:extLst>
              <a:ext uri="{FF2B5EF4-FFF2-40B4-BE49-F238E27FC236}">
                <a16:creationId xmlns:a16="http://schemas.microsoft.com/office/drawing/2014/main" id="{6D6F9EB8-7E62-9B4C-A503-7D7C2ABB7C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45239" y="4835525"/>
            <a:ext cx="4349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/>
              <a:t>×</a:t>
            </a:r>
            <a:endParaRPr lang="en-US" altLang="ar-SA" sz="2400"/>
          </a:p>
        </p:txBody>
      </p:sp>
      <p:sp>
        <p:nvSpPr>
          <p:cNvPr id="14" name="Text Box 58">
            <a:extLst>
              <a:ext uri="{FF2B5EF4-FFF2-40B4-BE49-F238E27FC236}">
                <a16:creationId xmlns:a16="http://schemas.microsoft.com/office/drawing/2014/main" id="{C135276D-9984-3A45-BD73-33A2E476BA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53076" y="4835525"/>
            <a:ext cx="4349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/>
              <a:t>=</a:t>
            </a:r>
            <a:endParaRPr lang="en-US" altLang="ar-SA" sz="2400"/>
          </a:p>
        </p:txBody>
      </p:sp>
      <p:sp>
        <p:nvSpPr>
          <p:cNvPr id="15" name="Text Box 58">
            <a:extLst>
              <a:ext uri="{FF2B5EF4-FFF2-40B4-BE49-F238E27FC236}">
                <a16:creationId xmlns:a16="http://schemas.microsoft.com/office/drawing/2014/main" id="{B6CEB956-1C13-3C40-B964-1700805FAB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71988" y="4835525"/>
            <a:ext cx="11557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/>
              <a:t>١ </a:t>
            </a:r>
            <a:r>
              <a:rPr lang="ar-SA" altLang="ar-SA" sz="2400" dirty="0" err="1"/>
              <a:t>أ</a:t>
            </a:r>
            <a:r>
              <a:rPr lang="ar-SA" altLang="ar-SA" sz="2400" dirty="0"/>
              <a:t> ب</a:t>
            </a:r>
            <a:endParaRPr lang="en-US" altLang="ar-SA" baseline="30000" dirty="0">
              <a:solidFill>
                <a:srgbClr val="FF0000"/>
              </a:solidFill>
            </a:endParaRPr>
          </a:p>
        </p:txBody>
      </p:sp>
      <p:sp>
        <p:nvSpPr>
          <p:cNvPr id="117882" name="Oval 122">
            <a:extLst>
              <a:ext uri="{FF2B5EF4-FFF2-40B4-BE49-F238E27FC236}">
                <a16:creationId xmlns:a16="http://schemas.microsoft.com/office/drawing/2014/main" id="{0F307D23-2110-EE4D-BA75-36734E863B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84864" y="3831364"/>
            <a:ext cx="259765" cy="519351"/>
          </a:xfrm>
          <a:prstGeom prst="ellipse">
            <a:avLst/>
          </a:prstGeom>
          <a:noFill/>
          <a:ln w="28575" algn="ctr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9933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ar-SA" altLang="ar-SA" sz="1800"/>
          </a:p>
        </p:txBody>
      </p:sp>
      <p:sp>
        <p:nvSpPr>
          <p:cNvPr id="117883" name="Oval 123">
            <a:extLst>
              <a:ext uri="{FF2B5EF4-FFF2-40B4-BE49-F238E27FC236}">
                <a16:creationId xmlns:a16="http://schemas.microsoft.com/office/drawing/2014/main" id="{E3181B27-1A01-9142-906B-39E0C29881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77653" y="2643189"/>
            <a:ext cx="259765" cy="519351"/>
          </a:xfrm>
          <a:prstGeom prst="ellipse">
            <a:avLst/>
          </a:prstGeom>
          <a:noFill/>
          <a:ln w="28575" algn="ctr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9933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ar-SA" altLang="ar-SA" sz="1800"/>
          </a:p>
        </p:txBody>
      </p:sp>
      <p:sp>
        <p:nvSpPr>
          <p:cNvPr id="117884" name="Oval 124">
            <a:extLst>
              <a:ext uri="{FF2B5EF4-FFF2-40B4-BE49-F238E27FC236}">
                <a16:creationId xmlns:a16="http://schemas.microsoft.com/office/drawing/2014/main" id="{29C68CCC-540E-B740-B41A-DB59725573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1524" y="3765432"/>
            <a:ext cx="259765" cy="519351"/>
          </a:xfrm>
          <a:prstGeom prst="ellipse">
            <a:avLst/>
          </a:prstGeom>
          <a:noFill/>
          <a:ln w="28575" algn="ctr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9933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ar-SA" altLang="ar-SA" sz="1800"/>
          </a:p>
        </p:txBody>
      </p:sp>
      <p:sp>
        <p:nvSpPr>
          <p:cNvPr id="117885" name="Oval 125">
            <a:extLst>
              <a:ext uri="{FF2B5EF4-FFF2-40B4-BE49-F238E27FC236}">
                <a16:creationId xmlns:a16="http://schemas.microsoft.com/office/drawing/2014/main" id="{FBBF7A19-8477-6640-9E1A-C0EFFCC77D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77574" y="2698632"/>
            <a:ext cx="259765" cy="519351"/>
          </a:xfrm>
          <a:prstGeom prst="ellipse">
            <a:avLst/>
          </a:prstGeom>
          <a:noFill/>
          <a:ln w="28575" algn="ctr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9933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ar-SA" altLang="ar-SA" sz="1800"/>
          </a:p>
        </p:txBody>
      </p:sp>
      <p:sp>
        <p:nvSpPr>
          <p:cNvPr id="117886" name="Oval 126">
            <a:extLst>
              <a:ext uri="{FF2B5EF4-FFF2-40B4-BE49-F238E27FC236}">
                <a16:creationId xmlns:a16="http://schemas.microsoft.com/office/drawing/2014/main" id="{C2C3BE46-FBFE-E048-A8A4-22643AC180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94301" y="2733557"/>
            <a:ext cx="396875" cy="519351"/>
          </a:xfrm>
          <a:prstGeom prst="ellipse">
            <a:avLst/>
          </a:prstGeom>
          <a:noFill/>
          <a:ln w="28575" algn="ctr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9933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ar-SA" altLang="ar-SA" sz="1800"/>
          </a:p>
        </p:txBody>
      </p:sp>
      <p:sp>
        <p:nvSpPr>
          <p:cNvPr id="117887" name="Oval 127">
            <a:extLst>
              <a:ext uri="{FF2B5EF4-FFF2-40B4-BE49-F238E27FC236}">
                <a16:creationId xmlns:a16="http://schemas.microsoft.com/office/drawing/2014/main" id="{6D05653F-8535-E341-931F-D190ECBDF7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05463" y="3820995"/>
            <a:ext cx="431800" cy="519351"/>
          </a:xfrm>
          <a:prstGeom prst="ellipse">
            <a:avLst/>
          </a:prstGeom>
          <a:noFill/>
          <a:ln w="28575" algn="ctr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9933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ar-SA" altLang="ar-SA" sz="1800"/>
          </a:p>
        </p:txBody>
      </p:sp>
      <p:sp>
        <p:nvSpPr>
          <p:cNvPr id="16" name="Text Box 58">
            <a:extLst>
              <a:ext uri="{FF2B5EF4-FFF2-40B4-BE49-F238E27FC236}">
                <a16:creationId xmlns:a16="http://schemas.microsoft.com/office/drawing/2014/main" id="{98C5397C-0F9C-994A-96B8-B001E6D4C9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51539" y="4833938"/>
            <a:ext cx="4349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/>
              <a:t>ب</a:t>
            </a:r>
            <a:endParaRPr lang="en-US" altLang="ar-SA" sz="2400"/>
          </a:p>
        </p:txBody>
      </p:sp>
      <p:pic>
        <p:nvPicPr>
          <p:cNvPr id="24665" name="Picture 63">
            <a:extLst>
              <a:ext uri="{FF2B5EF4-FFF2-40B4-BE49-F238E27FC236}">
                <a16:creationId xmlns:a16="http://schemas.microsoft.com/office/drawing/2014/main" id="{FC7D55C8-591E-6946-B23C-6948AA47F2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9001" y="260351"/>
            <a:ext cx="1698625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" name="مربع نص 77">
            <a:extLst>
              <a:ext uri="{FF2B5EF4-FFF2-40B4-BE49-F238E27FC236}">
                <a16:creationId xmlns:a16="http://schemas.microsoft.com/office/drawing/2014/main" id="{D1D926E2-3220-6642-BAFA-0FE6F98A4BD6}"/>
              </a:ext>
            </a:extLst>
          </p:cNvPr>
          <p:cNvSpPr txBox="1"/>
          <p:nvPr/>
        </p:nvSpPr>
        <p:spPr>
          <a:xfrm>
            <a:off x="10271664" y="297712"/>
            <a:ext cx="1179601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/>
              <a:t>١/صـ٦١</a:t>
            </a:r>
          </a:p>
        </p:txBody>
      </p:sp>
      <p:pic>
        <p:nvPicPr>
          <p:cNvPr id="79" name="صورة 78">
            <a:extLst>
              <a:ext uri="{FF2B5EF4-FFF2-40B4-BE49-F238E27FC236}">
                <a16:creationId xmlns:a16="http://schemas.microsoft.com/office/drawing/2014/main" id="{2A53A769-055A-4B44-9033-FB67A8160C69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alphaModFix amt="50000"/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artisticGlowEdges/>
                    </a14:imgEffect>
                  </a14:imgLayer>
                </a14:imgProps>
              </a:ext>
            </a:extLst>
          </a:blip>
          <a:srcRect b="25551"/>
          <a:stretch/>
        </p:blipFill>
        <p:spPr>
          <a:xfrm>
            <a:off x="2336063" y="5367223"/>
            <a:ext cx="1433033" cy="1016116"/>
          </a:xfrm>
          <a:prstGeom prst="rect">
            <a:avLst/>
          </a:prstGeom>
          <a:ln>
            <a:noFill/>
          </a:ln>
        </p:spPr>
      </p:pic>
      <p:sp>
        <p:nvSpPr>
          <p:cNvPr id="17" name="عنصر نائب لرقم الشريحة 16">
            <a:extLst>
              <a:ext uri="{FF2B5EF4-FFF2-40B4-BE49-F238E27FC236}">
                <a16:creationId xmlns:a16="http://schemas.microsoft.com/office/drawing/2014/main" id="{BDC9C993-C995-2EAE-B92A-4430196B80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A3627-5448-6340-AE5D-967BA302A46C}" type="slidenum">
              <a:rPr lang="ar-SA" smtClean="0"/>
              <a:t>300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3934050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78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78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178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800" decel="100000"/>
                                        <p:tgtEl>
                                          <p:spTgt spid="1178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1178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1178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1178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78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78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6" dur="1000"/>
                                        <p:tgtEl>
                                          <p:spTgt spid="3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 nodeType="clickPar">
                      <p:stCondLst>
                        <p:cond delay="indefinite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 nodeType="clickPar">
                      <p:stCondLst>
                        <p:cond delay="indefinite"/>
                      </p:stCondLst>
                      <p:childTnLst>
                        <p:par>
                          <p:cTn id="7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8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8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 nodeType="clickPar">
                      <p:stCondLst>
                        <p:cond delay="indefinite"/>
                      </p:stCondLst>
                      <p:childTnLst>
                        <p:par>
                          <p:cTn id="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800" decel="100000"/>
                                        <p:tgtEl>
                                          <p:spTgt spid="1178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800" decel="100000" fill="hold"/>
                                        <p:tgtEl>
                                          <p:spTgt spid="11788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800" decel="100000" fill="hold"/>
                                        <p:tgtEl>
                                          <p:spTgt spid="1178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800" decel="100000" fill="hold"/>
                                        <p:tgtEl>
                                          <p:spTgt spid="1178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78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78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8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800" decel="100000"/>
                                        <p:tgtEl>
                                          <p:spTgt spid="1178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800" decel="100000" fill="hold"/>
                                        <p:tgtEl>
                                          <p:spTgt spid="11788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800" decel="100000" fill="hold"/>
                                        <p:tgtEl>
                                          <p:spTgt spid="1178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800" decel="100000" fill="hold"/>
                                        <p:tgtEl>
                                          <p:spTgt spid="1178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78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78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 nodeType="clickPar">
                      <p:stCondLst>
                        <p:cond delay="indefinite"/>
                      </p:stCondLst>
                      <p:childTnLst>
                        <p:par>
                          <p:cTn id="10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3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0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 nodeType="clickPar">
                      <p:stCondLst>
                        <p:cond delay="indefinite"/>
                      </p:stCondLst>
                      <p:childTnLst>
                        <p:par>
                          <p:cTn id="10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 nodeType="clickPar">
                      <p:stCondLst>
                        <p:cond delay="indefinite"/>
                      </p:stCondLst>
                      <p:childTnLst>
                        <p:par>
                          <p:cTn id="1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7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18" dur="1000"/>
                                        <p:tgtEl>
                                          <p:spTgt spid="1178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78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8" presetClass="exit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21" dur="1000"/>
                                        <p:tgtEl>
                                          <p:spTgt spid="1178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7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 nodeType="clickPar">
                      <p:stCondLst>
                        <p:cond delay="indefinite"/>
                      </p:stCondLst>
                      <p:childTnLst>
                        <p:par>
                          <p:cTn id="1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8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800" decel="100000"/>
                                        <p:tgtEl>
                                          <p:spTgt spid="1178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800" decel="100000" fill="hold"/>
                                        <p:tgtEl>
                                          <p:spTgt spid="11788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800" decel="100000" fill="hold"/>
                                        <p:tgtEl>
                                          <p:spTgt spid="1178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800" decel="100000" fill="hold"/>
                                        <p:tgtEl>
                                          <p:spTgt spid="1178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78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78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3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8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800" decel="100000"/>
                                        <p:tgtEl>
                                          <p:spTgt spid="1178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800" decel="100000" fill="hold"/>
                                        <p:tgtEl>
                                          <p:spTgt spid="11788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800" decel="100000" fill="hold"/>
                                        <p:tgtEl>
                                          <p:spTgt spid="1178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800" decel="100000" fill="hold"/>
                                        <p:tgtEl>
                                          <p:spTgt spid="1178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78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78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 nodeType="clickPar">
                      <p:stCondLst>
                        <p:cond delay="indefinite"/>
                      </p:stCondLst>
                      <p:childTnLst>
                        <p:par>
                          <p:cTn id="1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3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 nodeType="clickPar">
                      <p:stCondLst>
                        <p:cond delay="indefinite"/>
                      </p:stCondLst>
                      <p:childTnLst>
                        <p:par>
                          <p:cTn id="1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0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51" dur="1000"/>
                                        <p:tgtEl>
                                          <p:spTgt spid="1178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78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8" presetClass="exit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54" dur="1000"/>
                                        <p:tgtEl>
                                          <p:spTgt spid="1178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78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 nodeType="clickPar">
                      <p:stCondLst>
                        <p:cond delay="indefinite"/>
                      </p:stCondLst>
                      <p:childTnLst>
                        <p:par>
                          <p:cTn id="1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8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800" decel="100000"/>
                                        <p:tgtEl>
                                          <p:spTgt spid="1178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1" dur="800" decel="100000" fill="hold"/>
                                        <p:tgtEl>
                                          <p:spTgt spid="11788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800" decel="100000" fill="hold"/>
                                        <p:tgtEl>
                                          <p:spTgt spid="1178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800" decel="100000" fill="hold"/>
                                        <p:tgtEl>
                                          <p:spTgt spid="1178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78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78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6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8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800" decel="100000"/>
                                        <p:tgtEl>
                                          <p:spTgt spid="1178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9" dur="800" decel="100000" fill="hold"/>
                                        <p:tgtEl>
                                          <p:spTgt spid="11788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800" decel="100000" fill="hold"/>
                                        <p:tgtEl>
                                          <p:spTgt spid="1178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800" decel="100000" fill="hold"/>
                                        <p:tgtEl>
                                          <p:spTgt spid="1178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78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78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 nodeType="clickPar">
                      <p:stCondLst>
                        <p:cond delay="indefinite"/>
                      </p:stCondLst>
                      <p:childTnLst>
                        <p:par>
                          <p:cTn id="17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6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8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 nodeType="clickPar">
                      <p:stCondLst>
                        <p:cond delay="indefinite"/>
                      </p:stCondLst>
                      <p:childTnLst>
                        <p:par>
                          <p:cTn id="1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3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8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 nodeType="clickPar">
                      <p:stCondLst>
                        <p:cond delay="indefinite"/>
                      </p:stCondLst>
                      <p:childTnLst>
                        <p:par>
                          <p:cTn id="18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 nodeType="clickPar">
                      <p:stCondLst>
                        <p:cond delay="indefinite"/>
                      </p:stCondLst>
                      <p:childTnLst>
                        <p:par>
                          <p:cTn id="19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7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98" dur="1000"/>
                                        <p:tgtEl>
                                          <p:spTgt spid="1178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78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8" presetClass="exit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201" dur="1000"/>
                                        <p:tgtEl>
                                          <p:spTgt spid="1178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7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 nodeType="clickPar">
                      <p:stCondLst>
                        <p:cond delay="indefinite"/>
                      </p:stCondLst>
                      <p:childTnLst>
                        <p:par>
                          <p:cTn id="20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0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851" grpId="0" animBg="1"/>
      <p:bldP spid="3130" grpId="0"/>
      <p:bldP spid="2" grpId="0"/>
      <p:bldP spid="3" grpId="0"/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صورة 40">
            <a:extLst>
              <a:ext uri="{FF2B5EF4-FFF2-40B4-BE49-F238E27FC236}">
                <a16:creationId xmlns:a16="http://schemas.microsoft.com/office/drawing/2014/main" id="{613BB18E-B287-D34A-B6B2-03FF063E05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7743" y="555600"/>
            <a:ext cx="3715004" cy="5784953"/>
          </a:xfrm>
          <a:custGeom>
            <a:avLst/>
            <a:gdLst>
              <a:gd name="connsiteX0" fmla="*/ 856 w 4953338"/>
              <a:gd name="connsiteY0" fmla="*/ 117 h 5373215"/>
              <a:gd name="connsiteX1" fmla="*/ 4954194 w 4953338"/>
              <a:gd name="connsiteY1" fmla="*/ 117 h 5373215"/>
              <a:gd name="connsiteX2" fmla="*/ 4954194 w 4953338"/>
              <a:gd name="connsiteY2" fmla="*/ 5373333 h 5373215"/>
              <a:gd name="connsiteX3" fmla="*/ 856 w 4953338"/>
              <a:gd name="connsiteY3" fmla="*/ 5373333 h 5373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53338" h="5373215">
                <a:moveTo>
                  <a:pt x="856" y="117"/>
                </a:moveTo>
                <a:lnTo>
                  <a:pt x="4954194" y="117"/>
                </a:lnTo>
                <a:lnTo>
                  <a:pt x="4954194" y="5373333"/>
                </a:lnTo>
                <a:lnTo>
                  <a:pt x="856" y="5373333"/>
                </a:lnTo>
                <a:close/>
              </a:path>
            </a:pathLst>
          </a:custGeom>
        </p:spPr>
      </p:pic>
      <p:sp>
        <p:nvSpPr>
          <p:cNvPr id="42" name="شكل حر: شكل 53">
            <a:extLst>
              <a:ext uri="{FF2B5EF4-FFF2-40B4-BE49-F238E27FC236}">
                <a16:creationId xmlns:a16="http://schemas.microsoft.com/office/drawing/2014/main" id="{8B3CE86D-85EF-BE47-AB87-6B293E3ADFB2}"/>
              </a:ext>
            </a:extLst>
          </p:cNvPr>
          <p:cNvSpPr/>
          <p:nvPr/>
        </p:nvSpPr>
        <p:spPr>
          <a:xfrm>
            <a:off x="6096000" y="595314"/>
            <a:ext cx="3657600" cy="5703887"/>
          </a:xfrm>
          <a:custGeom>
            <a:avLst/>
            <a:gdLst>
              <a:gd name="connsiteX0" fmla="*/ 4877517 w 4877638"/>
              <a:gd name="connsiteY0" fmla="*/ 5057176 h 5298733"/>
              <a:gd name="connsiteX1" fmla="*/ 4564555 w 4877638"/>
              <a:gd name="connsiteY1" fmla="*/ 5298757 h 5298733"/>
              <a:gd name="connsiteX2" fmla="*/ 312778 w 4877638"/>
              <a:gd name="connsiteY2" fmla="*/ 5298757 h 5298733"/>
              <a:gd name="connsiteX3" fmla="*/ -122 w 4877638"/>
              <a:gd name="connsiteY3" fmla="*/ 5057176 h 5298733"/>
              <a:gd name="connsiteX4" fmla="*/ -122 w 4877638"/>
              <a:gd name="connsiteY4" fmla="*/ 241606 h 5298733"/>
              <a:gd name="connsiteX5" fmla="*/ 312778 w 4877638"/>
              <a:gd name="connsiteY5" fmla="*/ 24 h 5298733"/>
              <a:gd name="connsiteX6" fmla="*/ 4564373 w 4877638"/>
              <a:gd name="connsiteY6" fmla="*/ 24 h 5298733"/>
              <a:gd name="connsiteX7" fmla="*/ 4877334 w 4877638"/>
              <a:gd name="connsiteY7" fmla="*/ 241606 h 52987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77638" h="5298733">
                <a:moveTo>
                  <a:pt x="4877517" y="5057176"/>
                </a:moveTo>
                <a:cubicBezTo>
                  <a:pt x="4877517" y="5190563"/>
                  <a:pt x="4737558" y="5298757"/>
                  <a:pt x="4564555" y="5298757"/>
                </a:cubicBezTo>
                <a:lnTo>
                  <a:pt x="312778" y="5298757"/>
                </a:lnTo>
                <a:cubicBezTo>
                  <a:pt x="139959" y="5298757"/>
                  <a:pt x="-122" y="5190563"/>
                  <a:pt x="-122" y="5057176"/>
                </a:cubicBezTo>
                <a:lnTo>
                  <a:pt x="-122" y="241606"/>
                </a:lnTo>
                <a:cubicBezTo>
                  <a:pt x="-122" y="108158"/>
                  <a:pt x="139837" y="24"/>
                  <a:pt x="312778" y="24"/>
                </a:cubicBezTo>
                <a:lnTo>
                  <a:pt x="4564373" y="24"/>
                </a:lnTo>
                <a:cubicBezTo>
                  <a:pt x="4737192" y="24"/>
                  <a:pt x="4877334" y="108158"/>
                  <a:pt x="4877334" y="241606"/>
                </a:cubicBezTo>
                <a:close/>
              </a:path>
            </a:pathLst>
          </a:custGeom>
          <a:solidFill>
            <a:srgbClr val="FFFFFF"/>
          </a:solidFill>
          <a:ln w="6080" cap="flat">
            <a:noFill/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 dirty="0"/>
          </a:p>
        </p:txBody>
      </p:sp>
      <p:sp>
        <p:nvSpPr>
          <p:cNvPr id="43" name="شكل حر: شكل 6">
            <a:extLst>
              <a:ext uri="{FF2B5EF4-FFF2-40B4-BE49-F238E27FC236}">
                <a16:creationId xmlns:a16="http://schemas.microsoft.com/office/drawing/2014/main" id="{9644C986-753E-6548-9075-1A0E851C900E}"/>
              </a:ext>
            </a:extLst>
          </p:cNvPr>
          <p:cNvSpPr/>
          <p:nvPr/>
        </p:nvSpPr>
        <p:spPr>
          <a:xfrm>
            <a:off x="2171701" y="260351"/>
            <a:ext cx="7872413" cy="6372225"/>
          </a:xfrm>
          <a:custGeom>
            <a:avLst/>
            <a:gdLst>
              <a:gd name="connsiteX0" fmla="*/ 10138460 w 10466513"/>
              <a:gd name="connsiteY0" fmla="*/ 24 h 5745020"/>
              <a:gd name="connsiteX1" fmla="*/ 327808 w 10466513"/>
              <a:gd name="connsiteY1" fmla="*/ 24 h 5745020"/>
              <a:gd name="connsiteX2" fmla="*/ -122 w 10466513"/>
              <a:gd name="connsiteY2" fmla="*/ 250916 h 5745020"/>
              <a:gd name="connsiteX3" fmla="*/ -122 w 10466513"/>
              <a:gd name="connsiteY3" fmla="*/ 5482773 h 5745020"/>
              <a:gd name="connsiteX4" fmla="*/ 327808 w 10466513"/>
              <a:gd name="connsiteY4" fmla="*/ 5745044 h 5745020"/>
              <a:gd name="connsiteX5" fmla="*/ 10138460 w 10466513"/>
              <a:gd name="connsiteY5" fmla="*/ 5745044 h 5745020"/>
              <a:gd name="connsiteX6" fmla="*/ 10466391 w 10466513"/>
              <a:gd name="connsiteY6" fmla="*/ 5482773 h 5745020"/>
              <a:gd name="connsiteX7" fmla="*/ 10466391 w 10466513"/>
              <a:gd name="connsiteY7" fmla="*/ 250916 h 5745020"/>
              <a:gd name="connsiteX8" fmla="*/ 10138460 w 10466513"/>
              <a:gd name="connsiteY8" fmla="*/ 24 h 57450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66513" h="5745020">
                <a:moveTo>
                  <a:pt x="10138460" y="24"/>
                </a:moveTo>
                <a:lnTo>
                  <a:pt x="327808" y="24"/>
                </a:lnTo>
                <a:cubicBezTo>
                  <a:pt x="144219" y="24"/>
                  <a:pt x="-122" y="109192"/>
                  <a:pt x="-122" y="250916"/>
                </a:cubicBezTo>
                <a:lnTo>
                  <a:pt x="-122" y="5482773"/>
                </a:lnTo>
                <a:cubicBezTo>
                  <a:pt x="-122" y="5624436"/>
                  <a:pt x="144219" y="5745044"/>
                  <a:pt x="327808" y="5745044"/>
                </a:cubicBezTo>
                <a:lnTo>
                  <a:pt x="10138460" y="5745044"/>
                </a:lnTo>
                <a:cubicBezTo>
                  <a:pt x="10322051" y="5745044"/>
                  <a:pt x="10466391" y="5624436"/>
                  <a:pt x="10466391" y="5482773"/>
                </a:cubicBezTo>
                <a:lnTo>
                  <a:pt x="10466391" y="250916"/>
                </a:lnTo>
                <a:cubicBezTo>
                  <a:pt x="10466391" y="109192"/>
                  <a:pt x="10322051" y="24"/>
                  <a:pt x="10138460" y="24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6080" cap="flat">
            <a:noFill/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pic>
        <p:nvPicPr>
          <p:cNvPr id="44" name="صورة 43">
            <a:extLst>
              <a:ext uri="{FF2B5EF4-FFF2-40B4-BE49-F238E27FC236}">
                <a16:creationId xmlns:a16="http://schemas.microsoft.com/office/drawing/2014/main" id="{2166E60B-5D74-4D4B-8C02-F2D4556B43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9251" y="655058"/>
            <a:ext cx="3715004" cy="5791504"/>
          </a:xfrm>
          <a:custGeom>
            <a:avLst/>
            <a:gdLst>
              <a:gd name="connsiteX0" fmla="*/ 50 w 4953338"/>
              <a:gd name="connsiteY0" fmla="*/ 139 h 5379300"/>
              <a:gd name="connsiteX1" fmla="*/ 4953388 w 4953338"/>
              <a:gd name="connsiteY1" fmla="*/ 139 h 5379300"/>
              <a:gd name="connsiteX2" fmla="*/ 4953388 w 4953338"/>
              <a:gd name="connsiteY2" fmla="*/ 5379440 h 5379300"/>
              <a:gd name="connsiteX3" fmla="*/ 50 w 4953338"/>
              <a:gd name="connsiteY3" fmla="*/ 5379440 h 5379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53338" h="5379300">
                <a:moveTo>
                  <a:pt x="50" y="139"/>
                </a:moveTo>
                <a:lnTo>
                  <a:pt x="4953388" y="139"/>
                </a:lnTo>
                <a:lnTo>
                  <a:pt x="4953388" y="5379440"/>
                </a:lnTo>
                <a:lnTo>
                  <a:pt x="50" y="5379440"/>
                </a:lnTo>
                <a:close/>
              </a:path>
            </a:pathLst>
          </a:custGeom>
        </p:spPr>
      </p:pic>
      <p:sp>
        <p:nvSpPr>
          <p:cNvPr id="45" name="شكل حر: شكل 8">
            <a:extLst>
              <a:ext uri="{FF2B5EF4-FFF2-40B4-BE49-F238E27FC236}">
                <a16:creationId xmlns:a16="http://schemas.microsoft.com/office/drawing/2014/main" id="{F4CD9715-1421-C347-A058-E6AD7299CFD8}"/>
              </a:ext>
            </a:extLst>
          </p:cNvPr>
          <p:cNvSpPr/>
          <p:nvPr/>
        </p:nvSpPr>
        <p:spPr>
          <a:xfrm>
            <a:off x="2427288" y="698500"/>
            <a:ext cx="3657600" cy="5703888"/>
          </a:xfrm>
          <a:custGeom>
            <a:avLst/>
            <a:gdLst>
              <a:gd name="connsiteX0" fmla="*/ 4877334 w 4877455"/>
              <a:gd name="connsiteY0" fmla="*/ 5057176 h 5298672"/>
              <a:gd name="connsiteX1" fmla="*/ 4564434 w 4877455"/>
              <a:gd name="connsiteY1" fmla="*/ 5298696 h 5298672"/>
              <a:gd name="connsiteX2" fmla="*/ 312839 w 4877455"/>
              <a:gd name="connsiteY2" fmla="*/ 5298696 h 5298672"/>
              <a:gd name="connsiteX3" fmla="*/ -122 w 4877455"/>
              <a:gd name="connsiteY3" fmla="*/ 5057176 h 5298672"/>
              <a:gd name="connsiteX4" fmla="*/ -122 w 4877455"/>
              <a:gd name="connsiteY4" fmla="*/ 241606 h 5298672"/>
              <a:gd name="connsiteX5" fmla="*/ 312839 w 4877455"/>
              <a:gd name="connsiteY5" fmla="*/ 24 h 5298672"/>
              <a:gd name="connsiteX6" fmla="*/ 4564434 w 4877455"/>
              <a:gd name="connsiteY6" fmla="*/ 24 h 5298672"/>
              <a:gd name="connsiteX7" fmla="*/ 4877334 w 4877455"/>
              <a:gd name="connsiteY7" fmla="*/ 241606 h 5298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77455" h="5298672">
                <a:moveTo>
                  <a:pt x="4877334" y="5057176"/>
                </a:moveTo>
                <a:cubicBezTo>
                  <a:pt x="4877334" y="5190563"/>
                  <a:pt x="4737375" y="5298696"/>
                  <a:pt x="4564434" y="5298696"/>
                </a:cubicBezTo>
                <a:lnTo>
                  <a:pt x="312839" y="5298696"/>
                </a:lnTo>
                <a:cubicBezTo>
                  <a:pt x="140020" y="5298696"/>
                  <a:pt x="-122" y="5190563"/>
                  <a:pt x="-122" y="5057176"/>
                </a:cubicBezTo>
                <a:lnTo>
                  <a:pt x="-122" y="241606"/>
                </a:lnTo>
                <a:cubicBezTo>
                  <a:pt x="-122" y="108158"/>
                  <a:pt x="139837" y="24"/>
                  <a:pt x="312839" y="24"/>
                </a:cubicBezTo>
                <a:lnTo>
                  <a:pt x="4564434" y="24"/>
                </a:lnTo>
                <a:cubicBezTo>
                  <a:pt x="4737253" y="24"/>
                  <a:pt x="4877334" y="108158"/>
                  <a:pt x="4877334" y="241606"/>
                </a:cubicBezTo>
                <a:close/>
              </a:path>
            </a:pathLst>
          </a:custGeom>
          <a:solidFill>
            <a:srgbClr val="FFFFFF"/>
          </a:solidFill>
          <a:ln w="6080" cap="flat">
            <a:noFill/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pic>
        <p:nvPicPr>
          <p:cNvPr id="46" name="صورة 45">
            <a:extLst>
              <a:ext uri="{FF2B5EF4-FFF2-40B4-BE49-F238E27FC236}">
                <a16:creationId xmlns:a16="http://schemas.microsoft.com/office/drawing/2014/main" id="{7D076E0B-1779-F14F-B16D-E495BD58BA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77743" y="655058"/>
            <a:ext cx="3715004" cy="5791504"/>
          </a:xfrm>
          <a:custGeom>
            <a:avLst/>
            <a:gdLst>
              <a:gd name="connsiteX0" fmla="*/ 856 w 4953338"/>
              <a:gd name="connsiteY0" fmla="*/ 139 h 5379300"/>
              <a:gd name="connsiteX1" fmla="*/ 4954194 w 4953338"/>
              <a:gd name="connsiteY1" fmla="*/ 139 h 5379300"/>
              <a:gd name="connsiteX2" fmla="*/ 4954194 w 4953338"/>
              <a:gd name="connsiteY2" fmla="*/ 5379440 h 5379300"/>
              <a:gd name="connsiteX3" fmla="*/ 856 w 4953338"/>
              <a:gd name="connsiteY3" fmla="*/ 5379440 h 5379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53338" h="5379300">
                <a:moveTo>
                  <a:pt x="856" y="139"/>
                </a:moveTo>
                <a:lnTo>
                  <a:pt x="4954194" y="139"/>
                </a:lnTo>
                <a:lnTo>
                  <a:pt x="4954194" y="5379440"/>
                </a:lnTo>
                <a:lnTo>
                  <a:pt x="856" y="5379440"/>
                </a:lnTo>
                <a:close/>
              </a:path>
            </a:pathLst>
          </a:custGeom>
        </p:spPr>
      </p:pic>
      <p:sp>
        <p:nvSpPr>
          <p:cNvPr id="47" name="شكل حر: شكل 10">
            <a:extLst>
              <a:ext uri="{FF2B5EF4-FFF2-40B4-BE49-F238E27FC236}">
                <a16:creationId xmlns:a16="http://schemas.microsoft.com/office/drawing/2014/main" id="{546866AB-DFC6-1B4F-B70A-AC4A19DB4444}"/>
              </a:ext>
            </a:extLst>
          </p:cNvPr>
          <p:cNvSpPr/>
          <p:nvPr/>
        </p:nvSpPr>
        <p:spPr>
          <a:xfrm>
            <a:off x="6107113" y="698500"/>
            <a:ext cx="3657600" cy="5703888"/>
          </a:xfrm>
          <a:custGeom>
            <a:avLst/>
            <a:gdLst>
              <a:gd name="connsiteX0" fmla="*/ 4877517 w 4877638"/>
              <a:gd name="connsiteY0" fmla="*/ 5057176 h 5298672"/>
              <a:gd name="connsiteX1" fmla="*/ 4564555 w 4877638"/>
              <a:gd name="connsiteY1" fmla="*/ 5298696 h 5298672"/>
              <a:gd name="connsiteX2" fmla="*/ 312778 w 4877638"/>
              <a:gd name="connsiteY2" fmla="*/ 5298696 h 5298672"/>
              <a:gd name="connsiteX3" fmla="*/ -122 w 4877638"/>
              <a:gd name="connsiteY3" fmla="*/ 5057176 h 5298672"/>
              <a:gd name="connsiteX4" fmla="*/ -122 w 4877638"/>
              <a:gd name="connsiteY4" fmla="*/ 241606 h 5298672"/>
              <a:gd name="connsiteX5" fmla="*/ 312778 w 4877638"/>
              <a:gd name="connsiteY5" fmla="*/ 24 h 5298672"/>
              <a:gd name="connsiteX6" fmla="*/ 4564373 w 4877638"/>
              <a:gd name="connsiteY6" fmla="*/ 24 h 5298672"/>
              <a:gd name="connsiteX7" fmla="*/ 4877334 w 4877638"/>
              <a:gd name="connsiteY7" fmla="*/ 241606 h 5298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77638" h="5298672">
                <a:moveTo>
                  <a:pt x="4877517" y="5057176"/>
                </a:moveTo>
                <a:cubicBezTo>
                  <a:pt x="4877517" y="5190563"/>
                  <a:pt x="4737558" y="5298696"/>
                  <a:pt x="4564555" y="5298696"/>
                </a:cubicBezTo>
                <a:lnTo>
                  <a:pt x="312778" y="5298696"/>
                </a:lnTo>
                <a:cubicBezTo>
                  <a:pt x="139959" y="5298696"/>
                  <a:pt x="-122" y="5190563"/>
                  <a:pt x="-122" y="5057176"/>
                </a:cubicBezTo>
                <a:lnTo>
                  <a:pt x="-122" y="241606"/>
                </a:lnTo>
                <a:cubicBezTo>
                  <a:pt x="-122" y="108158"/>
                  <a:pt x="139837" y="24"/>
                  <a:pt x="312778" y="24"/>
                </a:cubicBezTo>
                <a:lnTo>
                  <a:pt x="4564373" y="24"/>
                </a:lnTo>
                <a:cubicBezTo>
                  <a:pt x="4737192" y="24"/>
                  <a:pt x="4877334" y="108158"/>
                  <a:pt x="4877334" y="241606"/>
                </a:cubicBezTo>
                <a:close/>
              </a:path>
            </a:pathLst>
          </a:custGeom>
          <a:solidFill>
            <a:srgbClr val="FFFFFF"/>
          </a:solidFill>
          <a:ln w="6080" cap="flat">
            <a:noFill/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pic>
        <p:nvPicPr>
          <p:cNvPr id="48" name="صورة 47">
            <a:extLst>
              <a:ext uri="{FF2B5EF4-FFF2-40B4-BE49-F238E27FC236}">
                <a16:creationId xmlns:a16="http://schemas.microsoft.com/office/drawing/2014/main" id="{6D289981-BAE1-FD47-913E-64E77A4890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30795" y="604855"/>
            <a:ext cx="3783461" cy="5791504"/>
          </a:xfrm>
          <a:custGeom>
            <a:avLst/>
            <a:gdLst>
              <a:gd name="connsiteX0" fmla="*/ 35 w 5044615"/>
              <a:gd name="connsiteY0" fmla="*/ 128 h 5379300"/>
              <a:gd name="connsiteX1" fmla="*/ 5044651 w 5044615"/>
              <a:gd name="connsiteY1" fmla="*/ 128 h 5379300"/>
              <a:gd name="connsiteX2" fmla="*/ 5044651 w 5044615"/>
              <a:gd name="connsiteY2" fmla="*/ 5379429 h 5379300"/>
              <a:gd name="connsiteX3" fmla="*/ 35 w 5044615"/>
              <a:gd name="connsiteY3" fmla="*/ 5379429 h 5379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44615" h="5379300">
                <a:moveTo>
                  <a:pt x="35" y="128"/>
                </a:moveTo>
                <a:lnTo>
                  <a:pt x="5044651" y="128"/>
                </a:lnTo>
                <a:lnTo>
                  <a:pt x="5044651" y="5379429"/>
                </a:lnTo>
                <a:lnTo>
                  <a:pt x="35" y="5379429"/>
                </a:lnTo>
                <a:close/>
              </a:path>
            </a:pathLst>
          </a:custGeom>
        </p:spPr>
      </p:pic>
      <p:sp>
        <p:nvSpPr>
          <p:cNvPr id="53" name="شكل حر: شكل 12">
            <a:extLst>
              <a:ext uri="{FF2B5EF4-FFF2-40B4-BE49-F238E27FC236}">
                <a16:creationId xmlns:a16="http://schemas.microsoft.com/office/drawing/2014/main" id="{31F065A4-0D2D-1F4B-AF4E-F690DA371464}"/>
              </a:ext>
            </a:extLst>
          </p:cNvPr>
          <p:cNvSpPr/>
          <p:nvPr/>
        </p:nvSpPr>
        <p:spPr>
          <a:xfrm>
            <a:off x="2360614" y="646114"/>
            <a:ext cx="3724275" cy="5705475"/>
          </a:xfrm>
          <a:custGeom>
            <a:avLst/>
            <a:gdLst>
              <a:gd name="connsiteX0" fmla="*/ 4966239 w 4966360"/>
              <a:gd name="connsiteY0" fmla="*/ 5057175 h 5298732"/>
              <a:gd name="connsiteX1" fmla="*/ 4653339 w 4966360"/>
              <a:gd name="connsiteY1" fmla="*/ 5298757 h 5298732"/>
              <a:gd name="connsiteX2" fmla="*/ 312778 w 4966360"/>
              <a:gd name="connsiteY2" fmla="*/ 5298757 h 5298732"/>
              <a:gd name="connsiteX3" fmla="*/ -122 w 4966360"/>
              <a:gd name="connsiteY3" fmla="*/ 5057175 h 5298732"/>
              <a:gd name="connsiteX4" fmla="*/ -122 w 4966360"/>
              <a:gd name="connsiteY4" fmla="*/ 241606 h 5298732"/>
              <a:gd name="connsiteX5" fmla="*/ 312778 w 4966360"/>
              <a:gd name="connsiteY5" fmla="*/ 24 h 5298732"/>
              <a:gd name="connsiteX6" fmla="*/ 4653339 w 4966360"/>
              <a:gd name="connsiteY6" fmla="*/ 24 h 5298732"/>
              <a:gd name="connsiteX7" fmla="*/ 4966239 w 4966360"/>
              <a:gd name="connsiteY7" fmla="*/ 241606 h 5298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966360" h="5298732">
                <a:moveTo>
                  <a:pt x="4966239" y="5057175"/>
                </a:moveTo>
                <a:cubicBezTo>
                  <a:pt x="4966239" y="5190624"/>
                  <a:pt x="4826279" y="5298757"/>
                  <a:pt x="4653339" y="5298757"/>
                </a:cubicBezTo>
                <a:lnTo>
                  <a:pt x="312778" y="5298757"/>
                </a:lnTo>
                <a:cubicBezTo>
                  <a:pt x="139959" y="5298757"/>
                  <a:pt x="-122" y="5190624"/>
                  <a:pt x="-122" y="5057175"/>
                </a:cubicBezTo>
                <a:lnTo>
                  <a:pt x="-122" y="241606"/>
                </a:lnTo>
                <a:cubicBezTo>
                  <a:pt x="-122" y="108219"/>
                  <a:pt x="139837" y="24"/>
                  <a:pt x="312778" y="24"/>
                </a:cubicBezTo>
                <a:lnTo>
                  <a:pt x="4653339" y="24"/>
                </a:lnTo>
                <a:cubicBezTo>
                  <a:pt x="4826158" y="24"/>
                  <a:pt x="4966239" y="108219"/>
                  <a:pt x="4966239" y="241606"/>
                </a:cubicBezTo>
                <a:close/>
              </a:path>
            </a:pathLst>
          </a:custGeom>
          <a:solidFill>
            <a:srgbClr val="FFFFFF"/>
          </a:solidFill>
          <a:ln w="6080" cap="flat">
            <a:noFill/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pic>
        <p:nvPicPr>
          <p:cNvPr id="54" name="صورة 53">
            <a:extLst>
              <a:ext uri="{FF2B5EF4-FFF2-40B4-BE49-F238E27FC236}">
                <a16:creationId xmlns:a16="http://schemas.microsoft.com/office/drawing/2014/main" id="{E7FD4933-8AA7-4741-8D07-90A9A8D7C3B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68616" y="604855"/>
            <a:ext cx="3792590" cy="5791504"/>
          </a:xfrm>
          <a:custGeom>
            <a:avLst/>
            <a:gdLst>
              <a:gd name="connsiteX0" fmla="*/ 854 w 5056786"/>
              <a:gd name="connsiteY0" fmla="*/ 128 h 5379300"/>
              <a:gd name="connsiteX1" fmla="*/ 5057640 w 5056786"/>
              <a:gd name="connsiteY1" fmla="*/ 128 h 5379300"/>
              <a:gd name="connsiteX2" fmla="*/ 5057640 w 5056786"/>
              <a:gd name="connsiteY2" fmla="*/ 5379429 h 5379300"/>
              <a:gd name="connsiteX3" fmla="*/ 854 w 5056786"/>
              <a:gd name="connsiteY3" fmla="*/ 5379429 h 5379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56786" h="5379300">
                <a:moveTo>
                  <a:pt x="854" y="128"/>
                </a:moveTo>
                <a:lnTo>
                  <a:pt x="5057640" y="128"/>
                </a:lnTo>
                <a:lnTo>
                  <a:pt x="5057640" y="5379429"/>
                </a:lnTo>
                <a:lnTo>
                  <a:pt x="854" y="5379429"/>
                </a:lnTo>
                <a:close/>
              </a:path>
            </a:pathLst>
          </a:custGeom>
        </p:spPr>
      </p:pic>
      <p:sp>
        <p:nvSpPr>
          <p:cNvPr id="55" name="شكل حر: شكل 14">
            <a:extLst>
              <a:ext uri="{FF2B5EF4-FFF2-40B4-BE49-F238E27FC236}">
                <a16:creationId xmlns:a16="http://schemas.microsoft.com/office/drawing/2014/main" id="{7509A6F0-A438-0E44-85CE-C666CDCF8F00}"/>
              </a:ext>
            </a:extLst>
          </p:cNvPr>
          <p:cNvSpPr/>
          <p:nvPr/>
        </p:nvSpPr>
        <p:spPr>
          <a:xfrm>
            <a:off x="6096000" y="646114"/>
            <a:ext cx="3735388" cy="5705475"/>
          </a:xfrm>
          <a:custGeom>
            <a:avLst/>
            <a:gdLst>
              <a:gd name="connsiteX0" fmla="*/ 4981086 w 4981207"/>
              <a:gd name="connsiteY0" fmla="*/ 5057175 h 5298732"/>
              <a:gd name="connsiteX1" fmla="*/ 4668187 w 4981207"/>
              <a:gd name="connsiteY1" fmla="*/ 5298757 h 5298732"/>
              <a:gd name="connsiteX2" fmla="*/ 312839 w 4981207"/>
              <a:gd name="connsiteY2" fmla="*/ 5298757 h 5298732"/>
              <a:gd name="connsiteX3" fmla="*/ -122 w 4981207"/>
              <a:gd name="connsiteY3" fmla="*/ 5057175 h 5298732"/>
              <a:gd name="connsiteX4" fmla="*/ -122 w 4981207"/>
              <a:gd name="connsiteY4" fmla="*/ 241606 h 5298732"/>
              <a:gd name="connsiteX5" fmla="*/ 312839 w 4981207"/>
              <a:gd name="connsiteY5" fmla="*/ 24 h 5298732"/>
              <a:gd name="connsiteX6" fmla="*/ 4668187 w 4981207"/>
              <a:gd name="connsiteY6" fmla="*/ 24 h 5298732"/>
              <a:gd name="connsiteX7" fmla="*/ 4981086 w 4981207"/>
              <a:gd name="connsiteY7" fmla="*/ 241606 h 5298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981207" h="5298732">
                <a:moveTo>
                  <a:pt x="4981086" y="5057175"/>
                </a:moveTo>
                <a:cubicBezTo>
                  <a:pt x="4981086" y="5190624"/>
                  <a:pt x="4841127" y="5298757"/>
                  <a:pt x="4668187" y="5298757"/>
                </a:cubicBezTo>
                <a:lnTo>
                  <a:pt x="312839" y="5298757"/>
                </a:lnTo>
                <a:cubicBezTo>
                  <a:pt x="140020" y="5298757"/>
                  <a:pt x="-122" y="5190624"/>
                  <a:pt x="-122" y="5057175"/>
                </a:cubicBezTo>
                <a:lnTo>
                  <a:pt x="-122" y="241606"/>
                </a:lnTo>
                <a:cubicBezTo>
                  <a:pt x="-122" y="108219"/>
                  <a:pt x="139837" y="24"/>
                  <a:pt x="312839" y="24"/>
                </a:cubicBezTo>
                <a:lnTo>
                  <a:pt x="4668187" y="24"/>
                </a:lnTo>
                <a:cubicBezTo>
                  <a:pt x="4841006" y="24"/>
                  <a:pt x="4981086" y="108219"/>
                  <a:pt x="4981086" y="241606"/>
                </a:cubicBezTo>
                <a:close/>
              </a:path>
            </a:pathLst>
          </a:custGeom>
          <a:solidFill>
            <a:srgbClr val="FFFFFF"/>
          </a:solidFill>
          <a:ln w="6080" cap="flat">
            <a:noFill/>
            <a:prstDash val="solid"/>
            <a:miter/>
          </a:ln>
        </p:spPr>
        <p:txBody>
          <a:bodyPr rtlCol="1" anchor="ctr"/>
          <a:lstStyle/>
          <a:p>
            <a:pPr algn="r" rtl="1">
              <a:defRPr/>
            </a:pPr>
            <a:endParaRPr lang="ar-EG" sz="1350"/>
          </a:p>
        </p:txBody>
      </p:sp>
      <p:pic>
        <p:nvPicPr>
          <p:cNvPr id="56" name="صورة 55">
            <a:extLst>
              <a:ext uri="{FF2B5EF4-FFF2-40B4-BE49-F238E27FC236}">
                <a16:creationId xmlns:a16="http://schemas.microsoft.com/office/drawing/2014/main" id="{327F7364-F37C-544E-A499-E6A3469CD8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9251" y="555600"/>
            <a:ext cx="3715004" cy="5784953"/>
          </a:xfrm>
          <a:custGeom>
            <a:avLst/>
            <a:gdLst>
              <a:gd name="connsiteX0" fmla="*/ 50 w 4953338"/>
              <a:gd name="connsiteY0" fmla="*/ 117 h 5373215"/>
              <a:gd name="connsiteX1" fmla="*/ 4953388 w 4953338"/>
              <a:gd name="connsiteY1" fmla="*/ 117 h 5373215"/>
              <a:gd name="connsiteX2" fmla="*/ 4953388 w 4953338"/>
              <a:gd name="connsiteY2" fmla="*/ 5373333 h 5373215"/>
              <a:gd name="connsiteX3" fmla="*/ 50 w 4953338"/>
              <a:gd name="connsiteY3" fmla="*/ 5373333 h 5373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53338" h="5373215">
                <a:moveTo>
                  <a:pt x="50" y="117"/>
                </a:moveTo>
                <a:lnTo>
                  <a:pt x="4953388" y="117"/>
                </a:lnTo>
                <a:lnTo>
                  <a:pt x="4953388" y="5373333"/>
                </a:lnTo>
                <a:lnTo>
                  <a:pt x="50" y="5373333"/>
                </a:lnTo>
                <a:close/>
              </a:path>
            </a:pathLst>
          </a:custGeom>
        </p:spPr>
      </p:pic>
      <p:sp>
        <p:nvSpPr>
          <p:cNvPr id="57" name="شكل حر: شكل 26">
            <a:extLst>
              <a:ext uri="{FF2B5EF4-FFF2-40B4-BE49-F238E27FC236}">
                <a16:creationId xmlns:a16="http://schemas.microsoft.com/office/drawing/2014/main" id="{4E1BCCDC-6667-6740-AB45-7E743214FABD}"/>
              </a:ext>
            </a:extLst>
          </p:cNvPr>
          <p:cNvSpPr/>
          <p:nvPr/>
        </p:nvSpPr>
        <p:spPr>
          <a:xfrm>
            <a:off x="2428875" y="595314"/>
            <a:ext cx="3657600" cy="5703887"/>
          </a:xfrm>
          <a:custGeom>
            <a:avLst/>
            <a:gdLst>
              <a:gd name="connsiteX0" fmla="*/ 4877517 w 4877638"/>
              <a:gd name="connsiteY0" fmla="*/ 5057176 h 5298733"/>
              <a:gd name="connsiteX1" fmla="*/ 4564556 w 4877638"/>
              <a:gd name="connsiteY1" fmla="*/ 5298757 h 5298733"/>
              <a:gd name="connsiteX2" fmla="*/ 312778 w 4877638"/>
              <a:gd name="connsiteY2" fmla="*/ 5298757 h 5298733"/>
              <a:gd name="connsiteX3" fmla="*/ -122 w 4877638"/>
              <a:gd name="connsiteY3" fmla="*/ 5057176 h 5298733"/>
              <a:gd name="connsiteX4" fmla="*/ -122 w 4877638"/>
              <a:gd name="connsiteY4" fmla="*/ 241606 h 5298733"/>
              <a:gd name="connsiteX5" fmla="*/ 312778 w 4877638"/>
              <a:gd name="connsiteY5" fmla="*/ 24 h 5298733"/>
              <a:gd name="connsiteX6" fmla="*/ 4564373 w 4877638"/>
              <a:gd name="connsiteY6" fmla="*/ 24 h 5298733"/>
              <a:gd name="connsiteX7" fmla="*/ 4877334 w 4877638"/>
              <a:gd name="connsiteY7" fmla="*/ 241606 h 52987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77638" h="5298733">
                <a:moveTo>
                  <a:pt x="4877517" y="5057176"/>
                </a:moveTo>
                <a:cubicBezTo>
                  <a:pt x="4877517" y="5190563"/>
                  <a:pt x="4737558" y="5298757"/>
                  <a:pt x="4564556" y="5298757"/>
                </a:cubicBezTo>
                <a:lnTo>
                  <a:pt x="312778" y="5298757"/>
                </a:lnTo>
                <a:cubicBezTo>
                  <a:pt x="139959" y="5298757"/>
                  <a:pt x="-122" y="5190563"/>
                  <a:pt x="-122" y="5057176"/>
                </a:cubicBezTo>
                <a:lnTo>
                  <a:pt x="-122" y="241606"/>
                </a:lnTo>
                <a:cubicBezTo>
                  <a:pt x="-122" y="108158"/>
                  <a:pt x="139837" y="24"/>
                  <a:pt x="312778" y="24"/>
                </a:cubicBezTo>
                <a:lnTo>
                  <a:pt x="4564373" y="24"/>
                </a:lnTo>
                <a:cubicBezTo>
                  <a:pt x="4737192" y="24"/>
                  <a:pt x="4877334" y="108158"/>
                  <a:pt x="4877334" y="241606"/>
                </a:cubicBezTo>
                <a:close/>
              </a:path>
            </a:pathLst>
          </a:custGeom>
          <a:solidFill>
            <a:srgbClr val="FFFFFF"/>
          </a:solidFill>
          <a:ln w="6080" cap="flat">
            <a:noFill/>
            <a:prstDash val="solid"/>
            <a:miter/>
          </a:ln>
        </p:spPr>
        <p:txBody>
          <a:bodyPr rtlCol="1" anchor="ctr"/>
          <a:lstStyle/>
          <a:p>
            <a:pPr algn="r" rtl="1">
              <a:defRPr/>
            </a:pPr>
            <a:endParaRPr lang="ar-EG" sz="1350"/>
          </a:p>
        </p:txBody>
      </p:sp>
      <p:sp>
        <p:nvSpPr>
          <p:cNvPr id="58" name="شكل حر: شكل 27">
            <a:extLst>
              <a:ext uri="{FF2B5EF4-FFF2-40B4-BE49-F238E27FC236}">
                <a16:creationId xmlns:a16="http://schemas.microsoft.com/office/drawing/2014/main" id="{8F69DB2A-0659-294E-ADD7-905B2674AB79}"/>
              </a:ext>
            </a:extLst>
          </p:cNvPr>
          <p:cNvSpPr/>
          <p:nvPr/>
        </p:nvSpPr>
        <p:spPr>
          <a:xfrm>
            <a:off x="2693988" y="1808164"/>
            <a:ext cx="3205162" cy="53975"/>
          </a:xfrm>
          <a:custGeom>
            <a:avLst/>
            <a:gdLst>
              <a:gd name="connsiteX0" fmla="*/ 0 w 4274353"/>
              <a:gd name="connsiteY0" fmla="*/ 0 h 6085"/>
              <a:gd name="connsiteX1" fmla="*/ 4274354 w 4274353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74353" h="6085">
                <a:moveTo>
                  <a:pt x="0" y="0"/>
                </a:moveTo>
                <a:lnTo>
                  <a:pt x="4274354" y="0"/>
                </a:lnTo>
              </a:path>
            </a:pathLst>
          </a:custGeom>
          <a:ln w="12161" cap="rnd">
            <a:solidFill>
              <a:srgbClr val="E3A06B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59" name="شكل حر: شكل 28">
            <a:extLst>
              <a:ext uri="{FF2B5EF4-FFF2-40B4-BE49-F238E27FC236}">
                <a16:creationId xmlns:a16="http://schemas.microsoft.com/office/drawing/2014/main" id="{28C13C21-7350-7145-9FB0-3325C0D7F9A6}"/>
              </a:ext>
            </a:extLst>
          </p:cNvPr>
          <p:cNvSpPr/>
          <p:nvPr/>
        </p:nvSpPr>
        <p:spPr>
          <a:xfrm>
            <a:off x="2693988" y="2132014"/>
            <a:ext cx="3192462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60" name="شكل حر: شكل 29">
            <a:extLst>
              <a:ext uri="{FF2B5EF4-FFF2-40B4-BE49-F238E27FC236}">
                <a16:creationId xmlns:a16="http://schemas.microsoft.com/office/drawing/2014/main" id="{7CE29CE5-2909-3048-BFD1-89C501166C65}"/>
              </a:ext>
            </a:extLst>
          </p:cNvPr>
          <p:cNvSpPr/>
          <p:nvPr/>
        </p:nvSpPr>
        <p:spPr>
          <a:xfrm>
            <a:off x="2693988" y="2351089"/>
            <a:ext cx="3192462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61" name="شكل حر: شكل 30">
            <a:extLst>
              <a:ext uri="{FF2B5EF4-FFF2-40B4-BE49-F238E27FC236}">
                <a16:creationId xmlns:a16="http://schemas.microsoft.com/office/drawing/2014/main" id="{0FDF3414-2E7E-CE4D-B1D0-23471776C0AB}"/>
              </a:ext>
            </a:extLst>
          </p:cNvPr>
          <p:cNvSpPr/>
          <p:nvPr/>
        </p:nvSpPr>
        <p:spPr>
          <a:xfrm>
            <a:off x="2693988" y="2571751"/>
            <a:ext cx="3192462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62" name="شكل حر: شكل 31">
            <a:extLst>
              <a:ext uri="{FF2B5EF4-FFF2-40B4-BE49-F238E27FC236}">
                <a16:creationId xmlns:a16="http://schemas.microsoft.com/office/drawing/2014/main" id="{6DFCA002-DC80-CA4C-812F-DDB45D315E35}"/>
              </a:ext>
            </a:extLst>
          </p:cNvPr>
          <p:cNvSpPr/>
          <p:nvPr/>
        </p:nvSpPr>
        <p:spPr>
          <a:xfrm>
            <a:off x="2693988" y="2801939"/>
            <a:ext cx="3192462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63" name="شكل حر: شكل 32">
            <a:extLst>
              <a:ext uri="{FF2B5EF4-FFF2-40B4-BE49-F238E27FC236}">
                <a16:creationId xmlns:a16="http://schemas.microsoft.com/office/drawing/2014/main" id="{0280E252-EED9-A344-BE90-59AF0960F72C}"/>
              </a:ext>
            </a:extLst>
          </p:cNvPr>
          <p:cNvSpPr/>
          <p:nvPr/>
        </p:nvSpPr>
        <p:spPr>
          <a:xfrm>
            <a:off x="2693988" y="3021013"/>
            <a:ext cx="3192462" cy="55562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64" name="شكل حر: شكل 33">
            <a:extLst>
              <a:ext uri="{FF2B5EF4-FFF2-40B4-BE49-F238E27FC236}">
                <a16:creationId xmlns:a16="http://schemas.microsoft.com/office/drawing/2014/main" id="{E712AA6F-EB06-BE40-B123-DAC55DCC248B}"/>
              </a:ext>
            </a:extLst>
          </p:cNvPr>
          <p:cNvSpPr/>
          <p:nvPr/>
        </p:nvSpPr>
        <p:spPr>
          <a:xfrm>
            <a:off x="2693988" y="3241676"/>
            <a:ext cx="3192462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65" name="شكل حر: شكل 34">
            <a:extLst>
              <a:ext uri="{FF2B5EF4-FFF2-40B4-BE49-F238E27FC236}">
                <a16:creationId xmlns:a16="http://schemas.microsoft.com/office/drawing/2014/main" id="{7C8A798E-1A5F-9C47-9C57-6146826B9622}"/>
              </a:ext>
            </a:extLst>
          </p:cNvPr>
          <p:cNvSpPr/>
          <p:nvPr/>
        </p:nvSpPr>
        <p:spPr>
          <a:xfrm>
            <a:off x="2693988" y="3460751"/>
            <a:ext cx="3192462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66" name="شكل حر: شكل 35">
            <a:extLst>
              <a:ext uri="{FF2B5EF4-FFF2-40B4-BE49-F238E27FC236}">
                <a16:creationId xmlns:a16="http://schemas.microsoft.com/office/drawing/2014/main" id="{0980E495-7861-9540-8E2F-7FF0A2CDD8F4}"/>
              </a:ext>
            </a:extLst>
          </p:cNvPr>
          <p:cNvSpPr/>
          <p:nvPr/>
        </p:nvSpPr>
        <p:spPr>
          <a:xfrm>
            <a:off x="2693988" y="3690938"/>
            <a:ext cx="3192462" cy="55562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67" name="شكل حر: شكل 36">
            <a:extLst>
              <a:ext uri="{FF2B5EF4-FFF2-40B4-BE49-F238E27FC236}">
                <a16:creationId xmlns:a16="http://schemas.microsoft.com/office/drawing/2014/main" id="{F46F92DE-BBC8-9F4B-8E52-3EC89B931825}"/>
              </a:ext>
            </a:extLst>
          </p:cNvPr>
          <p:cNvSpPr/>
          <p:nvPr/>
        </p:nvSpPr>
        <p:spPr>
          <a:xfrm>
            <a:off x="2693988" y="3911601"/>
            <a:ext cx="3192462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68" name="شكل حر: شكل 37">
            <a:extLst>
              <a:ext uri="{FF2B5EF4-FFF2-40B4-BE49-F238E27FC236}">
                <a16:creationId xmlns:a16="http://schemas.microsoft.com/office/drawing/2014/main" id="{9EB14013-5E40-8246-B52B-4C545984CDA3}"/>
              </a:ext>
            </a:extLst>
          </p:cNvPr>
          <p:cNvSpPr/>
          <p:nvPr/>
        </p:nvSpPr>
        <p:spPr>
          <a:xfrm>
            <a:off x="2693988" y="4130676"/>
            <a:ext cx="3192462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69" name="شكل حر: شكل 38">
            <a:extLst>
              <a:ext uri="{FF2B5EF4-FFF2-40B4-BE49-F238E27FC236}">
                <a16:creationId xmlns:a16="http://schemas.microsoft.com/office/drawing/2014/main" id="{7F7406FA-09DC-B84E-91EE-2FFF7FFB26A4}"/>
              </a:ext>
            </a:extLst>
          </p:cNvPr>
          <p:cNvSpPr/>
          <p:nvPr/>
        </p:nvSpPr>
        <p:spPr>
          <a:xfrm>
            <a:off x="2693988" y="4351339"/>
            <a:ext cx="3192462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70" name="شكل حر: شكل 39">
            <a:extLst>
              <a:ext uri="{FF2B5EF4-FFF2-40B4-BE49-F238E27FC236}">
                <a16:creationId xmlns:a16="http://schemas.microsoft.com/office/drawing/2014/main" id="{6BF25C6E-6139-7F46-AB85-234BF91347C3}"/>
              </a:ext>
            </a:extLst>
          </p:cNvPr>
          <p:cNvSpPr/>
          <p:nvPr/>
        </p:nvSpPr>
        <p:spPr>
          <a:xfrm>
            <a:off x="2693988" y="4581526"/>
            <a:ext cx="3192462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71" name="شكل حر: شكل 40">
            <a:extLst>
              <a:ext uri="{FF2B5EF4-FFF2-40B4-BE49-F238E27FC236}">
                <a16:creationId xmlns:a16="http://schemas.microsoft.com/office/drawing/2014/main" id="{426F7509-08AF-4A4F-A095-2A1ACA56D3FB}"/>
              </a:ext>
            </a:extLst>
          </p:cNvPr>
          <p:cNvSpPr/>
          <p:nvPr/>
        </p:nvSpPr>
        <p:spPr>
          <a:xfrm>
            <a:off x="2693988" y="4800601"/>
            <a:ext cx="3192462" cy="55563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72" name="شكل حر: شكل 41">
            <a:extLst>
              <a:ext uri="{FF2B5EF4-FFF2-40B4-BE49-F238E27FC236}">
                <a16:creationId xmlns:a16="http://schemas.microsoft.com/office/drawing/2014/main" id="{0771D5F8-4C72-B345-A425-CEBD9903C26A}"/>
              </a:ext>
            </a:extLst>
          </p:cNvPr>
          <p:cNvSpPr/>
          <p:nvPr/>
        </p:nvSpPr>
        <p:spPr>
          <a:xfrm>
            <a:off x="2693988" y="5068888"/>
            <a:ext cx="3205162" cy="55562"/>
          </a:xfrm>
          <a:custGeom>
            <a:avLst/>
            <a:gdLst>
              <a:gd name="connsiteX0" fmla="*/ 0 w 4274353"/>
              <a:gd name="connsiteY0" fmla="*/ 0 h 6085"/>
              <a:gd name="connsiteX1" fmla="*/ 4274354 w 4274353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74353" h="6085">
                <a:moveTo>
                  <a:pt x="0" y="0"/>
                </a:moveTo>
                <a:lnTo>
                  <a:pt x="4274354" y="0"/>
                </a:lnTo>
              </a:path>
            </a:pathLst>
          </a:custGeom>
          <a:ln w="12161" cap="rnd">
            <a:solidFill>
              <a:srgbClr val="E3A06B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73" name="شكل حر: شكل 54">
            <a:extLst>
              <a:ext uri="{FF2B5EF4-FFF2-40B4-BE49-F238E27FC236}">
                <a16:creationId xmlns:a16="http://schemas.microsoft.com/office/drawing/2014/main" id="{B4F16C32-E41A-FB44-A998-B977360BF0B0}"/>
              </a:ext>
            </a:extLst>
          </p:cNvPr>
          <p:cNvSpPr/>
          <p:nvPr/>
        </p:nvSpPr>
        <p:spPr>
          <a:xfrm>
            <a:off x="6372225" y="1808164"/>
            <a:ext cx="3206750" cy="53975"/>
          </a:xfrm>
          <a:custGeom>
            <a:avLst/>
            <a:gdLst>
              <a:gd name="connsiteX0" fmla="*/ 0 w 4274353"/>
              <a:gd name="connsiteY0" fmla="*/ 0 h 6085"/>
              <a:gd name="connsiteX1" fmla="*/ 4274354 w 4274353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74353" h="6085">
                <a:moveTo>
                  <a:pt x="0" y="0"/>
                </a:moveTo>
                <a:lnTo>
                  <a:pt x="4274354" y="0"/>
                </a:lnTo>
              </a:path>
            </a:pathLst>
          </a:custGeom>
          <a:ln w="12161" cap="rnd">
            <a:solidFill>
              <a:srgbClr val="E3A06B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74" name="شكل حر: شكل 55">
            <a:extLst>
              <a:ext uri="{FF2B5EF4-FFF2-40B4-BE49-F238E27FC236}">
                <a16:creationId xmlns:a16="http://schemas.microsoft.com/office/drawing/2014/main" id="{596848A1-D34F-C241-95B4-C386936456EC}"/>
              </a:ext>
            </a:extLst>
          </p:cNvPr>
          <p:cNvSpPr/>
          <p:nvPr/>
        </p:nvSpPr>
        <p:spPr>
          <a:xfrm>
            <a:off x="6372225" y="5068888"/>
            <a:ext cx="3206750" cy="55562"/>
          </a:xfrm>
          <a:custGeom>
            <a:avLst/>
            <a:gdLst>
              <a:gd name="connsiteX0" fmla="*/ 0 w 4274353"/>
              <a:gd name="connsiteY0" fmla="*/ 0 h 6085"/>
              <a:gd name="connsiteX1" fmla="*/ 4274354 w 4274353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74353" h="6085">
                <a:moveTo>
                  <a:pt x="0" y="0"/>
                </a:moveTo>
                <a:lnTo>
                  <a:pt x="4274354" y="0"/>
                </a:lnTo>
              </a:path>
            </a:pathLst>
          </a:custGeom>
          <a:ln w="12161" cap="rnd">
            <a:solidFill>
              <a:srgbClr val="E3A06B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75" name="شكل حر: شكل 56">
            <a:extLst>
              <a:ext uri="{FF2B5EF4-FFF2-40B4-BE49-F238E27FC236}">
                <a16:creationId xmlns:a16="http://schemas.microsoft.com/office/drawing/2014/main" id="{F98DA338-90F1-C245-BA39-53D5F1C07B0F}"/>
              </a:ext>
            </a:extLst>
          </p:cNvPr>
          <p:cNvSpPr/>
          <p:nvPr/>
        </p:nvSpPr>
        <p:spPr>
          <a:xfrm>
            <a:off x="6372225" y="2132014"/>
            <a:ext cx="3194050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76" name="شكل حر: شكل 57">
            <a:extLst>
              <a:ext uri="{FF2B5EF4-FFF2-40B4-BE49-F238E27FC236}">
                <a16:creationId xmlns:a16="http://schemas.microsoft.com/office/drawing/2014/main" id="{19ACD7BB-172F-2349-A842-C98E5D5A95D7}"/>
              </a:ext>
            </a:extLst>
          </p:cNvPr>
          <p:cNvSpPr/>
          <p:nvPr/>
        </p:nvSpPr>
        <p:spPr>
          <a:xfrm>
            <a:off x="6372225" y="2351089"/>
            <a:ext cx="3194050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77" name="شكل حر: شكل 58">
            <a:extLst>
              <a:ext uri="{FF2B5EF4-FFF2-40B4-BE49-F238E27FC236}">
                <a16:creationId xmlns:a16="http://schemas.microsoft.com/office/drawing/2014/main" id="{5A36423A-7DCA-8740-BE67-A7184E134D2C}"/>
              </a:ext>
            </a:extLst>
          </p:cNvPr>
          <p:cNvSpPr/>
          <p:nvPr/>
        </p:nvSpPr>
        <p:spPr>
          <a:xfrm>
            <a:off x="6372225" y="2571751"/>
            <a:ext cx="3194050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78" name="شكل حر: شكل 59">
            <a:extLst>
              <a:ext uri="{FF2B5EF4-FFF2-40B4-BE49-F238E27FC236}">
                <a16:creationId xmlns:a16="http://schemas.microsoft.com/office/drawing/2014/main" id="{BC30AFCC-7C62-ED4A-8608-0E31A0015414}"/>
              </a:ext>
            </a:extLst>
          </p:cNvPr>
          <p:cNvSpPr/>
          <p:nvPr/>
        </p:nvSpPr>
        <p:spPr>
          <a:xfrm>
            <a:off x="6372225" y="2801939"/>
            <a:ext cx="3194050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79" name="شكل حر: شكل 60">
            <a:extLst>
              <a:ext uri="{FF2B5EF4-FFF2-40B4-BE49-F238E27FC236}">
                <a16:creationId xmlns:a16="http://schemas.microsoft.com/office/drawing/2014/main" id="{3ECBC006-F4D8-1649-9623-661CB8E4A128}"/>
              </a:ext>
            </a:extLst>
          </p:cNvPr>
          <p:cNvSpPr/>
          <p:nvPr/>
        </p:nvSpPr>
        <p:spPr>
          <a:xfrm>
            <a:off x="6372225" y="3021013"/>
            <a:ext cx="3194050" cy="55562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80" name="شكل حر: شكل 61">
            <a:extLst>
              <a:ext uri="{FF2B5EF4-FFF2-40B4-BE49-F238E27FC236}">
                <a16:creationId xmlns:a16="http://schemas.microsoft.com/office/drawing/2014/main" id="{BCA7855A-BCB6-AC48-A0AB-04468BA6187D}"/>
              </a:ext>
            </a:extLst>
          </p:cNvPr>
          <p:cNvSpPr/>
          <p:nvPr/>
        </p:nvSpPr>
        <p:spPr>
          <a:xfrm>
            <a:off x="6372225" y="3241676"/>
            <a:ext cx="3194050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81" name="شكل حر: شكل 62">
            <a:extLst>
              <a:ext uri="{FF2B5EF4-FFF2-40B4-BE49-F238E27FC236}">
                <a16:creationId xmlns:a16="http://schemas.microsoft.com/office/drawing/2014/main" id="{B3C4B92D-2780-E247-9A7C-88C46DADBEC4}"/>
              </a:ext>
            </a:extLst>
          </p:cNvPr>
          <p:cNvSpPr/>
          <p:nvPr/>
        </p:nvSpPr>
        <p:spPr>
          <a:xfrm>
            <a:off x="6372225" y="3460751"/>
            <a:ext cx="3194050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82" name="شكل حر: شكل 63">
            <a:extLst>
              <a:ext uri="{FF2B5EF4-FFF2-40B4-BE49-F238E27FC236}">
                <a16:creationId xmlns:a16="http://schemas.microsoft.com/office/drawing/2014/main" id="{73EC5418-D202-0F4E-8A22-A4CA57AB87F3}"/>
              </a:ext>
            </a:extLst>
          </p:cNvPr>
          <p:cNvSpPr/>
          <p:nvPr/>
        </p:nvSpPr>
        <p:spPr>
          <a:xfrm>
            <a:off x="6372225" y="3690938"/>
            <a:ext cx="3194050" cy="55562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83" name="شكل حر: شكل 64">
            <a:extLst>
              <a:ext uri="{FF2B5EF4-FFF2-40B4-BE49-F238E27FC236}">
                <a16:creationId xmlns:a16="http://schemas.microsoft.com/office/drawing/2014/main" id="{E17E6778-3308-2F4D-8D2C-942908960FEB}"/>
              </a:ext>
            </a:extLst>
          </p:cNvPr>
          <p:cNvSpPr/>
          <p:nvPr/>
        </p:nvSpPr>
        <p:spPr>
          <a:xfrm>
            <a:off x="6372225" y="3911601"/>
            <a:ext cx="3194050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84" name="شكل حر: شكل 65">
            <a:extLst>
              <a:ext uri="{FF2B5EF4-FFF2-40B4-BE49-F238E27FC236}">
                <a16:creationId xmlns:a16="http://schemas.microsoft.com/office/drawing/2014/main" id="{1B234C8A-8479-4A41-BCE2-B92AF30B3B27}"/>
              </a:ext>
            </a:extLst>
          </p:cNvPr>
          <p:cNvSpPr/>
          <p:nvPr/>
        </p:nvSpPr>
        <p:spPr>
          <a:xfrm>
            <a:off x="6372225" y="4130676"/>
            <a:ext cx="3194050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85" name="شكل حر: شكل 66">
            <a:extLst>
              <a:ext uri="{FF2B5EF4-FFF2-40B4-BE49-F238E27FC236}">
                <a16:creationId xmlns:a16="http://schemas.microsoft.com/office/drawing/2014/main" id="{399344FD-E5AE-BB4D-9FE1-F035566AB202}"/>
              </a:ext>
            </a:extLst>
          </p:cNvPr>
          <p:cNvSpPr/>
          <p:nvPr/>
        </p:nvSpPr>
        <p:spPr>
          <a:xfrm>
            <a:off x="6372225" y="4351339"/>
            <a:ext cx="3194050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86" name="شكل حر: شكل 67">
            <a:extLst>
              <a:ext uri="{FF2B5EF4-FFF2-40B4-BE49-F238E27FC236}">
                <a16:creationId xmlns:a16="http://schemas.microsoft.com/office/drawing/2014/main" id="{72850BE5-9756-F149-8E97-5AA7C64A7125}"/>
              </a:ext>
            </a:extLst>
          </p:cNvPr>
          <p:cNvSpPr/>
          <p:nvPr/>
        </p:nvSpPr>
        <p:spPr>
          <a:xfrm>
            <a:off x="6372225" y="4581526"/>
            <a:ext cx="3194050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87" name="شكل حر: شكل 68">
            <a:extLst>
              <a:ext uri="{FF2B5EF4-FFF2-40B4-BE49-F238E27FC236}">
                <a16:creationId xmlns:a16="http://schemas.microsoft.com/office/drawing/2014/main" id="{A5537637-CFCE-9E47-866F-BD544AC0D369}"/>
              </a:ext>
            </a:extLst>
          </p:cNvPr>
          <p:cNvSpPr/>
          <p:nvPr/>
        </p:nvSpPr>
        <p:spPr>
          <a:xfrm>
            <a:off x="6372225" y="4800601"/>
            <a:ext cx="3194050" cy="55563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25649" name="مربع نص 105">
            <a:extLst>
              <a:ext uri="{FF2B5EF4-FFF2-40B4-BE49-F238E27FC236}">
                <a16:creationId xmlns:a16="http://schemas.microsoft.com/office/drawing/2014/main" id="{2159D252-0C5D-DE45-A534-9F9434341D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80463" y="5137151"/>
            <a:ext cx="73501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0"/>
              </a:spcBef>
              <a:buFontTx/>
              <a:buNone/>
            </a:pPr>
            <a:r>
              <a:rPr lang="ar-EG" altLang="ar-SA" sz="1200">
                <a:solidFill>
                  <a:srgbClr val="E3A06B"/>
                </a:solidFill>
                <a:ea typeface="AdvertisingLight"/>
                <a:cs typeface="AdvertisingLight"/>
              </a:rPr>
              <a:t>1</a:t>
            </a:r>
          </a:p>
        </p:txBody>
      </p:sp>
      <p:sp>
        <p:nvSpPr>
          <p:cNvPr id="25650" name="مربع نص 106">
            <a:extLst>
              <a:ext uri="{FF2B5EF4-FFF2-40B4-BE49-F238E27FC236}">
                <a16:creationId xmlns:a16="http://schemas.microsoft.com/office/drawing/2014/main" id="{B3BC01EB-E5F0-7F4A-B4E5-35F59D4546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62538" y="5138739"/>
            <a:ext cx="73501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0"/>
              </a:spcBef>
              <a:buFontTx/>
              <a:buNone/>
            </a:pPr>
            <a:r>
              <a:rPr lang="ar-EG" altLang="ar-SA" sz="1200">
                <a:solidFill>
                  <a:srgbClr val="E3A06B"/>
                </a:solidFill>
                <a:ea typeface="AdvertisingLight"/>
                <a:cs typeface="AdvertisingLight"/>
              </a:rPr>
              <a:t>2</a:t>
            </a:r>
          </a:p>
        </p:txBody>
      </p:sp>
      <p:pic>
        <p:nvPicPr>
          <p:cNvPr id="91" name="صورة 90">
            <a:hlinkClick r:id="rId7" action="ppaction://hlinksldjump"/>
            <a:extLst>
              <a:ext uri="{FF2B5EF4-FFF2-40B4-BE49-F238E27FC236}">
                <a16:creationId xmlns:a16="http://schemas.microsoft.com/office/drawing/2014/main" id="{5D41FECF-5DF0-7C4B-A9D0-B5EF2860223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30102" y="824175"/>
            <a:ext cx="405748" cy="579723"/>
          </a:xfrm>
          <a:prstGeom prst="rect">
            <a:avLst/>
          </a:prstGeom>
          <a:effectLst>
            <a:glow rad="152400">
              <a:schemeClr val="accent1">
                <a:alpha val="0"/>
              </a:schemeClr>
            </a:glow>
            <a:softEdge rad="0"/>
          </a:effectLst>
        </p:spPr>
      </p:pic>
      <p:graphicFrame>
        <p:nvGraphicFramePr>
          <p:cNvPr id="118897" name="Group 113">
            <a:extLst>
              <a:ext uri="{FF2B5EF4-FFF2-40B4-BE49-F238E27FC236}">
                <a16:creationId xmlns:a16="http://schemas.microsoft.com/office/drawing/2014/main" id="{553CA0F8-E995-474B-8E46-78B8830A0FE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20369381"/>
              </p:ext>
            </p:extLst>
          </p:nvPr>
        </p:nvGraphicFramePr>
        <p:xfrm>
          <a:off x="2357439" y="2426352"/>
          <a:ext cx="7456486" cy="3148011"/>
        </p:xfrm>
        <a:graphic>
          <a:graphicData uri="http://schemas.openxmlformats.org/drawingml/2006/table">
            <a:tbl>
              <a:tblPr rtl="1"/>
              <a:tblGrid>
                <a:gridCol w="21797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767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049337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1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ar-SA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8" marR="91438" anchor="ctr" horzOverflow="overflow">
                    <a:lnL w="28575" cap="flat" cmpd="thinThick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thinThick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thinThick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thinThick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D9BD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1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ar-SA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8" marR="91438" anchor="ctr" horzOverflow="overflow">
                    <a:lnL w="12700" cap="flat" cmpd="thinThick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thinThick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thinThick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thinThick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5D6C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49337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1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ar-SA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8" marR="91438" anchor="ctr" horzOverflow="overflow">
                    <a:lnL w="28575" cap="flat" cmpd="thinThick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thinThick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thinThick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thinThick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D9BD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1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ar-SA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8" marR="91438" anchor="ctr" horzOverflow="overflow">
                    <a:lnL w="12700" cap="flat" cmpd="thinThick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thinThick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thinThick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thinThick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5D6C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49337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1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ar-SA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8" marR="91438" anchor="ctr" horzOverflow="overflow">
                    <a:lnL w="28575" cap="flat" cmpd="thinThick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thinThick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thinThick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thinThick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D9BD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1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ar-SA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8" marR="91438" anchor="ctr" horzOverflow="overflow">
                    <a:lnL w="12700" cap="flat" cmpd="thinThick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thinThick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thinThick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thinThick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5D6C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3130" name="Text Box 58">
            <a:extLst>
              <a:ext uri="{FF2B5EF4-FFF2-40B4-BE49-F238E27FC236}">
                <a16:creationId xmlns:a16="http://schemas.microsoft.com/office/drawing/2014/main" id="{55CACBBB-66C6-D448-9894-167C08D8B0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6163" y="2720976"/>
            <a:ext cx="22002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dirty="0"/>
              <a:t>٣٠ ك</a:t>
            </a:r>
            <a:r>
              <a:rPr lang="ar-SA" altLang="ar-SA" baseline="30000" dirty="0">
                <a:solidFill>
                  <a:srgbClr val="FF0000"/>
                </a:solidFill>
              </a:rPr>
              <a:t>٣</a:t>
            </a:r>
            <a:r>
              <a:rPr lang="ar-SA" altLang="ar-SA" sz="2400" dirty="0"/>
              <a:t> ر</a:t>
            </a:r>
            <a:r>
              <a:rPr lang="ar-SA" altLang="ar-SA" baseline="30000" dirty="0">
                <a:solidFill>
                  <a:srgbClr val="FF0000"/>
                </a:solidFill>
              </a:rPr>
              <a:t>٢</a:t>
            </a:r>
            <a:r>
              <a:rPr lang="ar-SA" altLang="ar-SA" sz="2400" dirty="0"/>
              <a:t> ن</a:t>
            </a:r>
            <a:endParaRPr lang="en-US" altLang="ar-SA" sz="2400" dirty="0"/>
          </a:p>
        </p:txBody>
      </p:sp>
      <p:sp>
        <p:nvSpPr>
          <p:cNvPr id="2" name="Text Box 58">
            <a:extLst>
              <a:ext uri="{FF2B5EF4-FFF2-40B4-BE49-F238E27FC236}">
                <a16:creationId xmlns:a16="http://schemas.microsoft.com/office/drawing/2014/main" id="{1A5FF5DF-B146-754F-B1C1-0635CAC7E8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62813" y="3733150"/>
            <a:ext cx="22002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dirty="0"/>
              <a:t>٥٠ ك</a:t>
            </a:r>
            <a:r>
              <a:rPr lang="ar-SA" altLang="ar-SA" baseline="30000" dirty="0">
                <a:solidFill>
                  <a:srgbClr val="FF0000"/>
                </a:solidFill>
              </a:rPr>
              <a:t>٢</a:t>
            </a:r>
            <a:r>
              <a:rPr lang="ar-SA" altLang="ar-SA" sz="2400" dirty="0"/>
              <a:t> </a:t>
            </a:r>
            <a:r>
              <a:rPr lang="ar-SA" altLang="ar-SA" sz="2400" dirty="0" err="1"/>
              <a:t>ر</a:t>
            </a:r>
            <a:r>
              <a:rPr lang="ar-SA" altLang="ar-SA" sz="2400" dirty="0"/>
              <a:t> ن</a:t>
            </a:r>
            <a:endParaRPr lang="en-US" altLang="ar-SA" baseline="30000" dirty="0">
              <a:solidFill>
                <a:srgbClr val="FF0000"/>
              </a:solidFill>
            </a:endParaRPr>
          </a:p>
        </p:txBody>
      </p:sp>
      <p:sp>
        <p:nvSpPr>
          <p:cNvPr id="3" name="Text Box 58">
            <a:extLst>
              <a:ext uri="{FF2B5EF4-FFF2-40B4-BE49-F238E27FC236}">
                <a16:creationId xmlns:a16="http://schemas.microsoft.com/office/drawing/2014/main" id="{DCB71FE6-DB56-ED4E-87DE-D461A76775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78663" y="4765675"/>
            <a:ext cx="22002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dirty="0"/>
              <a:t>ق . </a:t>
            </a:r>
            <a:r>
              <a:rPr lang="ar-SA" altLang="ar-SA" sz="2400" dirty="0" err="1"/>
              <a:t>م</a:t>
            </a:r>
            <a:r>
              <a:rPr lang="ar-SA" altLang="ar-SA" sz="2400" dirty="0"/>
              <a:t> . </a:t>
            </a:r>
            <a:r>
              <a:rPr lang="ar-SA" altLang="ar-SA" sz="2400" dirty="0" err="1"/>
              <a:t>أ</a:t>
            </a:r>
            <a:endParaRPr lang="en-US" altLang="ar-SA" sz="2400" dirty="0"/>
          </a:p>
        </p:txBody>
      </p:sp>
      <p:sp>
        <p:nvSpPr>
          <p:cNvPr id="4" name="Text Box 58">
            <a:extLst>
              <a:ext uri="{FF2B5EF4-FFF2-40B4-BE49-F238E27FC236}">
                <a16:creationId xmlns:a16="http://schemas.microsoft.com/office/drawing/2014/main" id="{0D7CCEDE-B164-2B44-BEED-97E3EFEF33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77522" y="2771453"/>
            <a:ext cx="14795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dirty="0"/>
              <a:t>٢ × ٣ × ٥</a:t>
            </a:r>
            <a:endParaRPr lang="en-US" altLang="ar-SA" sz="2400" dirty="0"/>
          </a:p>
        </p:txBody>
      </p:sp>
      <p:sp>
        <p:nvSpPr>
          <p:cNvPr id="5" name="Text Box 58">
            <a:extLst>
              <a:ext uri="{FF2B5EF4-FFF2-40B4-BE49-F238E27FC236}">
                <a16:creationId xmlns:a16="http://schemas.microsoft.com/office/drawing/2014/main" id="{24A0F18A-DE80-574B-9C08-F0BE111E5D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79444" y="4816546"/>
            <a:ext cx="4349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dirty="0"/>
              <a:t>٢</a:t>
            </a:r>
            <a:endParaRPr lang="en-US" altLang="ar-SA" sz="2400" dirty="0"/>
          </a:p>
        </p:txBody>
      </p:sp>
      <p:sp>
        <p:nvSpPr>
          <p:cNvPr id="6" name="Text Box 58">
            <a:extLst>
              <a:ext uri="{FF2B5EF4-FFF2-40B4-BE49-F238E27FC236}">
                <a16:creationId xmlns:a16="http://schemas.microsoft.com/office/drawing/2014/main" id="{593E9441-C3F3-EB4F-BA9B-9D828EC880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05430" y="2772773"/>
            <a:ext cx="19113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dirty="0"/>
              <a:t>× ك ×  ك ×  ك</a:t>
            </a:r>
            <a:endParaRPr lang="en-US" altLang="ar-SA" sz="2400" dirty="0"/>
          </a:p>
        </p:txBody>
      </p:sp>
      <p:sp>
        <p:nvSpPr>
          <p:cNvPr id="7" name="Text Box 58">
            <a:extLst>
              <a:ext uri="{FF2B5EF4-FFF2-40B4-BE49-F238E27FC236}">
                <a16:creationId xmlns:a16="http://schemas.microsoft.com/office/drawing/2014/main" id="{2BDA7C5B-6461-4748-B85C-8FD4C8DE2F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90057" y="2678114"/>
            <a:ext cx="15509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dirty="0"/>
              <a:t>×  </a:t>
            </a:r>
            <a:r>
              <a:rPr lang="ar-SA" altLang="ar-SA" sz="2400" dirty="0" err="1"/>
              <a:t>ر</a:t>
            </a:r>
            <a:r>
              <a:rPr lang="ar-SA" altLang="ar-SA" sz="2400" dirty="0"/>
              <a:t> ×  </a:t>
            </a:r>
            <a:r>
              <a:rPr lang="ar-SA" altLang="ar-SA" sz="2400" dirty="0" err="1"/>
              <a:t>ر</a:t>
            </a:r>
            <a:endParaRPr lang="en-US" altLang="ar-SA" sz="2400" dirty="0"/>
          </a:p>
        </p:txBody>
      </p:sp>
      <p:sp>
        <p:nvSpPr>
          <p:cNvPr id="8" name="Text Box 58">
            <a:extLst>
              <a:ext uri="{FF2B5EF4-FFF2-40B4-BE49-F238E27FC236}">
                <a16:creationId xmlns:a16="http://schemas.microsoft.com/office/drawing/2014/main" id="{B0B7D8A4-CF23-FF40-8FA0-32589218B5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3826" y="2687638"/>
            <a:ext cx="8032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/>
              <a:t>× ن </a:t>
            </a:r>
            <a:endParaRPr lang="en-US" altLang="ar-SA" sz="2400"/>
          </a:p>
        </p:txBody>
      </p:sp>
      <p:sp>
        <p:nvSpPr>
          <p:cNvPr id="9" name="Text Box 58">
            <a:extLst>
              <a:ext uri="{FF2B5EF4-FFF2-40B4-BE49-F238E27FC236}">
                <a16:creationId xmlns:a16="http://schemas.microsoft.com/office/drawing/2014/main" id="{51D08BE7-A90A-B747-827C-50F1A1A47C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37420" y="3752850"/>
            <a:ext cx="14795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dirty="0"/>
              <a:t>٢ × ٥ × ٥</a:t>
            </a:r>
            <a:endParaRPr lang="en-US" altLang="ar-SA" sz="2400" dirty="0"/>
          </a:p>
        </p:txBody>
      </p:sp>
      <p:sp>
        <p:nvSpPr>
          <p:cNvPr id="10" name="Text Box 58">
            <a:extLst>
              <a:ext uri="{FF2B5EF4-FFF2-40B4-BE49-F238E27FC236}">
                <a16:creationId xmlns:a16="http://schemas.microsoft.com/office/drawing/2014/main" id="{A517922F-D24A-D945-8DF5-E43BF07995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24451" y="3743325"/>
            <a:ext cx="12620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/>
              <a:t>× ك ×  ك </a:t>
            </a:r>
            <a:endParaRPr lang="en-US" altLang="ar-SA" sz="2400"/>
          </a:p>
        </p:txBody>
      </p:sp>
      <p:sp>
        <p:nvSpPr>
          <p:cNvPr id="11" name="Text Box 58">
            <a:extLst>
              <a:ext uri="{FF2B5EF4-FFF2-40B4-BE49-F238E27FC236}">
                <a16:creationId xmlns:a16="http://schemas.microsoft.com/office/drawing/2014/main" id="{BA61B4F4-120C-B740-BFE1-3CB89BA593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57490" y="3724175"/>
            <a:ext cx="98609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/>
              <a:t>×  ر</a:t>
            </a:r>
            <a:endParaRPr lang="en-US" altLang="ar-SA" sz="2400"/>
          </a:p>
        </p:txBody>
      </p:sp>
      <p:sp>
        <p:nvSpPr>
          <p:cNvPr id="12" name="Text Box 58">
            <a:extLst>
              <a:ext uri="{FF2B5EF4-FFF2-40B4-BE49-F238E27FC236}">
                <a16:creationId xmlns:a16="http://schemas.microsoft.com/office/drawing/2014/main" id="{F34BA182-620C-9548-B460-B3DC9EFADE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02579" y="4794459"/>
            <a:ext cx="4349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dirty="0"/>
              <a:t>×</a:t>
            </a:r>
            <a:endParaRPr lang="en-US" altLang="ar-SA" sz="2400" dirty="0"/>
          </a:p>
        </p:txBody>
      </p:sp>
      <p:sp>
        <p:nvSpPr>
          <p:cNvPr id="13" name="Text Box 58">
            <a:extLst>
              <a:ext uri="{FF2B5EF4-FFF2-40B4-BE49-F238E27FC236}">
                <a16:creationId xmlns:a16="http://schemas.microsoft.com/office/drawing/2014/main" id="{14594948-413A-A54A-87FD-5942CB3D29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05346" y="4794903"/>
            <a:ext cx="4349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dirty="0"/>
              <a:t>٥</a:t>
            </a:r>
            <a:endParaRPr lang="en-US" altLang="ar-SA" sz="2400" dirty="0"/>
          </a:p>
        </p:txBody>
      </p:sp>
      <p:sp>
        <p:nvSpPr>
          <p:cNvPr id="14" name="Text Box 58">
            <a:extLst>
              <a:ext uri="{FF2B5EF4-FFF2-40B4-BE49-F238E27FC236}">
                <a16:creationId xmlns:a16="http://schemas.microsoft.com/office/drawing/2014/main" id="{7BE6CED0-80A6-F444-8AB0-7A39DF3CAD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4412" y="4795514"/>
            <a:ext cx="4349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dirty="0"/>
              <a:t>×</a:t>
            </a:r>
            <a:endParaRPr lang="en-US" altLang="ar-SA" sz="2400" dirty="0"/>
          </a:p>
        </p:txBody>
      </p:sp>
      <p:sp>
        <p:nvSpPr>
          <p:cNvPr id="15" name="Text Box 58">
            <a:extLst>
              <a:ext uri="{FF2B5EF4-FFF2-40B4-BE49-F238E27FC236}">
                <a16:creationId xmlns:a16="http://schemas.microsoft.com/office/drawing/2014/main" id="{C74A9E4E-CD91-E842-83CB-EFB0EED023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52756" y="4825559"/>
            <a:ext cx="4349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dirty="0"/>
              <a:t>ك</a:t>
            </a:r>
            <a:endParaRPr lang="en-US" altLang="ar-SA" sz="2400" dirty="0"/>
          </a:p>
        </p:txBody>
      </p:sp>
      <p:sp>
        <p:nvSpPr>
          <p:cNvPr id="16" name="Text Box 58">
            <a:extLst>
              <a:ext uri="{FF2B5EF4-FFF2-40B4-BE49-F238E27FC236}">
                <a16:creationId xmlns:a16="http://schemas.microsoft.com/office/drawing/2014/main" id="{88493724-3CC4-1C45-AD08-70DE7D8AB2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55642" y="4804883"/>
            <a:ext cx="4349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dirty="0"/>
              <a:t>×</a:t>
            </a:r>
            <a:endParaRPr lang="en-US" altLang="ar-SA" sz="2400" dirty="0"/>
          </a:p>
        </p:txBody>
      </p:sp>
      <p:sp>
        <p:nvSpPr>
          <p:cNvPr id="17" name="Text Box 58">
            <a:extLst>
              <a:ext uri="{FF2B5EF4-FFF2-40B4-BE49-F238E27FC236}">
                <a16:creationId xmlns:a16="http://schemas.microsoft.com/office/drawing/2014/main" id="{5FB7A24A-AF53-DB4F-B1C1-D0FF6EE399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03824" y="4804883"/>
            <a:ext cx="4349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/>
              <a:t>ك</a:t>
            </a:r>
            <a:endParaRPr lang="en-US" altLang="ar-SA" sz="2400"/>
          </a:p>
        </p:txBody>
      </p:sp>
      <p:sp>
        <p:nvSpPr>
          <p:cNvPr id="18" name="Text Box 58">
            <a:extLst>
              <a:ext uri="{FF2B5EF4-FFF2-40B4-BE49-F238E27FC236}">
                <a16:creationId xmlns:a16="http://schemas.microsoft.com/office/drawing/2014/main" id="{06DE6DD4-8E70-864A-9A79-5E1F1774C3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73625" y="4784207"/>
            <a:ext cx="4349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dirty="0"/>
              <a:t>×</a:t>
            </a:r>
            <a:endParaRPr lang="en-US" altLang="ar-SA" sz="2400" dirty="0"/>
          </a:p>
        </p:txBody>
      </p:sp>
      <p:sp>
        <p:nvSpPr>
          <p:cNvPr id="19" name="Text Box 58">
            <a:extLst>
              <a:ext uri="{FF2B5EF4-FFF2-40B4-BE49-F238E27FC236}">
                <a16:creationId xmlns:a16="http://schemas.microsoft.com/office/drawing/2014/main" id="{3C87C8F1-89F2-D04A-ACE8-85233ECA74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83114" y="4765675"/>
            <a:ext cx="4349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/>
              <a:t>ر</a:t>
            </a:r>
            <a:endParaRPr lang="en-US" altLang="ar-SA" sz="2400"/>
          </a:p>
        </p:txBody>
      </p:sp>
      <p:sp>
        <p:nvSpPr>
          <p:cNvPr id="20" name="Text Box 58">
            <a:extLst>
              <a:ext uri="{FF2B5EF4-FFF2-40B4-BE49-F238E27FC236}">
                <a16:creationId xmlns:a16="http://schemas.microsoft.com/office/drawing/2014/main" id="{8B5CE36C-EEF1-D243-AE0B-12F9A76492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48076" y="4762500"/>
            <a:ext cx="4349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/>
              <a:t>=</a:t>
            </a:r>
            <a:endParaRPr lang="en-US" altLang="ar-SA" sz="2400"/>
          </a:p>
        </p:txBody>
      </p:sp>
      <p:sp>
        <p:nvSpPr>
          <p:cNvPr id="21" name="Text Box 58">
            <a:extLst>
              <a:ext uri="{FF2B5EF4-FFF2-40B4-BE49-F238E27FC236}">
                <a16:creationId xmlns:a16="http://schemas.microsoft.com/office/drawing/2014/main" id="{B88E1C48-19E7-FD47-A4F1-37635EFD29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71700" y="4762500"/>
            <a:ext cx="15509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dirty="0"/>
              <a:t>١٠ ك</a:t>
            </a:r>
            <a:r>
              <a:rPr lang="ar-SA" altLang="ar-SA" baseline="30000" dirty="0">
                <a:solidFill>
                  <a:srgbClr val="FF0000"/>
                </a:solidFill>
              </a:rPr>
              <a:t>٢</a:t>
            </a:r>
            <a:r>
              <a:rPr lang="ar-SA" altLang="ar-SA" sz="2400" dirty="0"/>
              <a:t> </a:t>
            </a:r>
            <a:r>
              <a:rPr lang="ar-SA" altLang="ar-SA" sz="2400" dirty="0" err="1"/>
              <a:t>ر</a:t>
            </a:r>
            <a:r>
              <a:rPr lang="ar-SA" altLang="ar-SA" sz="2400" dirty="0"/>
              <a:t> ن</a:t>
            </a:r>
            <a:endParaRPr lang="en-US" altLang="ar-SA" baseline="30000" dirty="0">
              <a:solidFill>
                <a:srgbClr val="FF0000"/>
              </a:solidFill>
            </a:endParaRPr>
          </a:p>
        </p:txBody>
      </p:sp>
      <p:sp>
        <p:nvSpPr>
          <p:cNvPr id="118932" name="Oval 148">
            <a:extLst>
              <a:ext uri="{FF2B5EF4-FFF2-40B4-BE49-F238E27FC236}">
                <a16:creationId xmlns:a16="http://schemas.microsoft.com/office/drawing/2014/main" id="{31BCA19A-CD90-D14F-9CE3-C954CDB29B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18775" y="3681174"/>
            <a:ext cx="259765" cy="519351"/>
          </a:xfrm>
          <a:prstGeom prst="ellipse">
            <a:avLst/>
          </a:prstGeom>
          <a:noFill/>
          <a:ln w="28575" algn="ctr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9933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ar-SA" altLang="ar-SA" sz="1800"/>
          </a:p>
        </p:txBody>
      </p:sp>
      <p:sp>
        <p:nvSpPr>
          <p:cNvPr id="118933" name="Oval 149">
            <a:extLst>
              <a:ext uri="{FF2B5EF4-FFF2-40B4-BE49-F238E27FC236}">
                <a16:creationId xmlns:a16="http://schemas.microsoft.com/office/drawing/2014/main" id="{D21B679C-7F7B-1C43-B119-1C4891A4BC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40075" y="2720618"/>
            <a:ext cx="259765" cy="519351"/>
          </a:xfrm>
          <a:prstGeom prst="ellipse">
            <a:avLst/>
          </a:prstGeom>
          <a:noFill/>
          <a:ln w="28575" algn="ctr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9933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ar-SA" altLang="ar-SA" sz="1800"/>
          </a:p>
        </p:txBody>
      </p:sp>
      <p:sp>
        <p:nvSpPr>
          <p:cNvPr id="118934" name="Oval 150">
            <a:extLst>
              <a:ext uri="{FF2B5EF4-FFF2-40B4-BE49-F238E27FC236}">
                <a16:creationId xmlns:a16="http://schemas.microsoft.com/office/drawing/2014/main" id="{D9F7B175-688D-3C41-97F8-23465D3D69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08288" y="3692406"/>
            <a:ext cx="259765" cy="519351"/>
          </a:xfrm>
          <a:prstGeom prst="ellipse">
            <a:avLst/>
          </a:prstGeom>
          <a:noFill/>
          <a:ln w="28575" algn="ctr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9933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ar-SA" altLang="ar-SA" sz="1800"/>
          </a:p>
        </p:txBody>
      </p:sp>
      <p:sp>
        <p:nvSpPr>
          <p:cNvPr id="118935" name="Oval 151">
            <a:extLst>
              <a:ext uri="{FF2B5EF4-FFF2-40B4-BE49-F238E27FC236}">
                <a16:creationId xmlns:a16="http://schemas.microsoft.com/office/drawing/2014/main" id="{91907250-35C3-404D-8523-5B030FB416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62281" y="2711681"/>
            <a:ext cx="259765" cy="519351"/>
          </a:xfrm>
          <a:prstGeom prst="ellipse">
            <a:avLst/>
          </a:prstGeom>
          <a:noFill/>
          <a:ln w="28575" algn="ctr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9933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ar-SA" altLang="ar-SA" sz="1800"/>
          </a:p>
        </p:txBody>
      </p:sp>
      <p:sp>
        <p:nvSpPr>
          <p:cNvPr id="118936" name="Oval 152">
            <a:extLst>
              <a:ext uri="{FF2B5EF4-FFF2-40B4-BE49-F238E27FC236}">
                <a16:creationId xmlns:a16="http://schemas.microsoft.com/office/drawing/2014/main" id="{C23D6739-61D4-DC44-8A01-96C60E7042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62905" y="2731585"/>
            <a:ext cx="259765" cy="519351"/>
          </a:xfrm>
          <a:prstGeom prst="ellipse">
            <a:avLst/>
          </a:prstGeom>
          <a:noFill/>
          <a:ln w="28575" algn="ctr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9933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ar-SA" altLang="ar-SA" sz="1800"/>
          </a:p>
        </p:txBody>
      </p:sp>
      <p:sp>
        <p:nvSpPr>
          <p:cNvPr id="118937" name="Oval 153">
            <a:extLst>
              <a:ext uri="{FF2B5EF4-FFF2-40B4-BE49-F238E27FC236}">
                <a16:creationId xmlns:a16="http://schemas.microsoft.com/office/drawing/2014/main" id="{72C08A78-ED3D-174D-804C-7E2DFFEA9F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42586" y="3662245"/>
            <a:ext cx="259765" cy="519351"/>
          </a:xfrm>
          <a:prstGeom prst="ellipse">
            <a:avLst/>
          </a:prstGeom>
          <a:noFill/>
          <a:ln w="28575" algn="ctr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9933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ar-SA" altLang="ar-SA" sz="1800"/>
          </a:p>
        </p:txBody>
      </p:sp>
      <p:sp>
        <p:nvSpPr>
          <p:cNvPr id="118938" name="Oval 154">
            <a:extLst>
              <a:ext uri="{FF2B5EF4-FFF2-40B4-BE49-F238E27FC236}">
                <a16:creationId xmlns:a16="http://schemas.microsoft.com/office/drawing/2014/main" id="{934A0D83-D52D-B940-8B52-14769CF4D7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37749" y="3720982"/>
            <a:ext cx="259765" cy="519351"/>
          </a:xfrm>
          <a:prstGeom prst="ellipse">
            <a:avLst/>
          </a:prstGeom>
          <a:noFill/>
          <a:ln w="28575" algn="ctr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9933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ar-SA" altLang="ar-SA" sz="1800"/>
          </a:p>
        </p:txBody>
      </p:sp>
      <p:sp>
        <p:nvSpPr>
          <p:cNvPr id="118940" name="Oval 156">
            <a:extLst>
              <a:ext uri="{FF2B5EF4-FFF2-40B4-BE49-F238E27FC236}">
                <a16:creationId xmlns:a16="http://schemas.microsoft.com/office/drawing/2014/main" id="{000460D9-BE45-6E41-B1B1-00B8C677C8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13411" y="2699341"/>
            <a:ext cx="259765" cy="519351"/>
          </a:xfrm>
          <a:prstGeom prst="ellipse">
            <a:avLst/>
          </a:prstGeom>
          <a:noFill/>
          <a:ln w="28575" algn="ctr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9933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ar-SA" altLang="ar-SA" sz="1800"/>
          </a:p>
        </p:txBody>
      </p:sp>
      <p:sp>
        <p:nvSpPr>
          <p:cNvPr id="118941" name="Oval 157">
            <a:extLst>
              <a:ext uri="{FF2B5EF4-FFF2-40B4-BE49-F238E27FC236}">
                <a16:creationId xmlns:a16="http://schemas.microsoft.com/office/drawing/2014/main" id="{2EFFB443-3C41-FE4E-8EE1-B7A416FAB0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13772" y="2683525"/>
            <a:ext cx="259765" cy="519351"/>
          </a:xfrm>
          <a:prstGeom prst="ellipse">
            <a:avLst/>
          </a:prstGeom>
          <a:noFill/>
          <a:ln w="28575" algn="ctr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9933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algn="l" defTabSz="914400" rtl="0" eaLnBrk="1" latinLnBrk="0" hangingPunct="1">
              <a:spcBef>
                <a:spcPct val="50000"/>
              </a:spcBef>
              <a:buFontTx/>
              <a:buNone/>
            </a:pPr>
            <a:endParaRPr lang="ar-SA" altLang="ar-SA" sz="1800"/>
          </a:p>
        </p:txBody>
      </p:sp>
      <p:sp>
        <p:nvSpPr>
          <p:cNvPr id="118942" name="Rectangle 158">
            <a:extLst>
              <a:ext uri="{FF2B5EF4-FFF2-40B4-BE49-F238E27FC236}">
                <a16:creationId xmlns:a16="http://schemas.microsoft.com/office/drawing/2014/main" id="{EF7F9A18-E873-0E42-A865-77585FE0D9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21013" y="1135064"/>
            <a:ext cx="6589712" cy="649287"/>
          </a:xfrm>
          <a:prstGeom prst="rect">
            <a:avLst/>
          </a:prstGeom>
          <a:solidFill>
            <a:schemeClr val="bg1"/>
          </a:solidFill>
          <a:ln w="57150" cmpd="thinThick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ar-SA" altLang="ar-SA" sz="2400"/>
              <a:t>أوجد ق . م . أ  لوحيدتي الحد  ٣٠ ك</a:t>
            </a:r>
            <a:r>
              <a:rPr lang="ar-SA" altLang="ar-SA" baseline="30000">
                <a:solidFill>
                  <a:srgbClr val="FF0000"/>
                </a:solidFill>
              </a:rPr>
              <a:t>٣</a:t>
            </a:r>
            <a:r>
              <a:rPr lang="ar-SA" altLang="ar-SA" sz="2400"/>
              <a:t> ر</a:t>
            </a:r>
            <a:r>
              <a:rPr lang="ar-SA" altLang="ar-SA" baseline="30000">
                <a:solidFill>
                  <a:srgbClr val="FF0000"/>
                </a:solidFill>
              </a:rPr>
              <a:t>٢</a:t>
            </a:r>
            <a:r>
              <a:rPr lang="ar-SA" altLang="ar-SA" sz="2400"/>
              <a:t> ن ،  ٥٠ ك</a:t>
            </a:r>
            <a:r>
              <a:rPr lang="ar-SA" altLang="ar-SA" baseline="30000">
                <a:solidFill>
                  <a:srgbClr val="FF0000"/>
                </a:solidFill>
              </a:rPr>
              <a:t>٢</a:t>
            </a:r>
            <a:r>
              <a:rPr lang="ar-SA" altLang="ar-SA" sz="2400"/>
              <a:t> ر ن </a:t>
            </a:r>
            <a:endParaRPr lang="ar-SA" altLang="ar-SA" baseline="30000">
              <a:solidFill>
                <a:srgbClr val="FF0000"/>
              </a:solidFill>
            </a:endParaRPr>
          </a:p>
        </p:txBody>
      </p:sp>
      <p:pic>
        <p:nvPicPr>
          <p:cNvPr id="25697" name="Picture 63">
            <a:extLst>
              <a:ext uri="{FF2B5EF4-FFF2-40B4-BE49-F238E27FC236}">
                <a16:creationId xmlns:a16="http://schemas.microsoft.com/office/drawing/2014/main" id="{6601C31B-3518-C44F-86BF-FE5F3F3A6D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9001" y="260351"/>
            <a:ext cx="1698625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 Box 58">
            <a:extLst>
              <a:ext uri="{FF2B5EF4-FFF2-40B4-BE49-F238E27FC236}">
                <a16:creationId xmlns:a16="http://schemas.microsoft.com/office/drawing/2014/main" id="{A6802CD7-A010-794B-A2D3-5F05569C92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27463" y="3752850"/>
            <a:ext cx="8064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/>
              <a:t>×  ن</a:t>
            </a:r>
            <a:endParaRPr lang="en-US" altLang="ar-SA" sz="2400"/>
          </a:p>
        </p:txBody>
      </p:sp>
      <p:sp>
        <p:nvSpPr>
          <p:cNvPr id="118939" name="Oval 155">
            <a:extLst>
              <a:ext uri="{FF2B5EF4-FFF2-40B4-BE49-F238E27FC236}">
                <a16:creationId xmlns:a16="http://schemas.microsoft.com/office/drawing/2014/main" id="{A735F124-93D7-C64E-9153-EEB3747D0E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5761" y="3749557"/>
            <a:ext cx="259765" cy="519351"/>
          </a:xfrm>
          <a:prstGeom prst="ellipse">
            <a:avLst/>
          </a:prstGeom>
          <a:noFill/>
          <a:ln w="28575" algn="ctr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9933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ar-SA" altLang="ar-SA" sz="1800"/>
          </a:p>
        </p:txBody>
      </p:sp>
      <p:sp>
        <p:nvSpPr>
          <p:cNvPr id="118945" name="Oval 161">
            <a:extLst>
              <a:ext uri="{FF2B5EF4-FFF2-40B4-BE49-F238E27FC236}">
                <a16:creationId xmlns:a16="http://schemas.microsoft.com/office/drawing/2014/main" id="{D6322843-DDAC-DB48-ABFF-056659EAF9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34286" y="2668470"/>
            <a:ext cx="259765" cy="519351"/>
          </a:xfrm>
          <a:prstGeom prst="ellipse">
            <a:avLst/>
          </a:prstGeom>
          <a:noFill/>
          <a:ln w="28575" algn="ctr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9933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ar-SA" altLang="ar-SA" sz="1800"/>
          </a:p>
        </p:txBody>
      </p:sp>
      <p:sp>
        <p:nvSpPr>
          <p:cNvPr id="118946" name="Oval 162">
            <a:extLst>
              <a:ext uri="{FF2B5EF4-FFF2-40B4-BE49-F238E27FC236}">
                <a16:creationId xmlns:a16="http://schemas.microsoft.com/office/drawing/2014/main" id="{6AC84D70-890B-F747-B231-DC831F7374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97911" y="3735270"/>
            <a:ext cx="259765" cy="519351"/>
          </a:xfrm>
          <a:prstGeom prst="ellipse">
            <a:avLst/>
          </a:prstGeom>
          <a:noFill/>
          <a:ln w="28575" algn="ctr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9933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ar-SA" altLang="ar-SA" sz="1800"/>
          </a:p>
        </p:txBody>
      </p:sp>
      <p:sp>
        <p:nvSpPr>
          <p:cNvPr id="23" name="Text Box 58">
            <a:extLst>
              <a:ext uri="{FF2B5EF4-FFF2-40B4-BE49-F238E27FC236}">
                <a16:creationId xmlns:a16="http://schemas.microsoft.com/office/drawing/2014/main" id="{731E8403-9903-8842-B911-921BB1977C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32289" y="4772025"/>
            <a:ext cx="4349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/>
              <a:t>×</a:t>
            </a:r>
            <a:endParaRPr lang="en-US" altLang="ar-SA" sz="2400"/>
          </a:p>
        </p:txBody>
      </p:sp>
      <p:sp>
        <p:nvSpPr>
          <p:cNvPr id="24" name="Text Box 58">
            <a:extLst>
              <a:ext uri="{FF2B5EF4-FFF2-40B4-BE49-F238E27FC236}">
                <a16:creationId xmlns:a16="http://schemas.microsoft.com/office/drawing/2014/main" id="{785CEC7C-9A1F-0443-BD76-4DFC27BF30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71926" y="4775200"/>
            <a:ext cx="4349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/>
              <a:t>ن</a:t>
            </a:r>
            <a:endParaRPr lang="en-US" altLang="ar-SA" sz="2400"/>
          </a:p>
        </p:txBody>
      </p:sp>
      <p:sp>
        <p:nvSpPr>
          <p:cNvPr id="92" name="مربع نص 91">
            <a:extLst>
              <a:ext uri="{FF2B5EF4-FFF2-40B4-BE49-F238E27FC236}">
                <a16:creationId xmlns:a16="http://schemas.microsoft.com/office/drawing/2014/main" id="{F20D842A-627C-9249-BFC8-93005E6812CF}"/>
              </a:ext>
            </a:extLst>
          </p:cNvPr>
          <p:cNvSpPr txBox="1"/>
          <p:nvPr/>
        </p:nvSpPr>
        <p:spPr>
          <a:xfrm>
            <a:off x="10271664" y="297712"/>
            <a:ext cx="1179601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/>
              <a:t>٢ج /صـ٦١</a:t>
            </a:r>
          </a:p>
        </p:txBody>
      </p:sp>
      <p:pic>
        <p:nvPicPr>
          <p:cNvPr id="93" name="صورة 92">
            <a:extLst>
              <a:ext uri="{FF2B5EF4-FFF2-40B4-BE49-F238E27FC236}">
                <a16:creationId xmlns:a16="http://schemas.microsoft.com/office/drawing/2014/main" id="{2E38A8AE-5BE3-DE4E-BC87-2376188A4FD6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alphaModFix amt="50000"/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artisticGlowEdges/>
                    </a14:imgEffect>
                  </a14:imgLayer>
                </a14:imgProps>
              </a:ext>
            </a:extLst>
          </a:blip>
          <a:srcRect b="25551"/>
          <a:stretch/>
        </p:blipFill>
        <p:spPr>
          <a:xfrm>
            <a:off x="446567" y="5044441"/>
            <a:ext cx="1433033" cy="1016116"/>
          </a:xfrm>
          <a:prstGeom prst="rect">
            <a:avLst/>
          </a:prstGeom>
          <a:ln>
            <a:noFill/>
          </a:ln>
        </p:spPr>
      </p:pic>
      <p:sp>
        <p:nvSpPr>
          <p:cNvPr id="25" name="عنصر نائب لرقم الشريحة 24">
            <a:extLst>
              <a:ext uri="{FF2B5EF4-FFF2-40B4-BE49-F238E27FC236}">
                <a16:creationId xmlns:a16="http://schemas.microsoft.com/office/drawing/2014/main" id="{592B972B-EEFA-489F-4B22-4ED0FF3726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A3627-5448-6340-AE5D-967BA302A46C}" type="slidenum">
              <a:rPr lang="ar-SA" smtClean="0"/>
              <a:t>301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2758086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89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89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189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800" decel="100000"/>
                                        <p:tgtEl>
                                          <p:spTgt spid="1188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11889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1188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1188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88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88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6" dur="1000"/>
                                        <p:tgtEl>
                                          <p:spTgt spid="3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 nodeType="clickPar">
                      <p:stCondLst>
                        <p:cond delay="indefinite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 nodeType="clickPar">
                      <p:stCondLst>
                        <p:cond delay="indefinite"/>
                      </p:stCondLst>
                      <p:childTnLst>
                        <p:par>
                          <p:cTn id="7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8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8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 nodeType="clickPar">
                      <p:stCondLst>
                        <p:cond delay="indefinite"/>
                      </p:stCondLst>
                      <p:childTnLst>
                        <p:par>
                          <p:cTn id="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8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 nodeType="clickPar">
                      <p:stCondLst>
                        <p:cond delay="indefinite"/>
                      </p:stCondLst>
                      <p:childTnLst>
                        <p:par>
                          <p:cTn id="9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 nodeType="clickPar">
                      <p:stCondLst>
                        <p:cond delay="indefinite"/>
                      </p:stCondLst>
                      <p:childTnLst>
                        <p:par>
                          <p:cTn id="9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9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9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800" decel="100000"/>
                                        <p:tgtEl>
                                          <p:spTgt spid="1189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800" decel="100000" fill="hold"/>
                                        <p:tgtEl>
                                          <p:spTgt spid="1189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800" decel="100000" fill="hold"/>
                                        <p:tgtEl>
                                          <p:spTgt spid="1189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800" decel="100000" fill="hold"/>
                                        <p:tgtEl>
                                          <p:spTgt spid="1189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89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89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9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800" decel="100000"/>
                                        <p:tgtEl>
                                          <p:spTgt spid="1189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800" decel="100000" fill="hold"/>
                                        <p:tgtEl>
                                          <p:spTgt spid="1189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800" decel="100000" fill="hold"/>
                                        <p:tgtEl>
                                          <p:spTgt spid="1189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800" decel="100000" fill="hold"/>
                                        <p:tgtEl>
                                          <p:spTgt spid="1189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89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89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 nodeType="clickPar">
                      <p:stCondLst>
                        <p:cond delay="indefinite"/>
                      </p:stCondLst>
                      <p:childTnLst>
                        <p:par>
                          <p:cTn id="1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 nodeType="clickPar">
                      <p:stCondLst>
                        <p:cond delay="indefinite"/>
                      </p:stCondLst>
                      <p:childTnLst>
                        <p:par>
                          <p:cTn id="1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4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2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 nodeType="clickPar">
                      <p:stCondLst>
                        <p:cond delay="indefinite"/>
                      </p:stCondLst>
                      <p:childTnLst>
                        <p:par>
                          <p:cTn id="1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1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32" dur="1000"/>
                                        <p:tgtEl>
                                          <p:spTgt spid="1189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89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8" presetClass="exit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35" dur="1000"/>
                                        <p:tgtEl>
                                          <p:spTgt spid="1189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89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 nodeType="clickPar">
                      <p:stCondLst>
                        <p:cond delay="indefinite"/>
                      </p:stCondLst>
                      <p:childTnLst>
                        <p:par>
                          <p:cTn id="1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9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9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800" decel="100000"/>
                                        <p:tgtEl>
                                          <p:spTgt spid="1189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2" dur="800" decel="100000" fill="hold"/>
                                        <p:tgtEl>
                                          <p:spTgt spid="1189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800" decel="100000" fill="hold"/>
                                        <p:tgtEl>
                                          <p:spTgt spid="1189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800" decel="100000" fill="hold"/>
                                        <p:tgtEl>
                                          <p:spTgt spid="1189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89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89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7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9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800" decel="100000"/>
                                        <p:tgtEl>
                                          <p:spTgt spid="1189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0" dur="800" decel="100000" fill="hold"/>
                                        <p:tgtEl>
                                          <p:spTgt spid="1189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800" decel="100000" fill="hold"/>
                                        <p:tgtEl>
                                          <p:spTgt spid="1189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800" decel="100000" fill="hold"/>
                                        <p:tgtEl>
                                          <p:spTgt spid="1189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89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89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 nodeType="clickPar">
                      <p:stCondLst>
                        <p:cond delay="indefinite"/>
                      </p:stCondLst>
                      <p:childTnLst>
                        <p:par>
                          <p:cTn id="1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 nodeType="clickPar">
                      <p:stCondLst>
                        <p:cond delay="indefinite"/>
                      </p:stCondLst>
                      <p:childTnLst>
                        <p:par>
                          <p:cTn id="1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4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 nodeType="clickPar">
                      <p:stCondLst>
                        <p:cond delay="indefinite"/>
                      </p:stCondLst>
                      <p:childTnLst>
                        <p:par>
                          <p:cTn id="1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1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72" dur="1000"/>
                                        <p:tgtEl>
                                          <p:spTgt spid="1189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89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8" presetClass="exit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75" dur="1000"/>
                                        <p:tgtEl>
                                          <p:spTgt spid="1189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89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 nodeType="clickPar">
                      <p:stCondLst>
                        <p:cond delay="indefinite"/>
                      </p:stCondLst>
                      <p:childTnLst>
                        <p:par>
                          <p:cTn id="1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9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9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800" decel="100000"/>
                                        <p:tgtEl>
                                          <p:spTgt spid="1189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2" dur="800" decel="100000" fill="hold"/>
                                        <p:tgtEl>
                                          <p:spTgt spid="1189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800" decel="100000" fill="hold"/>
                                        <p:tgtEl>
                                          <p:spTgt spid="1189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800" decel="100000" fill="hold"/>
                                        <p:tgtEl>
                                          <p:spTgt spid="1189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89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89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7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9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800" decel="100000"/>
                                        <p:tgtEl>
                                          <p:spTgt spid="1189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0" dur="800" decel="100000" fill="hold"/>
                                        <p:tgtEl>
                                          <p:spTgt spid="1189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800" decel="100000" fill="hold"/>
                                        <p:tgtEl>
                                          <p:spTgt spid="1189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800" decel="100000" fill="hold"/>
                                        <p:tgtEl>
                                          <p:spTgt spid="1189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89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89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 nodeType="clickPar">
                      <p:stCondLst>
                        <p:cond delay="indefinite"/>
                      </p:stCondLst>
                      <p:childTnLst>
                        <p:par>
                          <p:cTn id="19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0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2" fill="hold" nodeType="clickPar">
                      <p:stCondLst>
                        <p:cond delay="indefinite"/>
                      </p:stCondLst>
                      <p:childTnLst>
                        <p:par>
                          <p:cTn id="20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4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0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 nodeType="clickPar">
                      <p:stCondLst>
                        <p:cond delay="indefinite"/>
                      </p:stCondLst>
                      <p:childTnLst>
                        <p:par>
                          <p:cTn id="2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1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212" dur="1000"/>
                                        <p:tgtEl>
                                          <p:spTgt spid="1189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89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" presetID="18" presetClass="exit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215" dur="1000"/>
                                        <p:tgtEl>
                                          <p:spTgt spid="1189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89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 nodeType="clickPar">
                      <p:stCondLst>
                        <p:cond delay="indefinite"/>
                      </p:stCondLst>
                      <p:childTnLst>
                        <p:par>
                          <p:cTn id="2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9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1" dur="800" decel="100000"/>
                                        <p:tgtEl>
                                          <p:spTgt spid="1189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2" dur="800" decel="100000" fill="hold"/>
                                        <p:tgtEl>
                                          <p:spTgt spid="1189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800" decel="100000" fill="hold"/>
                                        <p:tgtEl>
                                          <p:spTgt spid="1189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800" decel="100000" fill="hold"/>
                                        <p:tgtEl>
                                          <p:spTgt spid="1189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89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89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7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800" decel="100000"/>
                                        <p:tgtEl>
                                          <p:spTgt spid="1189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0" dur="800" decel="100000" fill="hold"/>
                                        <p:tgtEl>
                                          <p:spTgt spid="1189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1" dur="800" decel="100000" fill="hold"/>
                                        <p:tgtEl>
                                          <p:spTgt spid="1189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800" decel="100000" fill="hold"/>
                                        <p:tgtEl>
                                          <p:spTgt spid="1189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89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89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5" fill="hold" nodeType="clickPar">
                      <p:stCondLst>
                        <p:cond delay="indefinite"/>
                      </p:stCondLst>
                      <p:childTnLst>
                        <p:par>
                          <p:cTn id="2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4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2" fill="hold" nodeType="clickPar">
                      <p:stCondLst>
                        <p:cond delay="indefinite"/>
                      </p:stCondLst>
                      <p:childTnLst>
                        <p:par>
                          <p:cTn id="2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4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4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9" fill="hold" nodeType="clickPar">
                      <p:stCondLst>
                        <p:cond delay="indefinite"/>
                      </p:stCondLst>
                      <p:childTnLst>
                        <p:par>
                          <p:cTn id="2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1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252" dur="1000"/>
                                        <p:tgtEl>
                                          <p:spTgt spid="1189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8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4" presetID="18" presetClass="exit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255" dur="1000"/>
                                        <p:tgtEl>
                                          <p:spTgt spid="1189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8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7" fill="hold" nodeType="clickPar">
                      <p:stCondLst>
                        <p:cond delay="indefinite"/>
                      </p:stCondLst>
                      <p:childTnLst>
                        <p:par>
                          <p:cTn id="2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9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1" dur="800" decel="100000"/>
                                        <p:tgtEl>
                                          <p:spTgt spid="1189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2" dur="800" decel="100000" fill="hold"/>
                                        <p:tgtEl>
                                          <p:spTgt spid="1189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3" dur="800" decel="100000" fill="hold"/>
                                        <p:tgtEl>
                                          <p:spTgt spid="1189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4" dur="800" decel="100000" fill="hold"/>
                                        <p:tgtEl>
                                          <p:spTgt spid="1189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89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89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7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9" dur="800" decel="100000"/>
                                        <p:tgtEl>
                                          <p:spTgt spid="1189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0" dur="800" decel="100000" fill="hold"/>
                                        <p:tgtEl>
                                          <p:spTgt spid="1189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1" dur="800" decel="100000" fill="hold"/>
                                        <p:tgtEl>
                                          <p:spTgt spid="1189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2" dur="800" decel="100000" fill="hold"/>
                                        <p:tgtEl>
                                          <p:spTgt spid="1189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89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89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5" fill="hold" nodeType="clickPar">
                      <p:stCondLst>
                        <p:cond delay="indefinite"/>
                      </p:stCondLst>
                      <p:childTnLst>
                        <p:par>
                          <p:cTn id="2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8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2" fill="hold" nodeType="clickPar">
                      <p:stCondLst>
                        <p:cond delay="indefinite"/>
                      </p:stCondLst>
                      <p:childTnLst>
                        <p:par>
                          <p:cTn id="28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4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285" dur="1000"/>
                                        <p:tgtEl>
                                          <p:spTgt spid="1189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8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7" presetID="18" presetClass="exit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288" dur="1000"/>
                                        <p:tgtEl>
                                          <p:spTgt spid="1189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8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0" fill="hold" nodeType="clickPar">
                      <p:stCondLst>
                        <p:cond delay="indefinite"/>
                      </p:stCondLst>
                      <p:childTnLst>
                        <p:par>
                          <p:cTn id="29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9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7" fill="hold" nodeType="clickPar">
                      <p:stCondLst>
                        <p:cond delay="indefinite"/>
                      </p:stCondLst>
                      <p:childTnLst>
                        <p:par>
                          <p:cTn id="29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9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1" dur="800" decel="100000"/>
                                        <p:tgtEl>
                                          <p:spTgt spid="1189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2" dur="800" decel="100000" fill="hold"/>
                                        <p:tgtEl>
                                          <p:spTgt spid="1189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3" dur="800" decel="100000" fill="hold"/>
                                        <p:tgtEl>
                                          <p:spTgt spid="1189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4" dur="800" decel="100000" fill="hold"/>
                                        <p:tgtEl>
                                          <p:spTgt spid="1189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89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89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7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9" dur="800" decel="100000"/>
                                        <p:tgtEl>
                                          <p:spTgt spid="1189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0" dur="800" decel="100000" fill="hold"/>
                                        <p:tgtEl>
                                          <p:spTgt spid="1189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1" dur="800" decel="100000" fill="hold"/>
                                        <p:tgtEl>
                                          <p:spTgt spid="1189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2" dur="800" decel="100000" fill="hold"/>
                                        <p:tgtEl>
                                          <p:spTgt spid="1189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89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89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5" fill="hold" nodeType="clickPar">
                      <p:stCondLst>
                        <p:cond delay="indefinite"/>
                      </p:stCondLst>
                      <p:childTnLst>
                        <p:par>
                          <p:cTn id="3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2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2" fill="hold" nodeType="clickPar">
                      <p:stCondLst>
                        <p:cond delay="indefinite"/>
                      </p:stCondLst>
                      <p:childTnLst>
                        <p:par>
                          <p:cTn id="3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4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325" dur="1000"/>
                                        <p:tgtEl>
                                          <p:spTgt spid="1189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8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7" presetID="18" presetClass="exit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328" dur="1000"/>
                                        <p:tgtEl>
                                          <p:spTgt spid="1189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8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0" fill="hold" nodeType="clickPar">
                      <p:stCondLst>
                        <p:cond delay="indefinite"/>
                      </p:stCondLst>
                      <p:childTnLst>
                        <p:par>
                          <p:cTn id="3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3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7" fill="hold" nodeType="clickPar">
                      <p:stCondLst>
                        <p:cond delay="indefinite"/>
                      </p:stCondLst>
                      <p:childTnLst>
                        <p:par>
                          <p:cTn id="3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4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30" grpId="0"/>
      <p:bldP spid="2" grpId="0"/>
      <p:bldP spid="3" grpId="0"/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118942" grpId="0" animBg="1"/>
      <p:bldP spid="22" grpId="0"/>
      <p:bldP spid="23" grpId="0"/>
      <p:bldP spid="2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صورة 38">
            <a:extLst>
              <a:ext uri="{FF2B5EF4-FFF2-40B4-BE49-F238E27FC236}">
                <a16:creationId xmlns:a16="http://schemas.microsoft.com/office/drawing/2014/main" id="{E2E72288-1E32-B34F-96FD-1F57820604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7743" y="555600"/>
            <a:ext cx="3715004" cy="5784953"/>
          </a:xfrm>
          <a:custGeom>
            <a:avLst/>
            <a:gdLst>
              <a:gd name="connsiteX0" fmla="*/ 856 w 4953338"/>
              <a:gd name="connsiteY0" fmla="*/ 117 h 5373215"/>
              <a:gd name="connsiteX1" fmla="*/ 4954194 w 4953338"/>
              <a:gd name="connsiteY1" fmla="*/ 117 h 5373215"/>
              <a:gd name="connsiteX2" fmla="*/ 4954194 w 4953338"/>
              <a:gd name="connsiteY2" fmla="*/ 5373333 h 5373215"/>
              <a:gd name="connsiteX3" fmla="*/ 856 w 4953338"/>
              <a:gd name="connsiteY3" fmla="*/ 5373333 h 5373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53338" h="5373215">
                <a:moveTo>
                  <a:pt x="856" y="117"/>
                </a:moveTo>
                <a:lnTo>
                  <a:pt x="4954194" y="117"/>
                </a:lnTo>
                <a:lnTo>
                  <a:pt x="4954194" y="5373333"/>
                </a:lnTo>
                <a:lnTo>
                  <a:pt x="856" y="5373333"/>
                </a:lnTo>
                <a:close/>
              </a:path>
            </a:pathLst>
          </a:custGeom>
        </p:spPr>
      </p:pic>
      <p:sp>
        <p:nvSpPr>
          <p:cNvPr id="40" name="شكل حر: شكل 53">
            <a:extLst>
              <a:ext uri="{FF2B5EF4-FFF2-40B4-BE49-F238E27FC236}">
                <a16:creationId xmlns:a16="http://schemas.microsoft.com/office/drawing/2014/main" id="{EE31FC1A-8A7F-264F-8FCF-6931AD8DC9ED}"/>
              </a:ext>
            </a:extLst>
          </p:cNvPr>
          <p:cNvSpPr/>
          <p:nvPr/>
        </p:nvSpPr>
        <p:spPr>
          <a:xfrm>
            <a:off x="6096000" y="595314"/>
            <a:ext cx="3657600" cy="5703887"/>
          </a:xfrm>
          <a:custGeom>
            <a:avLst/>
            <a:gdLst>
              <a:gd name="connsiteX0" fmla="*/ 4877517 w 4877638"/>
              <a:gd name="connsiteY0" fmla="*/ 5057176 h 5298733"/>
              <a:gd name="connsiteX1" fmla="*/ 4564555 w 4877638"/>
              <a:gd name="connsiteY1" fmla="*/ 5298757 h 5298733"/>
              <a:gd name="connsiteX2" fmla="*/ 312778 w 4877638"/>
              <a:gd name="connsiteY2" fmla="*/ 5298757 h 5298733"/>
              <a:gd name="connsiteX3" fmla="*/ -122 w 4877638"/>
              <a:gd name="connsiteY3" fmla="*/ 5057176 h 5298733"/>
              <a:gd name="connsiteX4" fmla="*/ -122 w 4877638"/>
              <a:gd name="connsiteY4" fmla="*/ 241606 h 5298733"/>
              <a:gd name="connsiteX5" fmla="*/ 312778 w 4877638"/>
              <a:gd name="connsiteY5" fmla="*/ 24 h 5298733"/>
              <a:gd name="connsiteX6" fmla="*/ 4564373 w 4877638"/>
              <a:gd name="connsiteY6" fmla="*/ 24 h 5298733"/>
              <a:gd name="connsiteX7" fmla="*/ 4877334 w 4877638"/>
              <a:gd name="connsiteY7" fmla="*/ 241606 h 52987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77638" h="5298733">
                <a:moveTo>
                  <a:pt x="4877517" y="5057176"/>
                </a:moveTo>
                <a:cubicBezTo>
                  <a:pt x="4877517" y="5190563"/>
                  <a:pt x="4737558" y="5298757"/>
                  <a:pt x="4564555" y="5298757"/>
                </a:cubicBezTo>
                <a:lnTo>
                  <a:pt x="312778" y="5298757"/>
                </a:lnTo>
                <a:cubicBezTo>
                  <a:pt x="139959" y="5298757"/>
                  <a:pt x="-122" y="5190563"/>
                  <a:pt x="-122" y="5057176"/>
                </a:cubicBezTo>
                <a:lnTo>
                  <a:pt x="-122" y="241606"/>
                </a:lnTo>
                <a:cubicBezTo>
                  <a:pt x="-122" y="108158"/>
                  <a:pt x="139837" y="24"/>
                  <a:pt x="312778" y="24"/>
                </a:cubicBezTo>
                <a:lnTo>
                  <a:pt x="4564373" y="24"/>
                </a:lnTo>
                <a:cubicBezTo>
                  <a:pt x="4737192" y="24"/>
                  <a:pt x="4877334" y="108158"/>
                  <a:pt x="4877334" y="241606"/>
                </a:cubicBezTo>
                <a:close/>
              </a:path>
            </a:pathLst>
          </a:custGeom>
          <a:solidFill>
            <a:srgbClr val="FFFFFF"/>
          </a:solidFill>
          <a:ln w="6080" cap="flat">
            <a:noFill/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 dirty="0"/>
          </a:p>
        </p:txBody>
      </p:sp>
      <p:sp>
        <p:nvSpPr>
          <p:cNvPr id="41" name="شكل حر: شكل 6">
            <a:extLst>
              <a:ext uri="{FF2B5EF4-FFF2-40B4-BE49-F238E27FC236}">
                <a16:creationId xmlns:a16="http://schemas.microsoft.com/office/drawing/2014/main" id="{7C186DC9-E677-A548-9D34-95C8D9E55C84}"/>
              </a:ext>
            </a:extLst>
          </p:cNvPr>
          <p:cNvSpPr/>
          <p:nvPr/>
        </p:nvSpPr>
        <p:spPr>
          <a:xfrm>
            <a:off x="2171701" y="260351"/>
            <a:ext cx="7872413" cy="6372225"/>
          </a:xfrm>
          <a:custGeom>
            <a:avLst/>
            <a:gdLst>
              <a:gd name="connsiteX0" fmla="*/ 10138460 w 10466513"/>
              <a:gd name="connsiteY0" fmla="*/ 24 h 5745020"/>
              <a:gd name="connsiteX1" fmla="*/ 327808 w 10466513"/>
              <a:gd name="connsiteY1" fmla="*/ 24 h 5745020"/>
              <a:gd name="connsiteX2" fmla="*/ -122 w 10466513"/>
              <a:gd name="connsiteY2" fmla="*/ 250916 h 5745020"/>
              <a:gd name="connsiteX3" fmla="*/ -122 w 10466513"/>
              <a:gd name="connsiteY3" fmla="*/ 5482773 h 5745020"/>
              <a:gd name="connsiteX4" fmla="*/ 327808 w 10466513"/>
              <a:gd name="connsiteY4" fmla="*/ 5745044 h 5745020"/>
              <a:gd name="connsiteX5" fmla="*/ 10138460 w 10466513"/>
              <a:gd name="connsiteY5" fmla="*/ 5745044 h 5745020"/>
              <a:gd name="connsiteX6" fmla="*/ 10466391 w 10466513"/>
              <a:gd name="connsiteY6" fmla="*/ 5482773 h 5745020"/>
              <a:gd name="connsiteX7" fmla="*/ 10466391 w 10466513"/>
              <a:gd name="connsiteY7" fmla="*/ 250916 h 5745020"/>
              <a:gd name="connsiteX8" fmla="*/ 10138460 w 10466513"/>
              <a:gd name="connsiteY8" fmla="*/ 24 h 57450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66513" h="5745020">
                <a:moveTo>
                  <a:pt x="10138460" y="24"/>
                </a:moveTo>
                <a:lnTo>
                  <a:pt x="327808" y="24"/>
                </a:lnTo>
                <a:cubicBezTo>
                  <a:pt x="144219" y="24"/>
                  <a:pt x="-122" y="109192"/>
                  <a:pt x="-122" y="250916"/>
                </a:cubicBezTo>
                <a:lnTo>
                  <a:pt x="-122" y="5482773"/>
                </a:lnTo>
                <a:cubicBezTo>
                  <a:pt x="-122" y="5624436"/>
                  <a:pt x="144219" y="5745044"/>
                  <a:pt x="327808" y="5745044"/>
                </a:cubicBezTo>
                <a:lnTo>
                  <a:pt x="10138460" y="5745044"/>
                </a:lnTo>
                <a:cubicBezTo>
                  <a:pt x="10322051" y="5745044"/>
                  <a:pt x="10466391" y="5624436"/>
                  <a:pt x="10466391" y="5482773"/>
                </a:cubicBezTo>
                <a:lnTo>
                  <a:pt x="10466391" y="250916"/>
                </a:lnTo>
                <a:cubicBezTo>
                  <a:pt x="10466391" y="109192"/>
                  <a:pt x="10322051" y="24"/>
                  <a:pt x="10138460" y="24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6080" cap="flat">
            <a:noFill/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pic>
        <p:nvPicPr>
          <p:cNvPr id="42" name="صورة 41">
            <a:extLst>
              <a:ext uri="{FF2B5EF4-FFF2-40B4-BE49-F238E27FC236}">
                <a16:creationId xmlns:a16="http://schemas.microsoft.com/office/drawing/2014/main" id="{8B797EEA-E867-1F49-8427-8834BF3A75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9251" y="655058"/>
            <a:ext cx="3715004" cy="5791504"/>
          </a:xfrm>
          <a:custGeom>
            <a:avLst/>
            <a:gdLst>
              <a:gd name="connsiteX0" fmla="*/ 50 w 4953338"/>
              <a:gd name="connsiteY0" fmla="*/ 139 h 5379300"/>
              <a:gd name="connsiteX1" fmla="*/ 4953388 w 4953338"/>
              <a:gd name="connsiteY1" fmla="*/ 139 h 5379300"/>
              <a:gd name="connsiteX2" fmla="*/ 4953388 w 4953338"/>
              <a:gd name="connsiteY2" fmla="*/ 5379440 h 5379300"/>
              <a:gd name="connsiteX3" fmla="*/ 50 w 4953338"/>
              <a:gd name="connsiteY3" fmla="*/ 5379440 h 5379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53338" h="5379300">
                <a:moveTo>
                  <a:pt x="50" y="139"/>
                </a:moveTo>
                <a:lnTo>
                  <a:pt x="4953388" y="139"/>
                </a:lnTo>
                <a:lnTo>
                  <a:pt x="4953388" y="5379440"/>
                </a:lnTo>
                <a:lnTo>
                  <a:pt x="50" y="5379440"/>
                </a:lnTo>
                <a:close/>
              </a:path>
            </a:pathLst>
          </a:custGeom>
        </p:spPr>
      </p:pic>
      <p:sp>
        <p:nvSpPr>
          <p:cNvPr id="43" name="شكل حر: شكل 8">
            <a:extLst>
              <a:ext uri="{FF2B5EF4-FFF2-40B4-BE49-F238E27FC236}">
                <a16:creationId xmlns:a16="http://schemas.microsoft.com/office/drawing/2014/main" id="{335F17BF-0E8C-9E4F-8E4B-FF346BAEC438}"/>
              </a:ext>
            </a:extLst>
          </p:cNvPr>
          <p:cNvSpPr/>
          <p:nvPr/>
        </p:nvSpPr>
        <p:spPr>
          <a:xfrm>
            <a:off x="2427288" y="698500"/>
            <a:ext cx="3657600" cy="5703888"/>
          </a:xfrm>
          <a:custGeom>
            <a:avLst/>
            <a:gdLst>
              <a:gd name="connsiteX0" fmla="*/ 4877334 w 4877455"/>
              <a:gd name="connsiteY0" fmla="*/ 5057176 h 5298672"/>
              <a:gd name="connsiteX1" fmla="*/ 4564434 w 4877455"/>
              <a:gd name="connsiteY1" fmla="*/ 5298696 h 5298672"/>
              <a:gd name="connsiteX2" fmla="*/ 312839 w 4877455"/>
              <a:gd name="connsiteY2" fmla="*/ 5298696 h 5298672"/>
              <a:gd name="connsiteX3" fmla="*/ -122 w 4877455"/>
              <a:gd name="connsiteY3" fmla="*/ 5057176 h 5298672"/>
              <a:gd name="connsiteX4" fmla="*/ -122 w 4877455"/>
              <a:gd name="connsiteY4" fmla="*/ 241606 h 5298672"/>
              <a:gd name="connsiteX5" fmla="*/ 312839 w 4877455"/>
              <a:gd name="connsiteY5" fmla="*/ 24 h 5298672"/>
              <a:gd name="connsiteX6" fmla="*/ 4564434 w 4877455"/>
              <a:gd name="connsiteY6" fmla="*/ 24 h 5298672"/>
              <a:gd name="connsiteX7" fmla="*/ 4877334 w 4877455"/>
              <a:gd name="connsiteY7" fmla="*/ 241606 h 5298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77455" h="5298672">
                <a:moveTo>
                  <a:pt x="4877334" y="5057176"/>
                </a:moveTo>
                <a:cubicBezTo>
                  <a:pt x="4877334" y="5190563"/>
                  <a:pt x="4737375" y="5298696"/>
                  <a:pt x="4564434" y="5298696"/>
                </a:cubicBezTo>
                <a:lnTo>
                  <a:pt x="312839" y="5298696"/>
                </a:lnTo>
                <a:cubicBezTo>
                  <a:pt x="140020" y="5298696"/>
                  <a:pt x="-122" y="5190563"/>
                  <a:pt x="-122" y="5057176"/>
                </a:cubicBezTo>
                <a:lnTo>
                  <a:pt x="-122" y="241606"/>
                </a:lnTo>
                <a:cubicBezTo>
                  <a:pt x="-122" y="108158"/>
                  <a:pt x="139837" y="24"/>
                  <a:pt x="312839" y="24"/>
                </a:cubicBezTo>
                <a:lnTo>
                  <a:pt x="4564434" y="24"/>
                </a:lnTo>
                <a:cubicBezTo>
                  <a:pt x="4737253" y="24"/>
                  <a:pt x="4877334" y="108158"/>
                  <a:pt x="4877334" y="241606"/>
                </a:cubicBezTo>
                <a:close/>
              </a:path>
            </a:pathLst>
          </a:custGeom>
          <a:solidFill>
            <a:srgbClr val="FFFFFF"/>
          </a:solidFill>
          <a:ln w="6080" cap="flat">
            <a:noFill/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pic>
        <p:nvPicPr>
          <p:cNvPr id="44" name="صورة 43">
            <a:extLst>
              <a:ext uri="{FF2B5EF4-FFF2-40B4-BE49-F238E27FC236}">
                <a16:creationId xmlns:a16="http://schemas.microsoft.com/office/drawing/2014/main" id="{AB194416-B7BA-6D44-AD95-F7C6D189D4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77743" y="655058"/>
            <a:ext cx="3715004" cy="5791504"/>
          </a:xfrm>
          <a:custGeom>
            <a:avLst/>
            <a:gdLst>
              <a:gd name="connsiteX0" fmla="*/ 856 w 4953338"/>
              <a:gd name="connsiteY0" fmla="*/ 139 h 5379300"/>
              <a:gd name="connsiteX1" fmla="*/ 4954194 w 4953338"/>
              <a:gd name="connsiteY1" fmla="*/ 139 h 5379300"/>
              <a:gd name="connsiteX2" fmla="*/ 4954194 w 4953338"/>
              <a:gd name="connsiteY2" fmla="*/ 5379440 h 5379300"/>
              <a:gd name="connsiteX3" fmla="*/ 856 w 4953338"/>
              <a:gd name="connsiteY3" fmla="*/ 5379440 h 5379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53338" h="5379300">
                <a:moveTo>
                  <a:pt x="856" y="139"/>
                </a:moveTo>
                <a:lnTo>
                  <a:pt x="4954194" y="139"/>
                </a:lnTo>
                <a:lnTo>
                  <a:pt x="4954194" y="5379440"/>
                </a:lnTo>
                <a:lnTo>
                  <a:pt x="856" y="5379440"/>
                </a:lnTo>
                <a:close/>
              </a:path>
            </a:pathLst>
          </a:custGeom>
        </p:spPr>
      </p:pic>
      <p:sp>
        <p:nvSpPr>
          <p:cNvPr id="45" name="شكل حر: شكل 10">
            <a:extLst>
              <a:ext uri="{FF2B5EF4-FFF2-40B4-BE49-F238E27FC236}">
                <a16:creationId xmlns:a16="http://schemas.microsoft.com/office/drawing/2014/main" id="{64E78B42-D30F-1245-8290-C21398364640}"/>
              </a:ext>
            </a:extLst>
          </p:cNvPr>
          <p:cNvSpPr/>
          <p:nvPr/>
        </p:nvSpPr>
        <p:spPr>
          <a:xfrm>
            <a:off x="6107113" y="698500"/>
            <a:ext cx="3657600" cy="5703888"/>
          </a:xfrm>
          <a:custGeom>
            <a:avLst/>
            <a:gdLst>
              <a:gd name="connsiteX0" fmla="*/ 4877517 w 4877638"/>
              <a:gd name="connsiteY0" fmla="*/ 5057176 h 5298672"/>
              <a:gd name="connsiteX1" fmla="*/ 4564555 w 4877638"/>
              <a:gd name="connsiteY1" fmla="*/ 5298696 h 5298672"/>
              <a:gd name="connsiteX2" fmla="*/ 312778 w 4877638"/>
              <a:gd name="connsiteY2" fmla="*/ 5298696 h 5298672"/>
              <a:gd name="connsiteX3" fmla="*/ -122 w 4877638"/>
              <a:gd name="connsiteY3" fmla="*/ 5057176 h 5298672"/>
              <a:gd name="connsiteX4" fmla="*/ -122 w 4877638"/>
              <a:gd name="connsiteY4" fmla="*/ 241606 h 5298672"/>
              <a:gd name="connsiteX5" fmla="*/ 312778 w 4877638"/>
              <a:gd name="connsiteY5" fmla="*/ 24 h 5298672"/>
              <a:gd name="connsiteX6" fmla="*/ 4564373 w 4877638"/>
              <a:gd name="connsiteY6" fmla="*/ 24 h 5298672"/>
              <a:gd name="connsiteX7" fmla="*/ 4877334 w 4877638"/>
              <a:gd name="connsiteY7" fmla="*/ 241606 h 5298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77638" h="5298672">
                <a:moveTo>
                  <a:pt x="4877517" y="5057176"/>
                </a:moveTo>
                <a:cubicBezTo>
                  <a:pt x="4877517" y="5190563"/>
                  <a:pt x="4737558" y="5298696"/>
                  <a:pt x="4564555" y="5298696"/>
                </a:cubicBezTo>
                <a:lnTo>
                  <a:pt x="312778" y="5298696"/>
                </a:lnTo>
                <a:cubicBezTo>
                  <a:pt x="139959" y="5298696"/>
                  <a:pt x="-122" y="5190563"/>
                  <a:pt x="-122" y="5057176"/>
                </a:cubicBezTo>
                <a:lnTo>
                  <a:pt x="-122" y="241606"/>
                </a:lnTo>
                <a:cubicBezTo>
                  <a:pt x="-122" y="108158"/>
                  <a:pt x="139837" y="24"/>
                  <a:pt x="312778" y="24"/>
                </a:cubicBezTo>
                <a:lnTo>
                  <a:pt x="4564373" y="24"/>
                </a:lnTo>
                <a:cubicBezTo>
                  <a:pt x="4737192" y="24"/>
                  <a:pt x="4877334" y="108158"/>
                  <a:pt x="4877334" y="241606"/>
                </a:cubicBezTo>
                <a:close/>
              </a:path>
            </a:pathLst>
          </a:custGeom>
          <a:solidFill>
            <a:srgbClr val="FFFFFF"/>
          </a:solidFill>
          <a:ln w="6080" cap="flat">
            <a:noFill/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pic>
        <p:nvPicPr>
          <p:cNvPr id="46" name="صورة 45">
            <a:extLst>
              <a:ext uri="{FF2B5EF4-FFF2-40B4-BE49-F238E27FC236}">
                <a16:creationId xmlns:a16="http://schemas.microsoft.com/office/drawing/2014/main" id="{8B41BB52-7B16-6944-A6EB-D589A5ABF6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30795" y="604855"/>
            <a:ext cx="3783461" cy="5791504"/>
          </a:xfrm>
          <a:custGeom>
            <a:avLst/>
            <a:gdLst>
              <a:gd name="connsiteX0" fmla="*/ 35 w 5044615"/>
              <a:gd name="connsiteY0" fmla="*/ 128 h 5379300"/>
              <a:gd name="connsiteX1" fmla="*/ 5044651 w 5044615"/>
              <a:gd name="connsiteY1" fmla="*/ 128 h 5379300"/>
              <a:gd name="connsiteX2" fmla="*/ 5044651 w 5044615"/>
              <a:gd name="connsiteY2" fmla="*/ 5379429 h 5379300"/>
              <a:gd name="connsiteX3" fmla="*/ 35 w 5044615"/>
              <a:gd name="connsiteY3" fmla="*/ 5379429 h 5379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44615" h="5379300">
                <a:moveTo>
                  <a:pt x="35" y="128"/>
                </a:moveTo>
                <a:lnTo>
                  <a:pt x="5044651" y="128"/>
                </a:lnTo>
                <a:lnTo>
                  <a:pt x="5044651" y="5379429"/>
                </a:lnTo>
                <a:lnTo>
                  <a:pt x="35" y="5379429"/>
                </a:lnTo>
                <a:close/>
              </a:path>
            </a:pathLst>
          </a:custGeom>
        </p:spPr>
      </p:pic>
      <p:sp>
        <p:nvSpPr>
          <p:cNvPr id="51" name="شكل حر: شكل 12">
            <a:extLst>
              <a:ext uri="{FF2B5EF4-FFF2-40B4-BE49-F238E27FC236}">
                <a16:creationId xmlns:a16="http://schemas.microsoft.com/office/drawing/2014/main" id="{526C5F00-323C-6A40-BABE-F5141BA85EDB}"/>
              </a:ext>
            </a:extLst>
          </p:cNvPr>
          <p:cNvSpPr/>
          <p:nvPr/>
        </p:nvSpPr>
        <p:spPr>
          <a:xfrm>
            <a:off x="2360614" y="646114"/>
            <a:ext cx="3724275" cy="5705475"/>
          </a:xfrm>
          <a:custGeom>
            <a:avLst/>
            <a:gdLst>
              <a:gd name="connsiteX0" fmla="*/ 4966239 w 4966360"/>
              <a:gd name="connsiteY0" fmla="*/ 5057175 h 5298732"/>
              <a:gd name="connsiteX1" fmla="*/ 4653339 w 4966360"/>
              <a:gd name="connsiteY1" fmla="*/ 5298757 h 5298732"/>
              <a:gd name="connsiteX2" fmla="*/ 312778 w 4966360"/>
              <a:gd name="connsiteY2" fmla="*/ 5298757 h 5298732"/>
              <a:gd name="connsiteX3" fmla="*/ -122 w 4966360"/>
              <a:gd name="connsiteY3" fmla="*/ 5057175 h 5298732"/>
              <a:gd name="connsiteX4" fmla="*/ -122 w 4966360"/>
              <a:gd name="connsiteY4" fmla="*/ 241606 h 5298732"/>
              <a:gd name="connsiteX5" fmla="*/ 312778 w 4966360"/>
              <a:gd name="connsiteY5" fmla="*/ 24 h 5298732"/>
              <a:gd name="connsiteX6" fmla="*/ 4653339 w 4966360"/>
              <a:gd name="connsiteY6" fmla="*/ 24 h 5298732"/>
              <a:gd name="connsiteX7" fmla="*/ 4966239 w 4966360"/>
              <a:gd name="connsiteY7" fmla="*/ 241606 h 5298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966360" h="5298732">
                <a:moveTo>
                  <a:pt x="4966239" y="5057175"/>
                </a:moveTo>
                <a:cubicBezTo>
                  <a:pt x="4966239" y="5190624"/>
                  <a:pt x="4826279" y="5298757"/>
                  <a:pt x="4653339" y="5298757"/>
                </a:cubicBezTo>
                <a:lnTo>
                  <a:pt x="312778" y="5298757"/>
                </a:lnTo>
                <a:cubicBezTo>
                  <a:pt x="139959" y="5298757"/>
                  <a:pt x="-122" y="5190624"/>
                  <a:pt x="-122" y="5057175"/>
                </a:cubicBezTo>
                <a:lnTo>
                  <a:pt x="-122" y="241606"/>
                </a:lnTo>
                <a:cubicBezTo>
                  <a:pt x="-122" y="108219"/>
                  <a:pt x="139837" y="24"/>
                  <a:pt x="312778" y="24"/>
                </a:cubicBezTo>
                <a:lnTo>
                  <a:pt x="4653339" y="24"/>
                </a:lnTo>
                <a:cubicBezTo>
                  <a:pt x="4826158" y="24"/>
                  <a:pt x="4966239" y="108219"/>
                  <a:pt x="4966239" y="241606"/>
                </a:cubicBezTo>
                <a:close/>
              </a:path>
            </a:pathLst>
          </a:custGeom>
          <a:solidFill>
            <a:srgbClr val="FFFFFF"/>
          </a:solidFill>
          <a:ln w="6080" cap="flat">
            <a:noFill/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pic>
        <p:nvPicPr>
          <p:cNvPr id="52" name="صورة 51">
            <a:extLst>
              <a:ext uri="{FF2B5EF4-FFF2-40B4-BE49-F238E27FC236}">
                <a16:creationId xmlns:a16="http://schemas.microsoft.com/office/drawing/2014/main" id="{1CE648D2-31E5-644A-B15C-D070DF11056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68616" y="604855"/>
            <a:ext cx="3792590" cy="5791504"/>
          </a:xfrm>
          <a:custGeom>
            <a:avLst/>
            <a:gdLst>
              <a:gd name="connsiteX0" fmla="*/ 854 w 5056786"/>
              <a:gd name="connsiteY0" fmla="*/ 128 h 5379300"/>
              <a:gd name="connsiteX1" fmla="*/ 5057640 w 5056786"/>
              <a:gd name="connsiteY1" fmla="*/ 128 h 5379300"/>
              <a:gd name="connsiteX2" fmla="*/ 5057640 w 5056786"/>
              <a:gd name="connsiteY2" fmla="*/ 5379429 h 5379300"/>
              <a:gd name="connsiteX3" fmla="*/ 854 w 5056786"/>
              <a:gd name="connsiteY3" fmla="*/ 5379429 h 5379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56786" h="5379300">
                <a:moveTo>
                  <a:pt x="854" y="128"/>
                </a:moveTo>
                <a:lnTo>
                  <a:pt x="5057640" y="128"/>
                </a:lnTo>
                <a:lnTo>
                  <a:pt x="5057640" y="5379429"/>
                </a:lnTo>
                <a:lnTo>
                  <a:pt x="854" y="5379429"/>
                </a:lnTo>
                <a:close/>
              </a:path>
            </a:pathLst>
          </a:custGeom>
        </p:spPr>
      </p:pic>
      <p:sp>
        <p:nvSpPr>
          <p:cNvPr id="53" name="شكل حر: شكل 14">
            <a:extLst>
              <a:ext uri="{FF2B5EF4-FFF2-40B4-BE49-F238E27FC236}">
                <a16:creationId xmlns:a16="http://schemas.microsoft.com/office/drawing/2014/main" id="{C69FE903-B732-B84B-A561-322DA4C335B9}"/>
              </a:ext>
            </a:extLst>
          </p:cNvPr>
          <p:cNvSpPr/>
          <p:nvPr/>
        </p:nvSpPr>
        <p:spPr>
          <a:xfrm>
            <a:off x="6096000" y="646114"/>
            <a:ext cx="3735388" cy="5705475"/>
          </a:xfrm>
          <a:custGeom>
            <a:avLst/>
            <a:gdLst>
              <a:gd name="connsiteX0" fmla="*/ 4981086 w 4981207"/>
              <a:gd name="connsiteY0" fmla="*/ 5057175 h 5298732"/>
              <a:gd name="connsiteX1" fmla="*/ 4668187 w 4981207"/>
              <a:gd name="connsiteY1" fmla="*/ 5298757 h 5298732"/>
              <a:gd name="connsiteX2" fmla="*/ 312839 w 4981207"/>
              <a:gd name="connsiteY2" fmla="*/ 5298757 h 5298732"/>
              <a:gd name="connsiteX3" fmla="*/ -122 w 4981207"/>
              <a:gd name="connsiteY3" fmla="*/ 5057175 h 5298732"/>
              <a:gd name="connsiteX4" fmla="*/ -122 w 4981207"/>
              <a:gd name="connsiteY4" fmla="*/ 241606 h 5298732"/>
              <a:gd name="connsiteX5" fmla="*/ 312839 w 4981207"/>
              <a:gd name="connsiteY5" fmla="*/ 24 h 5298732"/>
              <a:gd name="connsiteX6" fmla="*/ 4668187 w 4981207"/>
              <a:gd name="connsiteY6" fmla="*/ 24 h 5298732"/>
              <a:gd name="connsiteX7" fmla="*/ 4981086 w 4981207"/>
              <a:gd name="connsiteY7" fmla="*/ 241606 h 5298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981207" h="5298732">
                <a:moveTo>
                  <a:pt x="4981086" y="5057175"/>
                </a:moveTo>
                <a:cubicBezTo>
                  <a:pt x="4981086" y="5190624"/>
                  <a:pt x="4841127" y="5298757"/>
                  <a:pt x="4668187" y="5298757"/>
                </a:cubicBezTo>
                <a:lnTo>
                  <a:pt x="312839" y="5298757"/>
                </a:lnTo>
                <a:cubicBezTo>
                  <a:pt x="140020" y="5298757"/>
                  <a:pt x="-122" y="5190624"/>
                  <a:pt x="-122" y="5057175"/>
                </a:cubicBezTo>
                <a:lnTo>
                  <a:pt x="-122" y="241606"/>
                </a:lnTo>
                <a:cubicBezTo>
                  <a:pt x="-122" y="108219"/>
                  <a:pt x="139837" y="24"/>
                  <a:pt x="312839" y="24"/>
                </a:cubicBezTo>
                <a:lnTo>
                  <a:pt x="4668187" y="24"/>
                </a:lnTo>
                <a:cubicBezTo>
                  <a:pt x="4841006" y="24"/>
                  <a:pt x="4981086" y="108219"/>
                  <a:pt x="4981086" y="241606"/>
                </a:cubicBezTo>
                <a:close/>
              </a:path>
            </a:pathLst>
          </a:custGeom>
          <a:solidFill>
            <a:srgbClr val="FFFFFF"/>
          </a:solidFill>
          <a:ln w="6080" cap="flat">
            <a:noFill/>
            <a:prstDash val="solid"/>
            <a:miter/>
          </a:ln>
        </p:spPr>
        <p:txBody>
          <a:bodyPr rtlCol="1" anchor="ctr"/>
          <a:lstStyle/>
          <a:p>
            <a:pPr algn="r" rtl="1">
              <a:defRPr/>
            </a:pPr>
            <a:endParaRPr lang="ar-EG" sz="1350"/>
          </a:p>
        </p:txBody>
      </p:sp>
      <p:pic>
        <p:nvPicPr>
          <p:cNvPr id="54" name="صورة 53">
            <a:extLst>
              <a:ext uri="{FF2B5EF4-FFF2-40B4-BE49-F238E27FC236}">
                <a16:creationId xmlns:a16="http://schemas.microsoft.com/office/drawing/2014/main" id="{AB84A8CE-EC6F-D640-8C53-BFEE8A390A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9251" y="555600"/>
            <a:ext cx="3715004" cy="5784953"/>
          </a:xfrm>
          <a:custGeom>
            <a:avLst/>
            <a:gdLst>
              <a:gd name="connsiteX0" fmla="*/ 50 w 4953338"/>
              <a:gd name="connsiteY0" fmla="*/ 117 h 5373215"/>
              <a:gd name="connsiteX1" fmla="*/ 4953388 w 4953338"/>
              <a:gd name="connsiteY1" fmla="*/ 117 h 5373215"/>
              <a:gd name="connsiteX2" fmla="*/ 4953388 w 4953338"/>
              <a:gd name="connsiteY2" fmla="*/ 5373333 h 5373215"/>
              <a:gd name="connsiteX3" fmla="*/ 50 w 4953338"/>
              <a:gd name="connsiteY3" fmla="*/ 5373333 h 5373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53338" h="5373215">
                <a:moveTo>
                  <a:pt x="50" y="117"/>
                </a:moveTo>
                <a:lnTo>
                  <a:pt x="4953388" y="117"/>
                </a:lnTo>
                <a:lnTo>
                  <a:pt x="4953388" y="5373333"/>
                </a:lnTo>
                <a:lnTo>
                  <a:pt x="50" y="5373333"/>
                </a:lnTo>
                <a:close/>
              </a:path>
            </a:pathLst>
          </a:custGeom>
        </p:spPr>
      </p:pic>
      <p:sp>
        <p:nvSpPr>
          <p:cNvPr id="55" name="شكل حر: شكل 26">
            <a:extLst>
              <a:ext uri="{FF2B5EF4-FFF2-40B4-BE49-F238E27FC236}">
                <a16:creationId xmlns:a16="http://schemas.microsoft.com/office/drawing/2014/main" id="{FFFAF6E3-DE37-C94C-AEB8-D6205BBC2BDC}"/>
              </a:ext>
            </a:extLst>
          </p:cNvPr>
          <p:cNvSpPr/>
          <p:nvPr/>
        </p:nvSpPr>
        <p:spPr>
          <a:xfrm>
            <a:off x="2428875" y="595314"/>
            <a:ext cx="3657600" cy="5703887"/>
          </a:xfrm>
          <a:custGeom>
            <a:avLst/>
            <a:gdLst>
              <a:gd name="connsiteX0" fmla="*/ 4877517 w 4877638"/>
              <a:gd name="connsiteY0" fmla="*/ 5057176 h 5298733"/>
              <a:gd name="connsiteX1" fmla="*/ 4564556 w 4877638"/>
              <a:gd name="connsiteY1" fmla="*/ 5298757 h 5298733"/>
              <a:gd name="connsiteX2" fmla="*/ 312778 w 4877638"/>
              <a:gd name="connsiteY2" fmla="*/ 5298757 h 5298733"/>
              <a:gd name="connsiteX3" fmla="*/ -122 w 4877638"/>
              <a:gd name="connsiteY3" fmla="*/ 5057176 h 5298733"/>
              <a:gd name="connsiteX4" fmla="*/ -122 w 4877638"/>
              <a:gd name="connsiteY4" fmla="*/ 241606 h 5298733"/>
              <a:gd name="connsiteX5" fmla="*/ 312778 w 4877638"/>
              <a:gd name="connsiteY5" fmla="*/ 24 h 5298733"/>
              <a:gd name="connsiteX6" fmla="*/ 4564373 w 4877638"/>
              <a:gd name="connsiteY6" fmla="*/ 24 h 5298733"/>
              <a:gd name="connsiteX7" fmla="*/ 4877334 w 4877638"/>
              <a:gd name="connsiteY7" fmla="*/ 241606 h 52987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77638" h="5298733">
                <a:moveTo>
                  <a:pt x="4877517" y="5057176"/>
                </a:moveTo>
                <a:cubicBezTo>
                  <a:pt x="4877517" y="5190563"/>
                  <a:pt x="4737558" y="5298757"/>
                  <a:pt x="4564556" y="5298757"/>
                </a:cubicBezTo>
                <a:lnTo>
                  <a:pt x="312778" y="5298757"/>
                </a:lnTo>
                <a:cubicBezTo>
                  <a:pt x="139959" y="5298757"/>
                  <a:pt x="-122" y="5190563"/>
                  <a:pt x="-122" y="5057176"/>
                </a:cubicBezTo>
                <a:lnTo>
                  <a:pt x="-122" y="241606"/>
                </a:lnTo>
                <a:cubicBezTo>
                  <a:pt x="-122" y="108158"/>
                  <a:pt x="139837" y="24"/>
                  <a:pt x="312778" y="24"/>
                </a:cubicBezTo>
                <a:lnTo>
                  <a:pt x="4564373" y="24"/>
                </a:lnTo>
                <a:cubicBezTo>
                  <a:pt x="4737192" y="24"/>
                  <a:pt x="4877334" y="108158"/>
                  <a:pt x="4877334" y="241606"/>
                </a:cubicBezTo>
                <a:close/>
              </a:path>
            </a:pathLst>
          </a:custGeom>
          <a:solidFill>
            <a:srgbClr val="FFFFFF"/>
          </a:solidFill>
          <a:ln w="6080" cap="flat">
            <a:noFill/>
            <a:prstDash val="solid"/>
            <a:miter/>
          </a:ln>
        </p:spPr>
        <p:txBody>
          <a:bodyPr rtlCol="1" anchor="ctr"/>
          <a:lstStyle/>
          <a:p>
            <a:pPr marL="0" algn="l" defTabSz="914400" rtl="0" eaLnBrk="1" latinLnBrk="0" hangingPunct="1">
              <a:defRPr/>
            </a:pPr>
            <a:endParaRPr lang="ar-EG" sz="1350"/>
          </a:p>
        </p:txBody>
      </p:sp>
      <p:sp>
        <p:nvSpPr>
          <p:cNvPr id="56" name="شكل حر: شكل 27">
            <a:extLst>
              <a:ext uri="{FF2B5EF4-FFF2-40B4-BE49-F238E27FC236}">
                <a16:creationId xmlns:a16="http://schemas.microsoft.com/office/drawing/2014/main" id="{F7A7CA74-FCE3-D64E-882D-F93790ADABBF}"/>
              </a:ext>
            </a:extLst>
          </p:cNvPr>
          <p:cNvSpPr/>
          <p:nvPr/>
        </p:nvSpPr>
        <p:spPr>
          <a:xfrm>
            <a:off x="2693988" y="1808164"/>
            <a:ext cx="3205162" cy="53975"/>
          </a:xfrm>
          <a:custGeom>
            <a:avLst/>
            <a:gdLst>
              <a:gd name="connsiteX0" fmla="*/ 0 w 4274353"/>
              <a:gd name="connsiteY0" fmla="*/ 0 h 6085"/>
              <a:gd name="connsiteX1" fmla="*/ 4274354 w 4274353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74353" h="6085">
                <a:moveTo>
                  <a:pt x="0" y="0"/>
                </a:moveTo>
                <a:lnTo>
                  <a:pt x="4274354" y="0"/>
                </a:lnTo>
              </a:path>
            </a:pathLst>
          </a:custGeom>
          <a:ln w="12161" cap="rnd">
            <a:solidFill>
              <a:srgbClr val="E3A06B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57" name="شكل حر: شكل 28">
            <a:extLst>
              <a:ext uri="{FF2B5EF4-FFF2-40B4-BE49-F238E27FC236}">
                <a16:creationId xmlns:a16="http://schemas.microsoft.com/office/drawing/2014/main" id="{468C31AF-AAA2-E04B-81EB-326C7BEC7EF3}"/>
              </a:ext>
            </a:extLst>
          </p:cNvPr>
          <p:cNvSpPr/>
          <p:nvPr/>
        </p:nvSpPr>
        <p:spPr>
          <a:xfrm>
            <a:off x="2693988" y="2132014"/>
            <a:ext cx="3192462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58" name="شكل حر: شكل 29">
            <a:extLst>
              <a:ext uri="{FF2B5EF4-FFF2-40B4-BE49-F238E27FC236}">
                <a16:creationId xmlns:a16="http://schemas.microsoft.com/office/drawing/2014/main" id="{B4D5B2DC-8920-2B4E-B17E-13977DC48733}"/>
              </a:ext>
            </a:extLst>
          </p:cNvPr>
          <p:cNvSpPr/>
          <p:nvPr/>
        </p:nvSpPr>
        <p:spPr>
          <a:xfrm>
            <a:off x="2693988" y="2351089"/>
            <a:ext cx="3192462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59" name="شكل حر: شكل 30">
            <a:extLst>
              <a:ext uri="{FF2B5EF4-FFF2-40B4-BE49-F238E27FC236}">
                <a16:creationId xmlns:a16="http://schemas.microsoft.com/office/drawing/2014/main" id="{5E536953-2DD0-F040-8D89-1A37D0ED0D71}"/>
              </a:ext>
            </a:extLst>
          </p:cNvPr>
          <p:cNvSpPr/>
          <p:nvPr/>
        </p:nvSpPr>
        <p:spPr>
          <a:xfrm>
            <a:off x="2693988" y="2571751"/>
            <a:ext cx="3192462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60" name="شكل حر: شكل 31">
            <a:extLst>
              <a:ext uri="{FF2B5EF4-FFF2-40B4-BE49-F238E27FC236}">
                <a16:creationId xmlns:a16="http://schemas.microsoft.com/office/drawing/2014/main" id="{315E9AF4-A5E1-E74C-AACB-21EE6E7412FD}"/>
              </a:ext>
            </a:extLst>
          </p:cNvPr>
          <p:cNvSpPr/>
          <p:nvPr/>
        </p:nvSpPr>
        <p:spPr>
          <a:xfrm>
            <a:off x="2693988" y="2801939"/>
            <a:ext cx="3192462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61" name="شكل حر: شكل 32">
            <a:extLst>
              <a:ext uri="{FF2B5EF4-FFF2-40B4-BE49-F238E27FC236}">
                <a16:creationId xmlns:a16="http://schemas.microsoft.com/office/drawing/2014/main" id="{4A1EBF0B-0C03-F04D-A204-518C7DAA8819}"/>
              </a:ext>
            </a:extLst>
          </p:cNvPr>
          <p:cNvSpPr/>
          <p:nvPr/>
        </p:nvSpPr>
        <p:spPr>
          <a:xfrm>
            <a:off x="2693988" y="3021013"/>
            <a:ext cx="3192462" cy="55562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62" name="شكل حر: شكل 33">
            <a:extLst>
              <a:ext uri="{FF2B5EF4-FFF2-40B4-BE49-F238E27FC236}">
                <a16:creationId xmlns:a16="http://schemas.microsoft.com/office/drawing/2014/main" id="{63BDC7FA-1CB6-1A46-9107-D2AE0B057644}"/>
              </a:ext>
            </a:extLst>
          </p:cNvPr>
          <p:cNvSpPr/>
          <p:nvPr/>
        </p:nvSpPr>
        <p:spPr>
          <a:xfrm>
            <a:off x="2693988" y="3241676"/>
            <a:ext cx="3192462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63" name="شكل حر: شكل 34">
            <a:extLst>
              <a:ext uri="{FF2B5EF4-FFF2-40B4-BE49-F238E27FC236}">
                <a16:creationId xmlns:a16="http://schemas.microsoft.com/office/drawing/2014/main" id="{B304D85D-2708-864F-97B8-B8F14B8FE8FB}"/>
              </a:ext>
            </a:extLst>
          </p:cNvPr>
          <p:cNvSpPr/>
          <p:nvPr/>
        </p:nvSpPr>
        <p:spPr>
          <a:xfrm>
            <a:off x="2693988" y="3460751"/>
            <a:ext cx="3192462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64" name="شكل حر: شكل 35">
            <a:extLst>
              <a:ext uri="{FF2B5EF4-FFF2-40B4-BE49-F238E27FC236}">
                <a16:creationId xmlns:a16="http://schemas.microsoft.com/office/drawing/2014/main" id="{CC36F02E-32B0-FC40-BD9D-4974936FA97E}"/>
              </a:ext>
            </a:extLst>
          </p:cNvPr>
          <p:cNvSpPr/>
          <p:nvPr/>
        </p:nvSpPr>
        <p:spPr>
          <a:xfrm>
            <a:off x="2693988" y="3690938"/>
            <a:ext cx="3192462" cy="55562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65" name="شكل حر: شكل 36">
            <a:extLst>
              <a:ext uri="{FF2B5EF4-FFF2-40B4-BE49-F238E27FC236}">
                <a16:creationId xmlns:a16="http://schemas.microsoft.com/office/drawing/2014/main" id="{B05AE2EA-E914-CB46-9DF3-484F38EA2358}"/>
              </a:ext>
            </a:extLst>
          </p:cNvPr>
          <p:cNvSpPr/>
          <p:nvPr/>
        </p:nvSpPr>
        <p:spPr>
          <a:xfrm>
            <a:off x="2693988" y="3911601"/>
            <a:ext cx="3192462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66" name="شكل حر: شكل 37">
            <a:extLst>
              <a:ext uri="{FF2B5EF4-FFF2-40B4-BE49-F238E27FC236}">
                <a16:creationId xmlns:a16="http://schemas.microsoft.com/office/drawing/2014/main" id="{7AAB45A5-C6A7-3242-AD9A-7D196BDD598F}"/>
              </a:ext>
            </a:extLst>
          </p:cNvPr>
          <p:cNvSpPr/>
          <p:nvPr/>
        </p:nvSpPr>
        <p:spPr>
          <a:xfrm>
            <a:off x="2693988" y="4130676"/>
            <a:ext cx="3192462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67" name="شكل حر: شكل 38">
            <a:extLst>
              <a:ext uri="{FF2B5EF4-FFF2-40B4-BE49-F238E27FC236}">
                <a16:creationId xmlns:a16="http://schemas.microsoft.com/office/drawing/2014/main" id="{1C060674-5D4D-794E-A7C8-DFC156115F89}"/>
              </a:ext>
            </a:extLst>
          </p:cNvPr>
          <p:cNvSpPr/>
          <p:nvPr/>
        </p:nvSpPr>
        <p:spPr>
          <a:xfrm>
            <a:off x="2693988" y="4351339"/>
            <a:ext cx="3192462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68" name="شكل حر: شكل 39">
            <a:extLst>
              <a:ext uri="{FF2B5EF4-FFF2-40B4-BE49-F238E27FC236}">
                <a16:creationId xmlns:a16="http://schemas.microsoft.com/office/drawing/2014/main" id="{09CCC595-891E-564C-BF3E-2A9E71709603}"/>
              </a:ext>
            </a:extLst>
          </p:cNvPr>
          <p:cNvSpPr/>
          <p:nvPr/>
        </p:nvSpPr>
        <p:spPr>
          <a:xfrm>
            <a:off x="2693988" y="4581526"/>
            <a:ext cx="3192462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69" name="شكل حر: شكل 40">
            <a:extLst>
              <a:ext uri="{FF2B5EF4-FFF2-40B4-BE49-F238E27FC236}">
                <a16:creationId xmlns:a16="http://schemas.microsoft.com/office/drawing/2014/main" id="{FEA86287-F4B0-7D42-AC77-6C9BE20559B0}"/>
              </a:ext>
            </a:extLst>
          </p:cNvPr>
          <p:cNvSpPr/>
          <p:nvPr/>
        </p:nvSpPr>
        <p:spPr>
          <a:xfrm>
            <a:off x="2693988" y="4800601"/>
            <a:ext cx="3192462" cy="55563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70" name="شكل حر: شكل 41">
            <a:extLst>
              <a:ext uri="{FF2B5EF4-FFF2-40B4-BE49-F238E27FC236}">
                <a16:creationId xmlns:a16="http://schemas.microsoft.com/office/drawing/2014/main" id="{E3037C23-C13C-DE40-9EFD-C18EE7E62DE0}"/>
              </a:ext>
            </a:extLst>
          </p:cNvPr>
          <p:cNvSpPr/>
          <p:nvPr/>
        </p:nvSpPr>
        <p:spPr>
          <a:xfrm>
            <a:off x="2693988" y="5068888"/>
            <a:ext cx="3205162" cy="55562"/>
          </a:xfrm>
          <a:custGeom>
            <a:avLst/>
            <a:gdLst>
              <a:gd name="connsiteX0" fmla="*/ 0 w 4274353"/>
              <a:gd name="connsiteY0" fmla="*/ 0 h 6085"/>
              <a:gd name="connsiteX1" fmla="*/ 4274354 w 4274353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74353" h="6085">
                <a:moveTo>
                  <a:pt x="0" y="0"/>
                </a:moveTo>
                <a:lnTo>
                  <a:pt x="4274354" y="0"/>
                </a:lnTo>
              </a:path>
            </a:pathLst>
          </a:custGeom>
          <a:ln w="12161" cap="rnd">
            <a:solidFill>
              <a:srgbClr val="E3A06B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71" name="شكل حر: شكل 54">
            <a:extLst>
              <a:ext uri="{FF2B5EF4-FFF2-40B4-BE49-F238E27FC236}">
                <a16:creationId xmlns:a16="http://schemas.microsoft.com/office/drawing/2014/main" id="{FDDBF367-0E52-4B42-AD67-403109767623}"/>
              </a:ext>
            </a:extLst>
          </p:cNvPr>
          <p:cNvSpPr/>
          <p:nvPr/>
        </p:nvSpPr>
        <p:spPr>
          <a:xfrm>
            <a:off x="6372225" y="1808164"/>
            <a:ext cx="3206750" cy="53975"/>
          </a:xfrm>
          <a:custGeom>
            <a:avLst/>
            <a:gdLst>
              <a:gd name="connsiteX0" fmla="*/ 0 w 4274353"/>
              <a:gd name="connsiteY0" fmla="*/ 0 h 6085"/>
              <a:gd name="connsiteX1" fmla="*/ 4274354 w 4274353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74353" h="6085">
                <a:moveTo>
                  <a:pt x="0" y="0"/>
                </a:moveTo>
                <a:lnTo>
                  <a:pt x="4274354" y="0"/>
                </a:lnTo>
              </a:path>
            </a:pathLst>
          </a:custGeom>
          <a:ln w="12161" cap="rnd">
            <a:solidFill>
              <a:srgbClr val="E3A06B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72" name="شكل حر: شكل 55">
            <a:extLst>
              <a:ext uri="{FF2B5EF4-FFF2-40B4-BE49-F238E27FC236}">
                <a16:creationId xmlns:a16="http://schemas.microsoft.com/office/drawing/2014/main" id="{2D481BF7-D4B0-B94B-9FBA-6423F6F1ADD4}"/>
              </a:ext>
            </a:extLst>
          </p:cNvPr>
          <p:cNvSpPr/>
          <p:nvPr/>
        </p:nvSpPr>
        <p:spPr>
          <a:xfrm>
            <a:off x="6372225" y="5068888"/>
            <a:ext cx="3206750" cy="55562"/>
          </a:xfrm>
          <a:custGeom>
            <a:avLst/>
            <a:gdLst>
              <a:gd name="connsiteX0" fmla="*/ 0 w 4274353"/>
              <a:gd name="connsiteY0" fmla="*/ 0 h 6085"/>
              <a:gd name="connsiteX1" fmla="*/ 4274354 w 4274353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74353" h="6085">
                <a:moveTo>
                  <a:pt x="0" y="0"/>
                </a:moveTo>
                <a:lnTo>
                  <a:pt x="4274354" y="0"/>
                </a:lnTo>
              </a:path>
            </a:pathLst>
          </a:custGeom>
          <a:ln w="12161" cap="rnd">
            <a:solidFill>
              <a:srgbClr val="E3A06B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73" name="شكل حر: شكل 56">
            <a:extLst>
              <a:ext uri="{FF2B5EF4-FFF2-40B4-BE49-F238E27FC236}">
                <a16:creationId xmlns:a16="http://schemas.microsoft.com/office/drawing/2014/main" id="{D34C8B7F-B2E7-7B4A-B03B-FA835F02CA80}"/>
              </a:ext>
            </a:extLst>
          </p:cNvPr>
          <p:cNvSpPr/>
          <p:nvPr/>
        </p:nvSpPr>
        <p:spPr>
          <a:xfrm>
            <a:off x="6372225" y="2132014"/>
            <a:ext cx="3194050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74" name="شكل حر: شكل 57">
            <a:extLst>
              <a:ext uri="{FF2B5EF4-FFF2-40B4-BE49-F238E27FC236}">
                <a16:creationId xmlns:a16="http://schemas.microsoft.com/office/drawing/2014/main" id="{3A4F4516-3DA8-934A-A5B9-811E7C82DBAE}"/>
              </a:ext>
            </a:extLst>
          </p:cNvPr>
          <p:cNvSpPr/>
          <p:nvPr/>
        </p:nvSpPr>
        <p:spPr>
          <a:xfrm>
            <a:off x="6372225" y="2351089"/>
            <a:ext cx="3194050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75" name="شكل حر: شكل 58">
            <a:extLst>
              <a:ext uri="{FF2B5EF4-FFF2-40B4-BE49-F238E27FC236}">
                <a16:creationId xmlns:a16="http://schemas.microsoft.com/office/drawing/2014/main" id="{66896756-8C41-D946-96BF-7A7BDABC175F}"/>
              </a:ext>
            </a:extLst>
          </p:cNvPr>
          <p:cNvSpPr/>
          <p:nvPr/>
        </p:nvSpPr>
        <p:spPr>
          <a:xfrm>
            <a:off x="6372225" y="2571751"/>
            <a:ext cx="3194050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76" name="شكل حر: شكل 59">
            <a:extLst>
              <a:ext uri="{FF2B5EF4-FFF2-40B4-BE49-F238E27FC236}">
                <a16:creationId xmlns:a16="http://schemas.microsoft.com/office/drawing/2014/main" id="{6CE0D62C-74C6-4D47-8FDC-C58FF8CB6476}"/>
              </a:ext>
            </a:extLst>
          </p:cNvPr>
          <p:cNvSpPr/>
          <p:nvPr/>
        </p:nvSpPr>
        <p:spPr>
          <a:xfrm>
            <a:off x="6372225" y="2801939"/>
            <a:ext cx="3194050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77" name="شكل حر: شكل 60">
            <a:extLst>
              <a:ext uri="{FF2B5EF4-FFF2-40B4-BE49-F238E27FC236}">
                <a16:creationId xmlns:a16="http://schemas.microsoft.com/office/drawing/2014/main" id="{0769E497-ABF1-CF4A-A44F-5A0D3C2BCC64}"/>
              </a:ext>
            </a:extLst>
          </p:cNvPr>
          <p:cNvSpPr/>
          <p:nvPr/>
        </p:nvSpPr>
        <p:spPr>
          <a:xfrm>
            <a:off x="6372225" y="3021013"/>
            <a:ext cx="3194050" cy="55562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78" name="شكل حر: شكل 61">
            <a:extLst>
              <a:ext uri="{FF2B5EF4-FFF2-40B4-BE49-F238E27FC236}">
                <a16:creationId xmlns:a16="http://schemas.microsoft.com/office/drawing/2014/main" id="{6D4ADA8B-764D-0A46-9FCC-E483457EB2DC}"/>
              </a:ext>
            </a:extLst>
          </p:cNvPr>
          <p:cNvSpPr/>
          <p:nvPr/>
        </p:nvSpPr>
        <p:spPr>
          <a:xfrm>
            <a:off x="6372225" y="3241676"/>
            <a:ext cx="3194050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79" name="شكل حر: شكل 62">
            <a:extLst>
              <a:ext uri="{FF2B5EF4-FFF2-40B4-BE49-F238E27FC236}">
                <a16:creationId xmlns:a16="http://schemas.microsoft.com/office/drawing/2014/main" id="{DCAD4C27-79E3-5F47-A943-D8482528CEA4}"/>
              </a:ext>
            </a:extLst>
          </p:cNvPr>
          <p:cNvSpPr/>
          <p:nvPr/>
        </p:nvSpPr>
        <p:spPr>
          <a:xfrm>
            <a:off x="6372225" y="3460751"/>
            <a:ext cx="3194050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80" name="شكل حر: شكل 63">
            <a:extLst>
              <a:ext uri="{FF2B5EF4-FFF2-40B4-BE49-F238E27FC236}">
                <a16:creationId xmlns:a16="http://schemas.microsoft.com/office/drawing/2014/main" id="{0EA05A59-CC5B-B143-B521-6F84DDF78A05}"/>
              </a:ext>
            </a:extLst>
          </p:cNvPr>
          <p:cNvSpPr/>
          <p:nvPr/>
        </p:nvSpPr>
        <p:spPr>
          <a:xfrm>
            <a:off x="6372225" y="3690938"/>
            <a:ext cx="3194050" cy="55562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81" name="شكل حر: شكل 64">
            <a:extLst>
              <a:ext uri="{FF2B5EF4-FFF2-40B4-BE49-F238E27FC236}">
                <a16:creationId xmlns:a16="http://schemas.microsoft.com/office/drawing/2014/main" id="{91EEF0CE-12A1-8A42-A164-45E16DAA84EC}"/>
              </a:ext>
            </a:extLst>
          </p:cNvPr>
          <p:cNvSpPr/>
          <p:nvPr/>
        </p:nvSpPr>
        <p:spPr>
          <a:xfrm>
            <a:off x="6372225" y="3911601"/>
            <a:ext cx="3194050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82" name="شكل حر: شكل 65">
            <a:extLst>
              <a:ext uri="{FF2B5EF4-FFF2-40B4-BE49-F238E27FC236}">
                <a16:creationId xmlns:a16="http://schemas.microsoft.com/office/drawing/2014/main" id="{5E04888F-3D62-614F-8BAE-0A6468BEDF60}"/>
              </a:ext>
            </a:extLst>
          </p:cNvPr>
          <p:cNvSpPr/>
          <p:nvPr/>
        </p:nvSpPr>
        <p:spPr>
          <a:xfrm>
            <a:off x="6372225" y="4130676"/>
            <a:ext cx="3194050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83" name="شكل حر: شكل 66">
            <a:extLst>
              <a:ext uri="{FF2B5EF4-FFF2-40B4-BE49-F238E27FC236}">
                <a16:creationId xmlns:a16="http://schemas.microsoft.com/office/drawing/2014/main" id="{6FBF27C4-97ED-F040-B624-BA08A0DC9E3F}"/>
              </a:ext>
            </a:extLst>
          </p:cNvPr>
          <p:cNvSpPr/>
          <p:nvPr/>
        </p:nvSpPr>
        <p:spPr>
          <a:xfrm>
            <a:off x="6372225" y="4351339"/>
            <a:ext cx="3194050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84" name="شكل حر: شكل 67">
            <a:extLst>
              <a:ext uri="{FF2B5EF4-FFF2-40B4-BE49-F238E27FC236}">
                <a16:creationId xmlns:a16="http://schemas.microsoft.com/office/drawing/2014/main" id="{A806E5FC-88C9-D746-9307-D4E4093C58BB}"/>
              </a:ext>
            </a:extLst>
          </p:cNvPr>
          <p:cNvSpPr/>
          <p:nvPr/>
        </p:nvSpPr>
        <p:spPr>
          <a:xfrm>
            <a:off x="6372225" y="4581526"/>
            <a:ext cx="3194050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85" name="شكل حر: شكل 68">
            <a:extLst>
              <a:ext uri="{FF2B5EF4-FFF2-40B4-BE49-F238E27FC236}">
                <a16:creationId xmlns:a16="http://schemas.microsoft.com/office/drawing/2014/main" id="{AEDEA7E9-51DA-BF4D-B1ED-C7D01BE1042B}"/>
              </a:ext>
            </a:extLst>
          </p:cNvPr>
          <p:cNvSpPr/>
          <p:nvPr/>
        </p:nvSpPr>
        <p:spPr>
          <a:xfrm>
            <a:off x="6372225" y="4800601"/>
            <a:ext cx="3194050" cy="55563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26673" name="مربع نص 105">
            <a:extLst>
              <a:ext uri="{FF2B5EF4-FFF2-40B4-BE49-F238E27FC236}">
                <a16:creationId xmlns:a16="http://schemas.microsoft.com/office/drawing/2014/main" id="{74974675-8ADD-4742-AD4D-879BC2AA91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80463" y="5137151"/>
            <a:ext cx="73501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0"/>
              </a:spcBef>
              <a:buFontTx/>
              <a:buNone/>
            </a:pPr>
            <a:r>
              <a:rPr lang="ar-EG" altLang="ar-SA" sz="1200">
                <a:solidFill>
                  <a:srgbClr val="E3A06B"/>
                </a:solidFill>
                <a:ea typeface="AdvertisingLight"/>
                <a:cs typeface="AdvertisingLight"/>
              </a:rPr>
              <a:t>1</a:t>
            </a:r>
          </a:p>
        </p:txBody>
      </p:sp>
      <p:sp>
        <p:nvSpPr>
          <p:cNvPr id="26674" name="مربع نص 106">
            <a:extLst>
              <a:ext uri="{FF2B5EF4-FFF2-40B4-BE49-F238E27FC236}">
                <a16:creationId xmlns:a16="http://schemas.microsoft.com/office/drawing/2014/main" id="{B44D7EA4-7649-E540-9450-6645F0654B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62538" y="5138739"/>
            <a:ext cx="73501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0"/>
              </a:spcBef>
              <a:buFontTx/>
              <a:buNone/>
            </a:pPr>
            <a:r>
              <a:rPr lang="ar-EG" altLang="ar-SA" sz="1200">
                <a:solidFill>
                  <a:srgbClr val="E3A06B"/>
                </a:solidFill>
                <a:ea typeface="AdvertisingLight"/>
                <a:cs typeface="AdvertisingLight"/>
              </a:rPr>
              <a:t>2</a:t>
            </a:r>
          </a:p>
        </p:txBody>
      </p:sp>
      <p:pic>
        <p:nvPicPr>
          <p:cNvPr id="89" name="صورة 88">
            <a:hlinkClick r:id="rId7" action="ppaction://hlinksldjump"/>
            <a:extLst>
              <a:ext uri="{FF2B5EF4-FFF2-40B4-BE49-F238E27FC236}">
                <a16:creationId xmlns:a16="http://schemas.microsoft.com/office/drawing/2014/main" id="{0B79621E-886B-AA4B-94BC-C881F6DD144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30102" y="824175"/>
            <a:ext cx="405748" cy="579723"/>
          </a:xfrm>
          <a:prstGeom prst="rect">
            <a:avLst/>
          </a:prstGeom>
          <a:effectLst>
            <a:glow rad="152400">
              <a:schemeClr val="accent1">
                <a:alpha val="0"/>
              </a:schemeClr>
            </a:glow>
            <a:softEdge rad="0"/>
          </a:effectLst>
        </p:spPr>
      </p:pic>
      <p:sp>
        <p:nvSpPr>
          <p:cNvPr id="119858" name="Rectangle 50">
            <a:extLst>
              <a:ext uri="{FF2B5EF4-FFF2-40B4-BE49-F238E27FC236}">
                <a16:creationId xmlns:a16="http://schemas.microsoft.com/office/drawing/2014/main" id="{2016350C-1A41-2B47-ABAA-B9DEA43948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66331" y="1060007"/>
            <a:ext cx="6010275" cy="649288"/>
          </a:xfrm>
          <a:prstGeom prst="rect">
            <a:avLst/>
          </a:prstGeom>
          <a:solidFill>
            <a:schemeClr val="bg1"/>
          </a:solidFill>
          <a:ln w="57150" cmpd="thinThick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ar-SA" altLang="ar-SA" sz="2400"/>
              <a:t>أوجد ق . م . أ  لوحيدتي الحد  ٢٤ جـ د</a:t>
            </a:r>
            <a:r>
              <a:rPr lang="ar-SA" altLang="ar-SA" baseline="30000">
                <a:solidFill>
                  <a:srgbClr val="FF0000"/>
                </a:solidFill>
              </a:rPr>
              <a:t>٣</a:t>
            </a:r>
            <a:r>
              <a:rPr lang="ar-SA" altLang="ar-SA" sz="2400"/>
              <a:t>،  ٤٨ جـ</a:t>
            </a:r>
            <a:r>
              <a:rPr lang="ar-SA" altLang="ar-SA" baseline="30000">
                <a:solidFill>
                  <a:srgbClr val="FF0000"/>
                </a:solidFill>
              </a:rPr>
              <a:t>٢</a:t>
            </a:r>
            <a:r>
              <a:rPr lang="ar-SA" altLang="ar-SA" sz="2400"/>
              <a:t> د</a:t>
            </a:r>
            <a:endParaRPr lang="ar-SA" altLang="ar-SA" baseline="30000">
              <a:solidFill>
                <a:srgbClr val="FF0000"/>
              </a:solidFill>
            </a:endParaRPr>
          </a:p>
        </p:txBody>
      </p:sp>
      <p:graphicFrame>
        <p:nvGraphicFramePr>
          <p:cNvPr id="119859" name="Group 51">
            <a:extLst>
              <a:ext uri="{FF2B5EF4-FFF2-40B4-BE49-F238E27FC236}">
                <a16:creationId xmlns:a16="http://schemas.microsoft.com/office/drawing/2014/main" id="{52020DB8-6AC3-4A4A-83A9-7B87C0E7062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7610656"/>
              </p:ext>
            </p:extLst>
          </p:nvPr>
        </p:nvGraphicFramePr>
        <p:xfrm>
          <a:off x="2481264" y="2497139"/>
          <a:ext cx="7507287" cy="3113087"/>
        </p:xfrm>
        <a:graphic>
          <a:graphicData uri="http://schemas.openxmlformats.org/drawingml/2006/table">
            <a:tbl>
              <a:tblPr rtl="1"/>
              <a:tblGrid>
                <a:gridCol w="14900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1727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014061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1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ar-SA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5" marR="91435" marT="45728" marB="45728" anchor="ctr" horzOverflow="overflow">
                    <a:lnL w="28575" cap="flat" cmpd="thinThick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thinThick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thinThick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thinThick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D9BD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1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ar-SA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5" marR="91435" marT="45728" marB="45728" anchor="ctr" horzOverflow="overflow">
                    <a:lnL w="12700" cap="flat" cmpd="thinThick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thinThick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thinThick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thinThick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5D6C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4951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1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ar-SA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5" marR="91435" marT="45728" marB="45728" anchor="ctr" horzOverflow="overflow">
                    <a:lnL w="28575" cap="flat" cmpd="thinThick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thinThick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thinThick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thinThick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D9BD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1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ar-SA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5" marR="91435" marT="45728" marB="45728" anchor="ctr" horzOverflow="overflow">
                    <a:lnL w="12700" cap="flat" cmpd="thinThick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thinThick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thinThick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thinThick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5D6C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4951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1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ar-SA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5" marR="91435" marT="45728" marB="45728" anchor="ctr" horzOverflow="overflow">
                    <a:lnL w="28575" cap="flat" cmpd="thinThick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thinThick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thinThick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thinThick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D9BD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1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ar-SA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5" marR="91435" marT="45728" marB="45728" anchor="ctr" horzOverflow="overflow">
                    <a:lnL w="12700" cap="flat" cmpd="thinThick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thinThick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thinThick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thinThick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5D6C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3130" name="Text Box 58">
            <a:extLst>
              <a:ext uri="{FF2B5EF4-FFF2-40B4-BE49-F238E27FC236}">
                <a16:creationId xmlns:a16="http://schemas.microsoft.com/office/drawing/2014/main" id="{DA024B2E-76D8-AB4A-998C-1C5997C17D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53389" y="2708275"/>
            <a:ext cx="220027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ar-SA" altLang="ar-SA" sz="2400"/>
              <a:t>٢٤ جـ  د</a:t>
            </a:r>
            <a:r>
              <a:rPr lang="ar-SA" altLang="ar-SA" baseline="30000">
                <a:solidFill>
                  <a:srgbClr val="FF0000"/>
                </a:solidFill>
              </a:rPr>
              <a:t>٣</a:t>
            </a:r>
            <a:endParaRPr lang="en-US" altLang="ar-SA" sz="2400"/>
          </a:p>
        </p:txBody>
      </p:sp>
      <p:sp>
        <p:nvSpPr>
          <p:cNvPr id="2" name="Text Box 58">
            <a:extLst>
              <a:ext uri="{FF2B5EF4-FFF2-40B4-BE49-F238E27FC236}">
                <a16:creationId xmlns:a16="http://schemas.microsoft.com/office/drawing/2014/main" id="{B07F4049-9218-0247-BAA3-741BD96D98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53389" y="3805238"/>
            <a:ext cx="22002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ar-SA" altLang="ar-SA" sz="2400"/>
              <a:t>٤٨ جـ</a:t>
            </a:r>
            <a:r>
              <a:rPr lang="ar-SA" altLang="ar-SA" baseline="30000">
                <a:solidFill>
                  <a:srgbClr val="FF0000"/>
                </a:solidFill>
              </a:rPr>
              <a:t>٢</a:t>
            </a:r>
            <a:r>
              <a:rPr lang="ar-SA" altLang="ar-SA" sz="2400"/>
              <a:t> د</a:t>
            </a:r>
            <a:endParaRPr lang="en-US" altLang="ar-SA" baseline="30000">
              <a:solidFill>
                <a:srgbClr val="FF0000"/>
              </a:solidFill>
            </a:endParaRPr>
          </a:p>
        </p:txBody>
      </p:sp>
      <p:sp>
        <p:nvSpPr>
          <p:cNvPr id="3" name="Text Box 58">
            <a:extLst>
              <a:ext uri="{FF2B5EF4-FFF2-40B4-BE49-F238E27FC236}">
                <a16:creationId xmlns:a16="http://schemas.microsoft.com/office/drawing/2014/main" id="{756B6F41-2160-6447-BA5B-00A8CF26FC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53389" y="4838700"/>
            <a:ext cx="22002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ar-SA" altLang="ar-SA" sz="2400"/>
              <a:t>ق . م . أ</a:t>
            </a:r>
            <a:endParaRPr lang="en-US" altLang="ar-SA" sz="2400"/>
          </a:p>
        </p:txBody>
      </p:sp>
      <p:sp>
        <p:nvSpPr>
          <p:cNvPr id="4" name="Text Box 58">
            <a:extLst>
              <a:ext uri="{FF2B5EF4-FFF2-40B4-BE49-F238E27FC236}">
                <a16:creationId xmlns:a16="http://schemas.microsoft.com/office/drawing/2014/main" id="{9090C994-B36B-E64A-812A-378505B844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80100" y="2760663"/>
            <a:ext cx="19446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/>
              <a:t>٢ × ٢ × ٢ × ٣</a:t>
            </a:r>
            <a:endParaRPr lang="en-US" altLang="ar-SA" sz="2400"/>
          </a:p>
        </p:txBody>
      </p:sp>
      <p:sp>
        <p:nvSpPr>
          <p:cNvPr id="5" name="Text Box 58">
            <a:extLst>
              <a:ext uri="{FF2B5EF4-FFF2-40B4-BE49-F238E27FC236}">
                <a16:creationId xmlns:a16="http://schemas.microsoft.com/office/drawing/2014/main" id="{5C19E46F-9E44-9D4E-BFF4-917E6B937E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81864" y="4838700"/>
            <a:ext cx="542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/>
              <a:t>٢</a:t>
            </a:r>
            <a:endParaRPr lang="en-US" altLang="ar-SA" sz="2400"/>
          </a:p>
        </p:txBody>
      </p:sp>
      <p:sp>
        <p:nvSpPr>
          <p:cNvPr id="6" name="Text Box 58">
            <a:extLst>
              <a:ext uri="{FF2B5EF4-FFF2-40B4-BE49-F238E27FC236}">
                <a16:creationId xmlns:a16="http://schemas.microsoft.com/office/drawing/2014/main" id="{1D852A1F-D3B7-8C47-B61E-8E606EFFE9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24450" y="2760663"/>
            <a:ext cx="863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/>
              <a:t>×  جـ</a:t>
            </a:r>
            <a:endParaRPr lang="en-US" altLang="ar-SA" sz="2400"/>
          </a:p>
        </p:txBody>
      </p:sp>
      <p:sp>
        <p:nvSpPr>
          <p:cNvPr id="7" name="Text Box 58">
            <a:extLst>
              <a:ext uri="{FF2B5EF4-FFF2-40B4-BE49-F238E27FC236}">
                <a16:creationId xmlns:a16="http://schemas.microsoft.com/office/drawing/2014/main" id="{1CD7EAFA-948C-0B48-8C21-5EE45EC225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09976" y="2760663"/>
            <a:ext cx="16938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/>
              <a:t>×  د × د × د</a:t>
            </a:r>
            <a:endParaRPr lang="en-US" altLang="ar-SA" sz="2400"/>
          </a:p>
        </p:txBody>
      </p:sp>
      <p:sp>
        <p:nvSpPr>
          <p:cNvPr id="8" name="Text Box 58">
            <a:extLst>
              <a:ext uri="{FF2B5EF4-FFF2-40B4-BE49-F238E27FC236}">
                <a16:creationId xmlns:a16="http://schemas.microsoft.com/office/drawing/2014/main" id="{CAA00AB8-657B-2F4B-8262-EC227CDEC7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18149" y="3816350"/>
            <a:ext cx="285591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ar-SA" altLang="ar-SA" sz="2400" dirty="0"/>
              <a:t>٢ × ٢ × ٢ × ٢ × ٣ </a:t>
            </a:r>
            <a:endParaRPr lang="en-US" altLang="ar-SA" sz="2400" dirty="0"/>
          </a:p>
        </p:txBody>
      </p:sp>
      <p:sp>
        <p:nvSpPr>
          <p:cNvPr id="9" name="Text Box 58">
            <a:extLst>
              <a:ext uri="{FF2B5EF4-FFF2-40B4-BE49-F238E27FC236}">
                <a16:creationId xmlns:a16="http://schemas.microsoft.com/office/drawing/2014/main" id="{A563E305-DC62-1C4B-B45D-4B1A7BF3E3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45013" y="3816350"/>
            <a:ext cx="14414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/>
              <a:t>×  جـ ×  جـ </a:t>
            </a:r>
            <a:endParaRPr lang="en-US" altLang="ar-SA" sz="2400"/>
          </a:p>
        </p:txBody>
      </p:sp>
      <p:sp>
        <p:nvSpPr>
          <p:cNvPr id="10" name="Text Box 58">
            <a:extLst>
              <a:ext uri="{FF2B5EF4-FFF2-40B4-BE49-F238E27FC236}">
                <a16:creationId xmlns:a16="http://schemas.microsoft.com/office/drawing/2014/main" id="{F2E8B63D-574A-7B46-AB2E-A5D5E44791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25876" y="3816350"/>
            <a:ext cx="7905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/>
              <a:t>×  د</a:t>
            </a:r>
            <a:endParaRPr lang="en-US" altLang="ar-SA" sz="2400"/>
          </a:p>
        </p:txBody>
      </p:sp>
      <p:sp>
        <p:nvSpPr>
          <p:cNvPr id="11" name="Text Box 58">
            <a:extLst>
              <a:ext uri="{FF2B5EF4-FFF2-40B4-BE49-F238E27FC236}">
                <a16:creationId xmlns:a16="http://schemas.microsoft.com/office/drawing/2014/main" id="{585B01D8-A8A7-F744-BD18-A092AF5EFD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02476" y="4835525"/>
            <a:ext cx="4349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/>
              <a:t>×</a:t>
            </a:r>
            <a:endParaRPr lang="en-US" altLang="ar-SA" sz="2400"/>
          </a:p>
        </p:txBody>
      </p:sp>
      <p:sp>
        <p:nvSpPr>
          <p:cNvPr id="12" name="Text Box 58">
            <a:extLst>
              <a:ext uri="{FF2B5EF4-FFF2-40B4-BE49-F238E27FC236}">
                <a16:creationId xmlns:a16="http://schemas.microsoft.com/office/drawing/2014/main" id="{29F134B3-5AE1-EE48-8E21-C9ADFD0B26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02201" y="4838700"/>
            <a:ext cx="4349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/>
              <a:t>جـ</a:t>
            </a:r>
            <a:endParaRPr lang="en-US" altLang="ar-SA" sz="2400"/>
          </a:p>
        </p:txBody>
      </p:sp>
      <p:sp>
        <p:nvSpPr>
          <p:cNvPr id="13" name="Text Box 58">
            <a:extLst>
              <a:ext uri="{FF2B5EF4-FFF2-40B4-BE49-F238E27FC236}">
                <a16:creationId xmlns:a16="http://schemas.microsoft.com/office/drawing/2014/main" id="{EC3B0516-51F6-7345-9624-FD1BD6FEC9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46601" y="4835525"/>
            <a:ext cx="4349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/>
              <a:t>×</a:t>
            </a:r>
            <a:endParaRPr lang="en-US" altLang="ar-SA" sz="2400"/>
          </a:p>
        </p:txBody>
      </p:sp>
      <p:sp>
        <p:nvSpPr>
          <p:cNvPr id="14" name="Text Box 58">
            <a:extLst>
              <a:ext uri="{FF2B5EF4-FFF2-40B4-BE49-F238E27FC236}">
                <a16:creationId xmlns:a16="http://schemas.microsoft.com/office/drawing/2014/main" id="{E2F59637-CD1B-F14F-BDCB-9DDBC36900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54439" y="4835525"/>
            <a:ext cx="4349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/>
              <a:t>=</a:t>
            </a:r>
            <a:endParaRPr lang="en-US" altLang="ar-SA" sz="2400"/>
          </a:p>
        </p:txBody>
      </p:sp>
      <p:sp>
        <p:nvSpPr>
          <p:cNvPr id="15" name="Text Box 58">
            <a:extLst>
              <a:ext uri="{FF2B5EF4-FFF2-40B4-BE49-F238E27FC236}">
                <a16:creationId xmlns:a16="http://schemas.microsoft.com/office/drawing/2014/main" id="{92980D1F-8A53-CF40-A784-C98B861439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65400" y="4835525"/>
            <a:ext cx="12636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/>
              <a:t>٢٤ جـ  د</a:t>
            </a:r>
            <a:endParaRPr lang="en-US" altLang="ar-SA" baseline="30000">
              <a:solidFill>
                <a:srgbClr val="FF0000"/>
              </a:solidFill>
            </a:endParaRPr>
          </a:p>
        </p:txBody>
      </p:sp>
      <p:sp>
        <p:nvSpPr>
          <p:cNvPr id="119888" name="Oval 80">
            <a:extLst>
              <a:ext uri="{FF2B5EF4-FFF2-40B4-BE49-F238E27FC236}">
                <a16:creationId xmlns:a16="http://schemas.microsoft.com/office/drawing/2014/main" id="{B3B92BAA-5B82-2643-89E4-688BEB15C6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41211" y="3765432"/>
            <a:ext cx="259765" cy="519351"/>
          </a:xfrm>
          <a:prstGeom prst="ellipse">
            <a:avLst/>
          </a:prstGeom>
          <a:noFill/>
          <a:ln w="28575" algn="ctr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9933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ar-SA" altLang="ar-SA" sz="1800"/>
          </a:p>
        </p:txBody>
      </p:sp>
      <p:sp>
        <p:nvSpPr>
          <p:cNvPr id="119889" name="Oval 81">
            <a:extLst>
              <a:ext uri="{FF2B5EF4-FFF2-40B4-BE49-F238E27FC236}">
                <a16:creationId xmlns:a16="http://schemas.microsoft.com/office/drawing/2014/main" id="{A0202E4D-963B-EA41-93C1-C364FBA0C8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42799" y="2698632"/>
            <a:ext cx="259765" cy="519351"/>
          </a:xfrm>
          <a:prstGeom prst="ellipse">
            <a:avLst/>
          </a:prstGeom>
          <a:noFill/>
          <a:ln w="28575" algn="ctr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9933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ar-SA" altLang="ar-SA" sz="1800"/>
          </a:p>
        </p:txBody>
      </p:sp>
      <p:sp>
        <p:nvSpPr>
          <p:cNvPr id="119890" name="Oval 82">
            <a:extLst>
              <a:ext uri="{FF2B5EF4-FFF2-40B4-BE49-F238E27FC236}">
                <a16:creationId xmlns:a16="http://schemas.microsoft.com/office/drawing/2014/main" id="{CD775ABF-D503-1F46-82DA-0F3EE80F6E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28449" y="3765432"/>
            <a:ext cx="259765" cy="519351"/>
          </a:xfrm>
          <a:prstGeom prst="ellipse">
            <a:avLst/>
          </a:prstGeom>
          <a:noFill/>
          <a:ln w="28575" algn="ctr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9933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ar-SA" altLang="ar-SA" sz="1800"/>
          </a:p>
        </p:txBody>
      </p:sp>
      <p:sp>
        <p:nvSpPr>
          <p:cNvPr id="119891" name="Oval 83">
            <a:extLst>
              <a:ext uri="{FF2B5EF4-FFF2-40B4-BE49-F238E27FC236}">
                <a16:creationId xmlns:a16="http://schemas.microsoft.com/office/drawing/2014/main" id="{408D35E8-BD70-F948-A6DE-27E0A9C60F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17336" y="2698632"/>
            <a:ext cx="259765" cy="519351"/>
          </a:xfrm>
          <a:prstGeom prst="ellipse">
            <a:avLst/>
          </a:prstGeom>
          <a:noFill/>
          <a:ln w="28575" algn="ctr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9933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ar-SA" altLang="ar-SA" sz="1800"/>
          </a:p>
        </p:txBody>
      </p:sp>
      <p:sp>
        <p:nvSpPr>
          <p:cNvPr id="119892" name="Oval 84">
            <a:extLst>
              <a:ext uri="{FF2B5EF4-FFF2-40B4-BE49-F238E27FC236}">
                <a16:creationId xmlns:a16="http://schemas.microsoft.com/office/drawing/2014/main" id="{DD80CA1D-263F-324F-B17C-7EC5EB7467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30814" y="2733557"/>
            <a:ext cx="396875" cy="519351"/>
          </a:xfrm>
          <a:prstGeom prst="ellipse">
            <a:avLst/>
          </a:prstGeom>
          <a:noFill/>
          <a:ln w="28575" algn="ctr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9933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ar-SA" altLang="ar-SA" sz="1800"/>
          </a:p>
        </p:txBody>
      </p:sp>
      <p:sp>
        <p:nvSpPr>
          <p:cNvPr id="16" name="Text Box 58">
            <a:extLst>
              <a:ext uri="{FF2B5EF4-FFF2-40B4-BE49-F238E27FC236}">
                <a16:creationId xmlns:a16="http://schemas.microsoft.com/office/drawing/2014/main" id="{7F1ADFD8-568E-E540-9095-D976296A1F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52901" y="4833938"/>
            <a:ext cx="4349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/>
              <a:t>د</a:t>
            </a:r>
            <a:endParaRPr lang="en-US" altLang="ar-SA" sz="2400"/>
          </a:p>
        </p:txBody>
      </p:sp>
      <p:pic>
        <p:nvPicPr>
          <p:cNvPr id="26712" name="Picture 37">
            <a:extLst>
              <a:ext uri="{FF2B5EF4-FFF2-40B4-BE49-F238E27FC236}">
                <a16:creationId xmlns:a16="http://schemas.microsoft.com/office/drawing/2014/main" id="{841A3B61-6C08-524A-A378-F34912D7D4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83" t="-3400"/>
          <a:stretch/>
        </p:blipFill>
        <p:spPr bwMode="auto">
          <a:xfrm>
            <a:off x="8576469" y="149225"/>
            <a:ext cx="192325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9896" name="Oval 88">
            <a:extLst>
              <a:ext uri="{FF2B5EF4-FFF2-40B4-BE49-F238E27FC236}">
                <a16:creationId xmlns:a16="http://schemas.microsoft.com/office/drawing/2014/main" id="{ACBEA3F2-1598-D64A-9795-119C5172BD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96636" y="3763845"/>
            <a:ext cx="259765" cy="519351"/>
          </a:xfrm>
          <a:prstGeom prst="ellipse">
            <a:avLst/>
          </a:prstGeom>
          <a:noFill/>
          <a:ln w="28575" algn="ctr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9933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ar-SA" altLang="ar-SA" sz="1800"/>
          </a:p>
        </p:txBody>
      </p:sp>
      <p:sp>
        <p:nvSpPr>
          <p:cNvPr id="119897" name="Oval 89">
            <a:extLst>
              <a:ext uri="{FF2B5EF4-FFF2-40B4-BE49-F238E27FC236}">
                <a16:creationId xmlns:a16="http://schemas.microsoft.com/office/drawing/2014/main" id="{AF765786-02DE-2149-8122-7020D231B6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98224" y="2697045"/>
            <a:ext cx="259765" cy="519351"/>
          </a:xfrm>
          <a:prstGeom prst="ellipse">
            <a:avLst/>
          </a:prstGeom>
          <a:noFill/>
          <a:ln w="28575" algn="ctr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9933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ar-SA" altLang="ar-SA" sz="1800"/>
          </a:p>
        </p:txBody>
      </p:sp>
      <p:sp>
        <p:nvSpPr>
          <p:cNvPr id="119898" name="Oval 90">
            <a:extLst>
              <a:ext uri="{FF2B5EF4-FFF2-40B4-BE49-F238E27FC236}">
                <a16:creationId xmlns:a16="http://schemas.microsoft.com/office/drawing/2014/main" id="{1FD2A940-6E4D-1243-8017-7EB9C0681B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69586" y="3763845"/>
            <a:ext cx="259765" cy="519351"/>
          </a:xfrm>
          <a:prstGeom prst="ellipse">
            <a:avLst/>
          </a:prstGeom>
          <a:noFill/>
          <a:ln w="28575" algn="ctr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9933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ar-SA" altLang="ar-SA" sz="1800"/>
          </a:p>
        </p:txBody>
      </p:sp>
      <p:sp>
        <p:nvSpPr>
          <p:cNvPr id="119899" name="Oval 91">
            <a:extLst>
              <a:ext uri="{FF2B5EF4-FFF2-40B4-BE49-F238E27FC236}">
                <a16:creationId xmlns:a16="http://schemas.microsoft.com/office/drawing/2014/main" id="{254B6997-8431-2F42-A95A-AC7A5C9492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71174" y="2697045"/>
            <a:ext cx="259765" cy="519351"/>
          </a:xfrm>
          <a:prstGeom prst="ellipse">
            <a:avLst/>
          </a:prstGeom>
          <a:noFill/>
          <a:ln w="28575" algn="ctr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9933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ar-SA" altLang="ar-SA" sz="1800"/>
          </a:p>
        </p:txBody>
      </p:sp>
      <p:sp>
        <p:nvSpPr>
          <p:cNvPr id="119900" name="Oval 92">
            <a:extLst>
              <a:ext uri="{FF2B5EF4-FFF2-40B4-BE49-F238E27FC236}">
                <a16:creationId xmlns:a16="http://schemas.microsoft.com/office/drawing/2014/main" id="{E559EB9E-A101-8449-BD00-B14D5012B9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18549" y="3784482"/>
            <a:ext cx="259765" cy="519351"/>
          </a:xfrm>
          <a:prstGeom prst="ellipse">
            <a:avLst/>
          </a:prstGeom>
          <a:noFill/>
          <a:ln w="28575" algn="ctr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9933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ar-SA" altLang="ar-SA" sz="1800"/>
          </a:p>
        </p:txBody>
      </p:sp>
      <p:sp>
        <p:nvSpPr>
          <p:cNvPr id="119901" name="Oval 93">
            <a:extLst>
              <a:ext uri="{FF2B5EF4-FFF2-40B4-BE49-F238E27FC236}">
                <a16:creationId xmlns:a16="http://schemas.microsoft.com/office/drawing/2014/main" id="{5CFFDE10-99EA-2748-891B-EBD4CD7933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04349" y="2731970"/>
            <a:ext cx="259765" cy="519351"/>
          </a:xfrm>
          <a:prstGeom prst="ellipse">
            <a:avLst/>
          </a:prstGeom>
          <a:noFill/>
          <a:ln w="28575" algn="ctr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9933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ar-SA" altLang="ar-SA" sz="1800"/>
          </a:p>
        </p:txBody>
      </p:sp>
      <p:sp>
        <p:nvSpPr>
          <p:cNvPr id="119902" name="Oval 94">
            <a:extLst>
              <a:ext uri="{FF2B5EF4-FFF2-40B4-BE49-F238E27FC236}">
                <a16:creationId xmlns:a16="http://schemas.microsoft.com/office/drawing/2014/main" id="{4FA5AFA6-8F9B-F64A-9C16-C08F9E7B50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29226" y="3806707"/>
            <a:ext cx="396875" cy="519351"/>
          </a:xfrm>
          <a:prstGeom prst="ellipse">
            <a:avLst/>
          </a:prstGeom>
          <a:noFill/>
          <a:ln w="28575" algn="ctr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9933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ar-SA" altLang="ar-SA" sz="1800"/>
          </a:p>
        </p:txBody>
      </p:sp>
      <p:sp>
        <p:nvSpPr>
          <p:cNvPr id="17" name="Text Box 58">
            <a:extLst>
              <a:ext uri="{FF2B5EF4-FFF2-40B4-BE49-F238E27FC236}">
                <a16:creationId xmlns:a16="http://schemas.microsoft.com/office/drawing/2014/main" id="{86B43DE3-C299-164C-8357-9038B062BE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69089" y="4833938"/>
            <a:ext cx="542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/>
              <a:t>٢</a:t>
            </a:r>
            <a:endParaRPr lang="en-US" altLang="ar-SA" sz="2400"/>
          </a:p>
        </p:txBody>
      </p:sp>
      <p:sp>
        <p:nvSpPr>
          <p:cNvPr id="18" name="Text Box 58">
            <a:extLst>
              <a:ext uri="{FF2B5EF4-FFF2-40B4-BE49-F238E27FC236}">
                <a16:creationId xmlns:a16="http://schemas.microsoft.com/office/drawing/2014/main" id="{4EB1BFF0-69D4-1F4A-9F2B-D0DC65E532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19851" y="4833938"/>
            <a:ext cx="4349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/>
              <a:t>×</a:t>
            </a:r>
            <a:endParaRPr lang="en-US" altLang="ar-SA" sz="2400"/>
          </a:p>
        </p:txBody>
      </p:sp>
      <p:sp>
        <p:nvSpPr>
          <p:cNvPr id="19" name="Text Box 58">
            <a:extLst>
              <a:ext uri="{FF2B5EF4-FFF2-40B4-BE49-F238E27FC236}">
                <a16:creationId xmlns:a16="http://schemas.microsoft.com/office/drawing/2014/main" id="{108788EB-B6C7-774F-BAF1-A8F3C47828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86464" y="4832350"/>
            <a:ext cx="542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/>
              <a:t>٢</a:t>
            </a:r>
            <a:endParaRPr lang="en-US" altLang="ar-SA" sz="2400"/>
          </a:p>
        </p:txBody>
      </p:sp>
      <p:sp>
        <p:nvSpPr>
          <p:cNvPr id="20" name="Text Box 58">
            <a:extLst>
              <a:ext uri="{FF2B5EF4-FFF2-40B4-BE49-F238E27FC236}">
                <a16:creationId xmlns:a16="http://schemas.microsoft.com/office/drawing/2014/main" id="{01C78EE9-BD16-5042-B31F-AD8775EA69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70564" y="4835525"/>
            <a:ext cx="4349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/>
              <a:t>×</a:t>
            </a:r>
            <a:endParaRPr lang="en-US" altLang="ar-SA" sz="2400"/>
          </a:p>
        </p:txBody>
      </p:sp>
      <p:sp>
        <p:nvSpPr>
          <p:cNvPr id="21" name="Text Box 58">
            <a:extLst>
              <a:ext uri="{FF2B5EF4-FFF2-40B4-BE49-F238E27FC236}">
                <a16:creationId xmlns:a16="http://schemas.microsoft.com/office/drawing/2014/main" id="{F95E7962-0CF3-C144-9D2C-8AF96BE703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7176" y="4833938"/>
            <a:ext cx="542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/>
              <a:t>٣</a:t>
            </a:r>
            <a:endParaRPr lang="en-US" altLang="ar-SA" sz="2400"/>
          </a:p>
        </p:txBody>
      </p:sp>
      <p:sp>
        <p:nvSpPr>
          <p:cNvPr id="22" name="Text Box 58">
            <a:extLst>
              <a:ext uri="{FF2B5EF4-FFF2-40B4-BE49-F238E27FC236}">
                <a16:creationId xmlns:a16="http://schemas.microsoft.com/office/drawing/2014/main" id="{9B0F4876-9FC1-8845-9B32-EC22FEE64C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94301" y="4833938"/>
            <a:ext cx="4349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/>
              <a:t>×</a:t>
            </a:r>
            <a:endParaRPr lang="en-US" altLang="ar-SA" sz="2400"/>
          </a:p>
        </p:txBody>
      </p:sp>
      <p:sp>
        <p:nvSpPr>
          <p:cNvPr id="90" name="مربع نص 89">
            <a:extLst>
              <a:ext uri="{FF2B5EF4-FFF2-40B4-BE49-F238E27FC236}">
                <a16:creationId xmlns:a16="http://schemas.microsoft.com/office/drawing/2014/main" id="{CA46784B-10C9-144D-86F1-1C47D3CF92A7}"/>
              </a:ext>
            </a:extLst>
          </p:cNvPr>
          <p:cNvSpPr txBox="1"/>
          <p:nvPr/>
        </p:nvSpPr>
        <p:spPr>
          <a:xfrm>
            <a:off x="10366375" y="1116478"/>
            <a:ext cx="1179601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/>
              <a:t>٥/صـ٦١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27" name="حبر 26">
                <a:extLst>
                  <a:ext uri="{FF2B5EF4-FFF2-40B4-BE49-F238E27FC236}">
                    <a16:creationId xmlns:a16="http://schemas.microsoft.com/office/drawing/2014/main" id="{78C515C0-AF13-2D44-B2EA-31E85A2CBDCA}"/>
                  </a:ext>
                </a:extLst>
              </p14:cNvPr>
              <p14:cNvContentPartPr/>
              <p14:nvPr/>
            </p14:nvContentPartPr>
            <p14:xfrm>
              <a:off x="9347209" y="487525"/>
              <a:ext cx="360" cy="360"/>
            </p14:xfrm>
          </p:contentPart>
        </mc:Choice>
        <mc:Fallback xmlns="">
          <p:pic>
            <p:nvPicPr>
              <p:cNvPr id="27" name="حبر 26">
                <a:extLst>
                  <a:ext uri="{FF2B5EF4-FFF2-40B4-BE49-F238E27FC236}">
                    <a16:creationId xmlns:a16="http://schemas.microsoft.com/office/drawing/2014/main" id="{78C515C0-AF13-2D44-B2EA-31E85A2CBDCA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9329569" y="469525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28" name="حبر 27">
                <a:extLst>
                  <a:ext uri="{FF2B5EF4-FFF2-40B4-BE49-F238E27FC236}">
                    <a16:creationId xmlns:a16="http://schemas.microsoft.com/office/drawing/2014/main" id="{19372931-C89A-F349-BE68-EEACDD001A88}"/>
                  </a:ext>
                </a:extLst>
              </p14:cNvPr>
              <p14:cNvContentPartPr/>
              <p14:nvPr/>
            </p14:nvContentPartPr>
            <p14:xfrm>
              <a:off x="10619809" y="216805"/>
              <a:ext cx="360" cy="7560"/>
            </p14:xfrm>
          </p:contentPart>
        </mc:Choice>
        <mc:Fallback xmlns="">
          <p:pic>
            <p:nvPicPr>
              <p:cNvPr id="28" name="حبر 27">
                <a:extLst>
                  <a:ext uri="{FF2B5EF4-FFF2-40B4-BE49-F238E27FC236}">
                    <a16:creationId xmlns:a16="http://schemas.microsoft.com/office/drawing/2014/main" id="{19372931-C89A-F349-BE68-EEACDD001A88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10601809" y="198805"/>
                <a:ext cx="36000" cy="43200"/>
              </a:xfrm>
              <a:prstGeom prst="rect">
                <a:avLst/>
              </a:prstGeom>
            </p:spPr>
          </p:pic>
        </mc:Fallback>
      </mc:AlternateContent>
      <p:pic>
        <p:nvPicPr>
          <p:cNvPr id="99" name="صورة 98">
            <a:extLst>
              <a:ext uri="{FF2B5EF4-FFF2-40B4-BE49-F238E27FC236}">
                <a16:creationId xmlns:a16="http://schemas.microsoft.com/office/drawing/2014/main" id="{4D48FF22-B0B6-5942-BE32-FA820FC5BFEC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alphaModFix amt="50000"/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artisticGlowEdges/>
                    </a14:imgEffect>
                  </a14:imgLayer>
                </a14:imgProps>
              </a:ext>
            </a:extLst>
          </a:blip>
          <a:srcRect b="25551"/>
          <a:stretch/>
        </p:blipFill>
        <p:spPr>
          <a:xfrm>
            <a:off x="446567" y="5044441"/>
            <a:ext cx="1433033" cy="1016116"/>
          </a:xfrm>
          <a:prstGeom prst="rect">
            <a:avLst/>
          </a:prstGeom>
          <a:ln>
            <a:noFill/>
          </a:ln>
        </p:spPr>
      </p:pic>
      <p:sp>
        <p:nvSpPr>
          <p:cNvPr id="23" name="عنصر نائب لرقم الشريحة 22">
            <a:extLst>
              <a:ext uri="{FF2B5EF4-FFF2-40B4-BE49-F238E27FC236}">
                <a16:creationId xmlns:a16="http://schemas.microsoft.com/office/drawing/2014/main" id="{7CF138E4-F246-666E-1C19-330C38BC27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A3627-5448-6340-AE5D-967BA302A46C}" type="slidenum">
              <a:rPr lang="ar-SA" smtClean="0"/>
              <a:t>302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5988493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98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98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198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98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98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1198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3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 nodeType="clickPar">
                      <p:stCondLst>
                        <p:cond delay="indefinite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 nodeType="clickPar">
                      <p:stCondLst>
                        <p:cond delay="indefinite"/>
                      </p:stCondLst>
                      <p:childTnLst>
                        <p:par>
                          <p:cTn id="8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2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800" decel="100000"/>
                                        <p:tgtEl>
                                          <p:spTgt spid="1198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800" decel="100000" fill="hold"/>
                                        <p:tgtEl>
                                          <p:spTgt spid="11988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800" decel="100000" fill="hold"/>
                                        <p:tgtEl>
                                          <p:spTgt spid="1198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800" decel="100000" fill="hold"/>
                                        <p:tgtEl>
                                          <p:spTgt spid="1198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98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98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800" decel="100000"/>
                                        <p:tgtEl>
                                          <p:spTgt spid="1198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800" decel="100000" fill="hold"/>
                                        <p:tgtEl>
                                          <p:spTgt spid="11988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800" decel="100000" fill="hold"/>
                                        <p:tgtEl>
                                          <p:spTgt spid="1198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800" decel="100000" fill="hold"/>
                                        <p:tgtEl>
                                          <p:spTgt spid="1198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98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98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 nodeType="clickPar">
                      <p:stCondLst>
                        <p:cond delay="indefinite"/>
                      </p:stCondLst>
                      <p:childTnLst>
                        <p:par>
                          <p:cTn id="9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0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 nodeType="clickPar">
                      <p:stCondLst>
                        <p:cond delay="indefinite"/>
                      </p:stCondLst>
                      <p:childTnLst>
                        <p:par>
                          <p:cTn id="10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 nodeType="clickPar">
                      <p:stCondLst>
                        <p:cond delay="indefinite"/>
                      </p:stCondLst>
                      <p:childTnLst>
                        <p:par>
                          <p:cTn id="1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4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15" dur="1000"/>
                                        <p:tgtEl>
                                          <p:spTgt spid="1198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98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8" presetClass="exit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18" dur="1000"/>
                                        <p:tgtEl>
                                          <p:spTgt spid="1198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98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 nodeType="clickPar">
                      <p:stCondLst>
                        <p:cond delay="indefinite"/>
                      </p:stCondLst>
                      <p:childTnLst>
                        <p:par>
                          <p:cTn id="1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2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800" decel="100000"/>
                                        <p:tgtEl>
                                          <p:spTgt spid="1198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800" decel="100000" fill="hold"/>
                                        <p:tgtEl>
                                          <p:spTgt spid="11989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800" decel="100000" fill="hold"/>
                                        <p:tgtEl>
                                          <p:spTgt spid="1198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800" decel="100000" fill="hold"/>
                                        <p:tgtEl>
                                          <p:spTgt spid="1198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98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98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0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800" decel="100000"/>
                                        <p:tgtEl>
                                          <p:spTgt spid="1198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800" decel="100000" fill="hold"/>
                                        <p:tgtEl>
                                          <p:spTgt spid="11989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800" decel="100000" fill="hold"/>
                                        <p:tgtEl>
                                          <p:spTgt spid="1198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800" decel="100000" fill="hold"/>
                                        <p:tgtEl>
                                          <p:spTgt spid="1198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98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98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 nodeType="clickPar">
                      <p:stCondLst>
                        <p:cond delay="indefinite"/>
                      </p:stCondLst>
                      <p:childTnLst>
                        <p:par>
                          <p:cTn id="1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 nodeType="clickPar">
                      <p:stCondLst>
                        <p:cond delay="indefinite"/>
                      </p:stCondLst>
                      <p:childTnLst>
                        <p:par>
                          <p:cTn id="1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 nodeType="clickPar">
                      <p:stCondLst>
                        <p:cond delay="indefinite"/>
                      </p:stCondLst>
                      <p:childTnLst>
                        <p:par>
                          <p:cTn id="1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4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55" dur="1000"/>
                                        <p:tgtEl>
                                          <p:spTgt spid="1198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9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8" presetClass="exit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58" dur="1000"/>
                                        <p:tgtEl>
                                          <p:spTgt spid="1198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9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 nodeType="clickPar">
                      <p:stCondLst>
                        <p:cond delay="indefinite"/>
                      </p:stCondLst>
                      <p:childTnLst>
                        <p:par>
                          <p:cTn id="1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2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800" decel="100000"/>
                                        <p:tgtEl>
                                          <p:spTgt spid="1198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5" dur="800" decel="100000" fill="hold"/>
                                        <p:tgtEl>
                                          <p:spTgt spid="11989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800" decel="100000" fill="hold"/>
                                        <p:tgtEl>
                                          <p:spTgt spid="1198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800" decel="100000" fill="hold"/>
                                        <p:tgtEl>
                                          <p:spTgt spid="1198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98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98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0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800" decel="100000"/>
                                        <p:tgtEl>
                                          <p:spTgt spid="1198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3" dur="800" decel="100000" fill="hold"/>
                                        <p:tgtEl>
                                          <p:spTgt spid="11989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800" decel="100000" fill="hold"/>
                                        <p:tgtEl>
                                          <p:spTgt spid="1198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800" decel="100000" fill="hold"/>
                                        <p:tgtEl>
                                          <p:spTgt spid="1198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98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98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 nodeType="clickPar">
                      <p:stCondLst>
                        <p:cond delay="indefinite"/>
                      </p:stCondLst>
                      <p:childTnLst>
                        <p:par>
                          <p:cTn id="1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8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 nodeType="clickPar">
                      <p:stCondLst>
                        <p:cond delay="indefinite"/>
                      </p:stCondLst>
                      <p:childTnLst>
                        <p:par>
                          <p:cTn id="18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 nodeType="clickPar">
                      <p:stCondLst>
                        <p:cond delay="indefinite"/>
                      </p:stCondLst>
                      <p:childTnLst>
                        <p:par>
                          <p:cTn id="19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4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95" dur="1000"/>
                                        <p:tgtEl>
                                          <p:spTgt spid="1198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9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8" presetClass="exit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98" dur="1000"/>
                                        <p:tgtEl>
                                          <p:spTgt spid="1198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9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 nodeType="clickPar">
                      <p:stCondLst>
                        <p:cond delay="indefinite"/>
                      </p:stCondLst>
                      <p:childTnLst>
                        <p:par>
                          <p:cTn id="20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2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800" decel="100000"/>
                                        <p:tgtEl>
                                          <p:spTgt spid="1198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5" dur="800" decel="100000" fill="hold"/>
                                        <p:tgtEl>
                                          <p:spTgt spid="1198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800" decel="100000" fill="hold"/>
                                        <p:tgtEl>
                                          <p:spTgt spid="1198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800" decel="100000" fill="hold"/>
                                        <p:tgtEl>
                                          <p:spTgt spid="1198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98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98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0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2" dur="800" decel="100000"/>
                                        <p:tgtEl>
                                          <p:spTgt spid="1198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3" dur="800" decel="100000" fill="hold"/>
                                        <p:tgtEl>
                                          <p:spTgt spid="11989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800" decel="100000" fill="hold"/>
                                        <p:tgtEl>
                                          <p:spTgt spid="1198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800" decel="100000" fill="hold"/>
                                        <p:tgtEl>
                                          <p:spTgt spid="1198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98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98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 nodeType="clickPar">
                      <p:stCondLst>
                        <p:cond delay="indefinite"/>
                      </p:stCondLst>
                      <p:childTnLst>
                        <p:par>
                          <p:cTn id="2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2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5" fill="hold" nodeType="clickPar">
                      <p:stCondLst>
                        <p:cond delay="indefinite"/>
                      </p:stCondLst>
                      <p:childTnLst>
                        <p:par>
                          <p:cTn id="2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2" fill="hold" nodeType="clickPar">
                      <p:stCondLst>
                        <p:cond delay="indefinite"/>
                      </p:stCondLst>
                      <p:childTnLst>
                        <p:par>
                          <p:cTn id="2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4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235" dur="1000"/>
                                        <p:tgtEl>
                                          <p:spTgt spid="1198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9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7" presetID="18" presetClass="exit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238" dur="1000"/>
                                        <p:tgtEl>
                                          <p:spTgt spid="1198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9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0" fill="hold" nodeType="clickPar">
                      <p:stCondLst>
                        <p:cond delay="indefinite"/>
                      </p:stCondLst>
                      <p:childTnLst>
                        <p:par>
                          <p:cTn id="2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2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4" dur="800" decel="100000"/>
                                        <p:tgtEl>
                                          <p:spTgt spid="1198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5" dur="800" decel="100000" fill="hold"/>
                                        <p:tgtEl>
                                          <p:spTgt spid="11989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6" dur="800" decel="100000" fill="hold"/>
                                        <p:tgtEl>
                                          <p:spTgt spid="1198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7" dur="800" decel="100000" fill="hold"/>
                                        <p:tgtEl>
                                          <p:spTgt spid="1198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98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98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0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2" dur="800" decel="100000"/>
                                        <p:tgtEl>
                                          <p:spTgt spid="1199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3" dur="800" decel="100000" fill="hold"/>
                                        <p:tgtEl>
                                          <p:spTgt spid="11990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4" dur="800" decel="100000" fill="hold"/>
                                        <p:tgtEl>
                                          <p:spTgt spid="1199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5" dur="800" decel="100000" fill="hold"/>
                                        <p:tgtEl>
                                          <p:spTgt spid="1199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99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99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8" fill="hold" nodeType="clickPar">
                      <p:stCondLst>
                        <p:cond delay="indefinite"/>
                      </p:stCondLst>
                      <p:childTnLst>
                        <p:par>
                          <p:cTn id="2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6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5" fill="hold" nodeType="clickPar">
                      <p:stCondLst>
                        <p:cond delay="indefinite"/>
                      </p:stCondLst>
                      <p:childTnLst>
                        <p:par>
                          <p:cTn id="2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7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2" fill="hold" nodeType="clickPar">
                      <p:stCondLst>
                        <p:cond delay="indefinite"/>
                      </p:stCondLst>
                      <p:childTnLst>
                        <p:par>
                          <p:cTn id="27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4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275" dur="1000"/>
                                        <p:tgtEl>
                                          <p:spTgt spid="1199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9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7" presetID="18" presetClass="exit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278" dur="1000"/>
                                        <p:tgtEl>
                                          <p:spTgt spid="1198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9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0" fill="hold" nodeType="clickPar">
                      <p:stCondLst>
                        <p:cond delay="indefinite"/>
                      </p:stCondLst>
                      <p:childTnLst>
                        <p:par>
                          <p:cTn id="28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2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4" dur="800" decel="100000"/>
                                        <p:tgtEl>
                                          <p:spTgt spid="1199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5" dur="800" decel="100000" fill="hold"/>
                                        <p:tgtEl>
                                          <p:spTgt spid="11990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6" dur="800" decel="100000" fill="hold"/>
                                        <p:tgtEl>
                                          <p:spTgt spid="1199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7" dur="800" decel="100000" fill="hold"/>
                                        <p:tgtEl>
                                          <p:spTgt spid="1199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99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99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0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2" dur="800" decel="100000"/>
                                        <p:tgtEl>
                                          <p:spTgt spid="1199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3" dur="800" decel="100000" fill="hold"/>
                                        <p:tgtEl>
                                          <p:spTgt spid="11990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4" dur="800" decel="100000" fill="hold"/>
                                        <p:tgtEl>
                                          <p:spTgt spid="1199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5" dur="800" decel="100000" fill="hold"/>
                                        <p:tgtEl>
                                          <p:spTgt spid="1199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99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99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8" fill="hold" nodeType="clickPar">
                      <p:stCondLst>
                        <p:cond delay="indefinite"/>
                      </p:stCondLst>
                      <p:childTnLst>
                        <p:par>
                          <p:cTn id="29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0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5" fill="hold" nodeType="clickPar">
                      <p:stCondLst>
                        <p:cond delay="indefinite"/>
                      </p:stCondLst>
                      <p:childTnLst>
                        <p:par>
                          <p:cTn id="30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7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308" dur="1000"/>
                                        <p:tgtEl>
                                          <p:spTgt spid="1199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9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8" presetClass="exit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311" dur="1000"/>
                                        <p:tgtEl>
                                          <p:spTgt spid="1199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9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3" fill="hold" nodeType="clickPar">
                      <p:stCondLst>
                        <p:cond delay="indefinite"/>
                      </p:stCondLst>
                      <p:childTnLst>
                        <p:par>
                          <p:cTn id="3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0" fill="hold" nodeType="clickPar">
                      <p:stCondLst>
                        <p:cond delay="indefinite"/>
                      </p:stCondLst>
                      <p:childTnLst>
                        <p:par>
                          <p:cTn id="3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2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9858" grpId="0" animBg="1"/>
      <p:bldP spid="3130" grpId="0"/>
      <p:bldP spid="2" grpId="0"/>
      <p:bldP spid="3" grpId="0"/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صورة 16">
            <a:extLst>
              <a:ext uri="{FF2B5EF4-FFF2-40B4-BE49-F238E27FC236}">
                <a16:creationId xmlns:a16="http://schemas.microsoft.com/office/drawing/2014/main" id="{6990C151-3878-5249-BF9C-7EF6ED4B70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7743" y="555600"/>
            <a:ext cx="3715004" cy="5784953"/>
          </a:xfrm>
          <a:custGeom>
            <a:avLst/>
            <a:gdLst>
              <a:gd name="connsiteX0" fmla="*/ 856 w 4953338"/>
              <a:gd name="connsiteY0" fmla="*/ 117 h 5373215"/>
              <a:gd name="connsiteX1" fmla="*/ 4954194 w 4953338"/>
              <a:gd name="connsiteY1" fmla="*/ 117 h 5373215"/>
              <a:gd name="connsiteX2" fmla="*/ 4954194 w 4953338"/>
              <a:gd name="connsiteY2" fmla="*/ 5373333 h 5373215"/>
              <a:gd name="connsiteX3" fmla="*/ 856 w 4953338"/>
              <a:gd name="connsiteY3" fmla="*/ 5373333 h 5373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53338" h="5373215">
                <a:moveTo>
                  <a:pt x="856" y="117"/>
                </a:moveTo>
                <a:lnTo>
                  <a:pt x="4954194" y="117"/>
                </a:lnTo>
                <a:lnTo>
                  <a:pt x="4954194" y="5373333"/>
                </a:lnTo>
                <a:lnTo>
                  <a:pt x="856" y="5373333"/>
                </a:lnTo>
                <a:close/>
              </a:path>
            </a:pathLst>
          </a:custGeom>
        </p:spPr>
      </p:pic>
      <p:sp>
        <p:nvSpPr>
          <p:cNvPr id="18" name="شكل حر: شكل 53">
            <a:extLst>
              <a:ext uri="{FF2B5EF4-FFF2-40B4-BE49-F238E27FC236}">
                <a16:creationId xmlns:a16="http://schemas.microsoft.com/office/drawing/2014/main" id="{D3911CF4-8961-084F-A266-3142E5755EA2}"/>
              </a:ext>
            </a:extLst>
          </p:cNvPr>
          <p:cNvSpPr/>
          <p:nvPr/>
        </p:nvSpPr>
        <p:spPr>
          <a:xfrm>
            <a:off x="6096000" y="595314"/>
            <a:ext cx="3657600" cy="5703887"/>
          </a:xfrm>
          <a:custGeom>
            <a:avLst/>
            <a:gdLst>
              <a:gd name="connsiteX0" fmla="*/ 4877517 w 4877638"/>
              <a:gd name="connsiteY0" fmla="*/ 5057176 h 5298733"/>
              <a:gd name="connsiteX1" fmla="*/ 4564555 w 4877638"/>
              <a:gd name="connsiteY1" fmla="*/ 5298757 h 5298733"/>
              <a:gd name="connsiteX2" fmla="*/ 312778 w 4877638"/>
              <a:gd name="connsiteY2" fmla="*/ 5298757 h 5298733"/>
              <a:gd name="connsiteX3" fmla="*/ -122 w 4877638"/>
              <a:gd name="connsiteY3" fmla="*/ 5057176 h 5298733"/>
              <a:gd name="connsiteX4" fmla="*/ -122 w 4877638"/>
              <a:gd name="connsiteY4" fmla="*/ 241606 h 5298733"/>
              <a:gd name="connsiteX5" fmla="*/ 312778 w 4877638"/>
              <a:gd name="connsiteY5" fmla="*/ 24 h 5298733"/>
              <a:gd name="connsiteX6" fmla="*/ 4564373 w 4877638"/>
              <a:gd name="connsiteY6" fmla="*/ 24 h 5298733"/>
              <a:gd name="connsiteX7" fmla="*/ 4877334 w 4877638"/>
              <a:gd name="connsiteY7" fmla="*/ 241606 h 52987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77638" h="5298733">
                <a:moveTo>
                  <a:pt x="4877517" y="5057176"/>
                </a:moveTo>
                <a:cubicBezTo>
                  <a:pt x="4877517" y="5190563"/>
                  <a:pt x="4737558" y="5298757"/>
                  <a:pt x="4564555" y="5298757"/>
                </a:cubicBezTo>
                <a:lnTo>
                  <a:pt x="312778" y="5298757"/>
                </a:lnTo>
                <a:cubicBezTo>
                  <a:pt x="139959" y="5298757"/>
                  <a:pt x="-122" y="5190563"/>
                  <a:pt x="-122" y="5057176"/>
                </a:cubicBezTo>
                <a:lnTo>
                  <a:pt x="-122" y="241606"/>
                </a:lnTo>
                <a:cubicBezTo>
                  <a:pt x="-122" y="108158"/>
                  <a:pt x="139837" y="24"/>
                  <a:pt x="312778" y="24"/>
                </a:cubicBezTo>
                <a:lnTo>
                  <a:pt x="4564373" y="24"/>
                </a:lnTo>
                <a:cubicBezTo>
                  <a:pt x="4737192" y="24"/>
                  <a:pt x="4877334" y="108158"/>
                  <a:pt x="4877334" y="241606"/>
                </a:cubicBezTo>
                <a:close/>
              </a:path>
            </a:pathLst>
          </a:custGeom>
          <a:solidFill>
            <a:srgbClr val="FFFFFF"/>
          </a:solidFill>
          <a:ln w="6080" cap="flat">
            <a:noFill/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 dirty="0"/>
          </a:p>
        </p:txBody>
      </p:sp>
      <p:sp>
        <p:nvSpPr>
          <p:cNvPr id="19" name="شكل حر: شكل 6">
            <a:extLst>
              <a:ext uri="{FF2B5EF4-FFF2-40B4-BE49-F238E27FC236}">
                <a16:creationId xmlns:a16="http://schemas.microsoft.com/office/drawing/2014/main" id="{53031790-2F73-5E45-A0EE-818BAAF4E97C}"/>
              </a:ext>
            </a:extLst>
          </p:cNvPr>
          <p:cNvSpPr/>
          <p:nvPr/>
        </p:nvSpPr>
        <p:spPr>
          <a:xfrm>
            <a:off x="2171701" y="260351"/>
            <a:ext cx="7872413" cy="6372225"/>
          </a:xfrm>
          <a:custGeom>
            <a:avLst/>
            <a:gdLst>
              <a:gd name="connsiteX0" fmla="*/ 10138460 w 10466513"/>
              <a:gd name="connsiteY0" fmla="*/ 24 h 5745020"/>
              <a:gd name="connsiteX1" fmla="*/ 327808 w 10466513"/>
              <a:gd name="connsiteY1" fmla="*/ 24 h 5745020"/>
              <a:gd name="connsiteX2" fmla="*/ -122 w 10466513"/>
              <a:gd name="connsiteY2" fmla="*/ 250916 h 5745020"/>
              <a:gd name="connsiteX3" fmla="*/ -122 w 10466513"/>
              <a:gd name="connsiteY3" fmla="*/ 5482773 h 5745020"/>
              <a:gd name="connsiteX4" fmla="*/ 327808 w 10466513"/>
              <a:gd name="connsiteY4" fmla="*/ 5745044 h 5745020"/>
              <a:gd name="connsiteX5" fmla="*/ 10138460 w 10466513"/>
              <a:gd name="connsiteY5" fmla="*/ 5745044 h 5745020"/>
              <a:gd name="connsiteX6" fmla="*/ 10466391 w 10466513"/>
              <a:gd name="connsiteY6" fmla="*/ 5482773 h 5745020"/>
              <a:gd name="connsiteX7" fmla="*/ 10466391 w 10466513"/>
              <a:gd name="connsiteY7" fmla="*/ 250916 h 5745020"/>
              <a:gd name="connsiteX8" fmla="*/ 10138460 w 10466513"/>
              <a:gd name="connsiteY8" fmla="*/ 24 h 57450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66513" h="5745020">
                <a:moveTo>
                  <a:pt x="10138460" y="24"/>
                </a:moveTo>
                <a:lnTo>
                  <a:pt x="327808" y="24"/>
                </a:lnTo>
                <a:cubicBezTo>
                  <a:pt x="144219" y="24"/>
                  <a:pt x="-122" y="109192"/>
                  <a:pt x="-122" y="250916"/>
                </a:cubicBezTo>
                <a:lnTo>
                  <a:pt x="-122" y="5482773"/>
                </a:lnTo>
                <a:cubicBezTo>
                  <a:pt x="-122" y="5624436"/>
                  <a:pt x="144219" y="5745044"/>
                  <a:pt x="327808" y="5745044"/>
                </a:cubicBezTo>
                <a:lnTo>
                  <a:pt x="10138460" y="5745044"/>
                </a:lnTo>
                <a:cubicBezTo>
                  <a:pt x="10322051" y="5745044"/>
                  <a:pt x="10466391" y="5624436"/>
                  <a:pt x="10466391" y="5482773"/>
                </a:cubicBezTo>
                <a:lnTo>
                  <a:pt x="10466391" y="250916"/>
                </a:lnTo>
                <a:cubicBezTo>
                  <a:pt x="10466391" y="109192"/>
                  <a:pt x="10322051" y="24"/>
                  <a:pt x="10138460" y="24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6080" cap="flat">
            <a:noFill/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pic>
        <p:nvPicPr>
          <p:cNvPr id="20" name="صورة 19">
            <a:extLst>
              <a:ext uri="{FF2B5EF4-FFF2-40B4-BE49-F238E27FC236}">
                <a16:creationId xmlns:a16="http://schemas.microsoft.com/office/drawing/2014/main" id="{D600D663-E700-0947-89F7-03E847379F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9251" y="655058"/>
            <a:ext cx="3715004" cy="5791504"/>
          </a:xfrm>
          <a:custGeom>
            <a:avLst/>
            <a:gdLst>
              <a:gd name="connsiteX0" fmla="*/ 50 w 4953338"/>
              <a:gd name="connsiteY0" fmla="*/ 139 h 5379300"/>
              <a:gd name="connsiteX1" fmla="*/ 4953388 w 4953338"/>
              <a:gd name="connsiteY1" fmla="*/ 139 h 5379300"/>
              <a:gd name="connsiteX2" fmla="*/ 4953388 w 4953338"/>
              <a:gd name="connsiteY2" fmla="*/ 5379440 h 5379300"/>
              <a:gd name="connsiteX3" fmla="*/ 50 w 4953338"/>
              <a:gd name="connsiteY3" fmla="*/ 5379440 h 5379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53338" h="5379300">
                <a:moveTo>
                  <a:pt x="50" y="139"/>
                </a:moveTo>
                <a:lnTo>
                  <a:pt x="4953388" y="139"/>
                </a:lnTo>
                <a:lnTo>
                  <a:pt x="4953388" y="5379440"/>
                </a:lnTo>
                <a:lnTo>
                  <a:pt x="50" y="5379440"/>
                </a:lnTo>
                <a:close/>
              </a:path>
            </a:pathLst>
          </a:custGeom>
        </p:spPr>
      </p:pic>
      <p:sp>
        <p:nvSpPr>
          <p:cNvPr id="21" name="شكل حر: شكل 8">
            <a:extLst>
              <a:ext uri="{FF2B5EF4-FFF2-40B4-BE49-F238E27FC236}">
                <a16:creationId xmlns:a16="http://schemas.microsoft.com/office/drawing/2014/main" id="{FF30E25D-2B22-2940-AAAC-4532432AE250}"/>
              </a:ext>
            </a:extLst>
          </p:cNvPr>
          <p:cNvSpPr/>
          <p:nvPr/>
        </p:nvSpPr>
        <p:spPr>
          <a:xfrm>
            <a:off x="2427288" y="698500"/>
            <a:ext cx="3657600" cy="5703888"/>
          </a:xfrm>
          <a:custGeom>
            <a:avLst/>
            <a:gdLst>
              <a:gd name="connsiteX0" fmla="*/ 4877334 w 4877455"/>
              <a:gd name="connsiteY0" fmla="*/ 5057176 h 5298672"/>
              <a:gd name="connsiteX1" fmla="*/ 4564434 w 4877455"/>
              <a:gd name="connsiteY1" fmla="*/ 5298696 h 5298672"/>
              <a:gd name="connsiteX2" fmla="*/ 312839 w 4877455"/>
              <a:gd name="connsiteY2" fmla="*/ 5298696 h 5298672"/>
              <a:gd name="connsiteX3" fmla="*/ -122 w 4877455"/>
              <a:gd name="connsiteY3" fmla="*/ 5057176 h 5298672"/>
              <a:gd name="connsiteX4" fmla="*/ -122 w 4877455"/>
              <a:gd name="connsiteY4" fmla="*/ 241606 h 5298672"/>
              <a:gd name="connsiteX5" fmla="*/ 312839 w 4877455"/>
              <a:gd name="connsiteY5" fmla="*/ 24 h 5298672"/>
              <a:gd name="connsiteX6" fmla="*/ 4564434 w 4877455"/>
              <a:gd name="connsiteY6" fmla="*/ 24 h 5298672"/>
              <a:gd name="connsiteX7" fmla="*/ 4877334 w 4877455"/>
              <a:gd name="connsiteY7" fmla="*/ 241606 h 5298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77455" h="5298672">
                <a:moveTo>
                  <a:pt x="4877334" y="5057176"/>
                </a:moveTo>
                <a:cubicBezTo>
                  <a:pt x="4877334" y="5190563"/>
                  <a:pt x="4737375" y="5298696"/>
                  <a:pt x="4564434" y="5298696"/>
                </a:cubicBezTo>
                <a:lnTo>
                  <a:pt x="312839" y="5298696"/>
                </a:lnTo>
                <a:cubicBezTo>
                  <a:pt x="140020" y="5298696"/>
                  <a:pt x="-122" y="5190563"/>
                  <a:pt x="-122" y="5057176"/>
                </a:cubicBezTo>
                <a:lnTo>
                  <a:pt x="-122" y="241606"/>
                </a:lnTo>
                <a:cubicBezTo>
                  <a:pt x="-122" y="108158"/>
                  <a:pt x="139837" y="24"/>
                  <a:pt x="312839" y="24"/>
                </a:cubicBezTo>
                <a:lnTo>
                  <a:pt x="4564434" y="24"/>
                </a:lnTo>
                <a:cubicBezTo>
                  <a:pt x="4737253" y="24"/>
                  <a:pt x="4877334" y="108158"/>
                  <a:pt x="4877334" y="241606"/>
                </a:cubicBezTo>
                <a:close/>
              </a:path>
            </a:pathLst>
          </a:custGeom>
          <a:solidFill>
            <a:srgbClr val="FFFFFF"/>
          </a:solidFill>
          <a:ln w="6080" cap="flat">
            <a:noFill/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pic>
        <p:nvPicPr>
          <p:cNvPr id="22" name="صورة 21">
            <a:extLst>
              <a:ext uri="{FF2B5EF4-FFF2-40B4-BE49-F238E27FC236}">
                <a16:creationId xmlns:a16="http://schemas.microsoft.com/office/drawing/2014/main" id="{596BD0CE-876B-F74F-BA69-850A30612D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77743" y="655058"/>
            <a:ext cx="3715004" cy="5791504"/>
          </a:xfrm>
          <a:custGeom>
            <a:avLst/>
            <a:gdLst>
              <a:gd name="connsiteX0" fmla="*/ 856 w 4953338"/>
              <a:gd name="connsiteY0" fmla="*/ 139 h 5379300"/>
              <a:gd name="connsiteX1" fmla="*/ 4954194 w 4953338"/>
              <a:gd name="connsiteY1" fmla="*/ 139 h 5379300"/>
              <a:gd name="connsiteX2" fmla="*/ 4954194 w 4953338"/>
              <a:gd name="connsiteY2" fmla="*/ 5379440 h 5379300"/>
              <a:gd name="connsiteX3" fmla="*/ 856 w 4953338"/>
              <a:gd name="connsiteY3" fmla="*/ 5379440 h 5379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53338" h="5379300">
                <a:moveTo>
                  <a:pt x="856" y="139"/>
                </a:moveTo>
                <a:lnTo>
                  <a:pt x="4954194" y="139"/>
                </a:lnTo>
                <a:lnTo>
                  <a:pt x="4954194" y="5379440"/>
                </a:lnTo>
                <a:lnTo>
                  <a:pt x="856" y="5379440"/>
                </a:lnTo>
                <a:close/>
              </a:path>
            </a:pathLst>
          </a:custGeom>
        </p:spPr>
      </p:pic>
      <p:sp>
        <p:nvSpPr>
          <p:cNvPr id="23" name="شكل حر: شكل 10">
            <a:extLst>
              <a:ext uri="{FF2B5EF4-FFF2-40B4-BE49-F238E27FC236}">
                <a16:creationId xmlns:a16="http://schemas.microsoft.com/office/drawing/2014/main" id="{1761D6B4-03AB-C444-B35F-AC22BAC3F317}"/>
              </a:ext>
            </a:extLst>
          </p:cNvPr>
          <p:cNvSpPr/>
          <p:nvPr/>
        </p:nvSpPr>
        <p:spPr>
          <a:xfrm>
            <a:off x="6107113" y="698500"/>
            <a:ext cx="3657600" cy="5703888"/>
          </a:xfrm>
          <a:custGeom>
            <a:avLst/>
            <a:gdLst>
              <a:gd name="connsiteX0" fmla="*/ 4877517 w 4877638"/>
              <a:gd name="connsiteY0" fmla="*/ 5057176 h 5298672"/>
              <a:gd name="connsiteX1" fmla="*/ 4564555 w 4877638"/>
              <a:gd name="connsiteY1" fmla="*/ 5298696 h 5298672"/>
              <a:gd name="connsiteX2" fmla="*/ 312778 w 4877638"/>
              <a:gd name="connsiteY2" fmla="*/ 5298696 h 5298672"/>
              <a:gd name="connsiteX3" fmla="*/ -122 w 4877638"/>
              <a:gd name="connsiteY3" fmla="*/ 5057176 h 5298672"/>
              <a:gd name="connsiteX4" fmla="*/ -122 w 4877638"/>
              <a:gd name="connsiteY4" fmla="*/ 241606 h 5298672"/>
              <a:gd name="connsiteX5" fmla="*/ 312778 w 4877638"/>
              <a:gd name="connsiteY5" fmla="*/ 24 h 5298672"/>
              <a:gd name="connsiteX6" fmla="*/ 4564373 w 4877638"/>
              <a:gd name="connsiteY6" fmla="*/ 24 h 5298672"/>
              <a:gd name="connsiteX7" fmla="*/ 4877334 w 4877638"/>
              <a:gd name="connsiteY7" fmla="*/ 241606 h 5298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77638" h="5298672">
                <a:moveTo>
                  <a:pt x="4877517" y="5057176"/>
                </a:moveTo>
                <a:cubicBezTo>
                  <a:pt x="4877517" y="5190563"/>
                  <a:pt x="4737558" y="5298696"/>
                  <a:pt x="4564555" y="5298696"/>
                </a:cubicBezTo>
                <a:lnTo>
                  <a:pt x="312778" y="5298696"/>
                </a:lnTo>
                <a:cubicBezTo>
                  <a:pt x="139959" y="5298696"/>
                  <a:pt x="-122" y="5190563"/>
                  <a:pt x="-122" y="5057176"/>
                </a:cubicBezTo>
                <a:lnTo>
                  <a:pt x="-122" y="241606"/>
                </a:lnTo>
                <a:cubicBezTo>
                  <a:pt x="-122" y="108158"/>
                  <a:pt x="139837" y="24"/>
                  <a:pt x="312778" y="24"/>
                </a:cubicBezTo>
                <a:lnTo>
                  <a:pt x="4564373" y="24"/>
                </a:lnTo>
                <a:cubicBezTo>
                  <a:pt x="4737192" y="24"/>
                  <a:pt x="4877334" y="108158"/>
                  <a:pt x="4877334" y="241606"/>
                </a:cubicBezTo>
                <a:close/>
              </a:path>
            </a:pathLst>
          </a:custGeom>
          <a:solidFill>
            <a:srgbClr val="FFFFFF"/>
          </a:solidFill>
          <a:ln w="6080" cap="flat">
            <a:noFill/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pic>
        <p:nvPicPr>
          <p:cNvPr id="24" name="صورة 23">
            <a:extLst>
              <a:ext uri="{FF2B5EF4-FFF2-40B4-BE49-F238E27FC236}">
                <a16:creationId xmlns:a16="http://schemas.microsoft.com/office/drawing/2014/main" id="{8ACAD223-9A33-B54E-B8B9-128AEBC097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30795" y="604855"/>
            <a:ext cx="3783461" cy="5791504"/>
          </a:xfrm>
          <a:custGeom>
            <a:avLst/>
            <a:gdLst>
              <a:gd name="connsiteX0" fmla="*/ 35 w 5044615"/>
              <a:gd name="connsiteY0" fmla="*/ 128 h 5379300"/>
              <a:gd name="connsiteX1" fmla="*/ 5044651 w 5044615"/>
              <a:gd name="connsiteY1" fmla="*/ 128 h 5379300"/>
              <a:gd name="connsiteX2" fmla="*/ 5044651 w 5044615"/>
              <a:gd name="connsiteY2" fmla="*/ 5379429 h 5379300"/>
              <a:gd name="connsiteX3" fmla="*/ 35 w 5044615"/>
              <a:gd name="connsiteY3" fmla="*/ 5379429 h 5379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44615" h="5379300">
                <a:moveTo>
                  <a:pt x="35" y="128"/>
                </a:moveTo>
                <a:lnTo>
                  <a:pt x="5044651" y="128"/>
                </a:lnTo>
                <a:lnTo>
                  <a:pt x="5044651" y="5379429"/>
                </a:lnTo>
                <a:lnTo>
                  <a:pt x="35" y="5379429"/>
                </a:lnTo>
                <a:close/>
              </a:path>
            </a:pathLst>
          </a:custGeom>
        </p:spPr>
      </p:pic>
      <p:sp>
        <p:nvSpPr>
          <p:cNvPr id="29" name="شكل حر: شكل 12">
            <a:extLst>
              <a:ext uri="{FF2B5EF4-FFF2-40B4-BE49-F238E27FC236}">
                <a16:creationId xmlns:a16="http://schemas.microsoft.com/office/drawing/2014/main" id="{44C46DF9-A989-6A48-89F2-DBD52B039F98}"/>
              </a:ext>
            </a:extLst>
          </p:cNvPr>
          <p:cNvSpPr/>
          <p:nvPr/>
        </p:nvSpPr>
        <p:spPr>
          <a:xfrm>
            <a:off x="2360614" y="646114"/>
            <a:ext cx="3724275" cy="5705475"/>
          </a:xfrm>
          <a:custGeom>
            <a:avLst/>
            <a:gdLst>
              <a:gd name="connsiteX0" fmla="*/ 4966239 w 4966360"/>
              <a:gd name="connsiteY0" fmla="*/ 5057175 h 5298732"/>
              <a:gd name="connsiteX1" fmla="*/ 4653339 w 4966360"/>
              <a:gd name="connsiteY1" fmla="*/ 5298757 h 5298732"/>
              <a:gd name="connsiteX2" fmla="*/ 312778 w 4966360"/>
              <a:gd name="connsiteY2" fmla="*/ 5298757 h 5298732"/>
              <a:gd name="connsiteX3" fmla="*/ -122 w 4966360"/>
              <a:gd name="connsiteY3" fmla="*/ 5057175 h 5298732"/>
              <a:gd name="connsiteX4" fmla="*/ -122 w 4966360"/>
              <a:gd name="connsiteY4" fmla="*/ 241606 h 5298732"/>
              <a:gd name="connsiteX5" fmla="*/ 312778 w 4966360"/>
              <a:gd name="connsiteY5" fmla="*/ 24 h 5298732"/>
              <a:gd name="connsiteX6" fmla="*/ 4653339 w 4966360"/>
              <a:gd name="connsiteY6" fmla="*/ 24 h 5298732"/>
              <a:gd name="connsiteX7" fmla="*/ 4966239 w 4966360"/>
              <a:gd name="connsiteY7" fmla="*/ 241606 h 5298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966360" h="5298732">
                <a:moveTo>
                  <a:pt x="4966239" y="5057175"/>
                </a:moveTo>
                <a:cubicBezTo>
                  <a:pt x="4966239" y="5190624"/>
                  <a:pt x="4826279" y="5298757"/>
                  <a:pt x="4653339" y="5298757"/>
                </a:cubicBezTo>
                <a:lnTo>
                  <a:pt x="312778" y="5298757"/>
                </a:lnTo>
                <a:cubicBezTo>
                  <a:pt x="139959" y="5298757"/>
                  <a:pt x="-122" y="5190624"/>
                  <a:pt x="-122" y="5057175"/>
                </a:cubicBezTo>
                <a:lnTo>
                  <a:pt x="-122" y="241606"/>
                </a:lnTo>
                <a:cubicBezTo>
                  <a:pt x="-122" y="108219"/>
                  <a:pt x="139837" y="24"/>
                  <a:pt x="312778" y="24"/>
                </a:cubicBezTo>
                <a:lnTo>
                  <a:pt x="4653339" y="24"/>
                </a:lnTo>
                <a:cubicBezTo>
                  <a:pt x="4826158" y="24"/>
                  <a:pt x="4966239" y="108219"/>
                  <a:pt x="4966239" y="241606"/>
                </a:cubicBezTo>
                <a:close/>
              </a:path>
            </a:pathLst>
          </a:custGeom>
          <a:solidFill>
            <a:srgbClr val="FFFFFF"/>
          </a:solidFill>
          <a:ln w="6080" cap="flat">
            <a:noFill/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pic>
        <p:nvPicPr>
          <p:cNvPr id="30" name="صورة 29">
            <a:extLst>
              <a:ext uri="{FF2B5EF4-FFF2-40B4-BE49-F238E27FC236}">
                <a16:creationId xmlns:a16="http://schemas.microsoft.com/office/drawing/2014/main" id="{88B8BE97-91BF-DB49-BD4C-D2F31D28285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68616" y="604855"/>
            <a:ext cx="3792590" cy="5791504"/>
          </a:xfrm>
          <a:custGeom>
            <a:avLst/>
            <a:gdLst>
              <a:gd name="connsiteX0" fmla="*/ 854 w 5056786"/>
              <a:gd name="connsiteY0" fmla="*/ 128 h 5379300"/>
              <a:gd name="connsiteX1" fmla="*/ 5057640 w 5056786"/>
              <a:gd name="connsiteY1" fmla="*/ 128 h 5379300"/>
              <a:gd name="connsiteX2" fmla="*/ 5057640 w 5056786"/>
              <a:gd name="connsiteY2" fmla="*/ 5379429 h 5379300"/>
              <a:gd name="connsiteX3" fmla="*/ 854 w 5056786"/>
              <a:gd name="connsiteY3" fmla="*/ 5379429 h 5379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56786" h="5379300">
                <a:moveTo>
                  <a:pt x="854" y="128"/>
                </a:moveTo>
                <a:lnTo>
                  <a:pt x="5057640" y="128"/>
                </a:lnTo>
                <a:lnTo>
                  <a:pt x="5057640" y="5379429"/>
                </a:lnTo>
                <a:lnTo>
                  <a:pt x="854" y="5379429"/>
                </a:lnTo>
                <a:close/>
              </a:path>
            </a:pathLst>
          </a:custGeom>
        </p:spPr>
      </p:pic>
      <p:sp>
        <p:nvSpPr>
          <p:cNvPr id="31" name="شكل حر: شكل 14">
            <a:extLst>
              <a:ext uri="{FF2B5EF4-FFF2-40B4-BE49-F238E27FC236}">
                <a16:creationId xmlns:a16="http://schemas.microsoft.com/office/drawing/2014/main" id="{678887D6-4AD8-584C-B21A-22695DAC8F56}"/>
              </a:ext>
            </a:extLst>
          </p:cNvPr>
          <p:cNvSpPr/>
          <p:nvPr/>
        </p:nvSpPr>
        <p:spPr>
          <a:xfrm>
            <a:off x="6096000" y="646114"/>
            <a:ext cx="3735388" cy="5705475"/>
          </a:xfrm>
          <a:custGeom>
            <a:avLst/>
            <a:gdLst>
              <a:gd name="connsiteX0" fmla="*/ 4981086 w 4981207"/>
              <a:gd name="connsiteY0" fmla="*/ 5057175 h 5298732"/>
              <a:gd name="connsiteX1" fmla="*/ 4668187 w 4981207"/>
              <a:gd name="connsiteY1" fmla="*/ 5298757 h 5298732"/>
              <a:gd name="connsiteX2" fmla="*/ 312839 w 4981207"/>
              <a:gd name="connsiteY2" fmla="*/ 5298757 h 5298732"/>
              <a:gd name="connsiteX3" fmla="*/ -122 w 4981207"/>
              <a:gd name="connsiteY3" fmla="*/ 5057175 h 5298732"/>
              <a:gd name="connsiteX4" fmla="*/ -122 w 4981207"/>
              <a:gd name="connsiteY4" fmla="*/ 241606 h 5298732"/>
              <a:gd name="connsiteX5" fmla="*/ 312839 w 4981207"/>
              <a:gd name="connsiteY5" fmla="*/ 24 h 5298732"/>
              <a:gd name="connsiteX6" fmla="*/ 4668187 w 4981207"/>
              <a:gd name="connsiteY6" fmla="*/ 24 h 5298732"/>
              <a:gd name="connsiteX7" fmla="*/ 4981086 w 4981207"/>
              <a:gd name="connsiteY7" fmla="*/ 241606 h 5298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981207" h="5298732">
                <a:moveTo>
                  <a:pt x="4981086" y="5057175"/>
                </a:moveTo>
                <a:cubicBezTo>
                  <a:pt x="4981086" y="5190624"/>
                  <a:pt x="4841127" y="5298757"/>
                  <a:pt x="4668187" y="5298757"/>
                </a:cubicBezTo>
                <a:lnTo>
                  <a:pt x="312839" y="5298757"/>
                </a:lnTo>
                <a:cubicBezTo>
                  <a:pt x="140020" y="5298757"/>
                  <a:pt x="-122" y="5190624"/>
                  <a:pt x="-122" y="5057175"/>
                </a:cubicBezTo>
                <a:lnTo>
                  <a:pt x="-122" y="241606"/>
                </a:lnTo>
                <a:cubicBezTo>
                  <a:pt x="-122" y="108219"/>
                  <a:pt x="139837" y="24"/>
                  <a:pt x="312839" y="24"/>
                </a:cubicBezTo>
                <a:lnTo>
                  <a:pt x="4668187" y="24"/>
                </a:lnTo>
                <a:cubicBezTo>
                  <a:pt x="4841006" y="24"/>
                  <a:pt x="4981086" y="108219"/>
                  <a:pt x="4981086" y="241606"/>
                </a:cubicBezTo>
                <a:close/>
              </a:path>
            </a:pathLst>
          </a:custGeom>
          <a:solidFill>
            <a:srgbClr val="FFFFFF"/>
          </a:solidFill>
          <a:ln w="6080" cap="flat">
            <a:noFill/>
            <a:prstDash val="solid"/>
            <a:miter/>
          </a:ln>
        </p:spPr>
        <p:txBody>
          <a:bodyPr rtlCol="1" anchor="ctr"/>
          <a:lstStyle/>
          <a:p>
            <a:pPr algn="r" rtl="1">
              <a:defRPr/>
            </a:pPr>
            <a:endParaRPr lang="ar-EG" sz="1350"/>
          </a:p>
        </p:txBody>
      </p:sp>
      <p:pic>
        <p:nvPicPr>
          <p:cNvPr id="32" name="صورة 31">
            <a:extLst>
              <a:ext uri="{FF2B5EF4-FFF2-40B4-BE49-F238E27FC236}">
                <a16:creationId xmlns:a16="http://schemas.microsoft.com/office/drawing/2014/main" id="{DE24B94A-961A-E24D-9028-EC46A1FD0D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9251" y="555600"/>
            <a:ext cx="3715004" cy="5784953"/>
          </a:xfrm>
          <a:custGeom>
            <a:avLst/>
            <a:gdLst>
              <a:gd name="connsiteX0" fmla="*/ 50 w 4953338"/>
              <a:gd name="connsiteY0" fmla="*/ 117 h 5373215"/>
              <a:gd name="connsiteX1" fmla="*/ 4953388 w 4953338"/>
              <a:gd name="connsiteY1" fmla="*/ 117 h 5373215"/>
              <a:gd name="connsiteX2" fmla="*/ 4953388 w 4953338"/>
              <a:gd name="connsiteY2" fmla="*/ 5373333 h 5373215"/>
              <a:gd name="connsiteX3" fmla="*/ 50 w 4953338"/>
              <a:gd name="connsiteY3" fmla="*/ 5373333 h 5373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53338" h="5373215">
                <a:moveTo>
                  <a:pt x="50" y="117"/>
                </a:moveTo>
                <a:lnTo>
                  <a:pt x="4953388" y="117"/>
                </a:lnTo>
                <a:lnTo>
                  <a:pt x="4953388" y="5373333"/>
                </a:lnTo>
                <a:lnTo>
                  <a:pt x="50" y="5373333"/>
                </a:lnTo>
                <a:close/>
              </a:path>
            </a:pathLst>
          </a:custGeom>
        </p:spPr>
      </p:pic>
      <p:sp>
        <p:nvSpPr>
          <p:cNvPr id="33" name="شكل حر: شكل 26">
            <a:extLst>
              <a:ext uri="{FF2B5EF4-FFF2-40B4-BE49-F238E27FC236}">
                <a16:creationId xmlns:a16="http://schemas.microsoft.com/office/drawing/2014/main" id="{9219CD94-1379-7043-8A0C-30C622317B3E}"/>
              </a:ext>
            </a:extLst>
          </p:cNvPr>
          <p:cNvSpPr/>
          <p:nvPr/>
        </p:nvSpPr>
        <p:spPr>
          <a:xfrm>
            <a:off x="2428875" y="595314"/>
            <a:ext cx="3657600" cy="5703887"/>
          </a:xfrm>
          <a:custGeom>
            <a:avLst/>
            <a:gdLst>
              <a:gd name="connsiteX0" fmla="*/ 4877517 w 4877638"/>
              <a:gd name="connsiteY0" fmla="*/ 5057176 h 5298733"/>
              <a:gd name="connsiteX1" fmla="*/ 4564556 w 4877638"/>
              <a:gd name="connsiteY1" fmla="*/ 5298757 h 5298733"/>
              <a:gd name="connsiteX2" fmla="*/ 312778 w 4877638"/>
              <a:gd name="connsiteY2" fmla="*/ 5298757 h 5298733"/>
              <a:gd name="connsiteX3" fmla="*/ -122 w 4877638"/>
              <a:gd name="connsiteY3" fmla="*/ 5057176 h 5298733"/>
              <a:gd name="connsiteX4" fmla="*/ -122 w 4877638"/>
              <a:gd name="connsiteY4" fmla="*/ 241606 h 5298733"/>
              <a:gd name="connsiteX5" fmla="*/ 312778 w 4877638"/>
              <a:gd name="connsiteY5" fmla="*/ 24 h 5298733"/>
              <a:gd name="connsiteX6" fmla="*/ 4564373 w 4877638"/>
              <a:gd name="connsiteY6" fmla="*/ 24 h 5298733"/>
              <a:gd name="connsiteX7" fmla="*/ 4877334 w 4877638"/>
              <a:gd name="connsiteY7" fmla="*/ 241606 h 52987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77638" h="5298733">
                <a:moveTo>
                  <a:pt x="4877517" y="5057176"/>
                </a:moveTo>
                <a:cubicBezTo>
                  <a:pt x="4877517" y="5190563"/>
                  <a:pt x="4737558" y="5298757"/>
                  <a:pt x="4564556" y="5298757"/>
                </a:cubicBezTo>
                <a:lnTo>
                  <a:pt x="312778" y="5298757"/>
                </a:lnTo>
                <a:cubicBezTo>
                  <a:pt x="139959" y="5298757"/>
                  <a:pt x="-122" y="5190563"/>
                  <a:pt x="-122" y="5057176"/>
                </a:cubicBezTo>
                <a:lnTo>
                  <a:pt x="-122" y="241606"/>
                </a:lnTo>
                <a:cubicBezTo>
                  <a:pt x="-122" y="108158"/>
                  <a:pt x="139837" y="24"/>
                  <a:pt x="312778" y="24"/>
                </a:cubicBezTo>
                <a:lnTo>
                  <a:pt x="4564373" y="24"/>
                </a:lnTo>
                <a:cubicBezTo>
                  <a:pt x="4737192" y="24"/>
                  <a:pt x="4877334" y="108158"/>
                  <a:pt x="4877334" y="241606"/>
                </a:cubicBezTo>
                <a:close/>
              </a:path>
            </a:pathLst>
          </a:custGeom>
          <a:solidFill>
            <a:srgbClr val="FFFFFF"/>
          </a:solidFill>
          <a:ln w="6080" cap="flat">
            <a:noFill/>
            <a:prstDash val="solid"/>
            <a:miter/>
          </a:ln>
        </p:spPr>
        <p:txBody>
          <a:bodyPr rtlCol="1" anchor="ctr"/>
          <a:lstStyle/>
          <a:p>
            <a:pPr algn="r" rtl="1">
              <a:defRPr/>
            </a:pPr>
            <a:endParaRPr lang="ar-EG" sz="1350"/>
          </a:p>
        </p:txBody>
      </p:sp>
      <p:sp>
        <p:nvSpPr>
          <p:cNvPr id="34" name="شكل حر: شكل 27">
            <a:extLst>
              <a:ext uri="{FF2B5EF4-FFF2-40B4-BE49-F238E27FC236}">
                <a16:creationId xmlns:a16="http://schemas.microsoft.com/office/drawing/2014/main" id="{3D610C4D-0B21-194A-93AC-ED619CF030CA}"/>
              </a:ext>
            </a:extLst>
          </p:cNvPr>
          <p:cNvSpPr/>
          <p:nvPr/>
        </p:nvSpPr>
        <p:spPr>
          <a:xfrm>
            <a:off x="2693988" y="1808164"/>
            <a:ext cx="3205162" cy="53975"/>
          </a:xfrm>
          <a:custGeom>
            <a:avLst/>
            <a:gdLst>
              <a:gd name="connsiteX0" fmla="*/ 0 w 4274353"/>
              <a:gd name="connsiteY0" fmla="*/ 0 h 6085"/>
              <a:gd name="connsiteX1" fmla="*/ 4274354 w 4274353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74353" h="6085">
                <a:moveTo>
                  <a:pt x="0" y="0"/>
                </a:moveTo>
                <a:lnTo>
                  <a:pt x="4274354" y="0"/>
                </a:lnTo>
              </a:path>
            </a:pathLst>
          </a:custGeom>
          <a:ln w="12161" cap="rnd">
            <a:solidFill>
              <a:srgbClr val="E3A06B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35" name="شكل حر: شكل 28">
            <a:extLst>
              <a:ext uri="{FF2B5EF4-FFF2-40B4-BE49-F238E27FC236}">
                <a16:creationId xmlns:a16="http://schemas.microsoft.com/office/drawing/2014/main" id="{9868D111-503C-A24B-AA2F-3E755CC728A0}"/>
              </a:ext>
            </a:extLst>
          </p:cNvPr>
          <p:cNvSpPr/>
          <p:nvPr/>
        </p:nvSpPr>
        <p:spPr>
          <a:xfrm>
            <a:off x="2693988" y="2132014"/>
            <a:ext cx="3192462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36" name="شكل حر: شكل 29">
            <a:extLst>
              <a:ext uri="{FF2B5EF4-FFF2-40B4-BE49-F238E27FC236}">
                <a16:creationId xmlns:a16="http://schemas.microsoft.com/office/drawing/2014/main" id="{D9BE2BBB-5915-384C-9C4E-7C48CD57EEFD}"/>
              </a:ext>
            </a:extLst>
          </p:cNvPr>
          <p:cNvSpPr/>
          <p:nvPr/>
        </p:nvSpPr>
        <p:spPr>
          <a:xfrm>
            <a:off x="2693988" y="2351089"/>
            <a:ext cx="3192462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37" name="شكل حر: شكل 30">
            <a:extLst>
              <a:ext uri="{FF2B5EF4-FFF2-40B4-BE49-F238E27FC236}">
                <a16:creationId xmlns:a16="http://schemas.microsoft.com/office/drawing/2014/main" id="{42EE3CD4-B02D-1843-8935-94B02F119334}"/>
              </a:ext>
            </a:extLst>
          </p:cNvPr>
          <p:cNvSpPr/>
          <p:nvPr/>
        </p:nvSpPr>
        <p:spPr>
          <a:xfrm>
            <a:off x="2693988" y="2571751"/>
            <a:ext cx="3192462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38" name="شكل حر: شكل 31">
            <a:extLst>
              <a:ext uri="{FF2B5EF4-FFF2-40B4-BE49-F238E27FC236}">
                <a16:creationId xmlns:a16="http://schemas.microsoft.com/office/drawing/2014/main" id="{2DD0752A-ABB3-A844-9D3E-6AE46DAC23FE}"/>
              </a:ext>
            </a:extLst>
          </p:cNvPr>
          <p:cNvSpPr/>
          <p:nvPr/>
        </p:nvSpPr>
        <p:spPr>
          <a:xfrm>
            <a:off x="2693988" y="2801939"/>
            <a:ext cx="3192462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39" name="شكل حر: شكل 32">
            <a:extLst>
              <a:ext uri="{FF2B5EF4-FFF2-40B4-BE49-F238E27FC236}">
                <a16:creationId xmlns:a16="http://schemas.microsoft.com/office/drawing/2014/main" id="{F06B76C9-AC49-FA43-A681-7BEE5147651D}"/>
              </a:ext>
            </a:extLst>
          </p:cNvPr>
          <p:cNvSpPr/>
          <p:nvPr/>
        </p:nvSpPr>
        <p:spPr>
          <a:xfrm>
            <a:off x="2693988" y="3021013"/>
            <a:ext cx="3192462" cy="55562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40" name="شكل حر: شكل 33">
            <a:extLst>
              <a:ext uri="{FF2B5EF4-FFF2-40B4-BE49-F238E27FC236}">
                <a16:creationId xmlns:a16="http://schemas.microsoft.com/office/drawing/2014/main" id="{3AEA6040-1DFC-CB48-A6D5-A0D52F5B4AC2}"/>
              </a:ext>
            </a:extLst>
          </p:cNvPr>
          <p:cNvSpPr/>
          <p:nvPr/>
        </p:nvSpPr>
        <p:spPr>
          <a:xfrm>
            <a:off x="2693988" y="3241676"/>
            <a:ext cx="3192462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41" name="شكل حر: شكل 34">
            <a:extLst>
              <a:ext uri="{FF2B5EF4-FFF2-40B4-BE49-F238E27FC236}">
                <a16:creationId xmlns:a16="http://schemas.microsoft.com/office/drawing/2014/main" id="{AAE420EB-36EC-0549-A15F-05DB7628A51F}"/>
              </a:ext>
            </a:extLst>
          </p:cNvPr>
          <p:cNvSpPr/>
          <p:nvPr/>
        </p:nvSpPr>
        <p:spPr>
          <a:xfrm>
            <a:off x="2693988" y="3460751"/>
            <a:ext cx="3192462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42" name="شكل حر: شكل 35">
            <a:extLst>
              <a:ext uri="{FF2B5EF4-FFF2-40B4-BE49-F238E27FC236}">
                <a16:creationId xmlns:a16="http://schemas.microsoft.com/office/drawing/2014/main" id="{87FF3529-B422-594A-84D5-09BB4EBAF032}"/>
              </a:ext>
            </a:extLst>
          </p:cNvPr>
          <p:cNvSpPr/>
          <p:nvPr/>
        </p:nvSpPr>
        <p:spPr>
          <a:xfrm>
            <a:off x="2693988" y="3690938"/>
            <a:ext cx="3192462" cy="55562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43" name="شكل حر: شكل 36">
            <a:extLst>
              <a:ext uri="{FF2B5EF4-FFF2-40B4-BE49-F238E27FC236}">
                <a16:creationId xmlns:a16="http://schemas.microsoft.com/office/drawing/2014/main" id="{B441BBBF-8618-ED4E-9708-6B1EBFF86AA2}"/>
              </a:ext>
            </a:extLst>
          </p:cNvPr>
          <p:cNvSpPr/>
          <p:nvPr/>
        </p:nvSpPr>
        <p:spPr>
          <a:xfrm>
            <a:off x="2693988" y="3911601"/>
            <a:ext cx="3192462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44" name="شكل حر: شكل 37">
            <a:extLst>
              <a:ext uri="{FF2B5EF4-FFF2-40B4-BE49-F238E27FC236}">
                <a16:creationId xmlns:a16="http://schemas.microsoft.com/office/drawing/2014/main" id="{580A3F30-3A6B-C343-9751-F3251D7A39F9}"/>
              </a:ext>
            </a:extLst>
          </p:cNvPr>
          <p:cNvSpPr/>
          <p:nvPr/>
        </p:nvSpPr>
        <p:spPr>
          <a:xfrm>
            <a:off x="2693988" y="4130676"/>
            <a:ext cx="3192462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45" name="شكل حر: شكل 38">
            <a:extLst>
              <a:ext uri="{FF2B5EF4-FFF2-40B4-BE49-F238E27FC236}">
                <a16:creationId xmlns:a16="http://schemas.microsoft.com/office/drawing/2014/main" id="{831358B8-4141-5949-B26A-40D08225ED62}"/>
              </a:ext>
            </a:extLst>
          </p:cNvPr>
          <p:cNvSpPr/>
          <p:nvPr/>
        </p:nvSpPr>
        <p:spPr>
          <a:xfrm>
            <a:off x="2693988" y="4351339"/>
            <a:ext cx="3192462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46" name="شكل حر: شكل 39">
            <a:extLst>
              <a:ext uri="{FF2B5EF4-FFF2-40B4-BE49-F238E27FC236}">
                <a16:creationId xmlns:a16="http://schemas.microsoft.com/office/drawing/2014/main" id="{90F64342-A404-4344-BEC2-18158CFD9653}"/>
              </a:ext>
            </a:extLst>
          </p:cNvPr>
          <p:cNvSpPr/>
          <p:nvPr/>
        </p:nvSpPr>
        <p:spPr>
          <a:xfrm>
            <a:off x="2693988" y="4581526"/>
            <a:ext cx="3192462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47" name="شكل حر: شكل 40">
            <a:extLst>
              <a:ext uri="{FF2B5EF4-FFF2-40B4-BE49-F238E27FC236}">
                <a16:creationId xmlns:a16="http://schemas.microsoft.com/office/drawing/2014/main" id="{C4E13248-4551-2241-B8DA-8414E7806436}"/>
              </a:ext>
            </a:extLst>
          </p:cNvPr>
          <p:cNvSpPr/>
          <p:nvPr/>
        </p:nvSpPr>
        <p:spPr>
          <a:xfrm>
            <a:off x="2693988" y="4800601"/>
            <a:ext cx="3192462" cy="55563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48" name="شكل حر: شكل 41">
            <a:extLst>
              <a:ext uri="{FF2B5EF4-FFF2-40B4-BE49-F238E27FC236}">
                <a16:creationId xmlns:a16="http://schemas.microsoft.com/office/drawing/2014/main" id="{B8F87F0A-A4ED-1B4A-808F-9978B0774B74}"/>
              </a:ext>
            </a:extLst>
          </p:cNvPr>
          <p:cNvSpPr/>
          <p:nvPr/>
        </p:nvSpPr>
        <p:spPr>
          <a:xfrm>
            <a:off x="2693988" y="5068888"/>
            <a:ext cx="3205162" cy="55562"/>
          </a:xfrm>
          <a:custGeom>
            <a:avLst/>
            <a:gdLst>
              <a:gd name="connsiteX0" fmla="*/ 0 w 4274353"/>
              <a:gd name="connsiteY0" fmla="*/ 0 h 6085"/>
              <a:gd name="connsiteX1" fmla="*/ 4274354 w 4274353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74353" h="6085">
                <a:moveTo>
                  <a:pt x="0" y="0"/>
                </a:moveTo>
                <a:lnTo>
                  <a:pt x="4274354" y="0"/>
                </a:lnTo>
              </a:path>
            </a:pathLst>
          </a:custGeom>
          <a:ln w="12161" cap="rnd">
            <a:solidFill>
              <a:srgbClr val="E3A06B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49" name="شكل حر: شكل 54">
            <a:extLst>
              <a:ext uri="{FF2B5EF4-FFF2-40B4-BE49-F238E27FC236}">
                <a16:creationId xmlns:a16="http://schemas.microsoft.com/office/drawing/2014/main" id="{69B85044-4A1F-8241-915B-DC86D683FC72}"/>
              </a:ext>
            </a:extLst>
          </p:cNvPr>
          <p:cNvSpPr/>
          <p:nvPr/>
        </p:nvSpPr>
        <p:spPr>
          <a:xfrm>
            <a:off x="6372225" y="1808164"/>
            <a:ext cx="3206750" cy="53975"/>
          </a:xfrm>
          <a:custGeom>
            <a:avLst/>
            <a:gdLst>
              <a:gd name="connsiteX0" fmla="*/ 0 w 4274353"/>
              <a:gd name="connsiteY0" fmla="*/ 0 h 6085"/>
              <a:gd name="connsiteX1" fmla="*/ 4274354 w 4274353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74353" h="6085">
                <a:moveTo>
                  <a:pt x="0" y="0"/>
                </a:moveTo>
                <a:lnTo>
                  <a:pt x="4274354" y="0"/>
                </a:lnTo>
              </a:path>
            </a:pathLst>
          </a:custGeom>
          <a:ln w="12161" cap="rnd">
            <a:solidFill>
              <a:srgbClr val="E3A06B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50" name="شكل حر: شكل 55">
            <a:extLst>
              <a:ext uri="{FF2B5EF4-FFF2-40B4-BE49-F238E27FC236}">
                <a16:creationId xmlns:a16="http://schemas.microsoft.com/office/drawing/2014/main" id="{69AE3E22-2369-C34D-B863-E598C60798B7}"/>
              </a:ext>
            </a:extLst>
          </p:cNvPr>
          <p:cNvSpPr/>
          <p:nvPr/>
        </p:nvSpPr>
        <p:spPr>
          <a:xfrm>
            <a:off x="6372225" y="5068888"/>
            <a:ext cx="3206750" cy="55562"/>
          </a:xfrm>
          <a:custGeom>
            <a:avLst/>
            <a:gdLst>
              <a:gd name="connsiteX0" fmla="*/ 0 w 4274353"/>
              <a:gd name="connsiteY0" fmla="*/ 0 h 6085"/>
              <a:gd name="connsiteX1" fmla="*/ 4274354 w 4274353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74353" h="6085">
                <a:moveTo>
                  <a:pt x="0" y="0"/>
                </a:moveTo>
                <a:lnTo>
                  <a:pt x="4274354" y="0"/>
                </a:lnTo>
              </a:path>
            </a:pathLst>
          </a:custGeom>
          <a:ln w="12161" cap="rnd">
            <a:solidFill>
              <a:srgbClr val="E3A06B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51" name="شكل حر: شكل 56">
            <a:extLst>
              <a:ext uri="{FF2B5EF4-FFF2-40B4-BE49-F238E27FC236}">
                <a16:creationId xmlns:a16="http://schemas.microsoft.com/office/drawing/2014/main" id="{51B4142C-294D-274C-9648-286D82BCD8DA}"/>
              </a:ext>
            </a:extLst>
          </p:cNvPr>
          <p:cNvSpPr/>
          <p:nvPr/>
        </p:nvSpPr>
        <p:spPr>
          <a:xfrm>
            <a:off x="6372225" y="2132014"/>
            <a:ext cx="3194050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52" name="شكل حر: شكل 57">
            <a:extLst>
              <a:ext uri="{FF2B5EF4-FFF2-40B4-BE49-F238E27FC236}">
                <a16:creationId xmlns:a16="http://schemas.microsoft.com/office/drawing/2014/main" id="{6B86D976-DADD-4940-A6B6-ABEFFD8874DD}"/>
              </a:ext>
            </a:extLst>
          </p:cNvPr>
          <p:cNvSpPr/>
          <p:nvPr/>
        </p:nvSpPr>
        <p:spPr>
          <a:xfrm>
            <a:off x="6372225" y="2351089"/>
            <a:ext cx="3194050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53" name="شكل حر: شكل 58">
            <a:extLst>
              <a:ext uri="{FF2B5EF4-FFF2-40B4-BE49-F238E27FC236}">
                <a16:creationId xmlns:a16="http://schemas.microsoft.com/office/drawing/2014/main" id="{11E5A6AF-0EDE-AC4A-8B3A-A1753C609A46}"/>
              </a:ext>
            </a:extLst>
          </p:cNvPr>
          <p:cNvSpPr/>
          <p:nvPr/>
        </p:nvSpPr>
        <p:spPr>
          <a:xfrm>
            <a:off x="6372225" y="2571751"/>
            <a:ext cx="3194050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54" name="شكل حر: شكل 59">
            <a:extLst>
              <a:ext uri="{FF2B5EF4-FFF2-40B4-BE49-F238E27FC236}">
                <a16:creationId xmlns:a16="http://schemas.microsoft.com/office/drawing/2014/main" id="{7C6CF450-C94D-9A48-B3EB-759AA9323B32}"/>
              </a:ext>
            </a:extLst>
          </p:cNvPr>
          <p:cNvSpPr/>
          <p:nvPr/>
        </p:nvSpPr>
        <p:spPr>
          <a:xfrm>
            <a:off x="6372225" y="2801939"/>
            <a:ext cx="3194050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55" name="شكل حر: شكل 60">
            <a:extLst>
              <a:ext uri="{FF2B5EF4-FFF2-40B4-BE49-F238E27FC236}">
                <a16:creationId xmlns:a16="http://schemas.microsoft.com/office/drawing/2014/main" id="{1651442C-8E0E-E64A-8D8D-A6AD4CB1C5C5}"/>
              </a:ext>
            </a:extLst>
          </p:cNvPr>
          <p:cNvSpPr/>
          <p:nvPr/>
        </p:nvSpPr>
        <p:spPr>
          <a:xfrm>
            <a:off x="6372225" y="3021013"/>
            <a:ext cx="3194050" cy="55562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56" name="شكل حر: شكل 61">
            <a:extLst>
              <a:ext uri="{FF2B5EF4-FFF2-40B4-BE49-F238E27FC236}">
                <a16:creationId xmlns:a16="http://schemas.microsoft.com/office/drawing/2014/main" id="{AEDED5C4-5A58-CA42-8CD4-A08A250BECAF}"/>
              </a:ext>
            </a:extLst>
          </p:cNvPr>
          <p:cNvSpPr/>
          <p:nvPr/>
        </p:nvSpPr>
        <p:spPr>
          <a:xfrm>
            <a:off x="6372225" y="3241676"/>
            <a:ext cx="3194050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57" name="شكل حر: شكل 62">
            <a:extLst>
              <a:ext uri="{FF2B5EF4-FFF2-40B4-BE49-F238E27FC236}">
                <a16:creationId xmlns:a16="http://schemas.microsoft.com/office/drawing/2014/main" id="{8A6A6C66-C8FD-1045-9EEE-5966566B5DB5}"/>
              </a:ext>
            </a:extLst>
          </p:cNvPr>
          <p:cNvSpPr/>
          <p:nvPr/>
        </p:nvSpPr>
        <p:spPr>
          <a:xfrm>
            <a:off x="6372225" y="3460751"/>
            <a:ext cx="3194050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58" name="شكل حر: شكل 63">
            <a:extLst>
              <a:ext uri="{FF2B5EF4-FFF2-40B4-BE49-F238E27FC236}">
                <a16:creationId xmlns:a16="http://schemas.microsoft.com/office/drawing/2014/main" id="{0B5479C2-AAE9-6041-986C-AA92B472B458}"/>
              </a:ext>
            </a:extLst>
          </p:cNvPr>
          <p:cNvSpPr/>
          <p:nvPr/>
        </p:nvSpPr>
        <p:spPr>
          <a:xfrm>
            <a:off x="6372225" y="3690938"/>
            <a:ext cx="3194050" cy="55562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59" name="شكل حر: شكل 64">
            <a:extLst>
              <a:ext uri="{FF2B5EF4-FFF2-40B4-BE49-F238E27FC236}">
                <a16:creationId xmlns:a16="http://schemas.microsoft.com/office/drawing/2014/main" id="{077BB50F-D15C-D849-B2FC-C354B9BC07AB}"/>
              </a:ext>
            </a:extLst>
          </p:cNvPr>
          <p:cNvSpPr/>
          <p:nvPr/>
        </p:nvSpPr>
        <p:spPr>
          <a:xfrm>
            <a:off x="6372225" y="3911601"/>
            <a:ext cx="3194050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60" name="شكل حر: شكل 65">
            <a:extLst>
              <a:ext uri="{FF2B5EF4-FFF2-40B4-BE49-F238E27FC236}">
                <a16:creationId xmlns:a16="http://schemas.microsoft.com/office/drawing/2014/main" id="{769C3405-DE75-124C-B30B-A557B06E0F61}"/>
              </a:ext>
            </a:extLst>
          </p:cNvPr>
          <p:cNvSpPr/>
          <p:nvPr/>
        </p:nvSpPr>
        <p:spPr>
          <a:xfrm>
            <a:off x="6372225" y="4130676"/>
            <a:ext cx="3194050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61" name="شكل حر: شكل 66">
            <a:extLst>
              <a:ext uri="{FF2B5EF4-FFF2-40B4-BE49-F238E27FC236}">
                <a16:creationId xmlns:a16="http://schemas.microsoft.com/office/drawing/2014/main" id="{8E7989A2-7F91-9542-8636-787A4BA1F416}"/>
              </a:ext>
            </a:extLst>
          </p:cNvPr>
          <p:cNvSpPr/>
          <p:nvPr/>
        </p:nvSpPr>
        <p:spPr>
          <a:xfrm>
            <a:off x="6372225" y="4351339"/>
            <a:ext cx="3194050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62" name="شكل حر: شكل 67">
            <a:extLst>
              <a:ext uri="{FF2B5EF4-FFF2-40B4-BE49-F238E27FC236}">
                <a16:creationId xmlns:a16="http://schemas.microsoft.com/office/drawing/2014/main" id="{077AA92A-E20B-4D4A-89C1-0031DE324CE2}"/>
              </a:ext>
            </a:extLst>
          </p:cNvPr>
          <p:cNvSpPr/>
          <p:nvPr/>
        </p:nvSpPr>
        <p:spPr>
          <a:xfrm>
            <a:off x="6372225" y="4581526"/>
            <a:ext cx="3194050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63" name="شكل حر: شكل 68">
            <a:extLst>
              <a:ext uri="{FF2B5EF4-FFF2-40B4-BE49-F238E27FC236}">
                <a16:creationId xmlns:a16="http://schemas.microsoft.com/office/drawing/2014/main" id="{F861E7BE-22EB-EB43-9619-6C542AB4A145}"/>
              </a:ext>
            </a:extLst>
          </p:cNvPr>
          <p:cNvSpPr/>
          <p:nvPr/>
        </p:nvSpPr>
        <p:spPr>
          <a:xfrm>
            <a:off x="6372225" y="4800601"/>
            <a:ext cx="3194050" cy="55563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27697" name="مربع نص 105">
            <a:extLst>
              <a:ext uri="{FF2B5EF4-FFF2-40B4-BE49-F238E27FC236}">
                <a16:creationId xmlns:a16="http://schemas.microsoft.com/office/drawing/2014/main" id="{AEFAF63C-871B-2D42-923B-9E7C5768C0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80463" y="5137151"/>
            <a:ext cx="73501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0"/>
              </a:spcBef>
              <a:buFontTx/>
              <a:buNone/>
            </a:pPr>
            <a:r>
              <a:rPr lang="ar-EG" altLang="ar-SA" sz="1200">
                <a:solidFill>
                  <a:srgbClr val="E3A06B"/>
                </a:solidFill>
                <a:ea typeface="AdvertisingLight"/>
                <a:cs typeface="AdvertisingLight"/>
              </a:rPr>
              <a:t>1</a:t>
            </a:r>
          </a:p>
        </p:txBody>
      </p:sp>
      <p:sp>
        <p:nvSpPr>
          <p:cNvPr id="27698" name="مربع نص 106">
            <a:extLst>
              <a:ext uri="{FF2B5EF4-FFF2-40B4-BE49-F238E27FC236}">
                <a16:creationId xmlns:a16="http://schemas.microsoft.com/office/drawing/2014/main" id="{C2536E1B-77BD-484F-AA61-E899A807ED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62538" y="5138739"/>
            <a:ext cx="73501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0"/>
              </a:spcBef>
              <a:buFontTx/>
              <a:buNone/>
            </a:pPr>
            <a:r>
              <a:rPr lang="ar-EG" altLang="ar-SA" sz="1200">
                <a:solidFill>
                  <a:srgbClr val="E3A06B"/>
                </a:solidFill>
                <a:ea typeface="AdvertisingLight"/>
                <a:cs typeface="AdvertisingLight"/>
              </a:rPr>
              <a:t>2</a:t>
            </a:r>
          </a:p>
        </p:txBody>
      </p:sp>
      <p:pic>
        <p:nvPicPr>
          <p:cNvPr id="67" name="صورة 66">
            <a:hlinkClick r:id="rId7" action="ppaction://hlinksldjump"/>
            <a:extLst>
              <a:ext uri="{FF2B5EF4-FFF2-40B4-BE49-F238E27FC236}">
                <a16:creationId xmlns:a16="http://schemas.microsoft.com/office/drawing/2014/main" id="{E2B8E832-E513-DE41-906E-67AD053C01E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30102" y="824175"/>
            <a:ext cx="405748" cy="579723"/>
          </a:xfrm>
          <a:prstGeom prst="rect">
            <a:avLst/>
          </a:prstGeom>
          <a:effectLst>
            <a:glow rad="152400">
              <a:schemeClr val="accent1">
                <a:alpha val="0"/>
              </a:schemeClr>
            </a:glow>
            <a:softEdge rad="0"/>
          </a:effectLst>
        </p:spPr>
      </p:pic>
      <p:sp>
        <p:nvSpPr>
          <p:cNvPr id="120863" name="Rectangle 31">
            <a:extLst>
              <a:ext uri="{FF2B5EF4-FFF2-40B4-BE49-F238E27FC236}">
                <a16:creationId xmlns:a16="http://schemas.microsoft.com/office/drawing/2014/main" id="{B6696DCC-40DD-824D-AD00-97749DF06B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79801" y="1122364"/>
            <a:ext cx="6010275" cy="650875"/>
          </a:xfrm>
          <a:prstGeom prst="rect">
            <a:avLst/>
          </a:prstGeom>
          <a:solidFill>
            <a:schemeClr val="bg1"/>
          </a:solidFill>
          <a:ln w="57150" cmpd="thinThick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ar-SA" altLang="ar-SA" sz="2400"/>
              <a:t>أوجد ق . م . أ  لوحيدتي الحد  ٧ جـ  هـ ،  ١١ م  ب</a:t>
            </a:r>
            <a:endParaRPr lang="ar-SA" altLang="ar-SA" baseline="30000">
              <a:solidFill>
                <a:srgbClr val="FF0000"/>
              </a:solidFill>
            </a:endParaRPr>
          </a:p>
        </p:txBody>
      </p:sp>
      <p:graphicFrame>
        <p:nvGraphicFramePr>
          <p:cNvPr id="120864" name="Group 32">
            <a:extLst>
              <a:ext uri="{FF2B5EF4-FFF2-40B4-BE49-F238E27FC236}">
                <a16:creationId xmlns:a16="http://schemas.microsoft.com/office/drawing/2014/main" id="{C8795724-D6CA-DA4F-8C30-412B31D2BB80}"/>
              </a:ext>
            </a:extLst>
          </p:cNvPr>
          <p:cNvGraphicFramePr>
            <a:graphicFrameLocks noGrp="1"/>
          </p:cNvGraphicFramePr>
          <p:nvPr/>
        </p:nvGraphicFramePr>
        <p:xfrm>
          <a:off x="4044951" y="2705101"/>
          <a:ext cx="5681663" cy="3148014"/>
        </p:xfrm>
        <a:graphic>
          <a:graphicData uri="http://schemas.openxmlformats.org/drawingml/2006/table">
            <a:tbl>
              <a:tblPr rtl="1"/>
              <a:tblGrid>
                <a:gridCol w="213824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4342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04933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1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ar-SA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4" marR="91444" anchor="ctr" horzOverflow="overflow">
                    <a:lnL w="28575" cap="flat" cmpd="thinThick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thinThick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thinThick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thinThick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D9BD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1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ar-SA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4" marR="91444" anchor="ctr" horzOverflow="overflow">
                    <a:lnL w="12700" cap="flat" cmpd="thinThick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thinThick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thinThick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thinThick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5D6C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4933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1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ar-SA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4" marR="91444" anchor="ctr" horzOverflow="overflow">
                    <a:lnL w="28575" cap="flat" cmpd="thinThick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thinThick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thinThick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thinThick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D9BD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1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ar-SA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4" marR="91444" anchor="ctr" horzOverflow="overflow">
                    <a:lnL w="12700" cap="flat" cmpd="thinThick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thinThick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thinThick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thinThick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5D6C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4933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1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ar-SA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4" marR="91444" anchor="ctr" horzOverflow="overflow">
                    <a:lnL w="28575" cap="flat" cmpd="thinThick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thinThick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thinThick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thinThick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D9BD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1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ar-SA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4" marR="91444" anchor="ctr" horzOverflow="overflow">
                    <a:lnL w="12700" cap="flat" cmpd="thinThick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thinThick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thinThick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thinThick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5D6C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3130" name="Text Box 58">
            <a:extLst>
              <a:ext uri="{FF2B5EF4-FFF2-40B4-BE49-F238E27FC236}">
                <a16:creationId xmlns:a16="http://schemas.microsoft.com/office/drawing/2014/main" id="{2FCBD58F-F8C8-EF4D-89DC-E716AB8DA5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10414" y="2992438"/>
            <a:ext cx="22002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/>
              <a:t>٧ جـ  هـ</a:t>
            </a:r>
            <a:endParaRPr lang="en-US" altLang="ar-SA" sz="2400"/>
          </a:p>
        </p:txBody>
      </p:sp>
      <p:sp>
        <p:nvSpPr>
          <p:cNvPr id="2" name="Text Box 58">
            <a:extLst>
              <a:ext uri="{FF2B5EF4-FFF2-40B4-BE49-F238E27FC236}">
                <a16:creationId xmlns:a16="http://schemas.microsoft.com/office/drawing/2014/main" id="{086E452F-02E6-784A-81E2-7E2851E61B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35814" y="4079875"/>
            <a:ext cx="22002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/>
              <a:t>١١ م  ب</a:t>
            </a:r>
            <a:endParaRPr lang="en-US" altLang="ar-SA" baseline="30000">
              <a:solidFill>
                <a:srgbClr val="FF0000"/>
              </a:solidFill>
            </a:endParaRPr>
          </a:p>
        </p:txBody>
      </p:sp>
      <p:sp>
        <p:nvSpPr>
          <p:cNvPr id="3" name="Text Box 58">
            <a:extLst>
              <a:ext uri="{FF2B5EF4-FFF2-40B4-BE49-F238E27FC236}">
                <a16:creationId xmlns:a16="http://schemas.microsoft.com/office/drawing/2014/main" id="{2761719A-8FDE-4145-A3AF-61A6BEEA72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69139" y="4941888"/>
            <a:ext cx="22002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/>
              <a:t>ق . م . أ</a:t>
            </a:r>
            <a:endParaRPr lang="en-US" altLang="ar-SA" sz="2400"/>
          </a:p>
        </p:txBody>
      </p:sp>
      <p:sp>
        <p:nvSpPr>
          <p:cNvPr id="4" name="Text Box 58">
            <a:extLst>
              <a:ext uri="{FF2B5EF4-FFF2-40B4-BE49-F238E27FC236}">
                <a16:creationId xmlns:a16="http://schemas.microsoft.com/office/drawing/2014/main" id="{8F2E8ED9-A6AF-2B4A-9407-5CE322928A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13500" y="3027363"/>
            <a:ext cx="9731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/>
              <a:t>١ × ٧ </a:t>
            </a:r>
            <a:endParaRPr lang="en-US" altLang="ar-SA" sz="2400"/>
          </a:p>
        </p:txBody>
      </p:sp>
      <p:sp>
        <p:nvSpPr>
          <p:cNvPr id="5" name="Text Box 58">
            <a:extLst>
              <a:ext uri="{FF2B5EF4-FFF2-40B4-BE49-F238E27FC236}">
                <a16:creationId xmlns:a16="http://schemas.microsoft.com/office/drawing/2014/main" id="{2CEF795B-A9CF-CC4E-8959-DD11C3C7A5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76939" y="4979988"/>
            <a:ext cx="542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/>
              <a:t>١</a:t>
            </a:r>
            <a:endParaRPr lang="en-US" altLang="ar-SA" sz="2400"/>
          </a:p>
        </p:txBody>
      </p:sp>
      <p:sp>
        <p:nvSpPr>
          <p:cNvPr id="6" name="Text Box 58">
            <a:extLst>
              <a:ext uri="{FF2B5EF4-FFF2-40B4-BE49-F238E27FC236}">
                <a16:creationId xmlns:a16="http://schemas.microsoft.com/office/drawing/2014/main" id="{742B8013-5801-9142-9C94-43232233AD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94363" y="3027363"/>
            <a:ext cx="863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/>
              <a:t>×  جـ</a:t>
            </a:r>
            <a:endParaRPr lang="en-US" altLang="ar-SA" sz="2400"/>
          </a:p>
        </p:txBody>
      </p:sp>
      <p:sp>
        <p:nvSpPr>
          <p:cNvPr id="7" name="Text Box 58">
            <a:extLst>
              <a:ext uri="{FF2B5EF4-FFF2-40B4-BE49-F238E27FC236}">
                <a16:creationId xmlns:a16="http://schemas.microsoft.com/office/drawing/2014/main" id="{92D20AFB-73EC-C94C-A9B0-515FC37349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18101" y="3027363"/>
            <a:ext cx="7207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/>
              <a:t>× هـ</a:t>
            </a:r>
            <a:endParaRPr lang="en-US" altLang="ar-SA" sz="2400"/>
          </a:p>
        </p:txBody>
      </p:sp>
      <p:sp>
        <p:nvSpPr>
          <p:cNvPr id="8" name="Text Box 58">
            <a:extLst>
              <a:ext uri="{FF2B5EF4-FFF2-40B4-BE49-F238E27FC236}">
                <a16:creationId xmlns:a16="http://schemas.microsoft.com/office/drawing/2014/main" id="{1B4D6E35-ED85-AB40-A6AF-15803AAC66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07125" y="3829050"/>
            <a:ext cx="10810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/>
              <a:t>١ × ١١</a:t>
            </a:r>
            <a:endParaRPr lang="en-US" altLang="ar-SA" sz="2400"/>
          </a:p>
        </p:txBody>
      </p:sp>
      <p:sp>
        <p:nvSpPr>
          <p:cNvPr id="9" name="Text Box 58">
            <a:extLst>
              <a:ext uri="{FF2B5EF4-FFF2-40B4-BE49-F238E27FC236}">
                <a16:creationId xmlns:a16="http://schemas.microsoft.com/office/drawing/2014/main" id="{D3EF48CF-A07B-4E47-BF29-E10A4D5DD1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59426" y="3829050"/>
            <a:ext cx="8620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/>
              <a:t>×  م </a:t>
            </a:r>
            <a:endParaRPr lang="en-US" altLang="ar-SA" sz="2400"/>
          </a:p>
        </p:txBody>
      </p:sp>
      <p:sp>
        <p:nvSpPr>
          <p:cNvPr id="10" name="Text Box 58">
            <a:extLst>
              <a:ext uri="{FF2B5EF4-FFF2-40B4-BE49-F238E27FC236}">
                <a16:creationId xmlns:a16="http://schemas.microsoft.com/office/drawing/2014/main" id="{2DB4EB0F-75D3-6843-AF01-707EA86B4D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48239" y="3829050"/>
            <a:ext cx="7905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/>
              <a:t>×  ب</a:t>
            </a:r>
            <a:endParaRPr lang="en-US" altLang="ar-SA" sz="2400"/>
          </a:p>
        </p:txBody>
      </p:sp>
      <p:sp>
        <p:nvSpPr>
          <p:cNvPr id="120893" name="Oval 61">
            <a:extLst>
              <a:ext uri="{FF2B5EF4-FFF2-40B4-BE49-F238E27FC236}">
                <a16:creationId xmlns:a16="http://schemas.microsoft.com/office/drawing/2014/main" id="{703CA01C-AE7F-EE46-BD8E-9DB70C3269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07811" y="3786070"/>
            <a:ext cx="259765" cy="519351"/>
          </a:xfrm>
          <a:prstGeom prst="ellipse">
            <a:avLst/>
          </a:prstGeom>
          <a:noFill/>
          <a:ln w="28575" algn="ctr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9933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ar-SA" altLang="ar-SA" sz="1800"/>
          </a:p>
        </p:txBody>
      </p:sp>
      <p:sp>
        <p:nvSpPr>
          <p:cNvPr id="120894" name="Oval 62">
            <a:extLst>
              <a:ext uri="{FF2B5EF4-FFF2-40B4-BE49-F238E27FC236}">
                <a16:creationId xmlns:a16="http://schemas.microsoft.com/office/drawing/2014/main" id="{A530AF2B-B5B0-524C-8736-8C0DDF57E1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04649" y="2965332"/>
            <a:ext cx="259765" cy="519351"/>
          </a:xfrm>
          <a:prstGeom prst="ellipse">
            <a:avLst/>
          </a:prstGeom>
          <a:noFill/>
          <a:ln w="28575" algn="ctr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9933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ar-SA" altLang="ar-SA" sz="1800"/>
          </a:p>
        </p:txBody>
      </p:sp>
      <p:pic>
        <p:nvPicPr>
          <p:cNvPr id="27727" name="Picture 37">
            <a:extLst>
              <a:ext uri="{FF2B5EF4-FFF2-40B4-BE49-F238E27FC236}">
                <a16:creationId xmlns:a16="http://schemas.microsoft.com/office/drawing/2014/main" id="{18A677E1-8943-9F45-8B71-F754858662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75" t="3966"/>
          <a:stretch/>
        </p:blipFill>
        <p:spPr bwMode="auto">
          <a:xfrm>
            <a:off x="8233702" y="190501"/>
            <a:ext cx="2266022" cy="5381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" name="مربع نص 67">
            <a:extLst>
              <a:ext uri="{FF2B5EF4-FFF2-40B4-BE49-F238E27FC236}">
                <a16:creationId xmlns:a16="http://schemas.microsoft.com/office/drawing/2014/main" id="{8E9422D5-637D-CB4B-8352-C0C5EE403E51}"/>
              </a:ext>
            </a:extLst>
          </p:cNvPr>
          <p:cNvSpPr txBox="1"/>
          <p:nvPr/>
        </p:nvSpPr>
        <p:spPr>
          <a:xfrm>
            <a:off x="10271664" y="297712"/>
            <a:ext cx="1179601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/>
              <a:t>٦/صـ٦١</a:t>
            </a:r>
          </a:p>
        </p:txBody>
      </p:sp>
      <p:pic>
        <p:nvPicPr>
          <p:cNvPr id="70" name="صورة 69">
            <a:extLst>
              <a:ext uri="{FF2B5EF4-FFF2-40B4-BE49-F238E27FC236}">
                <a16:creationId xmlns:a16="http://schemas.microsoft.com/office/drawing/2014/main" id="{222D3B71-9C60-D64D-81A3-EDEACDD22906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alphaModFix amt="50000"/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artisticGlowEdges/>
                    </a14:imgEffect>
                  </a14:imgLayer>
                </a14:imgProps>
              </a:ext>
            </a:extLst>
          </a:blip>
          <a:srcRect b="25551"/>
          <a:stretch/>
        </p:blipFill>
        <p:spPr>
          <a:xfrm>
            <a:off x="2397470" y="5145725"/>
            <a:ext cx="1433033" cy="1016116"/>
          </a:xfrm>
          <a:prstGeom prst="rect">
            <a:avLst/>
          </a:prstGeom>
          <a:ln>
            <a:noFill/>
          </a:ln>
        </p:spPr>
      </p:pic>
      <p:sp>
        <p:nvSpPr>
          <p:cNvPr id="11" name="عنصر نائب لرقم الشريحة 10">
            <a:extLst>
              <a:ext uri="{FF2B5EF4-FFF2-40B4-BE49-F238E27FC236}">
                <a16:creationId xmlns:a16="http://schemas.microsoft.com/office/drawing/2014/main" id="{4A0E4840-4A4F-4EB4-450A-B6AB24B019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A3627-5448-6340-AE5D-967BA302A46C}" type="slidenum">
              <a:rPr lang="ar-SA" smtClean="0"/>
              <a:t>303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5713562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08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08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208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08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08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1208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3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 nodeType="clickPar">
                      <p:stCondLst>
                        <p:cond delay="indefinite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 nodeType="clickPar">
                      <p:stCondLst>
                        <p:cond delay="indefinite"/>
                      </p:stCondLst>
                      <p:childTnLst>
                        <p:par>
                          <p:cTn id="8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2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800" decel="100000"/>
                                        <p:tgtEl>
                                          <p:spTgt spid="1208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800" decel="100000" fill="hold"/>
                                        <p:tgtEl>
                                          <p:spTgt spid="12089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800" decel="100000" fill="hold"/>
                                        <p:tgtEl>
                                          <p:spTgt spid="1208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800" decel="100000" fill="hold"/>
                                        <p:tgtEl>
                                          <p:spTgt spid="1208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08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08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800" decel="100000"/>
                                        <p:tgtEl>
                                          <p:spTgt spid="1208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800" decel="100000" fill="hold"/>
                                        <p:tgtEl>
                                          <p:spTgt spid="12089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800" decel="100000" fill="hold"/>
                                        <p:tgtEl>
                                          <p:spTgt spid="1208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800" decel="100000" fill="hold"/>
                                        <p:tgtEl>
                                          <p:spTgt spid="1208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08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08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 nodeType="clickPar">
                      <p:stCondLst>
                        <p:cond delay="indefinite"/>
                      </p:stCondLst>
                      <p:childTnLst>
                        <p:par>
                          <p:cTn id="9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0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 nodeType="clickPar">
                      <p:stCondLst>
                        <p:cond delay="indefinite"/>
                      </p:stCondLst>
                      <p:childTnLst>
                        <p:par>
                          <p:cTn id="10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7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08" dur="1000"/>
                                        <p:tgtEl>
                                          <p:spTgt spid="1208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0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8" presetClass="exit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11" dur="1000"/>
                                        <p:tgtEl>
                                          <p:spTgt spid="1208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0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0863" grpId="0" animBg="1"/>
      <p:bldP spid="3130" grpId="0"/>
      <p:bldP spid="2" grpId="0"/>
      <p:bldP spid="3" grpId="0"/>
      <p:bldP spid="4" grpId="0"/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صورة 30">
            <a:extLst>
              <a:ext uri="{FF2B5EF4-FFF2-40B4-BE49-F238E27FC236}">
                <a16:creationId xmlns:a16="http://schemas.microsoft.com/office/drawing/2014/main" id="{8967E43F-B297-D447-817F-CFFFD6C1D6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7743" y="555600"/>
            <a:ext cx="3715004" cy="5784953"/>
          </a:xfrm>
          <a:custGeom>
            <a:avLst/>
            <a:gdLst>
              <a:gd name="connsiteX0" fmla="*/ 856 w 4953338"/>
              <a:gd name="connsiteY0" fmla="*/ 117 h 5373215"/>
              <a:gd name="connsiteX1" fmla="*/ 4954194 w 4953338"/>
              <a:gd name="connsiteY1" fmla="*/ 117 h 5373215"/>
              <a:gd name="connsiteX2" fmla="*/ 4954194 w 4953338"/>
              <a:gd name="connsiteY2" fmla="*/ 5373333 h 5373215"/>
              <a:gd name="connsiteX3" fmla="*/ 856 w 4953338"/>
              <a:gd name="connsiteY3" fmla="*/ 5373333 h 5373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53338" h="5373215">
                <a:moveTo>
                  <a:pt x="856" y="117"/>
                </a:moveTo>
                <a:lnTo>
                  <a:pt x="4954194" y="117"/>
                </a:lnTo>
                <a:lnTo>
                  <a:pt x="4954194" y="5373333"/>
                </a:lnTo>
                <a:lnTo>
                  <a:pt x="856" y="5373333"/>
                </a:lnTo>
                <a:close/>
              </a:path>
            </a:pathLst>
          </a:custGeom>
        </p:spPr>
      </p:pic>
      <p:sp>
        <p:nvSpPr>
          <p:cNvPr id="32" name="شكل حر: شكل 53">
            <a:extLst>
              <a:ext uri="{FF2B5EF4-FFF2-40B4-BE49-F238E27FC236}">
                <a16:creationId xmlns:a16="http://schemas.microsoft.com/office/drawing/2014/main" id="{006A94C2-4911-8947-AD99-74D5E08857A4}"/>
              </a:ext>
            </a:extLst>
          </p:cNvPr>
          <p:cNvSpPr/>
          <p:nvPr/>
        </p:nvSpPr>
        <p:spPr>
          <a:xfrm>
            <a:off x="6096000" y="595314"/>
            <a:ext cx="3657600" cy="5703887"/>
          </a:xfrm>
          <a:custGeom>
            <a:avLst/>
            <a:gdLst>
              <a:gd name="connsiteX0" fmla="*/ 4877517 w 4877638"/>
              <a:gd name="connsiteY0" fmla="*/ 5057176 h 5298733"/>
              <a:gd name="connsiteX1" fmla="*/ 4564555 w 4877638"/>
              <a:gd name="connsiteY1" fmla="*/ 5298757 h 5298733"/>
              <a:gd name="connsiteX2" fmla="*/ 312778 w 4877638"/>
              <a:gd name="connsiteY2" fmla="*/ 5298757 h 5298733"/>
              <a:gd name="connsiteX3" fmla="*/ -122 w 4877638"/>
              <a:gd name="connsiteY3" fmla="*/ 5057176 h 5298733"/>
              <a:gd name="connsiteX4" fmla="*/ -122 w 4877638"/>
              <a:gd name="connsiteY4" fmla="*/ 241606 h 5298733"/>
              <a:gd name="connsiteX5" fmla="*/ 312778 w 4877638"/>
              <a:gd name="connsiteY5" fmla="*/ 24 h 5298733"/>
              <a:gd name="connsiteX6" fmla="*/ 4564373 w 4877638"/>
              <a:gd name="connsiteY6" fmla="*/ 24 h 5298733"/>
              <a:gd name="connsiteX7" fmla="*/ 4877334 w 4877638"/>
              <a:gd name="connsiteY7" fmla="*/ 241606 h 52987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77638" h="5298733">
                <a:moveTo>
                  <a:pt x="4877517" y="5057176"/>
                </a:moveTo>
                <a:cubicBezTo>
                  <a:pt x="4877517" y="5190563"/>
                  <a:pt x="4737558" y="5298757"/>
                  <a:pt x="4564555" y="5298757"/>
                </a:cubicBezTo>
                <a:lnTo>
                  <a:pt x="312778" y="5298757"/>
                </a:lnTo>
                <a:cubicBezTo>
                  <a:pt x="139959" y="5298757"/>
                  <a:pt x="-122" y="5190563"/>
                  <a:pt x="-122" y="5057176"/>
                </a:cubicBezTo>
                <a:lnTo>
                  <a:pt x="-122" y="241606"/>
                </a:lnTo>
                <a:cubicBezTo>
                  <a:pt x="-122" y="108158"/>
                  <a:pt x="139837" y="24"/>
                  <a:pt x="312778" y="24"/>
                </a:cubicBezTo>
                <a:lnTo>
                  <a:pt x="4564373" y="24"/>
                </a:lnTo>
                <a:cubicBezTo>
                  <a:pt x="4737192" y="24"/>
                  <a:pt x="4877334" y="108158"/>
                  <a:pt x="4877334" y="241606"/>
                </a:cubicBezTo>
                <a:close/>
              </a:path>
            </a:pathLst>
          </a:custGeom>
          <a:solidFill>
            <a:srgbClr val="FFFFFF"/>
          </a:solidFill>
          <a:ln w="6080" cap="flat">
            <a:noFill/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 dirty="0"/>
          </a:p>
        </p:txBody>
      </p:sp>
      <p:sp>
        <p:nvSpPr>
          <p:cNvPr id="33" name="شكل حر: شكل 6">
            <a:extLst>
              <a:ext uri="{FF2B5EF4-FFF2-40B4-BE49-F238E27FC236}">
                <a16:creationId xmlns:a16="http://schemas.microsoft.com/office/drawing/2014/main" id="{1E06E739-E607-DC49-99E1-620495E98501}"/>
              </a:ext>
            </a:extLst>
          </p:cNvPr>
          <p:cNvSpPr/>
          <p:nvPr/>
        </p:nvSpPr>
        <p:spPr>
          <a:xfrm>
            <a:off x="2171701" y="260351"/>
            <a:ext cx="7872413" cy="6372225"/>
          </a:xfrm>
          <a:custGeom>
            <a:avLst/>
            <a:gdLst>
              <a:gd name="connsiteX0" fmla="*/ 10138460 w 10466513"/>
              <a:gd name="connsiteY0" fmla="*/ 24 h 5745020"/>
              <a:gd name="connsiteX1" fmla="*/ 327808 w 10466513"/>
              <a:gd name="connsiteY1" fmla="*/ 24 h 5745020"/>
              <a:gd name="connsiteX2" fmla="*/ -122 w 10466513"/>
              <a:gd name="connsiteY2" fmla="*/ 250916 h 5745020"/>
              <a:gd name="connsiteX3" fmla="*/ -122 w 10466513"/>
              <a:gd name="connsiteY3" fmla="*/ 5482773 h 5745020"/>
              <a:gd name="connsiteX4" fmla="*/ 327808 w 10466513"/>
              <a:gd name="connsiteY4" fmla="*/ 5745044 h 5745020"/>
              <a:gd name="connsiteX5" fmla="*/ 10138460 w 10466513"/>
              <a:gd name="connsiteY5" fmla="*/ 5745044 h 5745020"/>
              <a:gd name="connsiteX6" fmla="*/ 10466391 w 10466513"/>
              <a:gd name="connsiteY6" fmla="*/ 5482773 h 5745020"/>
              <a:gd name="connsiteX7" fmla="*/ 10466391 w 10466513"/>
              <a:gd name="connsiteY7" fmla="*/ 250916 h 5745020"/>
              <a:gd name="connsiteX8" fmla="*/ 10138460 w 10466513"/>
              <a:gd name="connsiteY8" fmla="*/ 24 h 57450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66513" h="5745020">
                <a:moveTo>
                  <a:pt x="10138460" y="24"/>
                </a:moveTo>
                <a:lnTo>
                  <a:pt x="327808" y="24"/>
                </a:lnTo>
                <a:cubicBezTo>
                  <a:pt x="144219" y="24"/>
                  <a:pt x="-122" y="109192"/>
                  <a:pt x="-122" y="250916"/>
                </a:cubicBezTo>
                <a:lnTo>
                  <a:pt x="-122" y="5482773"/>
                </a:lnTo>
                <a:cubicBezTo>
                  <a:pt x="-122" y="5624436"/>
                  <a:pt x="144219" y="5745044"/>
                  <a:pt x="327808" y="5745044"/>
                </a:cubicBezTo>
                <a:lnTo>
                  <a:pt x="10138460" y="5745044"/>
                </a:lnTo>
                <a:cubicBezTo>
                  <a:pt x="10322051" y="5745044"/>
                  <a:pt x="10466391" y="5624436"/>
                  <a:pt x="10466391" y="5482773"/>
                </a:cubicBezTo>
                <a:lnTo>
                  <a:pt x="10466391" y="250916"/>
                </a:lnTo>
                <a:cubicBezTo>
                  <a:pt x="10466391" y="109192"/>
                  <a:pt x="10322051" y="24"/>
                  <a:pt x="10138460" y="24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6080" cap="flat">
            <a:noFill/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pic>
        <p:nvPicPr>
          <p:cNvPr id="34" name="صورة 33">
            <a:extLst>
              <a:ext uri="{FF2B5EF4-FFF2-40B4-BE49-F238E27FC236}">
                <a16:creationId xmlns:a16="http://schemas.microsoft.com/office/drawing/2014/main" id="{08D13D51-4F92-EB4D-88BE-14EE586A93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9251" y="655058"/>
            <a:ext cx="3715004" cy="5791504"/>
          </a:xfrm>
          <a:custGeom>
            <a:avLst/>
            <a:gdLst>
              <a:gd name="connsiteX0" fmla="*/ 50 w 4953338"/>
              <a:gd name="connsiteY0" fmla="*/ 139 h 5379300"/>
              <a:gd name="connsiteX1" fmla="*/ 4953388 w 4953338"/>
              <a:gd name="connsiteY1" fmla="*/ 139 h 5379300"/>
              <a:gd name="connsiteX2" fmla="*/ 4953388 w 4953338"/>
              <a:gd name="connsiteY2" fmla="*/ 5379440 h 5379300"/>
              <a:gd name="connsiteX3" fmla="*/ 50 w 4953338"/>
              <a:gd name="connsiteY3" fmla="*/ 5379440 h 5379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53338" h="5379300">
                <a:moveTo>
                  <a:pt x="50" y="139"/>
                </a:moveTo>
                <a:lnTo>
                  <a:pt x="4953388" y="139"/>
                </a:lnTo>
                <a:lnTo>
                  <a:pt x="4953388" y="5379440"/>
                </a:lnTo>
                <a:lnTo>
                  <a:pt x="50" y="5379440"/>
                </a:lnTo>
                <a:close/>
              </a:path>
            </a:pathLst>
          </a:custGeom>
        </p:spPr>
      </p:pic>
      <p:sp>
        <p:nvSpPr>
          <p:cNvPr id="35" name="شكل حر: شكل 8">
            <a:extLst>
              <a:ext uri="{FF2B5EF4-FFF2-40B4-BE49-F238E27FC236}">
                <a16:creationId xmlns:a16="http://schemas.microsoft.com/office/drawing/2014/main" id="{31829F26-92F6-FD40-A41B-60B585829C1D}"/>
              </a:ext>
            </a:extLst>
          </p:cNvPr>
          <p:cNvSpPr/>
          <p:nvPr/>
        </p:nvSpPr>
        <p:spPr>
          <a:xfrm>
            <a:off x="2427288" y="698500"/>
            <a:ext cx="3657600" cy="5703888"/>
          </a:xfrm>
          <a:custGeom>
            <a:avLst/>
            <a:gdLst>
              <a:gd name="connsiteX0" fmla="*/ 4877334 w 4877455"/>
              <a:gd name="connsiteY0" fmla="*/ 5057176 h 5298672"/>
              <a:gd name="connsiteX1" fmla="*/ 4564434 w 4877455"/>
              <a:gd name="connsiteY1" fmla="*/ 5298696 h 5298672"/>
              <a:gd name="connsiteX2" fmla="*/ 312839 w 4877455"/>
              <a:gd name="connsiteY2" fmla="*/ 5298696 h 5298672"/>
              <a:gd name="connsiteX3" fmla="*/ -122 w 4877455"/>
              <a:gd name="connsiteY3" fmla="*/ 5057176 h 5298672"/>
              <a:gd name="connsiteX4" fmla="*/ -122 w 4877455"/>
              <a:gd name="connsiteY4" fmla="*/ 241606 h 5298672"/>
              <a:gd name="connsiteX5" fmla="*/ 312839 w 4877455"/>
              <a:gd name="connsiteY5" fmla="*/ 24 h 5298672"/>
              <a:gd name="connsiteX6" fmla="*/ 4564434 w 4877455"/>
              <a:gd name="connsiteY6" fmla="*/ 24 h 5298672"/>
              <a:gd name="connsiteX7" fmla="*/ 4877334 w 4877455"/>
              <a:gd name="connsiteY7" fmla="*/ 241606 h 5298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77455" h="5298672">
                <a:moveTo>
                  <a:pt x="4877334" y="5057176"/>
                </a:moveTo>
                <a:cubicBezTo>
                  <a:pt x="4877334" y="5190563"/>
                  <a:pt x="4737375" y="5298696"/>
                  <a:pt x="4564434" y="5298696"/>
                </a:cubicBezTo>
                <a:lnTo>
                  <a:pt x="312839" y="5298696"/>
                </a:lnTo>
                <a:cubicBezTo>
                  <a:pt x="140020" y="5298696"/>
                  <a:pt x="-122" y="5190563"/>
                  <a:pt x="-122" y="5057176"/>
                </a:cubicBezTo>
                <a:lnTo>
                  <a:pt x="-122" y="241606"/>
                </a:lnTo>
                <a:cubicBezTo>
                  <a:pt x="-122" y="108158"/>
                  <a:pt x="139837" y="24"/>
                  <a:pt x="312839" y="24"/>
                </a:cubicBezTo>
                <a:lnTo>
                  <a:pt x="4564434" y="24"/>
                </a:lnTo>
                <a:cubicBezTo>
                  <a:pt x="4737253" y="24"/>
                  <a:pt x="4877334" y="108158"/>
                  <a:pt x="4877334" y="241606"/>
                </a:cubicBezTo>
                <a:close/>
              </a:path>
            </a:pathLst>
          </a:custGeom>
          <a:solidFill>
            <a:srgbClr val="FFFFFF"/>
          </a:solidFill>
          <a:ln w="6080" cap="flat">
            <a:noFill/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pic>
        <p:nvPicPr>
          <p:cNvPr id="36" name="صورة 35">
            <a:extLst>
              <a:ext uri="{FF2B5EF4-FFF2-40B4-BE49-F238E27FC236}">
                <a16:creationId xmlns:a16="http://schemas.microsoft.com/office/drawing/2014/main" id="{2B398077-D7D2-9549-83D1-1BACB52165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77743" y="655058"/>
            <a:ext cx="3715004" cy="5791504"/>
          </a:xfrm>
          <a:custGeom>
            <a:avLst/>
            <a:gdLst>
              <a:gd name="connsiteX0" fmla="*/ 856 w 4953338"/>
              <a:gd name="connsiteY0" fmla="*/ 139 h 5379300"/>
              <a:gd name="connsiteX1" fmla="*/ 4954194 w 4953338"/>
              <a:gd name="connsiteY1" fmla="*/ 139 h 5379300"/>
              <a:gd name="connsiteX2" fmla="*/ 4954194 w 4953338"/>
              <a:gd name="connsiteY2" fmla="*/ 5379440 h 5379300"/>
              <a:gd name="connsiteX3" fmla="*/ 856 w 4953338"/>
              <a:gd name="connsiteY3" fmla="*/ 5379440 h 5379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53338" h="5379300">
                <a:moveTo>
                  <a:pt x="856" y="139"/>
                </a:moveTo>
                <a:lnTo>
                  <a:pt x="4954194" y="139"/>
                </a:lnTo>
                <a:lnTo>
                  <a:pt x="4954194" y="5379440"/>
                </a:lnTo>
                <a:lnTo>
                  <a:pt x="856" y="5379440"/>
                </a:lnTo>
                <a:close/>
              </a:path>
            </a:pathLst>
          </a:custGeom>
        </p:spPr>
      </p:pic>
      <p:sp>
        <p:nvSpPr>
          <p:cNvPr id="37" name="شكل حر: شكل 10">
            <a:extLst>
              <a:ext uri="{FF2B5EF4-FFF2-40B4-BE49-F238E27FC236}">
                <a16:creationId xmlns:a16="http://schemas.microsoft.com/office/drawing/2014/main" id="{859B2A0C-A056-D94C-A427-28CCF18B76D2}"/>
              </a:ext>
            </a:extLst>
          </p:cNvPr>
          <p:cNvSpPr/>
          <p:nvPr/>
        </p:nvSpPr>
        <p:spPr>
          <a:xfrm>
            <a:off x="6107113" y="698500"/>
            <a:ext cx="3657600" cy="5703888"/>
          </a:xfrm>
          <a:custGeom>
            <a:avLst/>
            <a:gdLst>
              <a:gd name="connsiteX0" fmla="*/ 4877517 w 4877638"/>
              <a:gd name="connsiteY0" fmla="*/ 5057176 h 5298672"/>
              <a:gd name="connsiteX1" fmla="*/ 4564555 w 4877638"/>
              <a:gd name="connsiteY1" fmla="*/ 5298696 h 5298672"/>
              <a:gd name="connsiteX2" fmla="*/ 312778 w 4877638"/>
              <a:gd name="connsiteY2" fmla="*/ 5298696 h 5298672"/>
              <a:gd name="connsiteX3" fmla="*/ -122 w 4877638"/>
              <a:gd name="connsiteY3" fmla="*/ 5057176 h 5298672"/>
              <a:gd name="connsiteX4" fmla="*/ -122 w 4877638"/>
              <a:gd name="connsiteY4" fmla="*/ 241606 h 5298672"/>
              <a:gd name="connsiteX5" fmla="*/ 312778 w 4877638"/>
              <a:gd name="connsiteY5" fmla="*/ 24 h 5298672"/>
              <a:gd name="connsiteX6" fmla="*/ 4564373 w 4877638"/>
              <a:gd name="connsiteY6" fmla="*/ 24 h 5298672"/>
              <a:gd name="connsiteX7" fmla="*/ 4877334 w 4877638"/>
              <a:gd name="connsiteY7" fmla="*/ 241606 h 5298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77638" h="5298672">
                <a:moveTo>
                  <a:pt x="4877517" y="5057176"/>
                </a:moveTo>
                <a:cubicBezTo>
                  <a:pt x="4877517" y="5190563"/>
                  <a:pt x="4737558" y="5298696"/>
                  <a:pt x="4564555" y="5298696"/>
                </a:cubicBezTo>
                <a:lnTo>
                  <a:pt x="312778" y="5298696"/>
                </a:lnTo>
                <a:cubicBezTo>
                  <a:pt x="139959" y="5298696"/>
                  <a:pt x="-122" y="5190563"/>
                  <a:pt x="-122" y="5057176"/>
                </a:cubicBezTo>
                <a:lnTo>
                  <a:pt x="-122" y="241606"/>
                </a:lnTo>
                <a:cubicBezTo>
                  <a:pt x="-122" y="108158"/>
                  <a:pt x="139837" y="24"/>
                  <a:pt x="312778" y="24"/>
                </a:cubicBezTo>
                <a:lnTo>
                  <a:pt x="4564373" y="24"/>
                </a:lnTo>
                <a:cubicBezTo>
                  <a:pt x="4737192" y="24"/>
                  <a:pt x="4877334" y="108158"/>
                  <a:pt x="4877334" y="241606"/>
                </a:cubicBezTo>
                <a:close/>
              </a:path>
            </a:pathLst>
          </a:custGeom>
          <a:solidFill>
            <a:srgbClr val="FFFFFF"/>
          </a:solidFill>
          <a:ln w="6080" cap="flat">
            <a:noFill/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pic>
        <p:nvPicPr>
          <p:cNvPr id="38" name="صورة 37">
            <a:extLst>
              <a:ext uri="{FF2B5EF4-FFF2-40B4-BE49-F238E27FC236}">
                <a16:creationId xmlns:a16="http://schemas.microsoft.com/office/drawing/2014/main" id="{B126C629-CCF6-9C44-B038-AF124AB04F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30795" y="604855"/>
            <a:ext cx="3783461" cy="5791504"/>
          </a:xfrm>
          <a:custGeom>
            <a:avLst/>
            <a:gdLst>
              <a:gd name="connsiteX0" fmla="*/ 35 w 5044615"/>
              <a:gd name="connsiteY0" fmla="*/ 128 h 5379300"/>
              <a:gd name="connsiteX1" fmla="*/ 5044651 w 5044615"/>
              <a:gd name="connsiteY1" fmla="*/ 128 h 5379300"/>
              <a:gd name="connsiteX2" fmla="*/ 5044651 w 5044615"/>
              <a:gd name="connsiteY2" fmla="*/ 5379429 h 5379300"/>
              <a:gd name="connsiteX3" fmla="*/ 35 w 5044615"/>
              <a:gd name="connsiteY3" fmla="*/ 5379429 h 5379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44615" h="5379300">
                <a:moveTo>
                  <a:pt x="35" y="128"/>
                </a:moveTo>
                <a:lnTo>
                  <a:pt x="5044651" y="128"/>
                </a:lnTo>
                <a:lnTo>
                  <a:pt x="5044651" y="5379429"/>
                </a:lnTo>
                <a:lnTo>
                  <a:pt x="35" y="5379429"/>
                </a:lnTo>
                <a:close/>
              </a:path>
            </a:pathLst>
          </a:custGeom>
        </p:spPr>
      </p:pic>
      <p:sp>
        <p:nvSpPr>
          <p:cNvPr id="43" name="شكل حر: شكل 12">
            <a:extLst>
              <a:ext uri="{FF2B5EF4-FFF2-40B4-BE49-F238E27FC236}">
                <a16:creationId xmlns:a16="http://schemas.microsoft.com/office/drawing/2014/main" id="{3FB93711-A39C-D24C-A386-F57DC67964DB}"/>
              </a:ext>
            </a:extLst>
          </p:cNvPr>
          <p:cNvSpPr/>
          <p:nvPr/>
        </p:nvSpPr>
        <p:spPr>
          <a:xfrm>
            <a:off x="2360614" y="646114"/>
            <a:ext cx="3724275" cy="5705475"/>
          </a:xfrm>
          <a:custGeom>
            <a:avLst/>
            <a:gdLst>
              <a:gd name="connsiteX0" fmla="*/ 4966239 w 4966360"/>
              <a:gd name="connsiteY0" fmla="*/ 5057175 h 5298732"/>
              <a:gd name="connsiteX1" fmla="*/ 4653339 w 4966360"/>
              <a:gd name="connsiteY1" fmla="*/ 5298757 h 5298732"/>
              <a:gd name="connsiteX2" fmla="*/ 312778 w 4966360"/>
              <a:gd name="connsiteY2" fmla="*/ 5298757 h 5298732"/>
              <a:gd name="connsiteX3" fmla="*/ -122 w 4966360"/>
              <a:gd name="connsiteY3" fmla="*/ 5057175 h 5298732"/>
              <a:gd name="connsiteX4" fmla="*/ -122 w 4966360"/>
              <a:gd name="connsiteY4" fmla="*/ 241606 h 5298732"/>
              <a:gd name="connsiteX5" fmla="*/ 312778 w 4966360"/>
              <a:gd name="connsiteY5" fmla="*/ 24 h 5298732"/>
              <a:gd name="connsiteX6" fmla="*/ 4653339 w 4966360"/>
              <a:gd name="connsiteY6" fmla="*/ 24 h 5298732"/>
              <a:gd name="connsiteX7" fmla="*/ 4966239 w 4966360"/>
              <a:gd name="connsiteY7" fmla="*/ 241606 h 5298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966360" h="5298732">
                <a:moveTo>
                  <a:pt x="4966239" y="5057175"/>
                </a:moveTo>
                <a:cubicBezTo>
                  <a:pt x="4966239" y="5190624"/>
                  <a:pt x="4826279" y="5298757"/>
                  <a:pt x="4653339" y="5298757"/>
                </a:cubicBezTo>
                <a:lnTo>
                  <a:pt x="312778" y="5298757"/>
                </a:lnTo>
                <a:cubicBezTo>
                  <a:pt x="139959" y="5298757"/>
                  <a:pt x="-122" y="5190624"/>
                  <a:pt x="-122" y="5057175"/>
                </a:cubicBezTo>
                <a:lnTo>
                  <a:pt x="-122" y="241606"/>
                </a:lnTo>
                <a:cubicBezTo>
                  <a:pt x="-122" y="108219"/>
                  <a:pt x="139837" y="24"/>
                  <a:pt x="312778" y="24"/>
                </a:cubicBezTo>
                <a:lnTo>
                  <a:pt x="4653339" y="24"/>
                </a:lnTo>
                <a:cubicBezTo>
                  <a:pt x="4826158" y="24"/>
                  <a:pt x="4966239" y="108219"/>
                  <a:pt x="4966239" y="241606"/>
                </a:cubicBezTo>
                <a:close/>
              </a:path>
            </a:pathLst>
          </a:custGeom>
          <a:solidFill>
            <a:srgbClr val="FFFFFF"/>
          </a:solidFill>
          <a:ln w="6080" cap="flat">
            <a:noFill/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pic>
        <p:nvPicPr>
          <p:cNvPr id="44" name="صورة 43">
            <a:extLst>
              <a:ext uri="{FF2B5EF4-FFF2-40B4-BE49-F238E27FC236}">
                <a16:creationId xmlns:a16="http://schemas.microsoft.com/office/drawing/2014/main" id="{3D026AAB-FDBF-8E41-8681-46E803532BD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68616" y="604855"/>
            <a:ext cx="3792590" cy="5791504"/>
          </a:xfrm>
          <a:custGeom>
            <a:avLst/>
            <a:gdLst>
              <a:gd name="connsiteX0" fmla="*/ 854 w 5056786"/>
              <a:gd name="connsiteY0" fmla="*/ 128 h 5379300"/>
              <a:gd name="connsiteX1" fmla="*/ 5057640 w 5056786"/>
              <a:gd name="connsiteY1" fmla="*/ 128 h 5379300"/>
              <a:gd name="connsiteX2" fmla="*/ 5057640 w 5056786"/>
              <a:gd name="connsiteY2" fmla="*/ 5379429 h 5379300"/>
              <a:gd name="connsiteX3" fmla="*/ 854 w 5056786"/>
              <a:gd name="connsiteY3" fmla="*/ 5379429 h 5379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56786" h="5379300">
                <a:moveTo>
                  <a:pt x="854" y="128"/>
                </a:moveTo>
                <a:lnTo>
                  <a:pt x="5057640" y="128"/>
                </a:lnTo>
                <a:lnTo>
                  <a:pt x="5057640" y="5379429"/>
                </a:lnTo>
                <a:lnTo>
                  <a:pt x="854" y="5379429"/>
                </a:lnTo>
                <a:close/>
              </a:path>
            </a:pathLst>
          </a:custGeom>
        </p:spPr>
      </p:pic>
      <p:sp>
        <p:nvSpPr>
          <p:cNvPr id="45" name="شكل حر: شكل 14">
            <a:extLst>
              <a:ext uri="{FF2B5EF4-FFF2-40B4-BE49-F238E27FC236}">
                <a16:creationId xmlns:a16="http://schemas.microsoft.com/office/drawing/2014/main" id="{78448FB2-3993-1242-A8ED-1091ADB91CBB}"/>
              </a:ext>
            </a:extLst>
          </p:cNvPr>
          <p:cNvSpPr/>
          <p:nvPr/>
        </p:nvSpPr>
        <p:spPr>
          <a:xfrm>
            <a:off x="6096000" y="646114"/>
            <a:ext cx="3735388" cy="5705475"/>
          </a:xfrm>
          <a:custGeom>
            <a:avLst/>
            <a:gdLst>
              <a:gd name="connsiteX0" fmla="*/ 4981086 w 4981207"/>
              <a:gd name="connsiteY0" fmla="*/ 5057175 h 5298732"/>
              <a:gd name="connsiteX1" fmla="*/ 4668187 w 4981207"/>
              <a:gd name="connsiteY1" fmla="*/ 5298757 h 5298732"/>
              <a:gd name="connsiteX2" fmla="*/ 312839 w 4981207"/>
              <a:gd name="connsiteY2" fmla="*/ 5298757 h 5298732"/>
              <a:gd name="connsiteX3" fmla="*/ -122 w 4981207"/>
              <a:gd name="connsiteY3" fmla="*/ 5057175 h 5298732"/>
              <a:gd name="connsiteX4" fmla="*/ -122 w 4981207"/>
              <a:gd name="connsiteY4" fmla="*/ 241606 h 5298732"/>
              <a:gd name="connsiteX5" fmla="*/ 312839 w 4981207"/>
              <a:gd name="connsiteY5" fmla="*/ 24 h 5298732"/>
              <a:gd name="connsiteX6" fmla="*/ 4668187 w 4981207"/>
              <a:gd name="connsiteY6" fmla="*/ 24 h 5298732"/>
              <a:gd name="connsiteX7" fmla="*/ 4981086 w 4981207"/>
              <a:gd name="connsiteY7" fmla="*/ 241606 h 5298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981207" h="5298732">
                <a:moveTo>
                  <a:pt x="4981086" y="5057175"/>
                </a:moveTo>
                <a:cubicBezTo>
                  <a:pt x="4981086" y="5190624"/>
                  <a:pt x="4841127" y="5298757"/>
                  <a:pt x="4668187" y="5298757"/>
                </a:cubicBezTo>
                <a:lnTo>
                  <a:pt x="312839" y="5298757"/>
                </a:lnTo>
                <a:cubicBezTo>
                  <a:pt x="140020" y="5298757"/>
                  <a:pt x="-122" y="5190624"/>
                  <a:pt x="-122" y="5057175"/>
                </a:cubicBezTo>
                <a:lnTo>
                  <a:pt x="-122" y="241606"/>
                </a:lnTo>
                <a:cubicBezTo>
                  <a:pt x="-122" y="108219"/>
                  <a:pt x="139837" y="24"/>
                  <a:pt x="312839" y="24"/>
                </a:cubicBezTo>
                <a:lnTo>
                  <a:pt x="4668187" y="24"/>
                </a:lnTo>
                <a:cubicBezTo>
                  <a:pt x="4841006" y="24"/>
                  <a:pt x="4981086" y="108219"/>
                  <a:pt x="4981086" y="241606"/>
                </a:cubicBezTo>
                <a:close/>
              </a:path>
            </a:pathLst>
          </a:custGeom>
          <a:solidFill>
            <a:srgbClr val="FFFFFF"/>
          </a:solidFill>
          <a:ln w="6080" cap="flat">
            <a:noFill/>
            <a:prstDash val="solid"/>
            <a:miter/>
          </a:ln>
        </p:spPr>
        <p:txBody>
          <a:bodyPr rtlCol="1" anchor="ctr"/>
          <a:lstStyle/>
          <a:p>
            <a:pPr marL="0" algn="l" defTabSz="914400" rtl="0" eaLnBrk="1" latinLnBrk="0" hangingPunct="1">
              <a:defRPr/>
            </a:pPr>
            <a:endParaRPr lang="ar-EG" sz="1350" dirty="0"/>
          </a:p>
        </p:txBody>
      </p:sp>
      <p:pic>
        <p:nvPicPr>
          <p:cNvPr id="46" name="صورة 45">
            <a:extLst>
              <a:ext uri="{FF2B5EF4-FFF2-40B4-BE49-F238E27FC236}">
                <a16:creationId xmlns:a16="http://schemas.microsoft.com/office/drawing/2014/main" id="{95779EFC-2EE8-6B48-8EA9-89799E14BB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9251" y="555600"/>
            <a:ext cx="3715004" cy="5784953"/>
          </a:xfrm>
          <a:custGeom>
            <a:avLst/>
            <a:gdLst>
              <a:gd name="connsiteX0" fmla="*/ 50 w 4953338"/>
              <a:gd name="connsiteY0" fmla="*/ 117 h 5373215"/>
              <a:gd name="connsiteX1" fmla="*/ 4953388 w 4953338"/>
              <a:gd name="connsiteY1" fmla="*/ 117 h 5373215"/>
              <a:gd name="connsiteX2" fmla="*/ 4953388 w 4953338"/>
              <a:gd name="connsiteY2" fmla="*/ 5373333 h 5373215"/>
              <a:gd name="connsiteX3" fmla="*/ 50 w 4953338"/>
              <a:gd name="connsiteY3" fmla="*/ 5373333 h 5373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53338" h="5373215">
                <a:moveTo>
                  <a:pt x="50" y="117"/>
                </a:moveTo>
                <a:lnTo>
                  <a:pt x="4953388" y="117"/>
                </a:lnTo>
                <a:lnTo>
                  <a:pt x="4953388" y="5373333"/>
                </a:lnTo>
                <a:lnTo>
                  <a:pt x="50" y="5373333"/>
                </a:lnTo>
                <a:close/>
              </a:path>
            </a:pathLst>
          </a:custGeom>
        </p:spPr>
      </p:pic>
      <p:sp>
        <p:nvSpPr>
          <p:cNvPr id="47" name="شكل حر: شكل 26">
            <a:extLst>
              <a:ext uri="{FF2B5EF4-FFF2-40B4-BE49-F238E27FC236}">
                <a16:creationId xmlns:a16="http://schemas.microsoft.com/office/drawing/2014/main" id="{252BE323-2AC2-4942-8B6B-E0BA117CD54C}"/>
              </a:ext>
            </a:extLst>
          </p:cNvPr>
          <p:cNvSpPr/>
          <p:nvPr/>
        </p:nvSpPr>
        <p:spPr>
          <a:xfrm>
            <a:off x="2428875" y="595314"/>
            <a:ext cx="3657600" cy="5703887"/>
          </a:xfrm>
          <a:custGeom>
            <a:avLst/>
            <a:gdLst>
              <a:gd name="connsiteX0" fmla="*/ 4877517 w 4877638"/>
              <a:gd name="connsiteY0" fmla="*/ 5057176 h 5298733"/>
              <a:gd name="connsiteX1" fmla="*/ 4564556 w 4877638"/>
              <a:gd name="connsiteY1" fmla="*/ 5298757 h 5298733"/>
              <a:gd name="connsiteX2" fmla="*/ 312778 w 4877638"/>
              <a:gd name="connsiteY2" fmla="*/ 5298757 h 5298733"/>
              <a:gd name="connsiteX3" fmla="*/ -122 w 4877638"/>
              <a:gd name="connsiteY3" fmla="*/ 5057176 h 5298733"/>
              <a:gd name="connsiteX4" fmla="*/ -122 w 4877638"/>
              <a:gd name="connsiteY4" fmla="*/ 241606 h 5298733"/>
              <a:gd name="connsiteX5" fmla="*/ 312778 w 4877638"/>
              <a:gd name="connsiteY5" fmla="*/ 24 h 5298733"/>
              <a:gd name="connsiteX6" fmla="*/ 4564373 w 4877638"/>
              <a:gd name="connsiteY6" fmla="*/ 24 h 5298733"/>
              <a:gd name="connsiteX7" fmla="*/ 4877334 w 4877638"/>
              <a:gd name="connsiteY7" fmla="*/ 241606 h 52987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77638" h="5298733">
                <a:moveTo>
                  <a:pt x="4877517" y="5057176"/>
                </a:moveTo>
                <a:cubicBezTo>
                  <a:pt x="4877517" y="5190563"/>
                  <a:pt x="4737558" y="5298757"/>
                  <a:pt x="4564556" y="5298757"/>
                </a:cubicBezTo>
                <a:lnTo>
                  <a:pt x="312778" y="5298757"/>
                </a:lnTo>
                <a:cubicBezTo>
                  <a:pt x="139959" y="5298757"/>
                  <a:pt x="-122" y="5190563"/>
                  <a:pt x="-122" y="5057176"/>
                </a:cubicBezTo>
                <a:lnTo>
                  <a:pt x="-122" y="241606"/>
                </a:lnTo>
                <a:cubicBezTo>
                  <a:pt x="-122" y="108158"/>
                  <a:pt x="139837" y="24"/>
                  <a:pt x="312778" y="24"/>
                </a:cubicBezTo>
                <a:lnTo>
                  <a:pt x="4564373" y="24"/>
                </a:lnTo>
                <a:cubicBezTo>
                  <a:pt x="4737192" y="24"/>
                  <a:pt x="4877334" y="108158"/>
                  <a:pt x="4877334" y="241606"/>
                </a:cubicBezTo>
                <a:close/>
              </a:path>
            </a:pathLst>
          </a:custGeom>
          <a:solidFill>
            <a:srgbClr val="FFFFFF"/>
          </a:solidFill>
          <a:ln w="6080" cap="flat">
            <a:noFill/>
            <a:prstDash val="solid"/>
            <a:miter/>
          </a:ln>
        </p:spPr>
        <p:txBody>
          <a:bodyPr rtlCol="1" anchor="ctr"/>
          <a:lstStyle/>
          <a:p>
            <a:pPr algn="r" rtl="1">
              <a:defRPr/>
            </a:pPr>
            <a:endParaRPr lang="ar-EG" sz="1350"/>
          </a:p>
        </p:txBody>
      </p:sp>
      <p:sp>
        <p:nvSpPr>
          <p:cNvPr id="48" name="شكل حر: شكل 27">
            <a:extLst>
              <a:ext uri="{FF2B5EF4-FFF2-40B4-BE49-F238E27FC236}">
                <a16:creationId xmlns:a16="http://schemas.microsoft.com/office/drawing/2014/main" id="{25427B73-C2C2-D242-8652-96CC3C57B072}"/>
              </a:ext>
            </a:extLst>
          </p:cNvPr>
          <p:cNvSpPr/>
          <p:nvPr/>
        </p:nvSpPr>
        <p:spPr>
          <a:xfrm>
            <a:off x="2693988" y="1808164"/>
            <a:ext cx="3205162" cy="53975"/>
          </a:xfrm>
          <a:custGeom>
            <a:avLst/>
            <a:gdLst>
              <a:gd name="connsiteX0" fmla="*/ 0 w 4274353"/>
              <a:gd name="connsiteY0" fmla="*/ 0 h 6085"/>
              <a:gd name="connsiteX1" fmla="*/ 4274354 w 4274353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74353" h="6085">
                <a:moveTo>
                  <a:pt x="0" y="0"/>
                </a:moveTo>
                <a:lnTo>
                  <a:pt x="4274354" y="0"/>
                </a:lnTo>
              </a:path>
            </a:pathLst>
          </a:custGeom>
          <a:ln w="12161" cap="rnd">
            <a:solidFill>
              <a:srgbClr val="E3A06B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49" name="شكل حر: شكل 28">
            <a:extLst>
              <a:ext uri="{FF2B5EF4-FFF2-40B4-BE49-F238E27FC236}">
                <a16:creationId xmlns:a16="http://schemas.microsoft.com/office/drawing/2014/main" id="{7886FCF5-EBF5-D04B-9712-9D2F0D02FF3D}"/>
              </a:ext>
            </a:extLst>
          </p:cNvPr>
          <p:cNvSpPr/>
          <p:nvPr/>
        </p:nvSpPr>
        <p:spPr>
          <a:xfrm>
            <a:off x="2693988" y="2132014"/>
            <a:ext cx="3192462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50" name="شكل حر: شكل 29">
            <a:extLst>
              <a:ext uri="{FF2B5EF4-FFF2-40B4-BE49-F238E27FC236}">
                <a16:creationId xmlns:a16="http://schemas.microsoft.com/office/drawing/2014/main" id="{9B1CD486-0E68-BB46-A5FD-2AF0522CD86B}"/>
              </a:ext>
            </a:extLst>
          </p:cNvPr>
          <p:cNvSpPr/>
          <p:nvPr/>
        </p:nvSpPr>
        <p:spPr>
          <a:xfrm>
            <a:off x="2693988" y="2351089"/>
            <a:ext cx="3192462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51" name="شكل حر: شكل 30">
            <a:extLst>
              <a:ext uri="{FF2B5EF4-FFF2-40B4-BE49-F238E27FC236}">
                <a16:creationId xmlns:a16="http://schemas.microsoft.com/office/drawing/2014/main" id="{4AF618D5-F162-E343-B7EF-8783DBC29C1C}"/>
              </a:ext>
            </a:extLst>
          </p:cNvPr>
          <p:cNvSpPr/>
          <p:nvPr/>
        </p:nvSpPr>
        <p:spPr>
          <a:xfrm>
            <a:off x="2693988" y="2571751"/>
            <a:ext cx="3192462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52" name="شكل حر: شكل 31">
            <a:extLst>
              <a:ext uri="{FF2B5EF4-FFF2-40B4-BE49-F238E27FC236}">
                <a16:creationId xmlns:a16="http://schemas.microsoft.com/office/drawing/2014/main" id="{97958C6D-518E-764A-A4B9-187282897280}"/>
              </a:ext>
            </a:extLst>
          </p:cNvPr>
          <p:cNvSpPr/>
          <p:nvPr/>
        </p:nvSpPr>
        <p:spPr>
          <a:xfrm>
            <a:off x="2693988" y="2801939"/>
            <a:ext cx="3192462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53" name="شكل حر: شكل 32">
            <a:extLst>
              <a:ext uri="{FF2B5EF4-FFF2-40B4-BE49-F238E27FC236}">
                <a16:creationId xmlns:a16="http://schemas.microsoft.com/office/drawing/2014/main" id="{54CD1B57-5634-DE4B-90CB-6F9CEE2CE6A8}"/>
              </a:ext>
            </a:extLst>
          </p:cNvPr>
          <p:cNvSpPr/>
          <p:nvPr/>
        </p:nvSpPr>
        <p:spPr>
          <a:xfrm>
            <a:off x="2693988" y="3021013"/>
            <a:ext cx="3192462" cy="55562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54" name="شكل حر: شكل 33">
            <a:extLst>
              <a:ext uri="{FF2B5EF4-FFF2-40B4-BE49-F238E27FC236}">
                <a16:creationId xmlns:a16="http://schemas.microsoft.com/office/drawing/2014/main" id="{5031ACA4-ACE8-3747-A360-7E286DEEA814}"/>
              </a:ext>
            </a:extLst>
          </p:cNvPr>
          <p:cNvSpPr/>
          <p:nvPr/>
        </p:nvSpPr>
        <p:spPr>
          <a:xfrm>
            <a:off x="2693988" y="3241676"/>
            <a:ext cx="3192462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55" name="شكل حر: شكل 34">
            <a:extLst>
              <a:ext uri="{FF2B5EF4-FFF2-40B4-BE49-F238E27FC236}">
                <a16:creationId xmlns:a16="http://schemas.microsoft.com/office/drawing/2014/main" id="{33D5DC0F-3AA0-8B45-903B-1F0F604D5B90}"/>
              </a:ext>
            </a:extLst>
          </p:cNvPr>
          <p:cNvSpPr/>
          <p:nvPr/>
        </p:nvSpPr>
        <p:spPr>
          <a:xfrm>
            <a:off x="2693988" y="3460751"/>
            <a:ext cx="3192462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56" name="شكل حر: شكل 35">
            <a:extLst>
              <a:ext uri="{FF2B5EF4-FFF2-40B4-BE49-F238E27FC236}">
                <a16:creationId xmlns:a16="http://schemas.microsoft.com/office/drawing/2014/main" id="{FBA6A488-3488-1947-8283-3F04DB362D98}"/>
              </a:ext>
            </a:extLst>
          </p:cNvPr>
          <p:cNvSpPr/>
          <p:nvPr/>
        </p:nvSpPr>
        <p:spPr>
          <a:xfrm>
            <a:off x="2693988" y="3690938"/>
            <a:ext cx="3192462" cy="55562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57" name="شكل حر: شكل 36">
            <a:extLst>
              <a:ext uri="{FF2B5EF4-FFF2-40B4-BE49-F238E27FC236}">
                <a16:creationId xmlns:a16="http://schemas.microsoft.com/office/drawing/2014/main" id="{68113E7F-CC26-F845-80EE-6E5FF73462B1}"/>
              </a:ext>
            </a:extLst>
          </p:cNvPr>
          <p:cNvSpPr/>
          <p:nvPr/>
        </p:nvSpPr>
        <p:spPr>
          <a:xfrm>
            <a:off x="2693988" y="3911601"/>
            <a:ext cx="3192462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58" name="شكل حر: شكل 37">
            <a:extLst>
              <a:ext uri="{FF2B5EF4-FFF2-40B4-BE49-F238E27FC236}">
                <a16:creationId xmlns:a16="http://schemas.microsoft.com/office/drawing/2014/main" id="{835B2FBA-F71E-F543-AFB9-616A715D8B36}"/>
              </a:ext>
            </a:extLst>
          </p:cNvPr>
          <p:cNvSpPr/>
          <p:nvPr/>
        </p:nvSpPr>
        <p:spPr>
          <a:xfrm>
            <a:off x="2693988" y="4130676"/>
            <a:ext cx="3192462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59" name="شكل حر: شكل 38">
            <a:extLst>
              <a:ext uri="{FF2B5EF4-FFF2-40B4-BE49-F238E27FC236}">
                <a16:creationId xmlns:a16="http://schemas.microsoft.com/office/drawing/2014/main" id="{256C8726-5E1B-FF4A-A8F3-06405ED4076E}"/>
              </a:ext>
            </a:extLst>
          </p:cNvPr>
          <p:cNvSpPr/>
          <p:nvPr/>
        </p:nvSpPr>
        <p:spPr>
          <a:xfrm>
            <a:off x="2693988" y="4351339"/>
            <a:ext cx="3192462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60" name="شكل حر: شكل 39">
            <a:extLst>
              <a:ext uri="{FF2B5EF4-FFF2-40B4-BE49-F238E27FC236}">
                <a16:creationId xmlns:a16="http://schemas.microsoft.com/office/drawing/2014/main" id="{55278F79-72BA-264F-B819-4538B0DC1866}"/>
              </a:ext>
            </a:extLst>
          </p:cNvPr>
          <p:cNvSpPr/>
          <p:nvPr/>
        </p:nvSpPr>
        <p:spPr>
          <a:xfrm>
            <a:off x="2693988" y="4581526"/>
            <a:ext cx="3192462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61" name="شكل حر: شكل 40">
            <a:extLst>
              <a:ext uri="{FF2B5EF4-FFF2-40B4-BE49-F238E27FC236}">
                <a16:creationId xmlns:a16="http://schemas.microsoft.com/office/drawing/2014/main" id="{FD4C63B3-79FB-A04C-8402-D8867C3590CB}"/>
              </a:ext>
            </a:extLst>
          </p:cNvPr>
          <p:cNvSpPr/>
          <p:nvPr/>
        </p:nvSpPr>
        <p:spPr>
          <a:xfrm>
            <a:off x="2693988" y="4800601"/>
            <a:ext cx="3192462" cy="55563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62" name="شكل حر: شكل 41">
            <a:extLst>
              <a:ext uri="{FF2B5EF4-FFF2-40B4-BE49-F238E27FC236}">
                <a16:creationId xmlns:a16="http://schemas.microsoft.com/office/drawing/2014/main" id="{B161C47D-FC21-374F-B701-9C179A37F0CD}"/>
              </a:ext>
            </a:extLst>
          </p:cNvPr>
          <p:cNvSpPr/>
          <p:nvPr/>
        </p:nvSpPr>
        <p:spPr>
          <a:xfrm>
            <a:off x="2693988" y="5068888"/>
            <a:ext cx="3205162" cy="55562"/>
          </a:xfrm>
          <a:custGeom>
            <a:avLst/>
            <a:gdLst>
              <a:gd name="connsiteX0" fmla="*/ 0 w 4274353"/>
              <a:gd name="connsiteY0" fmla="*/ 0 h 6085"/>
              <a:gd name="connsiteX1" fmla="*/ 4274354 w 4274353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74353" h="6085">
                <a:moveTo>
                  <a:pt x="0" y="0"/>
                </a:moveTo>
                <a:lnTo>
                  <a:pt x="4274354" y="0"/>
                </a:lnTo>
              </a:path>
            </a:pathLst>
          </a:custGeom>
          <a:ln w="12161" cap="rnd">
            <a:solidFill>
              <a:srgbClr val="E3A06B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63" name="شكل حر: شكل 54">
            <a:extLst>
              <a:ext uri="{FF2B5EF4-FFF2-40B4-BE49-F238E27FC236}">
                <a16:creationId xmlns:a16="http://schemas.microsoft.com/office/drawing/2014/main" id="{5E383C19-DCBC-7145-97CF-C28FEA059F2E}"/>
              </a:ext>
            </a:extLst>
          </p:cNvPr>
          <p:cNvSpPr/>
          <p:nvPr/>
        </p:nvSpPr>
        <p:spPr>
          <a:xfrm>
            <a:off x="6372225" y="1808164"/>
            <a:ext cx="3206750" cy="53975"/>
          </a:xfrm>
          <a:custGeom>
            <a:avLst/>
            <a:gdLst>
              <a:gd name="connsiteX0" fmla="*/ 0 w 4274353"/>
              <a:gd name="connsiteY0" fmla="*/ 0 h 6085"/>
              <a:gd name="connsiteX1" fmla="*/ 4274354 w 4274353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74353" h="6085">
                <a:moveTo>
                  <a:pt x="0" y="0"/>
                </a:moveTo>
                <a:lnTo>
                  <a:pt x="4274354" y="0"/>
                </a:lnTo>
              </a:path>
            </a:pathLst>
          </a:custGeom>
          <a:ln w="12161" cap="rnd">
            <a:solidFill>
              <a:srgbClr val="E3A06B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64" name="شكل حر: شكل 55">
            <a:extLst>
              <a:ext uri="{FF2B5EF4-FFF2-40B4-BE49-F238E27FC236}">
                <a16:creationId xmlns:a16="http://schemas.microsoft.com/office/drawing/2014/main" id="{11291377-D876-2A46-816D-E3D992717655}"/>
              </a:ext>
            </a:extLst>
          </p:cNvPr>
          <p:cNvSpPr/>
          <p:nvPr/>
        </p:nvSpPr>
        <p:spPr>
          <a:xfrm>
            <a:off x="6372225" y="5068888"/>
            <a:ext cx="3206750" cy="55562"/>
          </a:xfrm>
          <a:custGeom>
            <a:avLst/>
            <a:gdLst>
              <a:gd name="connsiteX0" fmla="*/ 0 w 4274353"/>
              <a:gd name="connsiteY0" fmla="*/ 0 h 6085"/>
              <a:gd name="connsiteX1" fmla="*/ 4274354 w 4274353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74353" h="6085">
                <a:moveTo>
                  <a:pt x="0" y="0"/>
                </a:moveTo>
                <a:lnTo>
                  <a:pt x="4274354" y="0"/>
                </a:lnTo>
              </a:path>
            </a:pathLst>
          </a:custGeom>
          <a:ln w="12161" cap="rnd">
            <a:solidFill>
              <a:srgbClr val="E3A06B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65" name="شكل حر: شكل 56">
            <a:extLst>
              <a:ext uri="{FF2B5EF4-FFF2-40B4-BE49-F238E27FC236}">
                <a16:creationId xmlns:a16="http://schemas.microsoft.com/office/drawing/2014/main" id="{1A1939FF-D1FD-134C-9104-0D3335C2B4E2}"/>
              </a:ext>
            </a:extLst>
          </p:cNvPr>
          <p:cNvSpPr/>
          <p:nvPr/>
        </p:nvSpPr>
        <p:spPr>
          <a:xfrm>
            <a:off x="6372225" y="2132014"/>
            <a:ext cx="3194050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66" name="شكل حر: شكل 57">
            <a:extLst>
              <a:ext uri="{FF2B5EF4-FFF2-40B4-BE49-F238E27FC236}">
                <a16:creationId xmlns:a16="http://schemas.microsoft.com/office/drawing/2014/main" id="{33F7C354-DF4B-F340-9ED4-EC91730FB11E}"/>
              </a:ext>
            </a:extLst>
          </p:cNvPr>
          <p:cNvSpPr/>
          <p:nvPr/>
        </p:nvSpPr>
        <p:spPr>
          <a:xfrm>
            <a:off x="6372225" y="2351089"/>
            <a:ext cx="3194050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67" name="شكل حر: شكل 58">
            <a:extLst>
              <a:ext uri="{FF2B5EF4-FFF2-40B4-BE49-F238E27FC236}">
                <a16:creationId xmlns:a16="http://schemas.microsoft.com/office/drawing/2014/main" id="{BDFA977C-83CE-B74B-B428-2CC1EFB468A5}"/>
              </a:ext>
            </a:extLst>
          </p:cNvPr>
          <p:cNvSpPr/>
          <p:nvPr/>
        </p:nvSpPr>
        <p:spPr>
          <a:xfrm>
            <a:off x="6372225" y="2571751"/>
            <a:ext cx="3194050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68" name="شكل حر: شكل 59">
            <a:extLst>
              <a:ext uri="{FF2B5EF4-FFF2-40B4-BE49-F238E27FC236}">
                <a16:creationId xmlns:a16="http://schemas.microsoft.com/office/drawing/2014/main" id="{00DB4027-E5C3-FE4F-9C80-29E7555E5DC7}"/>
              </a:ext>
            </a:extLst>
          </p:cNvPr>
          <p:cNvSpPr/>
          <p:nvPr/>
        </p:nvSpPr>
        <p:spPr>
          <a:xfrm>
            <a:off x="6372225" y="2801939"/>
            <a:ext cx="3194050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69" name="شكل حر: شكل 60">
            <a:extLst>
              <a:ext uri="{FF2B5EF4-FFF2-40B4-BE49-F238E27FC236}">
                <a16:creationId xmlns:a16="http://schemas.microsoft.com/office/drawing/2014/main" id="{EE2F06CC-8F50-7940-9F71-2AF93989A17A}"/>
              </a:ext>
            </a:extLst>
          </p:cNvPr>
          <p:cNvSpPr/>
          <p:nvPr/>
        </p:nvSpPr>
        <p:spPr>
          <a:xfrm>
            <a:off x="6372225" y="3021013"/>
            <a:ext cx="3194050" cy="55562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70" name="شكل حر: شكل 61">
            <a:extLst>
              <a:ext uri="{FF2B5EF4-FFF2-40B4-BE49-F238E27FC236}">
                <a16:creationId xmlns:a16="http://schemas.microsoft.com/office/drawing/2014/main" id="{F20555CD-ABA4-864A-B749-541D77B7B429}"/>
              </a:ext>
            </a:extLst>
          </p:cNvPr>
          <p:cNvSpPr/>
          <p:nvPr/>
        </p:nvSpPr>
        <p:spPr>
          <a:xfrm>
            <a:off x="6372225" y="3241676"/>
            <a:ext cx="3194050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71" name="شكل حر: شكل 62">
            <a:extLst>
              <a:ext uri="{FF2B5EF4-FFF2-40B4-BE49-F238E27FC236}">
                <a16:creationId xmlns:a16="http://schemas.microsoft.com/office/drawing/2014/main" id="{64234552-1147-4042-8504-79C90AEEB77B}"/>
              </a:ext>
            </a:extLst>
          </p:cNvPr>
          <p:cNvSpPr/>
          <p:nvPr/>
        </p:nvSpPr>
        <p:spPr>
          <a:xfrm>
            <a:off x="6372225" y="3460751"/>
            <a:ext cx="3194050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72" name="شكل حر: شكل 63">
            <a:extLst>
              <a:ext uri="{FF2B5EF4-FFF2-40B4-BE49-F238E27FC236}">
                <a16:creationId xmlns:a16="http://schemas.microsoft.com/office/drawing/2014/main" id="{E1FD8D69-7A8E-1348-9197-91BFECCEF8D9}"/>
              </a:ext>
            </a:extLst>
          </p:cNvPr>
          <p:cNvSpPr/>
          <p:nvPr/>
        </p:nvSpPr>
        <p:spPr>
          <a:xfrm>
            <a:off x="6372225" y="3690938"/>
            <a:ext cx="3194050" cy="55562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73" name="شكل حر: شكل 64">
            <a:extLst>
              <a:ext uri="{FF2B5EF4-FFF2-40B4-BE49-F238E27FC236}">
                <a16:creationId xmlns:a16="http://schemas.microsoft.com/office/drawing/2014/main" id="{64CDD972-945B-A842-B29E-A661EDF0A080}"/>
              </a:ext>
            </a:extLst>
          </p:cNvPr>
          <p:cNvSpPr/>
          <p:nvPr/>
        </p:nvSpPr>
        <p:spPr>
          <a:xfrm>
            <a:off x="6372225" y="3911601"/>
            <a:ext cx="3194050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74" name="شكل حر: شكل 65">
            <a:extLst>
              <a:ext uri="{FF2B5EF4-FFF2-40B4-BE49-F238E27FC236}">
                <a16:creationId xmlns:a16="http://schemas.microsoft.com/office/drawing/2014/main" id="{AA05A708-64D4-3D40-B776-DAB4BCA2D035}"/>
              </a:ext>
            </a:extLst>
          </p:cNvPr>
          <p:cNvSpPr/>
          <p:nvPr/>
        </p:nvSpPr>
        <p:spPr>
          <a:xfrm>
            <a:off x="6372225" y="4130676"/>
            <a:ext cx="3194050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75" name="شكل حر: شكل 66">
            <a:extLst>
              <a:ext uri="{FF2B5EF4-FFF2-40B4-BE49-F238E27FC236}">
                <a16:creationId xmlns:a16="http://schemas.microsoft.com/office/drawing/2014/main" id="{6538EC44-5EE3-D649-B914-94B53E2B7E22}"/>
              </a:ext>
            </a:extLst>
          </p:cNvPr>
          <p:cNvSpPr/>
          <p:nvPr/>
        </p:nvSpPr>
        <p:spPr>
          <a:xfrm>
            <a:off x="6372225" y="4351339"/>
            <a:ext cx="3194050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76" name="شكل حر: شكل 67">
            <a:extLst>
              <a:ext uri="{FF2B5EF4-FFF2-40B4-BE49-F238E27FC236}">
                <a16:creationId xmlns:a16="http://schemas.microsoft.com/office/drawing/2014/main" id="{29CC9F19-83A2-BC4E-8D86-369DD3DC8AE3}"/>
              </a:ext>
            </a:extLst>
          </p:cNvPr>
          <p:cNvSpPr/>
          <p:nvPr/>
        </p:nvSpPr>
        <p:spPr>
          <a:xfrm>
            <a:off x="6372225" y="4581526"/>
            <a:ext cx="3194050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77" name="شكل حر: شكل 68">
            <a:extLst>
              <a:ext uri="{FF2B5EF4-FFF2-40B4-BE49-F238E27FC236}">
                <a16:creationId xmlns:a16="http://schemas.microsoft.com/office/drawing/2014/main" id="{E050975E-90A6-C843-AE4E-131B314C22E2}"/>
              </a:ext>
            </a:extLst>
          </p:cNvPr>
          <p:cNvSpPr/>
          <p:nvPr/>
        </p:nvSpPr>
        <p:spPr>
          <a:xfrm>
            <a:off x="6372225" y="4800601"/>
            <a:ext cx="3194050" cy="55563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28721" name="مربع نص 105">
            <a:extLst>
              <a:ext uri="{FF2B5EF4-FFF2-40B4-BE49-F238E27FC236}">
                <a16:creationId xmlns:a16="http://schemas.microsoft.com/office/drawing/2014/main" id="{37451849-492D-714A-9A54-E4676FF16F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80463" y="5137151"/>
            <a:ext cx="73501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0"/>
              </a:spcBef>
              <a:buFontTx/>
              <a:buNone/>
            </a:pPr>
            <a:r>
              <a:rPr lang="ar-EG" altLang="ar-SA" sz="1200">
                <a:solidFill>
                  <a:srgbClr val="E3A06B"/>
                </a:solidFill>
                <a:ea typeface="AdvertisingLight"/>
                <a:cs typeface="AdvertisingLight"/>
              </a:rPr>
              <a:t>1</a:t>
            </a:r>
          </a:p>
        </p:txBody>
      </p:sp>
      <p:sp>
        <p:nvSpPr>
          <p:cNvPr id="28722" name="مربع نص 106">
            <a:extLst>
              <a:ext uri="{FF2B5EF4-FFF2-40B4-BE49-F238E27FC236}">
                <a16:creationId xmlns:a16="http://schemas.microsoft.com/office/drawing/2014/main" id="{501E967F-6FD4-3B4C-9F86-59D5A44F69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62538" y="5138739"/>
            <a:ext cx="73501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0"/>
              </a:spcBef>
              <a:buFontTx/>
              <a:buNone/>
            </a:pPr>
            <a:r>
              <a:rPr lang="ar-EG" altLang="ar-SA" sz="1200">
                <a:solidFill>
                  <a:srgbClr val="E3A06B"/>
                </a:solidFill>
                <a:ea typeface="AdvertisingLight"/>
                <a:cs typeface="AdvertisingLight"/>
              </a:rPr>
              <a:t>2</a:t>
            </a:r>
          </a:p>
        </p:txBody>
      </p:sp>
      <p:pic>
        <p:nvPicPr>
          <p:cNvPr id="81" name="صورة 80">
            <a:hlinkClick r:id="rId7" action="ppaction://hlinksldjump"/>
            <a:extLst>
              <a:ext uri="{FF2B5EF4-FFF2-40B4-BE49-F238E27FC236}">
                <a16:creationId xmlns:a16="http://schemas.microsoft.com/office/drawing/2014/main" id="{AFC3F3C8-A2E9-6B4F-BA38-D29E519C83C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30102" y="824175"/>
            <a:ext cx="405748" cy="579723"/>
          </a:xfrm>
          <a:prstGeom prst="rect">
            <a:avLst/>
          </a:prstGeom>
          <a:effectLst>
            <a:glow rad="152400">
              <a:schemeClr val="accent1">
                <a:alpha val="0"/>
              </a:schemeClr>
            </a:glow>
            <a:softEdge rad="0"/>
          </a:effectLst>
        </p:spPr>
      </p:pic>
      <p:sp>
        <p:nvSpPr>
          <p:cNvPr id="121900" name="Rectangle 44">
            <a:extLst>
              <a:ext uri="{FF2B5EF4-FFF2-40B4-BE49-F238E27FC236}">
                <a16:creationId xmlns:a16="http://schemas.microsoft.com/office/drawing/2014/main" id="{0BC6D814-957F-A042-A984-843FD41780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52788" y="1231900"/>
            <a:ext cx="6481762" cy="649288"/>
          </a:xfrm>
          <a:prstGeom prst="rect">
            <a:avLst/>
          </a:prstGeom>
          <a:solidFill>
            <a:schemeClr val="bg1"/>
          </a:solidFill>
          <a:ln w="57150" cmpd="thinThick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ar-SA" altLang="ar-SA" sz="2400"/>
              <a:t>أوجد ق . م . أ  لوحيدتي الحد  ٨ س</a:t>
            </a:r>
            <a:r>
              <a:rPr lang="ar-SA" altLang="ar-SA" baseline="30000">
                <a:solidFill>
                  <a:srgbClr val="FF0000"/>
                </a:solidFill>
              </a:rPr>
              <a:t>٢</a:t>
            </a:r>
            <a:r>
              <a:rPr lang="ar-SA" altLang="ar-SA" sz="2400"/>
              <a:t> ص</a:t>
            </a:r>
            <a:r>
              <a:rPr lang="ar-SA" altLang="ar-SA" baseline="30000">
                <a:solidFill>
                  <a:srgbClr val="FF0000"/>
                </a:solidFill>
              </a:rPr>
              <a:t>٥</a:t>
            </a:r>
            <a:r>
              <a:rPr lang="ar-SA" altLang="ar-SA" sz="2400"/>
              <a:t>  ،  ٣١ س ص</a:t>
            </a:r>
            <a:r>
              <a:rPr lang="ar-SA" altLang="ar-SA" baseline="30000">
                <a:solidFill>
                  <a:srgbClr val="FF0000"/>
                </a:solidFill>
              </a:rPr>
              <a:t>٣</a:t>
            </a:r>
          </a:p>
        </p:txBody>
      </p:sp>
      <p:graphicFrame>
        <p:nvGraphicFramePr>
          <p:cNvPr id="121946" name="Group 90">
            <a:extLst>
              <a:ext uri="{FF2B5EF4-FFF2-40B4-BE49-F238E27FC236}">
                <a16:creationId xmlns:a16="http://schemas.microsoft.com/office/drawing/2014/main" id="{996484A6-C341-BC4D-AC99-269328209E0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10698040"/>
              </p:ext>
            </p:extLst>
          </p:nvPr>
        </p:nvGraphicFramePr>
        <p:xfrm>
          <a:off x="2259015" y="2476499"/>
          <a:ext cx="7874001" cy="3149601"/>
        </p:xfrm>
        <a:graphic>
          <a:graphicData uri="http://schemas.openxmlformats.org/drawingml/2006/table">
            <a:tbl>
              <a:tblPr rtl="1"/>
              <a:tblGrid>
                <a:gridCol w="161915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2548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049867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1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ar-SA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2" marR="91432" marT="45743" marB="45743" anchor="ctr" horzOverflow="overflow">
                    <a:lnL w="28575" cap="flat" cmpd="thinThick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thinThick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thinThick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thinThick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D9BD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1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ar-SA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2" marR="91432" marT="45743" marB="45743" anchor="ctr" horzOverflow="overflow">
                    <a:lnL w="12700" cap="flat" cmpd="thinThick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thinThick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thinThick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thinThick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5D6C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49867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1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ar-SA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2" marR="91432" marT="45743" marB="45743" anchor="ctr" horzOverflow="overflow">
                    <a:lnL w="28575" cap="flat" cmpd="thinThick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thinThick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thinThick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thinThick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D9BD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ar-SA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2" marR="91432" marT="45743" marB="45743" anchor="ctr" horzOverflow="overflow">
                    <a:lnL w="12700" cap="flat" cmpd="thinThick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thinThick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thinThick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thinThick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5D6C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49867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1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ar-SA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2" marR="91432" marT="45743" marB="45743" anchor="ctr" horzOverflow="overflow">
                    <a:lnL w="28575" cap="flat" cmpd="thinThick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thinThick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thinThick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thinThick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D9BD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ar-SA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2" marR="91432" marT="45743" marB="45743" anchor="ctr" horzOverflow="overflow">
                    <a:lnL w="12700" cap="flat" cmpd="thinThick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thinThick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thinThick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thinThick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5D6C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3130" name="Text Box 58">
            <a:extLst>
              <a:ext uri="{FF2B5EF4-FFF2-40B4-BE49-F238E27FC236}">
                <a16:creationId xmlns:a16="http://schemas.microsoft.com/office/drawing/2014/main" id="{36F5C7EC-C3C9-CB49-B595-026B0508F5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39163" y="2749550"/>
            <a:ext cx="15287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/>
              <a:t>٨ س</a:t>
            </a:r>
            <a:r>
              <a:rPr lang="ar-SA" altLang="ar-SA" baseline="30000">
                <a:solidFill>
                  <a:srgbClr val="FF0000"/>
                </a:solidFill>
              </a:rPr>
              <a:t>٢</a:t>
            </a:r>
            <a:r>
              <a:rPr lang="ar-SA" altLang="ar-SA" sz="2400"/>
              <a:t> ص</a:t>
            </a:r>
            <a:r>
              <a:rPr lang="ar-SA" altLang="ar-SA" baseline="30000">
                <a:solidFill>
                  <a:srgbClr val="FF0000"/>
                </a:solidFill>
              </a:rPr>
              <a:t>٥</a:t>
            </a:r>
            <a:endParaRPr lang="en-US" altLang="ar-SA" baseline="30000">
              <a:solidFill>
                <a:srgbClr val="FF0000"/>
              </a:solidFill>
            </a:endParaRPr>
          </a:p>
        </p:txBody>
      </p:sp>
      <p:sp>
        <p:nvSpPr>
          <p:cNvPr id="2" name="Text Box 58">
            <a:extLst>
              <a:ext uri="{FF2B5EF4-FFF2-40B4-BE49-F238E27FC236}">
                <a16:creationId xmlns:a16="http://schemas.microsoft.com/office/drawing/2014/main" id="{DA8F6980-9560-9F48-8641-D3CB388DC3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83613" y="3805238"/>
            <a:ext cx="15287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/>
              <a:t>٣١ س ص</a:t>
            </a:r>
            <a:r>
              <a:rPr lang="ar-SA" altLang="ar-SA" baseline="30000">
                <a:solidFill>
                  <a:srgbClr val="FF0000"/>
                </a:solidFill>
              </a:rPr>
              <a:t>٣</a:t>
            </a:r>
            <a:endParaRPr lang="en-US" altLang="ar-SA" baseline="30000">
              <a:solidFill>
                <a:srgbClr val="FF0000"/>
              </a:solidFill>
            </a:endParaRPr>
          </a:p>
        </p:txBody>
      </p:sp>
      <p:sp>
        <p:nvSpPr>
          <p:cNvPr id="3" name="Text Box 58">
            <a:extLst>
              <a:ext uri="{FF2B5EF4-FFF2-40B4-BE49-F238E27FC236}">
                <a16:creationId xmlns:a16="http://schemas.microsoft.com/office/drawing/2014/main" id="{62DF119A-ADDF-A942-9361-9ED80EDBA5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39189" y="4818063"/>
            <a:ext cx="12414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/>
              <a:t>ق . م . أ</a:t>
            </a:r>
            <a:endParaRPr lang="en-US" altLang="ar-SA" sz="2400"/>
          </a:p>
        </p:txBody>
      </p:sp>
      <p:sp>
        <p:nvSpPr>
          <p:cNvPr id="4" name="Text Box 58">
            <a:extLst>
              <a:ext uri="{FF2B5EF4-FFF2-40B4-BE49-F238E27FC236}">
                <a16:creationId xmlns:a16="http://schemas.microsoft.com/office/drawing/2014/main" id="{6ED51B50-7C3B-AB4D-A4BF-EB597E28C8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12014" y="2760663"/>
            <a:ext cx="15128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/>
              <a:t>٢ × ٢ × ٢</a:t>
            </a:r>
            <a:endParaRPr lang="en-US" altLang="ar-SA" sz="2400"/>
          </a:p>
        </p:txBody>
      </p:sp>
      <p:sp>
        <p:nvSpPr>
          <p:cNvPr id="5" name="Text Box 58">
            <a:extLst>
              <a:ext uri="{FF2B5EF4-FFF2-40B4-BE49-F238E27FC236}">
                <a16:creationId xmlns:a16="http://schemas.microsoft.com/office/drawing/2014/main" id="{EDA6381F-1F0A-444C-99D5-BAC4393219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12126" y="4838700"/>
            <a:ext cx="542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/>
              <a:t>س</a:t>
            </a:r>
            <a:endParaRPr lang="en-US" altLang="ar-SA" sz="2400"/>
          </a:p>
        </p:txBody>
      </p:sp>
      <p:sp>
        <p:nvSpPr>
          <p:cNvPr id="6" name="Text Box 58">
            <a:extLst>
              <a:ext uri="{FF2B5EF4-FFF2-40B4-BE49-F238E27FC236}">
                <a16:creationId xmlns:a16="http://schemas.microsoft.com/office/drawing/2014/main" id="{D0F2E43E-7702-8A41-925C-E8CA28FA33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43588" y="2760663"/>
            <a:ext cx="15478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/>
              <a:t>×  س ×  س</a:t>
            </a:r>
            <a:endParaRPr lang="en-US" altLang="ar-SA" sz="2400"/>
          </a:p>
        </p:txBody>
      </p:sp>
      <p:sp>
        <p:nvSpPr>
          <p:cNvPr id="7" name="Text Box 58">
            <a:extLst>
              <a:ext uri="{FF2B5EF4-FFF2-40B4-BE49-F238E27FC236}">
                <a16:creationId xmlns:a16="http://schemas.microsoft.com/office/drawing/2014/main" id="{31FDA547-C121-E144-BC3B-15FC330833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59015" y="2760664"/>
            <a:ext cx="36576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dirty="0"/>
              <a:t>×  ص × ص × ص × ص × ص</a:t>
            </a:r>
            <a:endParaRPr lang="en-US" altLang="ar-SA" sz="2400" dirty="0"/>
          </a:p>
        </p:txBody>
      </p:sp>
      <p:sp>
        <p:nvSpPr>
          <p:cNvPr id="8" name="Text Box 58">
            <a:extLst>
              <a:ext uri="{FF2B5EF4-FFF2-40B4-BE49-F238E27FC236}">
                <a16:creationId xmlns:a16="http://schemas.microsoft.com/office/drawing/2014/main" id="{62AF300D-D383-3442-9230-9675BE62DD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12126" y="3816350"/>
            <a:ext cx="542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/>
              <a:t>٣١ </a:t>
            </a:r>
            <a:endParaRPr lang="en-US" altLang="ar-SA" sz="2400"/>
          </a:p>
        </p:txBody>
      </p:sp>
      <p:sp>
        <p:nvSpPr>
          <p:cNvPr id="9" name="Text Box 58">
            <a:extLst>
              <a:ext uri="{FF2B5EF4-FFF2-40B4-BE49-F238E27FC236}">
                <a16:creationId xmlns:a16="http://schemas.microsoft.com/office/drawing/2014/main" id="{B86403B2-BEE6-8C47-A8B0-E3F9825224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19963" y="3816350"/>
            <a:ext cx="9017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/>
              <a:t>×  س </a:t>
            </a:r>
            <a:endParaRPr lang="en-US" altLang="ar-SA" sz="2400"/>
          </a:p>
        </p:txBody>
      </p:sp>
      <p:sp>
        <p:nvSpPr>
          <p:cNvPr id="10" name="Text Box 58">
            <a:extLst>
              <a:ext uri="{FF2B5EF4-FFF2-40B4-BE49-F238E27FC236}">
                <a16:creationId xmlns:a16="http://schemas.microsoft.com/office/drawing/2014/main" id="{440A7A74-ED44-1B49-9AE0-E1E0635DD5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62538" y="3816351"/>
            <a:ext cx="243681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dirty="0"/>
              <a:t>× ص × ص × ص</a:t>
            </a:r>
            <a:endParaRPr lang="en-US" altLang="ar-SA" sz="2400" dirty="0"/>
          </a:p>
        </p:txBody>
      </p:sp>
      <p:sp>
        <p:nvSpPr>
          <p:cNvPr id="11" name="Text Box 58">
            <a:extLst>
              <a:ext uri="{FF2B5EF4-FFF2-40B4-BE49-F238E27FC236}">
                <a16:creationId xmlns:a16="http://schemas.microsoft.com/office/drawing/2014/main" id="{68610B87-EED4-FB42-AD0B-D41EAA03F0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24789" y="4835525"/>
            <a:ext cx="4349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/>
              <a:t>×</a:t>
            </a:r>
            <a:endParaRPr lang="en-US" altLang="ar-SA" sz="2400"/>
          </a:p>
        </p:txBody>
      </p:sp>
      <p:sp>
        <p:nvSpPr>
          <p:cNvPr id="12" name="Text Box 58">
            <a:extLst>
              <a:ext uri="{FF2B5EF4-FFF2-40B4-BE49-F238E27FC236}">
                <a16:creationId xmlns:a16="http://schemas.microsoft.com/office/drawing/2014/main" id="{5E18DC9B-5CDD-7741-83A9-9953CBEFC8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56476" y="4838700"/>
            <a:ext cx="5048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/>
              <a:t>ص</a:t>
            </a:r>
            <a:endParaRPr lang="en-US" altLang="ar-SA" sz="2400"/>
          </a:p>
        </p:txBody>
      </p:sp>
      <p:sp>
        <p:nvSpPr>
          <p:cNvPr id="13" name="Text Box 58">
            <a:extLst>
              <a:ext uri="{FF2B5EF4-FFF2-40B4-BE49-F238E27FC236}">
                <a16:creationId xmlns:a16="http://schemas.microsoft.com/office/drawing/2014/main" id="{5467A2EB-8C13-4E47-BBDD-D4928D53A3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59601" y="4835525"/>
            <a:ext cx="4349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/>
              <a:t>×</a:t>
            </a:r>
            <a:endParaRPr lang="en-US" altLang="ar-SA" sz="2400"/>
          </a:p>
        </p:txBody>
      </p:sp>
      <p:sp>
        <p:nvSpPr>
          <p:cNvPr id="14" name="Text Box 58">
            <a:extLst>
              <a:ext uri="{FF2B5EF4-FFF2-40B4-BE49-F238E27FC236}">
                <a16:creationId xmlns:a16="http://schemas.microsoft.com/office/drawing/2014/main" id="{29E43B71-2A12-E04A-BF36-9FCB8D8DB4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24451" y="4835525"/>
            <a:ext cx="4349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/>
              <a:t>=</a:t>
            </a:r>
            <a:endParaRPr lang="en-US" altLang="ar-SA" sz="2400"/>
          </a:p>
        </p:txBody>
      </p:sp>
      <p:sp>
        <p:nvSpPr>
          <p:cNvPr id="15" name="Text Box 58">
            <a:extLst>
              <a:ext uri="{FF2B5EF4-FFF2-40B4-BE49-F238E27FC236}">
                <a16:creationId xmlns:a16="http://schemas.microsoft.com/office/drawing/2014/main" id="{C86F3807-5A43-5947-8B39-C476F4FE25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43363" y="4835525"/>
            <a:ext cx="11557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/>
              <a:t>س ص</a:t>
            </a:r>
            <a:r>
              <a:rPr lang="ar-SA" altLang="ar-SA" baseline="30000">
                <a:solidFill>
                  <a:srgbClr val="FF0000"/>
                </a:solidFill>
              </a:rPr>
              <a:t>٣</a:t>
            </a:r>
            <a:endParaRPr lang="en-US" altLang="ar-SA" baseline="30000">
              <a:solidFill>
                <a:srgbClr val="FF0000"/>
              </a:solidFill>
            </a:endParaRPr>
          </a:p>
        </p:txBody>
      </p:sp>
      <p:sp>
        <p:nvSpPr>
          <p:cNvPr id="121934" name="Oval 78">
            <a:extLst>
              <a:ext uri="{FF2B5EF4-FFF2-40B4-BE49-F238E27FC236}">
                <a16:creationId xmlns:a16="http://schemas.microsoft.com/office/drawing/2014/main" id="{ADA5531F-95A9-8C4C-8057-F651A19778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38651" y="2733557"/>
            <a:ext cx="396875" cy="519351"/>
          </a:xfrm>
          <a:prstGeom prst="ellipse">
            <a:avLst/>
          </a:prstGeom>
          <a:noFill/>
          <a:ln w="28575" algn="ctr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9933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ar-SA" altLang="ar-SA" sz="1800"/>
          </a:p>
        </p:txBody>
      </p:sp>
      <p:sp>
        <p:nvSpPr>
          <p:cNvPr id="121935" name="Oval 79">
            <a:extLst>
              <a:ext uri="{FF2B5EF4-FFF2-40B4-BE49-F238E27FC236}">
                <a16:creationId xmlns:a16="http://schemas.microsoft.com/office/drawing/2014/main" id="{547F55F1-F2E9-4646-9ECF-1E6618DCD0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0" y="3820995"/>
            <a:ext cx="431800" cy="519351"/>
          </a:xfrm>
          <a:prstGeom prst="ellipse">
            <a:avLst/>
          </a:prstGeom>
          <a:noFill/>
          <a:ln w="28575" algn="ctr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9933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ar-SA" altLang="ar-SA" sz="1800"/>
          </a:p>
        </p:txBody>
      </p:sp>
      <p:sp>
        <p:nvSpPr>
          <p:cNvPr id="16" name="Text Box 58">
            <a:extLst>
              <a:ext uri="{FF2B5EF4-FFF2-40B4-BE49-F238E27FC236}">
                <a16:creationId xmlns:a16="http://schemas.microsoft.com/office/drawing/2014/main" id="{88E6418B-E96E-1F47-8D8B-5E92426274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19851" y="4833938"/>
            <a:ext cx="542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/>
              <a:t>ص</a:t>
            </a:r>
            <a:endParaRPr lang="en-US" altLang="ar-SA" sz="2400"/>
          </a:p>
        </p:txBody>
      </p:sp>
      <p:pic>
        <p:nvPicPr>
          <p:cNvPr id="28757" name="Picture 37">
            <a:extLst>
              <a:ext uri="{FF2B5EF4-FFF2-40B4-BE49-F238E27FC236}">
                <a16:creationId xmlns:a16="http://schemas.microsoft.com/office/drawing/2014/main" id="{FE0C726B-0C9F-004F-AD05-6271CE611F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22" t="-2833" b="-1"/>
          <a:stretch/>
        </p:blipFill>
        <p:spPr bwMode="auto">
          <a:xfrm>
            <a:off x="7891889" y="321182"/>
            <a:ext cx="1960562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 Box 58">
            <a:extLst>
              <a:ext uri="{FF2B5EF4-FFF2-40B4-BE49-F238E27FC236}">
                <a16:creationId xmlns:a16="http://schemas.microsoft.com/office/drawing/2014/main" id="{725CD5AD-1577-234F-B399-0656A3A19F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24564" y="4833938"/>
            <a:ext cx="4349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/>
              <a:t>×</a:t>
            </a:r>
            <a:endParaRPr lang="en-US" altLang="ar-SA" sz="2400"/>
          </a:p>
        </p:txBody>
      </p:sp>
      <p:sp>
        <p:nvSpPr>
          <p:cNvPr id="18" name="Text Box 58">
            <a:extLst>
              <a:ext uri="{FF2B5EF4-FFF2-40B4-BE49-F238E27FC236}">
                <a16:creationId xmlns:a16="http://schemas.microsoft.com/office/drawing/2014/main" id="{B2140602-3072-A54F-B3E9-F1B3EE1B6F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16564" y="4832350"/>
            <a:ext cx="542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/>
              <a:t>ص</a:t>
            </a:r>
            <a:endParaRPr lang="en-US" altLang="ar-SA" sz="2400"/>
          </a:p>
        </p:txBody>
      </p:sp>
      <p:sp>
        <p:nvSpPr>
          <p:cNvPr id="121940" name="Oval 84">
            <a:extLst>
              <a:ext uri="{FF2B5EF4-FFF2-40B4-BE49-F238E27FC236}">
                <a16:creationId xmlns:a16="http://schemas.microsoft.com/office/drawing/2014/main" id="{2FB690A5-94CA-1C43-A9B5-8BD70108F2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21464" y="2733557"/>
            <a:ext cx="396875" cy="519351"/>
          </a:xfrm>
          <a:prstGeom prst="ellipse">
            <a:avLst/>
          </a:prstGeom>
          <a:noFill/>
          <a:ln w="28575" algn="ctr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9933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ar-SA" altLang="ar-SA" sz="1800"/>
          </a:p>
        </p:txBody>
      </p:sp>
      <p:sp>
        <p:nvSpPr>
          <p:cNvPr id="121941" name="Oval 85">
            <a:extLst>
              <a:ext uri="{FF2B5EF4-FFF2-40B4-BE49-F238E27FC236}">
                <a16:creationId xmlns:a16="http://schemas.microsoft.com/office/drawing/2014/main" id="{F30F96E4-4742-384B-806F-F96F44244E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27913" y="3820995"/>
            <a:ext cx="431800" cy="519351"/>
          </a:xfrm>
          <a:prstGeom prst="ellipse">
            <a:avLst/>
          </a:prstGeom>
          <a:noFill/>
          <a:ln w="28575" algn="ctr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9933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ar-SA" altLang="ar-SA" sz="1800"/>
          </a:p>
        </p:txBody>
      </p:sp>
      <p:sp>
        <p:nvSpPr>
          <p:cNvPr id="121942" name="Oval 86">
            <a:extLst>
              <a:ext uri="{FF2B5EF4-FFF2-40B4-BE49-F238E27FC236}">
                <a16:creationId xmlns:a16="http://schemas.microsoft.com/office/drawing/2014/main" id="{888D46BC-E49C-2548-B415-4E373F6A65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06989" y="2733557"/>
            <a:ext cx="396875" cy="519351"/>
          </a:xfrm>
          <a:prstGeom prst="ellipse">
            <a:avLst/>
          </a:prstGeom>
          <a:noFill/>
          <a:ln w="28575" algn="ctr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9933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ar-SA" altLang="ar-SA" sz="1800"/>
          </a:p>
        </p:txBody>
      </p:sp>
      <p:sp>
        <p:nvSpPr>
          <p:cNvPr id="121943" name="Oval 87">
            <a:extLst>
              <a:ext uri="{FF2B5EF4-FFF2-40B4-BE49-F238E27FC236}">
                <a16:creationId xmlns:a16="http://schemas.microsoft.com/office/drawing/2014/main" id="{62BDE021-85FA-FD42-873B-D46A1C7AB0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65925" y="3820995"/>
            <a:ext cx="431800" cy="519351"/>
          </a:xfrm>
          <a:prstGeom prst="ellipse">
            <a:avLst/>
          </a:prstGeom>
          <a:noFill/>
          <a:ln w="28575" algn="ctr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9933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ar-SA" altLang="ar-SA" sz="1800"/>
          </a:p>
        </p:txBody>
      </p:sp>
      <p:sp>
        <p:nvSpPr>
          <p:cNvPr id="121944" name="Oval 88">
            <a:extLst>
              <a:ext uri="{FF2B5EF4-FFF2-40B4-BE49-F238E27FC236}">
                <a16:creationId xmlns:a16="http://schemas.microsoft.com/office/drawing/2014/main" id="{1030F381-C7CE-0146-AF36-F44A9D0669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62376" y="2733557"/>
            <a:ext cx="396875" cy="519351"/>
          </a:xfrm>
          <a:prstGeom prst="ellipse">
            <a:avLst/>
          </a:prstGeom>
          <a:noFill/>
          <a:ln w="28575" algn="ctr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9933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ar-SA" altLang="ar-SA" sz="1800"/>
          </a:p>
        </p:txBody>
      </p:sp>
      <p:sp>
        <p:nvSpPr>
          <p:cNvPr id="121945" name="Oval 89">
            <a:extLst>
              <a:ext uri="{FF2B5EF4-FFF2-40B4-BE49-F238E27FC236}">
                <a16:creationId xmlns:a16="http://schemas.microsoft.com/office/drawing/2014/main" id="{19768490-4C0C-D140-8CA6-9B67B6A7A8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34013" y="3806707"/>
            <a:ext cx="431800" cy="519351"/>
          </a:xfrm>
          <a:prstGeom prst="ellipse">
            <a:avLst/>
          </a:prstGeom>
          <a:noFill/>
          <a:ln w="28575" algn="ctr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9933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ar-SA" altLang="ar-SA" sz="1800"/>
          </a:p>
        </p:txBody>
      </p:sp>
      <p:sp>
        <p:nvSpPr>
          <p:cNvPr id="82" name="مربع نص 81">
            <a:extLst>
              <a:ext uri="{FF2B5EF4-FFF2-40B4-BE49-F238E27FC236}">
                <a16:creationId xmlns:a16="http://schemas.microsoft.com/office/drawing/2014/main" id="{B8DB3C7F-7528-1443-8429-2EC16FD70D1A}"/>
              </a:ext>
            </a:extLst>
          </p:cNvPr>
          <p:cNvSpPr txBox="1"/>
          <p:nvPr/>
        </p:nvSpPr>
        <p:spPr>
          <a:xfrm>
            <a:off x="10271664" y="297712"/>
            <a:ext cx="1179601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/>
              <a:t>٧/صـ٦١</a:t>
            </a:r>
          </a:p>
        </p:txBody>
      </p:sp>
      <p:pic>
        <p:nvPicPr>
          <p:cNvPr id="84" name="صورة 83">
            <a:extLst>
              <a:ext uri="{FF2B5EF4-FFF2-40B4-BE49-F238E27FC236}">
                <a16:creationId xmlns:a16="http://schemas.microsoft.com/office/drawing/2014/main" id="{112E2FCA-01EB-6842-A0CB-B7AF61369532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alphaModFix amt="50000"/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artisticGlowEdges/>
                    </a14:imgEffect>
                  </a14:imgLayer>
                </a14:imgProps>
              </a:ext>
            </a:extLst>
          </a:blip>
          <a:srcRect b="25551"/>
          <a:stretch/>
        </p:blipFill>
        <p:spPr>
          <a:xfrm>
            <a:off x="446567" y="5044441"/>
            <a:ext cx="1433033" cy="1016116"/>
          </a:xfrm>
          <a:prstGeom prst="rect">
            <a:avLst/>
          </a:prstGeom>
          <a:ln>
            <a:noFill/>
          </a:ln>
        </p:spPr>
      </p:pic>
      <p:sp>
        <p:nvSpPr>
          <p:cNvPr id="19" name="عنصر نائب لرقم الشريحة 18">
            <a:extLst>
              <a:ext uri="{FF2B5EF4-FFF2-40B4-BE49-F238E27FC236}">
                <a16:creationId xmlns:a16="http://schemas.microsoft.com/office/drawing/2014/main" id="{6A83F2B6-927E-3B47-468B-BF80B6D2EA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A3627-5448-6340-AE5D-967BA302A46C}" type="slidenum">
              <a:rPr lang="ar-SA" smtClean="0"/>
              <a:t>304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37776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19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19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219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800" decel="100000"/>
                                        <p:tgtEl>
                                          <p:spTgt spid="1219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1219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1219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1219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19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19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6" dur="1000"/>
                                        <p:tgtEl>
                                          <p:spTgt spid="3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 nodeType="clickPar">
                      <p:stCondLst>
                        <p:cond delay="indefinite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 nodeType="clickPar">
                      <p:stCondLst>
                        <p:cond delay="indefinite"/>
                      </p:stCondLst>
                      <p:childTnLst>
                        <p:par>
                          <p:cTn id="7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8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8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 nodeType="clickPar">
                      <p:stCondLst>
                        <p:cond delay="indefinite"/>
                      </p:stCondLst>
                      <p:childTnLst>
                        <p:par>
                          <p:cTn id="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800" decel="100000"/>
                                        <p:tgtEl>
                                          <p:spTgt spid="1219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800" decel="100000" fill="hold"/>
                                        <p:tgtEl>
                                          <p:spTgt spid="1219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800" decel="100000" fill="hold"/>
                                        <p:tgtEl>
                                          <p:spTgt spid="1219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800" decel="100000" fill="hold"/>
                                        <p:tgtEl>
                                          <p:spTgt spid="1219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19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19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800" decel="100000"/>
                                        <p:tgtEl>
                                          <p:spTgt spid="1219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800" decel="100000" fill="hold"/>
                                        <p:tgtEl>
                                          <p:spTgt spid="1219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800" decel="100000" fill="hold"/>
                                        <p:tgtEl>
                                          <p:spTgt spid="1219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800" decel="100000" fill="hold"/>
                                        <p:tgtEl>
                                          <p:spTgt spid="1219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19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19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 nodeType="clickPar">
                      <p:stCondLst>
                        <p:cond delay="indefinite"/>
                      </p:stCondLst>
                      <p:childTnLst>
                        <p:par>
                          <p:cTn id="10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3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0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 nodeType="clickPar">
                      <p:stCondLst>
                        <p:cond delay="indefinite"/>
                      </p:stCondLst>
                      <p:childTnLst>
                        <p:par>
                          <p:cTn id="10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 nodeType="clickPar">
                      <p:stCondLst>
                        <p:cond delay="indefinite"/>
                      </p:stCondLst>
                      <p:childTnLst>
                        <p:par>
                          <p:cTn id="1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7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18" dur="1000"/>
                                        <p:tgtEl>
                                          <p:spTgt spid="1219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1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8" presetClass="exit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21" dur="1000"/>
                                        <p:tgtEl>
                                          <p:spTgt spid="1219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1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 nodeType="clickPar">
                      <p:stCondLst>
                        <p:cond delay="indefinite"/>
                      </p:stCondLst>
                      <p:childTnLst>
                        <p:par>
                          <p:cTn id="1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1219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1219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29" dur="1000"/>
                                        <p:tgtEl>
                                          <p:spTgt spid="1219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1219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1219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34" dur="1000"/>
                                        <p:tgtEl>
                                          <p:spTgt spid="1219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 nodeType="clickPar">
                      <p:stCondLst>
                        <p:cond delay="indefinite"/>
                      </p:stCondLst>
                      <p:childTnLst>
                        <p:par>
                          <p:cTn id="1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 nodeType="clickPar">
                      <p:stCondLst>
                        <p:cond delay="indefinite"/>
                      </p:stCondLst>
                      <p:childTnLst>
                        <p:par>
                          <p:cTn id="1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4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 nodeType="clickPar">
                      <p:stCondLst>
                        <p:cond delay="indefinite"/>
                      </p:stCondLst>
                      <p:childTnLst>
                        <p:par>
                          <p:cTn id="1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1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52" dur="1000"/>
                                        <p:tgtEl>
                                          <p:spTgt spid="1219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1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8" presetClass="exit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55" dur="1000"/>
                                        <p:tgtEl>
                                          <p:spTgt spid="1219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1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 nodeType="clickPar">
                      <p:stCondLst>
                        <p:cond delay="indefinite"/>
                      </p:stCondLst>
                      <p:childTnLst>
                        <p:par>
                          <p:cTn id="1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9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9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800" decel="100000"/>
                                        <p:tgtEl>
                                          <p:spTgt spid="1219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2" dur="800" decel="100000" fill="hold"/>
                                        <p:tgtEl>
                                          <p:spTgt spid="1219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800" decel="100000" fill="hold"/>
                                        <p:tgtEl>
                                          <p:spTgt spid="1219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800" decel="100000" fill="hold"/>
                                        <p:tgtEl>
                                          <p:spTgt spid="1219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19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19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7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9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800" decel="100000"/>
                                        <p:tgtEl>
                                          <p:spTgt spid="1219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0" dur="800" decel="100000" fill="hold"/>
                                        <p:tgtEl>
                                          <p:spTgt spid="1219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800" decel="100000" fill="hold"/>
                                        <p:tgtEl>
                                          <p:spTgt spid="1219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800" decel="100000" fill="hold"/>
                                        <p:tgtEl>
                                          <p:spTgt spid="1219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19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19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 nodeType="clickPar">
                      <p:stCondLst>
                        <p:cond delay="indefinite"/>
                      </p:stCondLst>
                      <p:childTnLst>
                        <p:par>
                          <p:cTn id="1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8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 nodeType="clickPar">
                      <p:stCondLst>
                        <p:cond delay="indefinite"/>
                      </p:stCondLst>
                      <p:childTnLst>
                        <p:par>
                          <p:cTn id="18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4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8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 nodeType="clickPar">
                      <p:stCondLst>
                        <p:cond delay="indefinite"/>
                      </p:stCondLst>
                      <p:childTnLst>
                        <p:par>
                          <p:cTn id="19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1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92" dur="1000"/>
                                        <p:tgtEl>
                                          <p:spTgt spid="1219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19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18" presetClass="exit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95" dur="1000"/>
                                        <p:tgtEl>
                                          <p:spTgt spid="1219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19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 nodeType="clickPar">
                      <p:stCondLst>
                        <p:cond delay="indefinite"/>
                      </p:stCondLst>
                      <p:childTnLst>
                        <p:par>
                          <p:cTn id="19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9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800" decel="100000"/>
                                        <p:tgtEl>
                                          <p:spTgt spid="1219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2" dur="800" decel="100000" fill="hold"/>
                                        <p:tgtEl>
                                          <p:spTgt spid="1219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800" decel="100000" fill="hold"/>
                                        <p:tgtEl>
                                          <p:spTgt spid="1219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800" decel="100000" fill="hold"/>
                                        <p:tgtEl>
                                          <p:spTgt spid="1219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19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19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7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9" dur="800" decel="100000"/>
                                        <p:tgtEl>
                                          <p:spTgt spid="1219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0" dur="800" decel="100000" fill="hold"/>
                                        <p:tgtEl>
                                          <p:spTgt spid="1219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800" decel="100000" fill="hold"/>
                                        <p:tgtEl>
                                          <p:spTgt spid="1219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800" decel="100000" fill="hold"/>
                                        <p:tgtEl>
                                          <p:spTgt spid="1219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19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19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 nodeType="clickPar">
                      <p:stCondLst>
                        <p:cond delay="indefinite"/>
                      </p:stCondLst>
                      <p:childTnLst>
                        <p:par>
                          <p:cTn id="2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2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2" fill="hold" nodeType="clickPar">
                      <p:stCondLst>
                        <p:cond delay="indefinite"/>
                      </p:stCondLst>
                      <p:childTnLst>
                        <p:par>
                          <p:cTn id="2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4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225" dur="1000"/>
                                        <p:tgtEl>
                                          <p:spTgt spid="1219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1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18" presetClass="exit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228" dur="1000"/>
                                        <p:tgtEl>
                                          <p:spTgt spid="1219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1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0" fill="hold" nodeType="clickPar">
                      <p:stCondLst>
                        <p:cond delay="indefinite"/>
                      </p:stCondLst>
                      <p:childTnLst>
                        <p:par>
                          <p:cTn id="2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7" fill="hold" nodeType="clickPar">
                      <p:stCondLst>
                        <p:cond delay="indefinite"/>
                      </p:stCondLst>
                      <p:childTnLst>
                        <p:par>
                          <p:cTn id="2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4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1900" grpId="0" animBg="1"/>
      <p:bldP spid="3130" grpId="0"/>
      <p:bldP spid="2" grpId="0"/>
      <p:bldP spid="3" grpId="0"/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صورة 21">
            <a:extLst>
              <a:ext uri="{FF2B5EF4-FFF2-40B4-BE49-F238E27FC236}">
                <a16:creationId xmlns:a16="http://schemas.microsoft.com/office/drawing/2014/main" id="{6CADD411-5566-1145-BAB8-E0D206A96D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2886" y="327000"/>
            <a:ext cx="3715004" cy="5784953"/>
          </a:xfrm>
          <a:custGeom>
            <a:avLst/>
            <a:gdLst>
              <a:gd name="connsiteX0" fmla="*/ 856 w 4953338"/>
              <a:gd name="connsiteY0" fmla="*/ 117 h 5373215"/>
              <a:gd name="connsiteX1" fmla="*/ 4954194 w 4953338"/>
              <a:gd name="connsiteY1" fmla="*/ 117 h 5373215"/>
              <a:gd name="connsiteX2" fmla="*/ 4954194 w 4953338"/>
              <a:gd name="connsiteY2" fmla="*/ 5373333 h 5373215"/>
              <a:gd name="connsiteX3" fmla="*/ 856 w 4953338"/>
              <a:gd name="connsiteY3" fmla="*/ 5373333 h 5373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53338" h="5373215">
                <a:moveTo>
                  <a:pt x="856" y="117"/>
                </a:moveTo>
                <a:lnTo>
                  <a:pt x="4954194" y="117"/>
                </a:lnTo>
                <a:lnTo>
                  <a:pt x="4954194" y="5373333"/>
                </a:lnTo>
                <a:lnTo>
                  <a:pt x="856" y="5373333"/>
                </a:lnTo>
                <a:close/>
              </a:path>
            </a:pathLst>
          </a:custGeom>
        </p:spPr>
      </p:pic>
      <p:sp>
        <p:nvSpPr>
          <p:cNvPr id="23" name="شكل حر: شكل 53">
            <a:extLst>
              <a:ext uri="{FF2B5EF4-FFF2-40B4-BE49-F238E27FC236}">
                <a16:creationId xmlns:a16="http://schemas.microsoft.com/office/drawing/2014/main" id="{F72B66A6-B4D9-F648-AC4E-A38CDEF2F7CF}"/>
              </a:ext>
            </a:extLst>
          </p:cNvPr>
          <p:cNvSpPr/>
          <p:nvPr/>
        </p:nvSpPr>
        <p:spPr>
          <a:xfrm>
            <a:off x="6610350" y="366714"/>
            <a:ext cx="3657600" cy="5703887"/>
          </a:xfrm>
          <a:custGeom>
            <a:avLst/>
            <a:gdLst>
              <a:gd name="connsiteX0" fmla="*/ 4877517 w 4877638"/>
              <a:gd name="connsiteY0" fmla="*/ 5057176 h 5298733"/>
              <a:gd name="connsiteX1" fmla="*/ 4564555 w 4877638"/>
              <a:gd name="connsiteY1" fmla="*/ 5298757 h 5298733"/>
              <a:gd name="connsiteX2" fmla="*/ 312778 w 4877638"/>
              <a:gd name="connsiteY2" fmla="*/ 5298757 h 5298733"/>
              <a:gd name="connsiteX3" fmla="*/ -122 w 4877638"/>
              <a:gd name="connsiteY3" fmla="*/ 5057176 h 5298733"/>
              <a:gd name="connsiteX4" fmla="*/ -122 w 4877638"/>
              <a:gd name="connsiteY4" fmla="*/ 241606 h 5298733"/>
              <a:gd name="connsiteX5" fmla="*/ 312778 w 4877638"/>
              <a:gd name="connsiteY5" fmla="*/ 24 h 5298733"/>
              <a:gd name="connsiteX6" fmla="*/ 4564373 w 4877638"/>
              <a:gd name="connsiteY6" fmla="*/ 24 h 5298733"/>
              <a:gd name="connsiteX7" fmla="*/ 4877334 w 4877638"/>
              <a:gd name="connsiteY7" fmla="*/ 241606 h 52987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77638" h="5298733">
                <a:moveTo>
                  <a:pt x="4877517" y="5057176"/>
                </a:moveTo>
                <a:cubicBezTo>
                  <a:pt x="4877517" y="5190563"/>
                  <a:pt x="4737558" y="5298757"/>
                  <a:pt x="4564555" y="5298757"/>
                </a:cubicBezTo>
                <a:lnTo>
                  <a:pt x="312778" y="5298757"/>
                </a:lnTo>
                <a:cubicBezTo>
                  <a:pt x="139959" y="5298757"/>
                  <a:pt x="-122" y="5190563"/>
                  <a:pt x="-122" y="5057176"/>
                </a:cubicBezTo>
                <a:lnTo>
                  <a:pt x="-122" y="241606"/>
                </a:lnTo>
                <a:cubicBezTo>
                  <a:pt x="-122" y="108158"/>
                  <a:pt x="139837" y="24"/>
                  <a:pt x="312778" y="24"/>
                </a:cubicBezTo>
                <a:lnTo>
                  <a:pt x="4564373" y="24"/>
                </a:lnTo>
                <a:cubicBezTo>
                  <a:pt x="4737192" y="24"/>
                  <a:pt x="4877334" y="108158"/>
                  <a:pt x="4877334" y="241606"/>
                </a:cubicBezTo>
                <a:close/>
              </a:path>
            </a:pathLst>
          </a:custGeom>
          <a:solidFill>
            <a:srgbClr val="FFFFFF"/>
          </a:solidFill>
          <a:ln w="6080" cap="flat">
            <a:noFill/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 dirty="0"/>
          </a:p>
        </p:txBody>
      </p:sp>
      <p:sp>
        <p:nvSpPr>
          <p:cNvPr id="24" name="شكل حر: شكل 6">
            <a:extLst>
              <a:ext uri="{FF2B5EF4-FFF2-40B4-BE49-F238E27FC236}">
                <a16:creationId xmlns:a16="http://schemas.microsoft.com/office/drawing/2014/main" id="{CE3CFA19-3EBF-DE40-9EB9-586CAE0E8A69}"/>
              </a:ext>
            </a:extLst>
          </p:cNvPr>
          <p:cNvSpPr/>
          <p:nvPr/>
        </p:nvSpPr>
        <p:spPr>
          <a:xfrm>
            <a:off x="2686051" y="31751"/>
            <a:ext cx="7872413" cy="6372225"/>
          </a:xfrm>
          <a:custGeom>
            <a:avLst/>
            <a:gdLst>
              <a:gd name="connsiteX0" fmla="*/ 10138460 w 10466513"/>
              <a:gd name="connsiteY0" fmla="*/ 24 h 5745020"/>
              <a:gd name="connsiteX1" fmla="*/ 327808 w 10466513"/>
              <a:gd name="connsiteY1" fmla="*/ 24 h 5745020"/>
              <a:gd name="connsiteX2" fmla="*/ -122 w 10466513"/>
              <a:gd name="connsiteY2" fmla="*/ 250916 h 5745020"/>
              <a:gd name="connsiteX3" fmla="*/ -122 w 10466513"/>
              <a:gd name="connsiteY3" fmla="*/ 5482773 h 5745020"/>
              <a:gd name="connsiteX4" fmla="*/ 327808 w 10466513"/>
              <a:gd name="connsiteY4" fmla="*/ 5745044 h 5745020"/>
              <a:gd name="connsiteX5" fmla="*/ 10138460 w 10466513"/>
              <a:gd name="connsiteY5" fmla="*/ 5745044 h 5745020"/>
              <a:gd name="connsiteX6" fmla="*/ 10466391 w 10466513"/>
              <a:gd name="connsiteY6" fmla="*/ 5482773 h 5745020"/>
              <a:gd name="connsiteX7" fmla="*/ 10466391 w 10466513"/>
              <a:gd name="connsiteY7" fmla="*/ 250916 h 5745020"/>
              <a:gd name="connsiteX8" fmla="*/ 10138460 w 10466513"/>
              <a:gd name="connsiteY8" fmla="*/ 24 h 57450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66513" h="5745020">
                <a:moveTo>
                  <a:pt x="10138460" y="24"/>
                </a:moveTo>
                <a:lnTo>
                  <a:pt x="327808" y="24"/>
                </a:lnTo>
                <a:cubicBezTo>
                  <a:pt x="144219" y="24"/>
                  <a:pt x="-122" y="109192"/>
                  <a:pt x="-122" y="250916"/>
                </a:cubicBezTo>
                <a:lnTo>
                  <a:pt x="-122" y="5482773"/>
                </a:lnTo>
                <a:cubicBezTo>
                  <a:pt x="-122" y="5624436"/>
                  <a:pt x="144219" y="5745044"/>
                  <a:pt x="327808" y="5745044"/>
                </a:cubicBezTo>
                <a:lnTo>
                  <a:pt x="10138460" y="5745044"/>
                </a:lnTo>
                <a:cubicBezTo>
                  <a:pt x="10322051" y="5745044"/>
                  <a:pt x="10466391" y="5624436"/>
                  <a:pt x="10466391" y="5482773"/>
                </a:cubicBezTo>
                <a:lnTo>
                  <a:pt x="10466391" y="250916"/>
                </a:lnTo>
                <a:cubicBezTo>
                  <a:pt x="10466391" y="109192"/>
                  <a:pt x="10322051" y="24"/>
                  <a:pt x="10138460" y="24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6080" cap="flat">
            <a:noFill/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pic>
        <p:nvPicPr>
          <p:cNvPr id="25" name="صورة 24">
            <a:extLst>
              <a:ext uri="{FF2B5EF4-FFF2-40B4-BE49-F238E27FC236}">
                <a16:creationId xmlns:a16="http://schemas.microsoft.com/office/drawing/2014/main" id="{EA69E798-D292-8947-87CA-26DC9C61BA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4394" y="426458"/>
            <a:ext cx="3715004" cy="5791504"/>
          </a:xfrm>
          <a:custGeom>
            <a:avLst/>
            <a:gdLst>
              <a:gd name="connsiteX0" fmla="*/ 50 w 4953338"/>
              <a:gd name="connsiteY0" fmla="*/ 139 h 5379300"/>
              <a:gd name="connsiteX1" fmla="*/ 4953388 w 4953338"/>
              <a:gd name="connsiteY1" fmla="*/ 139 h 5379300"/>
              <a:gd name="connsiteX2" fmla="*/ 4953388 w 4953338"/>
              <a:gd name="connsiteY2" fmla="*/ 5379440 h 5379300"/>
              <a:gd name="connsiteX3" fmla="*/ 50 w 4953338"/>
              <a:gd name="connsiteY3" fmla="*/ 5379440 h 5379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53338" h="5379300">
                <a:moveTo>
                  <a:pt x="50" y="139"/>
                </a:moveTo>
                <a:lnTo>
                  <a:pt x="4953388" y="139"/>
                </a:lnTo>
                <a:lnTo>
                  <a:pt x="4953388" y="5379440"/>
                </a:lnTo>
                <a:lnTo>
                  <a:pt x="50" y="5379440"/>
                </a:lnTo>
                <a:close/>
              </a:path>
            </a:pathLst>
          </a:custGeom>
        </p:spPr>
      </p:pic>
      <p:sp>
        <p:nvSpPr>
          <p:cNvPr id="26" name="شكل حر: شكل 8">
            <a:extLst>
              <a:ext uri="{FF2B5EF4-FFF2-40B4-BE49-F238E27FC236}">
                <a16:creationId xmlns:a16="http://schemas.microsoft.com/office/drawing/2014/main" id="{B342BE0D-3B9A-8441-BF4B-B7339A05C6D0}"/>
              </a:ext>
            </a:extLst>
          </p:cNvPr>
          <p:cNvSpPr/>
          <p:nvPr/>
        </p:nvSpPr>
        <p:spPr>
          <a:xfrm>
            <a:off x="2941638" y="469900"/>
            <a:ext cx="3657600" cy="5703888"/>
          </a:xfrm>
          <a:custGeom>
            <a:avLst/>
            <a:gdLst>
              <a:gd name="connsiteX0" fmla="*/ 4877334 w 4877455"/>
              <a:gd name="connsiteY0" fmla="*/ 5057176 h 5298672"/>
              <a:gd name="connsiteX1" fmla="*/ 4564434 w 4877455"/>
              <a:gd name="connsiteY1" fmla="*/ 5298696 h 5298672"/>
              <a:gd name="connsiteX2" fmla="*/ 312839 w 4877455"/>
              <a:gd name="connsiteY2" fmla="*/ 5298696 h 5298672"/>
              <a:gd name="connsiteX3" fmla="*/ -122 w 4877455"/>
              <a:gd name="connsiteY3" fmla="*/ 5057176 h 5298672"/>
              <a:gd name="connsiteX4" fmla="*/ -122 w 4877455"/>
              <a:gd name="connsiteY4" fmla="*/ 241606 h 5298672"/>
              <a:gd name="connsiteX5" fmla="*/ 312839 w 4877455"/>
              <a:gd name="connsiteY5" fmla="*/ 24 h 5298672"/>
              <a:gd name="connsiteX6" fmla="*/ 4564434 w 4877455"/>
              <a:gd name="connsiteY6" fmla="*/ 24 h 5298672"/>
              <a:gd name="connsiteX7" fmla="*/ 4877334 w 4877455"/>
              <a:gd name="connsiteY7" fmla="*/ 241606 h 5298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77455" h="5298672">
                <a:moveTo>
                  <a:pt x="4877334" y="5057176"/>
                </a:moveTo>
                <a:cubicBezTo>
                  <a:pt x="4877334" y="5190563"/>
                  <a:pt x="4737375" y="5298696"/>
                  <a:pt x="4564434" y="5298696"/>
                </a:cubicBezTo>
                <a:lnTo>
                  <a:pt x="312839" y="5298696"/>
                </a:lnTo>
                <a:cubicBezTo>
                  <a:pt x="140020" y="5298696"/>
                  <a:pt x="-122" y="5190563"/>
                  <a:pt x="-122" y="5057176"/>
                </a:cubicBezTo>
                <a:lnTo>
                  <a:pt x="-122" y="241606"/>
                </a:lnTo>
                <a:cubicBezTo>
                  <a:pt x="-122" y="108158"/>
                  <a:pt x="139837" y="24"/>
                  <a:pt x="312839" y="24"/>
                </a:cubicBezTo>
                <a:lnTo>
                  <a:pt x="4564434" y="24"/>
                </a:lnTo>
                <a:cubicBezTo>
                  <a:pt x="4737253" y="24"/>
                  <a:pt x="4877334" y="108158"/>
                  <a:pt x="4877334" y="241606"/>
                </a:cubicBezTo>
                <a:close/>
              </a:path>
            </a:pathLst>
          </a:custGeom>
          <a:solidFill>
            <a:srgbClr val="FFFFFF"/>
          </a:solidFill>
          <a:ln w="6080" cap="flat">
            <a:noFill/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pic>
        <p:nvPicPr>
          <p:cNvPr id="27" name="صورة 26">
            <a:extLst>
              <a:ext uri="{FF2B5EF4-FFF2-40B4-BE49-F238E27FC236}">
                <a16:creationId xmlns:a16="http://schemas.microsoft.com/office/drawing/2014/main" id="{E39CEA3A-EF3D-0B4B-A7E9-361CE1A0BD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92886" y="426458"/>
            <a:ext cx="3715004" cy="5791504"/>
          </a:xfrm>
          <a:custGeom>
            <a:avLst/>
            <a:gdLst>
              <a:gd name="connsiteX0" fmla="*/ 856 w 4953338"/>
              <a:gd name="connsiteY0" fmla="*/ 139 h 5379300"/>
              <a:gd name="connsiteX1" fmla="*/ 4954194 w 4953338"/>
              <a:gd name="connsiteY1" fmla="*/ 139 h 5379300"/>
              <a:gd name="connsiteX2" fmla="*/ 4954194 w 4953338"/>
              <a:gd name="connsiteY2" fmla="*/ 5379440 h 5379300"/>
              <a:gd name="connsiteX3" fmla="*/ 856 w 4953338"/>
              <a:gd name="connsiteY3" fmla="*/ 5379440 h 5379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53338" h="5379300">
                <a:moveTo>
                  <a:pt x="856" y="139"/>
                </a:moveTo>
                <a:lnTo>
                  <a:pt x="4954194" y="139"/>
                </a:lnTo>
                <a:lnTo>
                  <a:pt x="4954194" y="5379440"/>
                </a:lnTo>
                <a:lnTo>
                  <a:pt x="856" y="5379440"/>
                </a:lnTo>
                <a:close/>
              </a:path>
            </a:pathLst>
          </a:custGeom>
        </p:spPr>
      </p:pic>
      <p:sp>
        <p:nvSpPr>
          <p:cNvPr id="28" name="شكل حر: شكل 10">
            <a:extLst>
              <a:ext uri="{FF2B5EF4-FFF2-40B4-BE49-F238E27FC236}">
                <a16:creationId xmlns:a16="http://schemas.microsoft.com/office/drawing/2014/main" id="{2BB57604-A142-ED4C-89D6-E4C5A9CEA701}"/>
              </a:ext>
            </a:extLst>
          </p:cNvPr>
          <p:cNvSpPr/>
          <p:nvPr/>
        </p:nvSpPr>
        <p:spPr>
          <a:xfrm>
            <a:off x="6621463" y="469900"/>
            <a:ext cx="3657600" cy="5703888"/>
          </a:xfrm>
          <a:custGeom>
            <a:avLst/>
            <a:gdLst>
              <a:gd name="connsiteX0" fmla="*/ 4877517 w 4877638"/>
              <a:gd name="connsiteY0" fmla="*/ 5057176 h 5298672"/>
              <a:gd name="connsiteX1" fmla="*/ 4564555 w 4877638"/>
              <a:gd name="connsiteY1" fmla="*/ 5298696 h 5298672"/>
              <a:gd name="connsiteX2" fmla="*/ 312778 w 4877638"/>
              <a:gd name="connsiteY2" fmla="*/ 5298696 h 5298672"/>
              <a:gd name="connsiteX3" fmla="*/ -122 w 4877638"/>
              <a:gd name="connsiteY3" fmla="*/ 5057176 h 5298672"/>
              <a:gd name="connsiteX4" fmla="*/ -122 w 4877638"/>
              <a:gd name="connsiteY4" fmla="*/ 241606 h 5298672"/>
              <a:gd name="connsiteX5" fmla="*/ 312778 w 4877638"/>
              <a:gd name="connsiteY5" fmla="*/ 24 h 5298672"/>
              <a:gd name="connsiteX6" fmla="*/ 4564373 w 4877638"/>
              <a:gd name="connsiteY6" fmla="*/ 24 h 5298672"/>
              <a:gd name="connsiteX7" fmla="*/ 4877334 w 4877638"/>
              <a:gd name="connsiteY7" fmla="*/ 241606 h 5298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77638" h="5298672">
                <a:moveTo>
                  <a:pt x="4877517" y="5057176"/>
                </a:moveTo>
                <a:cubicBezTo>
                  <a:pt x="4877517" y="5190563"/>
                  <a:pt x="4737558" y="5298696"/>
                  <a:pt x="4564555" y="5298696"/>
                </a:cubicBezTo>
                <a:lnTo>
                  <a:pt x="312778" y="5298696"/>
                </a:lnTo>
                <a:cubicBezTo>
                  <a:pt x="139959" y="5298696"/>
                  <a:pt x="-122" y="5190563"/>
                  <a:pt x="-122" y="5057176"/>
                </a:cubicBezTo>
                <a:lnTo>
                  <a:pt x="-122" y="241606"/>
                </a:lnTo>
                <a:cubicBezTo>
                  <a:pt x="-122" y="108158"/>
                  <a:pt x="139837" y="24"/>
                  <a:pt x="312778" y="24"/>
                </a:cubicBezTo>
                <a:lnTo>
                  <a:pt x="4564373" y="24"/>
                </a:lnTo>
                <a:cubicBezTo>
                  <a:pt x="4737192" y="24"/>
                  <a:pt x="4877334" y="108158"/>
                  <a:pt x="4877334" y="241606"/>
                </a:cubicBezTo>
                <a:close/>
              </a:path>
            </a:pathLst>
          </a:custGeom>
          <a:solidFill>
            <a:srgbClr val="FFFFFF"/>
          </a:solidFill>
          <a:ln w="6080" cap="flat">
            <a:noFill/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pic>
        <p:nvPicPr>
          <p:cNvPr id="29" name="صورة 28">
            <a:extLst>
              <a:ext uri="{FF2B5EF4-FFF2-40B4-BE49-F238E27FC236}">
                <a16:creationId xmlns:a16="http://schemas.microsoft.com/office/drawing/2014/main" id="{FBDFF58F-891C-674D-B7FE-29FD63A105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45938" y="376255"/>
            <a:ext cx="3783461" cy="5791504"/>
          </a:xfrm>
          <a:custGeom>
            <a:avLst/>
            <a:gdLst>
              <a:gd name="connsiteX0" fmla="*/ 35 w 5044615"/>
              <a:gd name="connsiteY0" fmla="*/ 128 h 5379300"/>
              <a:gd name="connsiteX1" fmla="*/ 5044651 w 5044615"/>
              <a:gd name="connsiteY1" fmla="*/ 128 h 5379300"/>
              <a:gd name="connsiteX2" fmla="*/ 5044651 w 5044615"/>
              <a:gd name="connsiteY2" fmla="*/ 5379429 h 5379300"/>
              <a:gd name="connsiteX3" fmla="*/ 35 w 5044615"/>
              <a:gd name="connsiteY3" fmla="*/ 5379429 h 5379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44615" h="5379300">
                <a:moveTo>
                  <a:pt x="35" y="128"/>
                </a:moveTo>
                <a:lnTo>
                  <a:pt x="5044651" y="128"/>
                </a:lnTo>
                <a:lnTo>
                  <a:pt x="5044651" y="5379429"/>
                </a:lnTo>
                <a:lnTo>
                  <a:pt x="35" y="5379429"/>
                </a:lnTo>
                <a:close/>
              </a:path>
            </a:pathLst>
          </a:custGeom>
        </p:spPr>
      </p:pic>
      <p:sp>
        <p:nvSpPr>
          <p:cNvPr id="34" name="شكل حر: شكل 12">
            <a:extLst>
              <a:ext uri="{FF2B5EF4-FFF2-40B4-BE49-F238E27FC236}">
                <a16:creationId xmlns:a16="http://schemas.microsoft.com/office/drawing/2014/main" id="{FAEE44DE-9591-C042-B38A-66BCD190E25D}"/>
              </a:ext>
            </a:extLst>
          </p:cNvPr>
          <p:cNvSpPr/>
          <p:nvPr/>
        </p:nvSpPr>
        <p:spPr>
          <a:xfrm>
            <a:off x="2874964" y="417514"/>
            <a:ext cx="3724275" cy="5705475"/>
          </a:xfrm>
          <a:custGeom>
            <a:avLst/>
            <a:gdLst>
              <a:gd name="connsiteX0" fmla="*/ 4966239 w 4966360"/>
              <a:gd name="connsiteY0" fmla="*/ 5057175 h 5298732"/>
              <a:gd name="connsiteX1" fmla="*/ 4653339 w 4966360"/>
              <a:gd name="connsiteY1" fmla="*/ 5298757 h 5298732"/>
              <a:gd name="connsiteX2" fmla="*/ 312778 w 4966360"/>
              <a:gd name="connsiteY2" fmla="*/ 5298757 h 5298732"/>
              <a:gd name="connsiteX3" fmla="*/ -122 w 4966360"/>
              <a:gd name="connsiteY3" fmla="*/ 5057175 h 5298732"/>
              <a:gd name="connsiteX4" fmla="*/ -122 w 4966360"/>
              <a:gd name="connsiteY4" fmla="*/ 241606 h 5298732"/>
              <a:gd name="connsiteX5" fmla="*/ 312778 w 4966360"/>
              <a:gd name="connsiteY5" fmla="*/ 24 h 5298732"/>
              <a:gd name="connsiteX6" fmla="*/ 4653339 w 4966360"/>
              <a:gd name="connsiteY6" fmla="*/ 24 h 5298732"/>
              <a:gd name="connsiteX7" fmla="*/ 4966239 w 4966360"/>
              <a:gd name="connsiteY7" fmla="*/ 241606 h 5298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966360" h="5298732">
                <a:moveTo>
                  <a:pt x="4966239" y="5057175"/>
                </a:moveTo>
                <a:cubicBezTo>
                  <a:pt x="4966239" y="5190624"/>
                  <a:pt x="4826279" y="5298757"/>
                  <a:pt x="4653339" y="5298757"/>
                </a:cubicBezTo>
                <a:lnTo>
                  <a:pt x="312778" y="5298757"/>
                </a:lnTo>
                <a:cubicBezTo>
                  <a:pt x="139959" y="5298757"/>
                  <a:pt x="-122" y="5190624"/>
                  <a:pt x="-122" y="5057175"/>
                </a:cubicBezTo>
                <a:lnTo>
                  <a:pt x="-122" y="241606"/>
                </a:lnTo>
                <a:cubicBezTo>
                  <a:pt x="-122" y="108219"/>
                  <a:pt x="139837" y="24"/>
                  <a:pt x="312778" y="24"/>
                </a:cubicBezTo>
                <a:lnTo>
                  <a:pt x="4653339" y="24"/>
                </a:lnTo>
                <a:cubicBezTo>
                  <a:pt x="4826158" y="24"/>
                  <a:pt x="4966239" y="108219"/>
                  <a:pt x="4966239" y="241606"/>
                </a:cubicBezTo>
                <a:close/>
              </a:path>
            </a:pathLst>
          </a:custGeom>
          <a:solidFill>
            <a:srgbClr val="FFFFFF"/>
          </a:solidFill>
          <a:ln w="6080" cap="flat">
            <a:noFill/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pic>
        <p:nvPicPr>
          <p:cNvPr id="35" name="صورة 34">
            <a:extLst>
              <a:ext uri="{FF2B5EF4-FFF2-40B4-BE49-F238E27FC236}">
                <a16:creationId xmlns:a16="http://schemas.microsoft.com/office/drawing/2014/main" id="{0493691F-69E1-C04E-832E-F80AFD6582A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83759" y="376255"/>
            <a:ext cx="3792590" cy="5791504"/>
          </a:xfrm>
          <a:custGeom>
            <a:avLst/>
            <a:gdLst>
              <a:gd name="connsiteX0" fmla="*/ 854 w 5056786"/>
              <a:gd name="connsiteY0" fmla="*/ 128 h 5379300"/>
              <a:gd name="connsiteX1" fmla="*/ 5057640 w 5056786"/>
              <a:gd name="connsiteY1" fmla="*/ 128 h 5379300"/>
              <a:gd name="connsiteX2" fmla="*/ 5057640 w 5056786"/>
              <a:gd name="connsiteY2" fmla="*/ 5379429 h 5379300"/>
              <a:gd name="connsiteX3" fmla="*/ 854 w 5056786"/>
              <a:gd name="connsiteY3" fmla="*/ 5379429 h 5379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56786" h="5379300">
                <a:moveTo>
                  <a:pt x="854" y="128"/>
                </a:moveTo>
                <a:lnTo>
                  <a:pt x="5057640" y="128"/>
                </a:lnTo>
                <a:lnTo>
                  <a:pt x="5057640" y="5379429"/>
                </a:lnTo>
                <a:lnTo>
                  <a:pt x="854" y="5379429"/>
                </a:lnTo>
                <a:close/>
              </a:path>
            </a:pathLst>
          </a:custGeom>
        </p:spPr>
      </p:pic>
      <p:sp>
        <p:nvSpPr>
          <p:cNvPr id="36" name="شكل حر: شكل 14">
            <a:extLst>
              <a:ext uri="{FF2B5EF4-FFF2-40B4-BE49-F238E27FC236}">
                <a16:creationId xmlns:a16="http://schemas.microsoft.com/office/drawing/2014/main" id="{EEC4C721-5185-0C46-8A5D-C9125A71CEAB}"/>
              </a:ext>
            </a:extLst>
          </p:cNvPr>
          <p:cNvSpPr/>
          <p:nvPr/>
        </p:nvSpPr>
        <p:spPr>
          <a:xfrm>
            <a:off x="6610350" y="417514"/>
            <a:ext cx="3735388" cy="5705475"/>
          </a:xfrm>
          <a:custGeom>
            <a:avLst/>
            <a:gdLst>
              <a:gd name="connsiteX0" fmla="*/ 4981086 w 4981207"/>
              <a:gd name="connsiteY0" fmla="*/ 5057175 h 5298732"/>
              <a:gd name="connsiteX1" fmla="*/ 4668187 w 4981207"/>
              <a:gd name="connsiteY1" fmla="*/ 5298757 h 5298732"/>
              <a:gd name="connsiteX2" fmla="*/ 312839 w 4981207"/>
              <a:gd name="connsiteY2" fmla="*/ 5298757 h 5298732"/>
              <a:gd name="connsiteX3" fmla="*/ -122 w 4981207"/>
              <a:gd name="connsiteY3" fmla="*/ 5057175 h 5298732"/>
              <a:gd name="connsiteX4" fmla="*/ -122 w 4981207"/>
              <a:gd name="connsiteY4" fmla="*/ 241606 h 5298732"/>
              <a:gd name="connsiteX5" fmla="*/ 312839 w 4981207"/>
              <a:gd name="connsiteY5" fmla="*/ 24 h 5298732"/>
              <a:gd name="connsiteX6" fmla="*/ 4668187 w 4981207"/>
              <a:gd name="connsiteY6" fmla="*/ 24 h 5298732"/>
              <a:gd name="connsiteX7" fmla="*/ 4981086 w 4981207"/>
              <a:gd name="connsiteY7" fmla="*/ 241606 h 5298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981207" h="5298732">
                <a:moveTo>
                  <a:pt x="4981086" y="5057175"/>
                </a:moveTo>
                <a:cubicBezTo>
                  <a:pt x="4981086" y="5190624"/>
                  <a:pt x="4841127" y="5298757"/>
                  <a:pt x="4668187" y="5298757"/>
                </a:cubicBezTo>
                <a:lnTo>
                  <a:pt x="312839" y="5298757"/>
                </a:lnTo>
                <a:cubicBezTo>
                  <a:pt x="140020" y="5298757"/>
                  <a:pt x="-122" y="5190624"/>
                  <a:pt x="-122" y="5057175"/>
                </a:cubicBezTo>
                <a:lnTo>
                  <a:pt x="-122" y="241606"/>
                </a:lnTo>
                <a:cubicBezTo>
                  <a:pt x="-122" y="108219"/>
                  <a:pt x="139837" y="24"/>
                  <a:pt x="312839" y="24"/>
                </a:cubicBezTo>
                <a:lnTo>
                  <a:pt x="4668187" y="24"/>
                </a:lnTo>
                <a:cubicBezTo>
                  <a:pt x="4841006" y="24"/>
                  <a:pt x="4981086" y="108219"/>
                  <a:pt x="4981086" y="241606"/>
                </a:cubicBezTo>
                <a:close/>
              </a:path>
            </a:pathLst>
          </a:custGeom>
          <a:solidFill>
            <a:srgbClr val="FFFFFF"/>
          </a:solidFill>
          <a:ln w="6080" cap="flat">
            <a:noFill/>
            <a:prstDash val="solid"/>
            <a:miter/>
          </a:ln>
        </p:spPr>
        <p:txBody>
          <a:bodyPr rtlCol="1" anchor="ctr"/>
          <a:lstStyle/>
          <a:p>
            <a:pPr marL="0" algn="r" defTabSz="914400" rtl="1" eaLnBrk="1" latinLnBrk="0" hangingPunct="1">
              <a:defRPr/>
            </a:pPr>
            <a:endParaRPr lang="ar-EG" sz="1350"/>
          </a:p>
        </p:txBody>
      </p:sp>
      <p:pic>
        <p:nvPicPr>
          <p:cNvPr id="37" name="صورة 36">
            <a:extLst>
              <a:ext uri="{FF2B5EF4-FFF2-40B4-BE49-F238E27FC236}">
                <a16:creationId xmlns:a16="http://schemas.microsoft.com/office/drawing/2014/main" id="{09F0BB97-C100-EF41-A0E2-7C0B0F6BC6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4394" y="327000"/>
            <a:ext cx="3715004" cy="5784953"/>
          </a:xfrm>
          <a:custGeom>
            <a:avLst/>
            <a:gdLst>
              <a:gd name="connsiteX0" fmla="*/ 50 w 4953338"/>
              <a:gd name="connsiteY0" fmla="*/ 117 h 5373215"/>
              <a:gd name="connsiteX1" fmla="*/ 4953388 w 4953338"/>
              <a:gd name="connsiteY1" fmla="*/ 117 h 5373215"/>
              <a:gd name="connsiteX2" fmla="*/ 4953388 w 4953338"/>
              <a:gd name="connsiteY2" fmla="*/ 5373333 h 5373215"/>
              <a:gd name="connsiteX3" fmla="*/ 50 w 4953338"/>
              <a:gd name="connsiteY3" fmla="*/ 5373333 h 5373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53338" h="5373215">
                <a:moveTo>
                  <a:pt x="50" y="117"/>
                </a:moveTo>
                <a:lnTo>
                  <a:pt x="4953388" y="117"/>
                </a:lnTo>
                <a:lnTo>
                  <a:pt x="4953388" y="5373333"/>
                </a:lnTo>
                <a:lnTo>
                  <a:pt x="50" y="5373333"/>
                </a:lnTo>
                <a:close/>
              </a:path>
            </a:pathLst>
          </a:custGeom>
        </p:spPr>
      </p:pic>
      <p:sp>
        <p:nvSpPr>
          <p:cNvPr id="38" name="شكل حر: شكل 26">
            <a:extLst>
              <a:ext uri="{FF2B5EF4-FFF2-40B4-BE49-F238E27FC236}">
                <a16:creationId xmlns:a16="http://schemas.microsoft.com/office/drawing/2014/main" id="{4BA3AF40-79AF-4A4D-9ACA-13BFB1119FC6}"/>
              </a:ext>
            </a:extLst>
          </p:cNvPr>
          <p:cNvSpPr/>
          <p:nvPr/>
        </p:nvSpPr>
        <p:spPr>
          <a:xfrm>
            <a:off x="2943225" y="366714"/>
            <a:ext cx="3657600" cy="5703887"/>
          </a:xfrm>
          <a:custGeom>
            <a:avLst/>
            <a:gdLst>
              <a:gd name="connsiteX0" fmla="*/ 4877517 w 4877638"/>
              <a:gd name="connsiteY0" fmla="*/ 5057176 h 5298733"/>
              <a:gd name="connsiteX1" fmla="*/ 4564556 w 4877638"/>
              <a:gd name="connsiteY1" fmla="*/ 5298757 h 5298733"/>
              <a:gd name="connsiteX2" fmla="*/ 312778 w 4877638"/>
              <a:gd name="connsiteY2" fmla="*/ 5298757 h 5298733"/>
              <a:gd name="connsiteX3" fmla="*/ -122 w 4877638"/>
              <a:gd name="connsiteY3" fmla="*/ 5057176 h 5298733"/>
              <a:gd name="connsiteX4" fmla="*/ -122 w 4877638"/>
              <a:gd name="connsiteY4" fmla="*/ 241606 h 5298733"/>
              <a:gd name="connsiteX5" fmla="*/ 312778 w 4877638"/>
              <a:gd name="connsiteY5" fmla="*/ 24 h 5298733"/>
              <a:gd name="connsiteX6" fmla="*/ 4564373 w 4877638"/>
              <a:gd name="connsiteY6" fmla="*/ 24 h 5298733"/>
              <a:gd name="connsiteX7" fmla="*/ 4877334 w 4877638"/>
              <a:gd name="connsiteY7" fmla="*/ 241606 h 52987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77638" h="5298733">
                <a:moveTo>
                  <a:pt x="4877517" y="5057176"/>
                </a:moveTo>
                <a:cubicBezTo>
                  <a:pt x="4877517" y="5190563"/>
                  <a:pt x="4737558" y="5298757"/>
                  <a:pt x="4564556" y="5298757"/>
                </a:cubicBezTo>
                <a:lnTo>
                  <a:pt x="312778" y="5298757"/>
                </a:lnTo>
                <a:cubicBezTo>
                  <a:pt x="139959" y="5298757"/>
                  <a:pt x="-122" y="5190563"/>
                  <a:pt x="-122" y="5057176"/>
                </a:cubicBezTo>
                <a:lnTo>
                  <a:pt x="-122" y="241606"/>
                </a:lnTo>
                <a:cubicBezTo>
                  <a:pt x="-122" y="108158"/>
                  <a:pt x="139837" y="24"/>
                  <a:pt x="312778" y="24"/>
                </a:cubicBezTo>
                <a:lnTo>
                  <a:pt x="4564373" y="24"/>
                </a:lnTo>
                <a:cubicBezTo>
                  <a:pt x="4737192" y="24"/>
                  <a:pt x="4877334" y="108158"/>
                  <a:pt x="4877334" y="241606"/>
                </a:cubicBezTo>
                <a:close/>
              </a:path>
            </a:pathLst>
          </a:custGeom>
          <a:solidFill>
            <a:srgbClr val="FFFFFF"/>
          </a:solidFill>
          <a:ln w="6080" cap="flat">
            <a:noFill/>
            <a:prstDash val="solid"/>
            <a:miter/>
          </a:ln>
        </p:spPr>
        <p:txBody>
          <a:bodyPr rtlCol="1" anchor="ctr"/>
          <a:lstStyle/>
          <a:p>
            <a:pPr algn="r" rtl="1">
              <a:defRPr/>
            </a:pPr>
            <a:endParaRPr lang="ar-EG" sz="1350"/>
          </a:p>
        </p:txBody>
      </p:sp>
      <p:sp>
        <p:nvSpPr>
          <p:cNvPr id="39" name="شكل حر: شكل 27">
            <a:extLst>
              <a:ext uri="{FF2B5EF4-FFF2-40B4-BE49-F238E27FC236}">
                <a16:creationId xmlns:a16="http://schemas.microsoft.com/office/drawing/2014/main" id="{564819D8-921E-5244-AADE-53A1CA9E05C3}"/>
              </a:ext>
            </a:extLst>
          </p:cNvPr>
          <p:cNvSpPr/>
          <p:nvPr/>
        </p:nvSpPr>
        <p:spPr>
          <a:xfrm>
            <a:off x="3208338" y="1579564"/>
            <a:ext cx="3205162" cy="53975"/>
          </a:xfrm>
          <a:custGeom>
            <a:avLst/>
            <a:gdLst>
              <a:gd name="connsiteX0" fmla="*/ 0 w 4274353"/>
              <a:gd name="connsiteY0" fmla="*/ 0 h 6085"/>
              <a:gd name="connsiteX1" fmla="*/ 4274354 w 4274353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74353" h="6085">
                <a:moveTo>
                  <a:pt x="0" y="0"/>
                </a:moveTo>
                <a:lnTo>
                  <a:pt x="4274354" y="0"/>
                </a:lnTo>
              </a:path>
            </a:pathLst>
          </a:custGeom>
          <a:ln w="12161" cap="rnd">
            <a:solidFill>
              <a:srgbClr val="E3A06B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40" name="شكل حر: شكل 28">
            <a:extLst>
              <a:ext uri="{FF2B5EF4-FFF2-40B4-BE49-F238E27FC236}">
                <a16:creationId xmlns:a16="http://schemas.microsoft.com/office/drawing/2014/main" id="{7F0025CC-0283-024C-930F-1B994E5B6454}"/>
              </a:ext>
            </a:extLst>
          </p:cNvPr>
          <p:cNvSpPr/>
          <p:nvPr/>
        </p:nvSpPr>
        <p:spPr>
          <a:xfrm>
            <a:off x="3208338" y="1903414"/>
            <a:ext cx="3192462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41" name="شكل حر: شكل 29">
            <a:extLst>
              <a:ext uri="{FF2B5EF4-FFF2-40B4-BE49-F238E27FC236}">
                <a16:creationId xmlns:a16="http://schemas.microsoft.com/office/drawing/2014/main" id="{0041AE8D-0434-394A-B373-274E23CBE723}"/>
              </a:ext>
            </a:extLst>
          </p:cNvPr>
          <p:cNvSpPr/>
          <p:nvPr/>
        </p:nvSpPr>
        <p:spPr>
          <a:xfrm>
            <a:off x="3208338" y="2122489"/>
            <a:ext cx="3192462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42" name="شكل حر: شكل 30">
            <a:extLst>
              <a:ext uri="{FF2B5EF4-FFF2-40B4-BE49-F238E27FC236}">
                <a16:creationId xmlns:a16="http://schemas.microsoft.com/office/drawing/2014/main" id="{E5E1D5C1-8BCB-4343-993B-7CDF5160A4C2}"/>
              </a:ext>
            </a:extLst>
          </p:cNvPr>
          <p:cNvSpPr/>
          <p:nvPr/>
        </p:nvSpPr>
        <p:spPr>
          <a:xfrm>
            <a:off x="3208338" y="2343151"/>
            <a:ext cx="3192462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43" name="شكل حر: شكل 31">
            <a:extLst>
              <a:ext uri="{FF2B5EF4-FFF2-40B4-BE49-F238E27FC236}">
                <a16:creationId xmlns:a16="http://schemas.microsoft.com/office/drawing/2014/main" id="{6CFF96DE-5C2F-CC49-8C88-371C3EB29941}"/>
              </a:ext>
            </a:extLst>
          </p:cNvPr>
          <p:cNvSpPr/>
          <p:nvPr/>
        </p:nvSpPr>
        <p:spPr>
          <a:xfrm>
            <a:off x="3208338" y="2573339"/>
            <a:ext cx="3192462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44" name="شكل حر: شكل 32">
            <a:extLst>
              <a:ext uri="{FF2B5EF4-FFF2-40B4-BE49-F238E27FC236}">
                <a16:creationId xmlns:a16="http://schemas.microsoft.com/office/drawing/2014/main" id="{4624BD12-2D92-DB44-873F-5A60A5595726}"/>
              </a:ext>
            </a:extLst>
          </p:cNvPr>
          <p:cNvSpPr/>
          <p:nvPr/>
        </p:nvSpPr>
        <p:spPr>
          <a:xfrm>
            <a:off x="3208338" y="2792413"/>
            <a:ext cx="3192462" cy="55562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45" name="شكل حر: شكل 33">
            <a:extLst>
              <a:ext uri="{FF2B5EF4-FFF2-40B4-BE49-F238E27FC236}">
                <a16:creationId xmlns:a16="http://schemas.microsoft.com/office/drawing/2014/main" id="{1D323B04-4EA7-804B-A38F-021D9C5D014C}"/>
              </a:ext>
            </a:extLst>
          </p:cNvPr>
          <p:cNvSpPr/>
          <p:nvPr/>
        </p:nvSpPr>
        <p:spPr>
          <a:xfrm>
            <a:off x="3208338" y="3013076"/>
            <a:ext cx="3192462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46" name="شكل حر: شكل 34">
            <a:extLst>
              <a:ext uri="{FF2B5EF4-FFF2-40B4-BE49-F238E27FC236}">
                <a16:creationId xmlns:a16="http://schemas.microsoft.com/office/drawing/2014/main" id="{04EE4CB5-F0FE-1E41-82B5-F31499379577}"/>
              </a:ext>
            </a:extLst>
          </p:cNvPr>
          <p:cNvSpPr/>
          <p:nvPr/>
        </p:nvSpPr>
        <p:spPr>
          <a:xfrm>
            <a:off x="3208338" y="3232151"/>
            <a:ext cx="3192462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47" name="شكل حر: شكل 35">
            <a:extLst>
              <a:ext uri="{FF2B5EF4-FFF2-40B4-BE49-F238E27FC236}">
                <a16:creationId xmlns:a16="http://schemas.microsoft.com/office/drawing/2014/main" id="{406FD265-C662-6D4E-8C45-7C9BB31D11C5}"/>
              </a:ext>
            </a:extLst>
          </p:cNvPr>
          <p:cNvSpPr/>
          <p:nvPr/>
        </p:nvSpPr>
        <p:spPr>
          <a:xfrm>
            <a:off x="3208338" y="3462338"/>
            <a:ext cx="3192462" cy="55562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48" name="شكل حر: شكل 36">
            <a:extLst>
              <a:ext uri="{FF2B5EF4-FFF2-40B4-BE49-F238E27FC236}">
                <a16:creationId xmlns:a16="http://schemas.microsoft.com/office/drawing/2014/main" id="{33ADA1D1-632E-A849-A3DF-310705671A38}"/>
              </a:ext>
            </a:extLst>
          </p:cNvPr>
          <p:cNvSpPr/>
          <p:nvPr/>
        </p:nvSpPr>
        <p:spPr>
          <a:xfrm>
            <a:off x="3208338" y="3683001"/>
            <a:ext cx="3192462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49" name="شكل حر: شكل 37">
            <a:extLst>
              <a:ext uri="{FF2B5EF4-FFF2-40B4-BE49-F238E27FC236}">
                <a16:creationId xmlns:a16="http://schemas.microsoft.com/office/drawing/2014/main" id="{1F26F091-2957-1443-BEFB-3B4AE72CCBAB}"/>
              </a:ext>
            </a:extLst>
          </p:cNvPr>
          <p:cNvSpPr/>
          <p:nvPr/>
        </p:nvSpPr>
        <p:spPr>
          <a:xfrm>
            <a:off x="3208338" y="3902076"/>
            <a:ext cx="3192462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50" name="شكل حر: شكل 38">
            <a:extLst>
              <a:ext uri="{FF2B5EF4-FFF2-40B4-BE49-F238E27FC236}">
                <a16:creationId xmlns:a16="http://schemas.microsoft.com/office/drawing/2014/main" id="{919C0D30-76F4-AE4B-BC8F-9AE3F0E2BC9F}"/>
              </a:ext>
            </a:extLst>
          </p:cNvPr>
          <p:cNvSpPr/>
          <p:nvPr/>
        </p:nvSpPr>
        <p:spPr>
          <a:xfrm>
            <a:off x="3208338" y="4122739"/>
            <a:ext cx="3192462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51" name="شكل حر: شكل 39">
            <a:extLst>
              <a:ext uri="{FF2B5EF4-FFF2-40B4-BE49-F238E27FC236}">
                <a16:creationId xmlns:a16="http://schemas.microsoft.com/office/drawing/2014/main" id="{7106FA10-0C3B-C541-9597-1F5FA30AF9F2}"/>
              </a:ext>
            </a:extLst>
          </p:cNvPr>
          <p:cNvSpPr/>
          <p:nvPr/>
        </p:nvSpPr>
        <p:spPr>
          <a:xfrm>
            <a:off x="3208338" y="4352926"/>
            <a:ext cx="3192462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52" name="شكل حر: شكل 40">
            <a:extLst>
              <a:ext uri="{FF2B5EF4-FFF2-40B4-BE49-F238E27FC236}">
                <a16:creationId xmlns:a16="http://schemas.microsoft.com/office/drawing/2014/main" id="{AC327E26-8EDA-024F-A0C9-C43B50966D7C}"/>
              </a:ext>
            </a:extLst>
          </p:cNvPr>
          <p:cNvSpPr/>
          <p:nvPr/>
        </p:nvSpPr>
        <p:spPr>
          <a:xfrm>
            <a:off x="3208338" y="4572001"/>
            <a:ext cx="3192462" cy="55563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53" name="شكل حر: شكل 41">
            <a:extLst>
              <a:ext uri="{FF2B5EF4-FFF2-40B4-BE49-F238E27FC236}">
                <a16:creationId xmlns:a16="http://schemas.microsoft.com/office/drawing/2014/main" id="{3F762FC7-A64F-9A45-9C69-4699CDA995E2}"/>
              </a:ext>
            </a:extLst>
          </p:cNvPr>
          <p:cNvSpPr/>
          <p:nvPr/>
        </p:nvSpPr>
        <p:spPr>
          <a:xfrm>
            <a:off x="3208338" y="4840288"/>
            <a:ext cx="3205162" cy="55562"/>
          </a:xfrm>
          <a:custGeom>
            <a:avLst/>
            <a:gdLst>
              <a:gd name="connsiteX0" fmla="*/ 0 w 4274353"/>
              <a:gd name="connsiteY0" fmla="*/ 0 h 6085"/>
              <a:gd name="connsiteX1" fmla="*/ 4274354 w 4274353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74353" h="6085">
                <a:moveTo>
                  <a:pt x="0" y="0"/>
                </a:moveTo>
                <a:lnTo>
                  <a:pt x="4274354" y="0"/>
                </a:lnTo>
              </a:path>
            </a:pathLst>
          </a:custGeom>
          <a:ln w="12161" cap="rnd">
            <a:solidFill>
              <a:srgbClr val="E3A06B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54" name="شكل حر: شكل 54">
            <a:extLst>
              <a:ext uri="{FF2B5EF4-FFF2-40B4-BE49-F238E27FC236}">
                <a16:creationId xmlns:a16="http://schemas.microsoft.com/office/drawing/2014/main" id="{F55F239E-045F-2746-B9D4-5126F8D2D211}"/>
              </a:ext>
            </a:extLst>
          </p:cNvPr>
          <p:cNvSpPr/>
          <p:nvPr/>
        </p:nvSpPr>
        <p:spPr>
          <a:xfrm>
            <a:off x="6886575" y="1579564"/>
            <a:ext cx="3206750" cy="53975"/>
          </a:xfrm>
          <a:custGeom>
            <a:avLst/>
            <a:gdLst>
              <a:gd name="connsiteX0" fmla="*/ 0 w 4274353"/>
              <a:gd name="connsiteY0" fmla="*/ 0 h 6085"/>
              <a:gd name="connsiteX1" fmla="*/ 4274354 w 4274353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74353" h="6085">
                <a:moveTo>
                  <a:pt x="0" y="0"/>
                </a:moveTo>
                <a:lnTo>
                  <a:pt x="4274354" y="0"/>
                </a:lnTo>
              </a:path>
            </a:pathLst>
          </a:custGeom>
          <a:ln w="12161" cap="rnd">
            <a:solidFill>
              <a:srgbClr val="E3A06B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55" name="شكل حر: شكل 55">
            <a:extLst>
              <a:ext uri="{FF2B5EF4-FFF2-40B4-BE49-F238E27FC236}">
                <a16:creationId xmlns:a16="http://schemas.microsoft.com/office/drawing/2014/main" id="{44E56EB4-F8E5-9D41-A70A-77EBD3BEF09E}"/>
              </a:ext>
            </a:extLst>
          </p:cNvPr>
          <p:cNvSpPr/>
          <p:nvPr/>
        </p:nvSpPr>
        <p:spPr>
          <a:xfrm>
            <a:off x="6886575" y="4840288"/>
            <a:ext cx="3206750" cy="55562"/>
          </a:xfrm>
          <a:custGeom>
            <a:avLst/>
            <a:gdLst>
              <a:gd name="connsiteX0" fmla="*/ 0 w 4274353"/>
              <a:gd name="connsiteY0" fmla="*/ 0 h 6085"/>
              <a:gd name="connsiteX1" fmla="*/ 4274354 w 4274353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74353" h="6085">
                <a:moveTo>
                  <a:pt x="0" y="0"/>
                </a:moveTo>
                <a:lnTo>
                  <a:pt x="4274354" y="0"/>
                </a:lnTo>
              </a:path>
            </a:pathLst>
          </a:custGeom>
          <a:ln w="12161" cap="rnd">
            <a:solidFill>
              <a:srgbClr val="E3A06B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56" name="شكل حر: شكل 56">
            <a:extLst>
              <a:ext uri="{FF2B5EF4-FFF2-40B4-BE49-F238E27FC236}">
                <a16:creationId xmlns:a16="http://schemas.microsoft.com/office/drawing/2014/main" id="{4BC646EA-18FC-2F4B-B91A-BA157FCF770E}"/>
              </a:ext>
            </a:extLst>
          </p:cNvPr>
          <p:cNvSpPr/>
          <p:nvPr/>
        </p:nvSpPr>
        <p:spPr>
          <a:xfrm>
            <a:off x="6886575" y="1903414"/>
            <a:ext cx="3194050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57" name="شكل حر: شكل 57">
            <a:extLst>
              <a:ext uri="{FF2B5EF4-FFF2-40B4-BE49-F238E27FC236}">
                <a16:creationId xmlns:a16="http://schemas.microsoft.com/office/drawing/2014/main" id="{E7D755B0-A841-2549-9E8C-0FF7F426D675}"/>
              </a:ext>
            </a:extLst>
          </p:cNvPr>
          <p:cNvSpPr/>
          <p:nvPr/>
        </p:nvSpPr>
        <p:spPr>
          <a:xfrm>
            <a:off x="6886575" y="2122489"/>
            <a:ext cx="3194050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58" name="شكل حر: شكل 58">
            <a:extLst>
              <a:ext uri="{FF2B5EF4-FFF2-40B4-BE49-F238E27FC236}">
                <a16:creationId xmlns:a16="http://schemas.microsoft.com/office/drawing/2014/main" id="{ED2DCF2E-D70B-A84F-9531-50B28500E1F1}"/>
              </a:ext>
            </a:extLst>
          </p:cNvPr>
          <p:cNvSpPr/>
          <p:nvPr/>
        </p:nvSpPr>
        <p:spPr>
          <a:xfrm>
            <a:off x="6886575" y="2343151"/>
            <a:ext cx="3194050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59" name="شكل حر: شكل 59">
            <a:extLst>
              <a:ext uri="{FF2B5EF4-FFF2-40B4-BE49-F238E27FC236}">
                <a16:creationId xmlns:a16="http://schemas.microsoft.com/office/drawing/2014/main" id="{48A11FC9-7F6E-FA4F-B997-E916C939515D}"/>
              </a:ext>
            </a:extLst>
          </p:cNvPr>
          <p:cNvSpPr/>
          <p:nvPr/>
        </p:nvSpPr>
        <p:spPr>
          <a:xfrm>
            <a:off x="6886575" y="2573339"/>
            <a:ext cx="3194050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60" name="شكل حر: شكل 60">
            <a:extLst>
              <a:ext uri="{FF2B5EF4-FFF2-40B4-BE49-F238E27FC236}">
                <a16:creationId xmlns:a16="http://schemas.microsoft.com/office/drawing/2014/main" id="{6BD713C5-6365-3F4A-A306-99EA308E19EB}"/>
              </a:ext>
            </a:extLst>
          </p:cNvPr>
          <p:cNvSpPr/>
          <p:nvPr/>
        </p:nvSpPr>
        <p:spPr>
          <a:xfrm>
            <a:off x="6886575" y="2792413"/>
            <a:ext cx="3194050" cy="55562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61" name="شكل حر: شكل 61">
            <a:extLst>
              <a:ext uri="{FF2B5EF4-FFF2-40B4-BE49-F238E27FC236}">
                <a16:creationId xmlns:a16="http://schemas.microsoft.com/office/drawing/2014/main" id="{1D76659C-5643-5741-9C9E-33A0DEF1425F}"/>
              </a:ext>
            </a:extLst>
          </p:cNvPr>
          <p:cNvSpPr/>
          <p:nvPr/>
        </p:nvSpPr>
        <p:spPr>
          <a:xfrm>
            <a:off x="6886575" y="3013076"/>
            <a:ext cx="3194050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62" name="شكل حر: شكل 62">
            <a:extLst>
              <a:ext uri="{FF2B5EF4-FFF2-40B4-BE49-F238E27FC236}">
                <a16:creationId xmlns:a16="http://schemas.microsoft.com/office/drawing/2014/main" id="{53C97050-13C4-EC40-A35B-AE8EC0701D3C}"/>
              </a:ext>
            </a:extLst>
          </p:cNvPr>
          <p:cNvSpPr/>
          <p:nvPr/>
        </p:nvSpPr>
        <p:spPr>
          <a:xfrm>
            <a:off x="6886575" y="3232151"/>
            <a:ext cx="3194050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63" name="شكل حر: شكل 63">
            <a:extLst>
              <a:ext uri="{FF2B5EF4-FFF2-40B4-BE49-F238E27FC236}">
                <a16:creationId xmlns:a16="http://schemas.microsoft.com/office/drawing/2014/main" id="{AEB59F3E-DC17-A743-B045-FA17AC92B971}"/>
              </a:ext>
            </a:extLst>
          </p:cNvPr>
          <p:cNvSpPr/>
          <p:nvPr/>
        </p:nvSpPr>
        <p:spPr>
          <a:xfrm>
            <a:off x="6886575" y="3462338"/>
            <a:ext cx="3194050" cy="55562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64" name="شكل حر: شكل 64">
            <a:extLst>
              <a:ext uri="{FF2B5EF4-FFF2-40B4-BE49-F238E27FC236}">
                <a16:creationId xmlns:a16="http://schemas.microsoft.com/office/drawing/2014/main" id="{164F98EE-0071-654E-BBF1-414BEEF3C43B}"/>
              </a:ext>
            </a:extLst>
          </p:cNvPr>
          <p:cNvSpPr/>
          <p:nvPr/>
        </p:nvSpPr>
        <p:spPr>
          <a:xfrm>
            <a:off x="6886575" y="3683001"/>
            <a:ext cx="3194050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65" name="شكل حر: شكل 65">
            <a:extLst>
              <a:ext uri="{FF2B5EF4-FFF2-40B4-BE49-F238E27FC236}">
                <a16:creationId xmlns:a16="http://schemas.microsoft.com/office/drawing/2014/main" id="{9463334B-2014-B847-BF07-38CDAA708E84}"/>
              </a:ext>
            </a:extLst>
          </p:cNvPr>
          <p:cNvSpPr/>
          <p:nvPr/>
        </p:nvSpPr>
        <p:spPr>
          <a:xfrm>
            <a:off x="6886575" y="3902076"/>
            <a:ext cx="3194050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66" name="شكل حر: شكل 66">
            <a:extLst>
              <a:ext uri="{FF2B5EF4-FFF2-40B4-BE49-F238E27FC236}">
                <a16:creationId xmlns:a16="http://schemas.microsoft.com/office/drawing/2014/main" id="{66E6EF4F-FCC3-E243-BDF8-47F5782139D1}"/>
              </a:ext>
            </a:extLst>
          </p:cNvPr>
          <p:cNvSpPr/>
          <p:nvPr/>
        </p:nvSpPr>
        <p:spPr>
          <a:xfrm>
            <a:off x="6886575" y="4122739"/>
            <a:ext cx="3194050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67" name="شكل حر: شكل 67">
            <a:extLst>
              <a:ext uri="{FF2B5EF4-FFF2-40B4-BE49-F238E27FC236}">
                <a16:creationId xmlns:a16="http://schemas.microsoft.com/office/drawing/2014/main" id="{1B2D1283-B54F-B448-97EF-25CB3140A3E3}"/>
              </a:ext>
            </a:extLst>
          </p:cNvPr>
          <p:cNvSpPr/>
          <p:nvPr/>
        </p:nvSpPr>
        <p:spPr>
          <a:xfrm>
            <a:off x="6886575" y="4352926"/>
            <a:ext cx="3194050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68" name="شكل حر: شكل 68">
            <a:extLst>
              <a:ext uri="{FF2B5EF4-FFF2-40B4-BE49-F238E27FC236}">
                <a16:creationId xmlns:a16="http://schemas.microsoft.com/office/drawing/2014/main" id="{6F03CBBC-D212-8C45-97C4-2F83E50D9256}"/>
              </a:ext>
            </a:extLst>
          </p:cNvPr>
          <p:cNvSpPr/>
          <p:nvPr/>
        </p:nvSpPr>
        <p:spPr>
          <a:xfrm>
            <a:off x="6886575" y="4572001"/>
            <a:ext cx="3194050" cy="55563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29745" name="مربع نص 105">
            <a:extLst>
              <a:ext uri="{FF2B5EF4-FFF2-40B4-BE49-F238E27FC236}">
                <a16:creationId xmlns:a16="http://schemas.microsoft.com/office/drawing/2014/main" id="{0C1AD1CA-D20E-AA4E-A685-8097347935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94813" y="4908551"/>
            <a:ext cx="73501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0"/>
              </a:spcBef>
              <a:buFontTx/>
              <a:buNone/>
            </a:pPr>
            <a:r>
              <a:rPr lang="ar-EG" altLang="ar-SA" sz="1200">
                <a:solidFill>
                  <a:srgbClr val="E3A06B"/>
                </a:solidFill>
                <a:ea typeface="AdvertisingLight"/>
                <a:cs typeface="AdvertisingLight"/>
              </a:rPr>
              <a:t>1</a:t>
            </a:r>
          </a:p>
        </p:txBody>
      </p:sp>
      <p:sp>
        <p:nvSpPr>
          <p:cNvPr id="29746" name="مربع نص 106">
            <a:extLst>
              <a:ext uri="{FF2B5EF4-FFF2-40B4-BE49-F238E27FC236}">
                <a16:creationId xmlns:a16="http://schemas.microsoft.com/office/drawing/2014/main" id="{75D2F44C-D044-BB4A-B735-52AC0B15B9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76888" y="4910139"/>
            <a:ext cx="73501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0"/>
              </a:spcBef>
              <a:buFontTx/>
              <a:buNone/>
            </a:pPr>
            <a:r>
              <a:rPr lang="ar-EG" altLang="ar-SA" sz="1200">
                <a:solidFill>
                  <a:srgbClr val="E3A06B"/>
                </a:solidFill>
                <a:ea typeface="AdvertisingLight"/>
                <a:cs typeface="AdvertisingLight"/>
              </a:rPr>
              <a:t>2</a:t>
            </a:r>
          </a:p>
        </p:txBody>
      </p:sp>
      <p:pic>
        <p:nvPicPr>
          <p:cNvPr id="72" name="صورة 71">
            <a:hlinkClick r:id="rId7" action="ppaction://hlinksldjump"/>
            <a:extLst>
              <a:ext uri="{FF2B5EF4-FFF2-40B4-BE49-F238E27FC236}">
                <a16:creationId xmlns:a16="http://schemas.microsoft.com/office/drawing/2014/main" id="{8CB7528B-A31C-D947-B91C-5E685862DDE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45245" y="595575"/>
            <a:ext cx="405748" cy="579723"/>
          </a:xfrm>
          <a:prstGeom prst="rect">
            <a:avLst/>
          </a:prstGeom>
          <a:effectLst>
            <a:glow rad="152400">
              <a:schemeClr val="accent1">
                <a:alpha val="0"/>
              </a:schemeClr>
            </a:glow>
            <a:softEdge rad="0"/>
          </a:effectLst>
        </p:spPr>
      </p:pic>
      <p:pic>
        <p:nvPicPr>
          <p:cNvPr id="29748" name="Picture 37">
            <a:extLst>
              <a:ext uri="{FF2B5EF4-FFF2-40B4-BE49-F238E27FC236}">
                <a16:creationId xmlns:a16="http://schemas.microsoft.com/office/drawing/2014/main" id="{3219C2C6-9F8B-B949-A983-ED8C42F500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985" t="-6742"/>
          <a:stretch/>
        </p:blipFill>
        <p:spPr bwMode="auto">
          <a:xfrm>
            <a:off x="8940799" y="130497"/>
            <a:ext cx="1558925" cy="5981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45" name="Rectangle 65">
            <a:extLst>
              <a:ext uri="{FF2B5EF4-FFF2-40B4-BE49-F238E27FC236}">
                <a16:creationId xmlns:a16="http://schemas.microsoft.com/office/drawing/2014/main" id="{4AF8EF25-4A89-4B4D-BD4F-A17B0F572A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06839" y="1168400"/>
            <a:ext cx="6010275" cy="649288"/>
          </a:xfrm>
          <a:prstGeom prst="rect">
            <a:avLst/>
          </a:prstGeom>
          <a:solidFill>
            <a:schemeClr val="bg1"/>
          </a:solidFill>
          <a:ln w="57150" cmpd="thinThick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ar-SA" altLang="ar-SA" sz="2400"/>
              <a:t>أوجد ق . م . أ  لوحيدتي الحد  ١٠ أ  ب  ،  ٢٥ أ</a:t>
            </a:r>
            <a:endParaRPr lang="ar-SA" altLang="ar-SA" baseline="30000">
              <a:solidFill>
                <a:srgbClr val="FF0000"/>
              </a:solidFill>
            </a:endParaRPr>
          </a:p>
        </p:txBody>
      </p:sp>
      <p:graphicFrame>
        <p:nvGraphicFramePr>
          <p:cNvPr id="122946" name="Group 66">
            <a:extLst>
              <a:ext uri="{FF2B5EF4-FFF2-40B4-BE49-F238E27FC236}">
                <a16:creationId xmlns:a16="http://schemas.microsoft.com/office/drawing/2014/main" id="{23AF5B4D-3B3E-5247-BBDE-E5DBA421BE51}"/>
              </a:ext>
            </a:extLst>
          </p:cNvPr>
          <p:cNvGraphicFramePr>
            <a:graphicFrameLocks noGrp="1"/>
          </p:cNvGraphicFramePr>
          <p:nvPr/>
        </p:nvGraphicFramePr>
        <p:xfrm>
          <a:off x="3468689" y="2436813"/>
          <a:ext cx="6696075" cy="3148011"/>
        </p:xfrm>
        <a:graphic>
          <a:graphicData uri="http://schemas.openxmlformats.org/drawingml/2006/table">
            <a:tbl>
              <a:tblPr rtl="1"/>
              <a:tblGrid>
                <a:gridCol w="210682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8924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049337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1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ar-SA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3" marR="91443" anchor="ctr" horzOverflow="overflow">
                    <a:lnL w="28575" cap="flat" cmpd="thinThick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thinThick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thinThick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thinThick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D9BD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1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ar-SA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3" marR="91443" anchor="ctr" horzOverflow="overflow">
                    <a:lnL w="12700" cap="flat" cmpd="thinThick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thinThick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thinThick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thinThick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5D6C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49337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1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ar-SA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3" marR="91443" anchor="ctr" horzOverflow="overflow">
                    <a:lnL w="28575" cap="flat" cmpd="thinThick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thinThick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thinThick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thinThick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D9BD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1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ar-SA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3" marR="91443" anchor="ctr" horzOverflow="overflow">
                    <a:lnL w="12700" cap="flat" cmpd="thinThick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thinThick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thinThick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thinThick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5D6C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49337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1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ar-SA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3" marR="91443" anchor="ctr" horzOverflow="overflow">
                    <a:lnL w="28575" cap="flat" cmpd="thinThick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thinThick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thinThick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thinThick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D9BD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1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ar-SA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3" marR="91443" anchor="ctr" horzOverflow="overflow">
                    <a:lnL w="12700" cap="flat" cmpd="thinThick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thinThick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thinThick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thinThick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5D6C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3130" name="Text Box 58">
            <a:extLst>
              <a:ext uri="{FF2B5EF4-FFF2-40B4-BE49-F238E27FC236}">
                <a16:creationId xmlns:a16="http://schemas.microsoft.com/office/drawing/2014/main" id="{5943FE2D-906A-814F-B791-192D286F25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16839" y="2738438"/>
            <a:ext cx="22002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/>
              <a:t>١٠ أ  ب</a:t>
            </a:r>
            <a:endParaRPr lang="en-US" altLang="ar-SA" sz="2400"/>
          </a:p>
        </p:txBody>
      </p:sp>
      <p:sp>
        <p:nvSpPr>
          <p:cNvPr id="2" name="Text Box 58">
            <a:extLst>
              <a:ext uri="{FF2B5EF4-FFF2-40B4-BE49-F238E27FC236}">
                <a16:creationId xmlns:a16="http://schemas.microsoft.com/office/drawing/2014/main" id="{23B04640-01BD-0C48-8B0C-2E7C6DFC59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83489" y="3754438"/>
            <a:ext cx="22002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/>
              <a:t>٢٥ أ </a:t>
            </a:r>
            <a:endParaRPr lang="en-US" altLang="ar-SA" baseline="30000">
              <a:solidFill>
                <a:srgbClr val="FF0000"/>
              </a:solidFill>
            </a:endParaRPr>
          </a:p>
        </p:txBody>
      </p:sp>
      <p:sp>
        <p:nvSpPr>
          <p:cNvPr id="3" name="Text Box 58">
            <a:extLst>
              <a:ext uri="{FF2B5EF4-FFF2-40B4-BE49-F238E27FC236}">
                <a16:creationId xmlns:a16="http://schemas.microsoft.com/office/drawing/2014/main" id="{5ECF7A35-FAE1-BB42-9FD6-BC55CCC652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27951" y="4816475"/>
            <a:ext cx="22002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/>
              <a:t>ق . م . أ</a:t>
            </a:r>
            <a:endParaRPr lang="en-US" altLang="ar-SA" sz="2400"/>
          </a:p>
        </p:txBody>
      </p:sp>
      <p:sp>
        <p:nvSpPr>
          <p:cNvPr id="4" name="Text Box 58">
            <a:extLst>
              <a:ext uri="{FF2B5EF4-FFF2-40B4-BE49-F238E27FC236}">
                <a16:creationId xmlns:a16="http://schemas.microsoft.com/office/drawing/2014/main" id="{97730C05-C101-564B-B424-0A5D818E1F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80214" y="2760663"/>
            <a:ext cx="10445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/>
              <a:t>٢ × ٥</a:t>
            </a:r>
            <a:endParaRPr lang="en-US" altLang="ar-SA" sz="2400"/>
          </a:p>
        </p:txBody>
      </p:sp>
      <p:sp>
        <p:nvSpPr>
          <p:cNvPr id="5" name="Text Box 58">
            <a:extLst>
              <a:ext uri="{FF2B5EF4-FFF2-40B4-BE49-F238E27FC236}">
                <a16:creationId xmlns:a16="http://schemas.microsoft.com/office/drawing/2014/main" id="{56F910DB-888A-C54B-9BDB-627F004A39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12014" y="4838700"/>
            <a:ext cx="542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/>
              <a:t>٥</a:t>
            </a:r>
            <a:endParaRPr lang="en-US" altLang="ar-SA" sz="2400"/>
          </a:p>
        </p:txBody>
      </p:sp>
      <p:sp>
        <p:nvSpPr>
          <p:cNvPr id="6" name="Text Box 58">
            <a:extLst>
              <a:ext uri="{FF2B5EF4-FFF2-40B4-BE49-F238E27FC236}">
                <a16:creationId xmlns:a16="http://schemas.microsoft.com/office/drawing/2014/main" id="{D3C446F9-3233-2E45-96ED-F2AB799D21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0464" y="2760663"/>
            <a:ext cx="7191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/>
              <a:t>×  أ </a:t>
            </a:r>
            <a:endParaRPr lang="en-US" altLang="ar-SA" sz="2400"/>
          </a:p>
        </p:txBody>
      </p:sp>
      <p:sp>
        <p:nvSpPr>
          <p:cNvPr id="7" name="Text Box 58">
            <a:extLst>
              <a:ext uri="{FF2B5EF4-FFF2-40B4-BE49-F238E27FC236}">
                <a16:creationId xmlns:a16="http://schemas.microsoft.com/office/drawing/2014/main" id="{50F64B4E-CC95-3649-9FE7-CDC183087D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75276" y="2760663"/>
            <a:ext cx="9366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/>
              <a:t>×  ب</a:t>
            </a:r>
            <a:endParaRPr lang="en-US" altLang="ar-SA" sz="2400"/>
          </a:p>
        </p:txBody>
      </p:sp>
      <p:sp>
        <p:nvSpPr>
          <p:cNvPr id="8" name="Text Box 58">
            <a:extLst>
              <a:ext uri="{FF2B5EF4-FFF2-40B4-BE49-F238E27FC236}">
                <a16:creationId xmlns:a16="http://schemas.microsoft.com/office/drawing/2014/main" id="{3D44419D-2E16-1942-9C90-F861EC3F6D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72264" y="3816350"/>
            <a:ext cx="10826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/>
              <a:t>٥ × ٥ </a:t>
            </a:r>
            <a:endParaRPr lang="en-US" altLang="ar-SA" sz="2400"/>
          </a:p>
        </p:txBody>
      </p:sp>
      <p:sp>
        <p:nvSpPr>
          <p:cNvPr id="9" name="Text Box 58">
            <a:extLst>
              <a:ext uri="{FF2B5EF4-FFF2-40B4-BE49-F238E27FC236}">
                <a16:creationId xmlns:a16="http://schemas.microsoft.com/office/drawing/2014/main" id="{8C1F7851-4623-F740-98DB-3AC8D72448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21389" y="3816350"/>
            <a:ext cx="7953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/>
              <a:t>×  أ </a:t>
            </a:r>
            <a:endParaRPr lang="en-US" altLang="ar-SA" sz="2400"/>
          </a:p>
        </p:txBody>
      </p:sp>
      <p:sp>
        <p:nvSpPr>
          <p:cNvPr id="10" name="Text Box 58">
            <a:extLst>
              <a:ext uri="{FF2B5EF4-FFF2-40B4-BE49-F238E27FC236}">
                <a16:creationId xmlns:a16="http://schemas.microsoft.com/office/drawing/2014/main" id="{CE49283B-1446-054F-BC84-147F945FD6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56426" y="4835525"/>
            <a:ext cx="4349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/>
              <a:t>×</a:t>
            </a:r>
            <a:endParaRPr lang="en-US" altLang="ar-SA" sz="2400"/>
          </a:p>
        </p:txBody>
      </p:sp>
      <p:sp>
        <p:nvSpPr>
          <p:cNvPr id="11" name="Text Box 58">
            <a:extLst>
              <a:ext uri="{FF2B5EF4-FFF2-40B4-BE49-F238E27FC236}">
                <a16:creationId xmlns:a16="http://schemas.microsoft.com/office/drawing/2014/main" id="{C5613586-39D6-C144-8A0D-9095CA5189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61139" y="4838700"/>
            <a:ext cx="4349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/>
              <a:t>أ</a:t>
            </a:r>
            <a:endParaRPr lang="en-US" altLang="ar-SA" sz="2400"/>
          </a:p>
        </p:txBody>
      </p:sp>
      <p:sp>
        <p:nvSpPr>
          <p:cNvPr id="12" name="Text Box 58">
            <a:extLst>
              <a:ext uri="{FF2B5EF4-FFF2-40B4-BE49-F238E27FC236}">
                <a16:creationId xmlns:a16="http://schemas.microsoft.com/office/drawing/2014/main" id="{534AF8D0-3938-D949-A71C-5A0860A159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37289" y="4835525"/>
            <a:ext cx="4349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/>
              <a:t>=</a:t>
            </a:r>
            <a:endParaRPr lang="en-US" altLang="ar-SA" sz="2400"/>
          </a:p>
        </p:txBody>
      </p:sp>
      <p:sp>
        <p:nvSpPr>
          <p:cNvPr id="13" name="Text Box 58">
            <a:extLst>
              <a:ext uri="{FF2B5EF4-FFF2-40B4-BE49-F238E27FC236}">
                <a16:creationId xmlns:a16="http://schemas.microsoft.com/office/drawing/2014/main" id="{5791AF0C-0FC3-E140-A77E-A4AFA1A89D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6200" y="4835525"/>
            <a:ext cx="11557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/>
              <a:t>٥ أ</a:t>
            </a:r>
            <a:endParaRPr lang="en-US" altLang="ar-SA" baseline="30000">
              <a:solidFill>
                <a:srgbClr val="FF0000"/>
              </a:solidFill>
            </a:endParaRPr>
          </a:p>
        </p:txBody>
      </p:sp>
      <p:sp>
        <p:nvSpPr>
          <p:cNvPr id="122975" name="Oval 95">
            <a:extLst>
              <a:ext uri="{FF2B5EF4-FFF2-40B4-BE49-F238E27FC236}">
                <a16:creationId xmlns:a16="http://schemas.microsoft.com/office/drawing/2014/main" id="{6467C48E-5B93-944D-9106-5048BAFDBA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44311" y="3751145"/>
            <a:ext cx="259765" cy="519351"/>
          </a:xfrm>
          <a:prstGeom prst="ellipse">
            <a:avLst/>
          </a:prstGeom>
          <a:noFill/>
          <a:ln w="28575" algn="ctr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9933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ar-SA" altLang="ar-SA" sz="1800"/>
          </a:p>
        </p:txBody>
      </p:sp>
      <p:sp>
        <p:nvSpPr>
          <p:cNvPr id="122976" name="Oval 96">
            <a:extLst>
              <a:ext uri="{FF2B5EF4-FFF2-40B4-BE49-F238E27FC236}">
                <a16:creationId xmlns:a16="http://schemas.microsoft.com/office/drawing/2014/main" id="{A0BD9F64-0A32-DE4D-AE15-205F774AE9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09399" y="2698632"/>
            <a:ext cx="259765" cy="519351"/>
          </a:xfrm>
          <a:prstGeom prst="ellipse">
            <a:avLst/>
          </a:prstGeom>
          <a:noFill/>
          <a:ln w="28575" algn="ctr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9933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ar-SA" altLang="ar-SA" sz="1800"/>
          </a:p>
        </p:txBody>
      </p:sp>
      <p:sp>
        <p:nvSpPr>
          <p:cNvPr id="122977" name="Oval 97">
            <a:extLst>
              <a:ext uri="{FF2B5EF4-FFF2-40B4-BE49-F238E27FC236}">
                <a16:creationId xmlns:a16="http://schemas.microsoft.com/office/drawing/2014/main" id="{3E5757CF-CE44-C248-AA34-04F9F1E893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17236" y="3751145"/>
            <a:ext cx="259765" cy="519351"/>
          </a:xfrm>
          <a:prstGeom prst="ellipse">
            <a:avLst/>
          </a:prstGeom>
          <a:noFill/>
          <a:ln w="28575" algn="ctr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9933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ar-SA" altLang="ar-SA" sz="1800"/>
          </a:p>
        </p:txBody>
      </p:sp>
      <p:sp>
        <p:nvSpPr>
          <p:cNvPr id="122978" name="Oval 98">
            <a:extLst>
              <a:ext uri="{FF2B5EF4-FFF2-40B4-BE49-F238E27FC236}">
                <a16:creationId xmlns:a16="http://schemas.microsoft.com/office/drawing/2014/main" id="{A3A1EF4D-0C49-314F-AF38-F0B634EA42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63286" y="2684345"/>
            <a:ext cx="259765" cy="519351"/>
          </a:xfrm>
          <a:prstGeom prst="ellipse">
            <a:avLst/>
          </a:prstGeom>
          <a:noFill/>
          <a:ln w="28575" algn="ctr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9933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ar-SA" altLang="ar-SA" sz="1800"/>
          </a:p>
        </p:txBody>
      </p:sp>
      <p:sp>
        <p:nvSpPr>
          <p:cNvPr id="73" name="مربع نص 72">
            <a:extLst>
              <a:ext uri="{FF2B5EF4-FFF2-40B4-BE49-F238E27FC236}">
                <a16:creationId xmlns:a16="http://schemas.microsoft.com/office/drawing/2014/main" id="{8FCB16B5-0DD3-A349-B86E-D3FE4DC360C4}"/>
              </a:ext>
            </a:extLst>
          </p:cNvPr>
          <p:cNvSpPr txBox="1"/>
          <p:nvPr/>
        </p:nvSpPr>
        <p:spPr>
          <a:xfrm>
            <a:off x="10271664" y="297712"/>
            <a:ext cx="1179601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/>
              <a:t>٨/صـ٦١</a:t>
            </a:r>
          </a:p>
        </p:txBody>
      </p:sp>
      <p:pic>
        <p:nvPicPr>
          <p:cNvPr id="75" name="صورة 74">
            <a:extLst>
              <a:ext uri="{FF2B5EF4-FFF2-40B4-BE49-F238E27FC236}">
                <a16:creationId xmlns:a16="http://schemas.microsoft.com/office/drawing/2014/main" id="{14B450F9-C9A2-2346-A600-A61333F8AB66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alphaModFix amt="50000"/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artisticGlowEdges/>
                    </a14:imgEffect>
                  </a14:imgLayer>
                </a14:imgProps>
              </a:ext>
            </a:extLst>
          </a:blip>
          <a:srcRect b="25551"/>
          <a:stretch/>
        </p:blipFill>
        <p:spPr>
          <a:xfrm>
            <a:off x="446567" y="5044441"/>
            <a:ext cx="1433033" cy="1016116"/>
          </a:xfrm>
          <a:prstGeom prst="rect">
            <a:avLst/>
          </a:prstGeom>
          <a:ln>
            <a:noFill/>
          </a:ln>
        </p:spPr>
      </p:pic>
      <p:sp>
        <p:nvSpPr>
          <p:cNvPr id="14" name="عنصر نائب لرقم الشريحة 13">
            <a:extLst>
              <a:ext uri="{FF2B5EF4-FFF2-40B4-BE49-F238E27FC236}">
                <a16:creationId xmlns:a16="http://schemas.microsoft.com/office/drawing/2014/main" id="{FBB58131-BE3F-A18E-60DD-9FA8519024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A3627-5448-6340-AE5D-967BA302A46C}" type="slidenum">
              <a:rPr lang="ar-SA" smtClean="0"/>
              <a:t>305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6924530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29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29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229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800" decel="100000"/>
                                        <p:tgtEl>
                                          <p:spTgt spid="1229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1229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1229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1229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29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29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6" dur="1000"/>
                                        <p:tgtEl>
                                          <p:spTgt spid="3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 nodeType="clickPar">
                      <p:stCondLst>
                        <p:cond delay="indefinite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 nodeType="clickPar">
                      <p:stCondLst>
                        <p:cond delay="indefinite"/>
                      </p:stCondLst>
                      <p:childTnLst>
                        <p:par>
                          <p:cTn id="7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8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800" decel="100000"/>
                                        <p:tgtEl>
                                          <p:spTgt spid="1229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800" decel="100000" fill="hold"/>
                                        <p:tgtEl>
                                          <p:spTgt spid="1229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800" decel="100000" fill="hold"/>
                                        <p:tgtEl>
                                          <p:spTgt spid="1229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800" decel="100000" fill="hold"/>
                                        <p:tgtEl>
                                          <p:spTgt spid="1229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29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29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800" decel="100000"/>
                                        <p:tgtEl>
                                          <p:spTgt spid="1229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800" decel="100000" fill="hold"/>
                                        <p:tgtEl>
                                          <p:spTgt spid="1229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800" decel="100000" fill="hold"/>
                                        <p:tgtEl>
                                          <p:spTgt spid="1229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800" decel="100000" fill="hold"/>
                                        <p:tgtEl>
                                          <p:spTgt spid="1229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29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29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 nodeType="clickPar">
                      <p:stCondLst>
                        <p:cond delay="indefinite"/>
                      </p:stCondLst>
                      <p:childTnLst>
                        <p:par>
                          <p:cTn id="9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6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0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 nodeType="clickPar">
                      <p:stCondLst>
                        <p:cond delay="indefinite"/>
                      </p:stCondLst>
                      <p:childTnLst>
                        <p:par>
                          <p:cTn id="10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3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0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 nodeType="clickPar">
                      <p:stCondLst>
                        <p:cond delay="indefinite"/>
                      </p:stCondLst>
                      <p:childTnLst>
                        <p:par>
                          <p:cTn id="10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0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11" dur="1000"/>
                                        <p:tgtEl>
                                          <p:spTgt spid="1229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2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8" presetClass="exit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14" dur="1000"/>
                                        <p:tgtEl>
                                          <p:spTgt spid="1229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2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 nodeType="clickPar">
                      <p:stCondLst>
                        <p:cond delay="indefinite"/>
                      </p:stCondLst>
                      <p:childTnLst>
                        <p:par>
                          <p:cTn id="1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8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800" decel="100000"/>
                                        <p:tgtEl>
                                          <p:spTgt spid="1229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800" decel="100000" fill="hold"/>
                                        <p:tgtEl>
                                          <p:spTgt spid="12297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800" decel="100000" fill="hold"/>
                                        <p:tgtEl>
                                          <p:spTgt spid="1229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800" decel="100000" fill="hold"/>
                                        <p:tgtEl>
                                          <p:spTgt spid="1229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29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29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6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800" decel="100000"/>
                                        <p:tgtEl>
                                          <p:spTgt spid="1229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9" dur="800" decel="100000" fill="hold"/>
                                        <p:tgtEl>
                                          <p:spTgt spid="12297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800" decel="100000" fill="hold"/>
                                        <p:tgtEl>
                                          <p:spTgt spid="1229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800" decel="100000" fill="hold"/>
                                        <p:tgtEl>
                                          <p:spTgt spid="1229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29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29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 nodeType="clickPar">
                      <p:stCondLst>
                        <p:cond delay="indefinite"/>
                      </p:stCondLst>
                      <p:childTnLst>
                        <p:par>
                          <p:cTn id="1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6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 nodeType="clickPar">
                      <p:stCondLst>
                        <p:cond delay="indefinite"/>
                      </p:stCondLst>
                      <p:childTnLst>
                        <p:par>
                          <p:cTn id="1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3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44" dur="1000"/>
                                        <p:tgtEl>
                                          <p:spTgt spid="1229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29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8" presetClass="exit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47" dur="1000"/>
                                        <p:tgtEl>
                                          <p:spTgt spid="1229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29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 nodeType="clickPar">
                      <p:stCondLst>
                        <p:cond delay="indefinite"/>
                      </p:stCondLst>
                      <p:childTnLst>
                        <p:par>
                          <p:cTn id="1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1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 nodeType="clickPar">
                      <p:stCondLst>
                        <p:cond delay="indefinite"/>
                      </p:stCondLst>
                      <p:childTnLst>
                        <p:par>
                          <p:cTn id="1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8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45" grpId="0" animBg="1"/>
      <p:bldP spid="3130" grpId="0"/>
      <p:bldP spid="2" grpId="0"/>
      <p:bldP spid="3" grpId="0"/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مجموعة 32">
            <a:extLst>
              <a:ext uri="{FF2B5EF4-FFF2-40B4-BE49-F238E27FC236}">
                <a16:creationId xmlns:a16="http://schemas.microsoft.com/office/drawing/2014/main" id="{00DAED36-CD53-6549-B9DD-73B0F4C066EA}"/>
              </a:ext>
            </a:extLst>
          </p:cNvPr>
          <p:cNvGrpSpPr/>
          <p:nvPr/>
        </p:nvGrpSpPr>
        <p:grpSpPr>
          <a:xfrm>
            <a:off x="-371892" y="-2089"/>
            <a:ext cx="12552217" cy="7012339"/>
            <a:chOff x="5708821" y="-593124"/>
            <a:chExt cx="12223376" cy="6858000"/>
          </a:xfrm>
        </p:grpSpPr>
        <p:pic>
          <p:nvPicPr>
            <p:cNvPr id="5" name="صورة 4">
              <a:extLst>
                <a:ext uri="{FF2B5EF4-FFF2-40B4-BE49-F238E27FC236}">
                  <a16:creationId xmlns:a16="http://schemas.microsoft.com/office/drawing/2014/main" id="{CA3ED70B-FC4C-334E-8C42-A117BC5C532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179493" y="-593124"/>
              <a:ext cx="5250656" cy="6858000"/>
            </a:xfrm>
            <a:prstGeom prst="rect">
              <a:avLst/>
            </a:prstGeom>
          </p:spPr>
        </p:pic>
        <p:pic>
          <p:nvPicPr>
            <p:cNvPr id="11" name="صورة 10">
              <a:extLst>
                <a:ext uri="{FF2B5EF4-FFF2-40B4-BE49-F238E27FC236}">
                  <a16:creationId xmlns:a16="http://schemas.microsoft.com/office/drawing/2014/main" id="{C1218B1C-CDFC-6B49-A31B-70B3FCE9D13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708821" y="-593124"/>
              <a:ext cx="3470672" cy="6858000"/>
            </a:xfrm>
            <a:prstGeom prst="rect">
              <a:avLst/>
            </a:prstGeom>
          </p:spPr>
        </p:pic>
        <p:pic>
          <p:nvPicPr>
            <p:cNvPr id="13" name="صورة 12">
              <a:extLst>
                <a:ext uri="{FF2B5EF4-FFF2-40B4-BE49-F238E27FC236}">
                  <a16:creationId xmlns:a16="http://schemas.microsoft.com/office/drawing/2014/main" id="{A415ED47-F7A6-5A41-98A8-6FE478D2F50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4430149" y="-593124"/>
              <a:ext cx="3502048" cy="6858000"/>
            </a:xfrm>
            <a:prstGeom prst="rect">
              <a:avLst/>
            </a:prstGeom>
          </p:spPr>
        </p:pic>
      </p:grpSp>
      <p:pic>
        <p:nvPicPr>
          <p:cNvPr id="7" name="صورة 6" descr="صورة تحتوي على نص, إلكترونيات, شاشة عرض, عرض&#10;&#10;تم إنشاء الوصف تلقائياً">
            <a:extLst>
              <a:ext uri="{FF2B5EF4-FFF2-40B4-BE49-F238E27FC236}">
                <a16:creationId xmlns:a16="http://schemas.microsoft.com/office/drawing/2014/main" id="{A9B4F677-D53B-D948-941B-ABC46CB1E57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1689" b="4144"/>
          <a:stretch/>
        </p:blipFill>
        <p:spPr>
          <a:xfrm>
            <a:off x="2382732" y="1437328"/>
            <a:ext cx="6002351" cy="3441775"/>
          </a:xfrm>
          <a:prstGeom prst="rect">
            <a:avLst/>
          </a:prstGeom>
        </p:spPr>
      </p:pic>
      <p:grpSp>
        <p:nvGrpSpPr>
          <p:cNvPr id="77" name="مجموعة 76">
            <a:extLst>
              <a:ext uri="{FF2B5EF4-FFF2-40B4-BE49-F238E27FC236}">
                <a16:creationId xmlns:a16="http://schemas.microsoft.com/office/drawing/2014/main" id="{136D9EE0-DE9F-234D-8FDD-BB792F58F078}"/>
              </a:ext>
            </a:extLst>
          </p:cNvPr>
          <p:cNvGrpSpPr/>
          <p:nvPr/>
        </p:nvGrpSpPr>
        <p:grpSpPr>
          <a:xfrm>
            <a:off x="-141138" y="2703210"/>
            <a:ext cx="1878225" cy="2334601"/>
            <a:chOff x="189605" y="2010681"/>
            <a:chExt cx="2198606" cy="3136864"/>
          </a:xfrm>
        </p:grpSpPr>
        <p:pic>
          <p:nvPicPr>
            <p:cNvPr id="50" name="صورة 49" descr="صورة تحتوي على نص, أثاث, منضدة, رف&#10;&#10;تم إنشاء الوصف تلقائياً">
              <a:extLst>
                <a:ext uri="{FF2B5EF4-FFF2-40B4-BE49-F238E27FC236}">
                  <a16:creationId xmlns:a16="http://schemas.microsoft.com/office/drawing/2014/main" id="{F3B4F084-BC2A-8843-A610-107EF8548A2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837473B0-CC2E-450A-ABE3-18F120FF3D39}">
                  <a1611:picAttrSrcUrl xmlns:a1611="http://schemas.microsoft.com/office/drawing/2016/11/main" r:id="rId8"/>
                </a:ext>
              </a:extLst>
            </a:blip>
            <a:stretch>
              <a:fillRect/>
            </a:stretch>
          </p:blipFill>
          <p:spPr>
            <a:xfrm>
              <a:off x="189605" y="2016844"/>
              <a:ext cx="2198606" cy="3130701"/>
            </a:xfrm>
            <a:prstGeom prst="rect">
              <a:avLst/>
            </a:prstGeom>
          </p:spPr>
        </p:pic>
        <p:grpSp>
          <p:nvGrpSpPr>
            <p:cNvPr id="76" name="مجموعة 75">
              <a:extLst>
                <a:ext uri="{FF2B5EF4-FFF2-40B4-BE49-F238E27FC236}">
                  <a16:creationId xmlns:a16="http://schemas.microsoft.com/office/drawing/2014/main" id="{33E66DAF-0142-DD40-8BFB-A0398C0EAF3E}"/>
                </a:ext>
              </a:extLst>
            </p:cNvPr>
            <p:cNvGrpSpPr/>
            <p:nvPr/>
          </p:nvGrpSpPr>
          <p:grpSpPr>
            <a:xfrm>
              <a:off x="324840" y="2010681"/>
              <a:ext cx="1928136" cy="3105678"/>
              <a:chOff x="309323" y="2016843"/>
              <a:chExt cx="1928136" cy="3105678"/>
            </a:xfrm>
          </p:grpSpPr>
          <p:pic>
            <p:nvPicPr>
              <p:cNvPr id="46" name="صورة 45" descr="صورة تحتوي على نص, داخلي, رف, مختلف&#10;&#10;تم إنشاء الوصف تلقائياً">
                <a:extLst>
                  <a:ext uri="{FF2B5EF4-FFF2-40B4-BE49-F238E27FC236}">
                    <a16:creationId xmlns:a16="http://schemas.microsoft.com/office/drawing/2014/main" id="{50151540-C821-4845-BF48-389055076E7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837473B0-CC2E-450A-ABE3-18F120FF3D39}">
                    <a1611:picAttrSrcUrl xmlns:a1611="http://schemas.microsoft.com/office/drawing/2016/11/main" r:id="rId10"/>
                  </a:ext>
                </a:extLst>
              </a:blip>
              <a:stretch>
                <a:fillRect/>
              </a:stretch>
            </p:blipFill>
            <p:spPr>
              <a:xfrm>
                <a:off x="340357" y="4143983"/>
                <a:ext cx="1897101" cy="978538"/>
              </a:xfrm>
              <a:prstGeom prst="rect">
                <a:avLst/>
              </a:prstGeom>
            </p:spPr>
          </p:pic>
          <p:pic>
            <p:nvPicPr>
              <p:cNvPr id="51" name="صورة 50" descr="صورة تحتوي على نص, داخلي, رف, مختلف&#10;&#10;تم إنشاء الوصف تلقائياً">
                <a:extLst>
                  <a:ext uri="{FF2B5EF4-FFF2-40B4-BE49-F238E27FC236}">
                    <a16:creationId xmlns:a16="http://schemas.microsoft.com/office/drawing/2014/main" id="{8A266C2C-4D78-524C-AF22-D9E82E97350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837473B0-CC2E-450A-ABE3-18F120FF3D39}">
                    <a1611:picAttrSrcUrl xmlns:a1611="http://schemas.microsoft.com/office/drawing/2016/11/main" r:id="rId10"/>
                  </a:ext>
                </a:extLst>
              </a:blip>
              <a:stretch>
                <a:fillRect/>
              </a:stretch>
            </p:blipFill>
            <p:spPr>
              <a:xfrm>
                <a:off x="340357" y="3092925"/>
                <a:ext cx="1897101" cy="978538"/>
              </a:xfrm>
              <a:prstGeom prst="rect">
                <a:avLst/>
              </a:prstGeom>
            </p:spPr>
          </p:pic>
          <p:pic>
            <p:nvPicPr>
              <p:cNvPr id="55" name="صورة 54" descr="صورة تحتوي على نص, كتاب, رف, داخلي&#10;&#10;تم إنشاء الوصف تلقائياً">
                <a:extLst>
                  <a:ext uri="{FF2B5EF4-FFF2-40B4-BE49-F238E27FC236}">
                    <a16:creationId xmlns:a16="http://schemas.microsoft.com/office/drawing/2014/main" id="{8A55B49C-0C9B-8F49-B03D-0AF69ED61A5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837473B0-CC2E-450A-ABE3-18F120FF3D39}">
                    <a1611:picAttrSrcUrl xmlns:a1611="http://schemas.microsoft.com/office/drawing/2016/11/main" r:id="rId12"/>
                  </a:ext>
                </a:extLst>
              </a:blip>
              <a:stretch>
                <a:fillRect/>
              </a:stretch>
            </p:blipFill>
            <p:spPr>
              <a:xfrm>
                <a:off x="309323" y="2670391"/>
                <a:ext cx="1928136" cy="465170"/>
              </a:xfrm>
              <a:prstGeom prst="rect">
                <a:avLst/>
              </a:prstGeom>
            </p:spPr>
          </p:pic>
          <p:pic>
            <p:nvPicPr>
              <p:cNvPr id="58" name="صورة 57" descr="صورة تحتوي على نص, داخلي, رف, مكدس&#10;&#10;تم إنشاء الوصف تلقائياً">
                <a:extLst>
                  <a:ext uri="{FF2B5EF4-FFF2-40B4-BE49-F238E27FC236}">
                    <a16:creationId xmlns:a16="http://schemas.microsoft.com/office/drawing/2014/main" id="{DABEAE31-43CE-BA40-8645-6DD56FF4AED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837473B0-CC2E-450A-ABE3-18F120FF3D39}">
                    <a1611:picAttrSrcUrl xmlns:a1611="http://schemas.microsoft.com/office/drawing/2016/11/main" r:id="rId14"/>
                  </a:ext>
                </a:extLst>
              </a:blip>
              <a:stretch>
                <a:fillRect/>
              </a:stretch>
            </p:blipFill>
            <p:spPr>
              <a:xfrm>
                <a:off x="309323" y="2016843"/>
                <a:ext cx="1928136" cy="628523"/>
              </a:xfrm>
              <a:prstGeom prst="rect">
                <a:avLst/>
              </a:prstGeom>
            </p:spPr>
          </p:pic>
          <p:pic>
            <p:nvPicPr>
              <p:cNvPr id="72" name="صورة 71" descr="صورة تحتوي على نص, صف, مبطن, حزمة&#10;&#10;تم إنشاء الوصف تلقائي">
                <a:extLst>
                  <a:ext uri="{FF2B5EF4-FFF2-40B4-BE49-F238E27FC236}">
                    <a16:creationId xmlns:a16="http://schemas.microsoft.com/office/drawing/2014/main" id="{EC4A8B10-4759-6E4C-8772-5560ACBF39A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extLst>
                  <a:ext uri="{837473B0-CC2E-450A-ABE3-18F120FF3D39}">
                    <a1611:picAttrSrcUrl xmlns:a1611="http://schemas.microsoft.com/office/drawing/2016/11/main" r:id="rId16"/>
                  </a:ext>
                </a:extLst>
              </a:blip>
              <a:stretch>
                <a:fillRect/>
              </a:stretch>
            </p:blipFill>
            <p:spPr>
              <a:xfrm>
                <a:off x="1283851" y="3838878"/>
                <a:ext cx="902969" cy="465170"/>
              </a:xfrm>
              <a:prstGeom prst="rect">
                <a:avLst/>
              </a:prstGeom>
            </p:spPr>
          </p:pic>
          <p:pic>
            <p:nvPicPr>
              <p:cNvPr id="74" name="صورة 73" descr="صورة تحتوي على نص, صف, مبطن, حزمة&#10;&#10;تم إنشاء الوصف تلقائي">
                <a:extLst>
                  <a:ext uri="{FF2B5EF4-FFF2-40B4-BE49-F238E27FC236}">
                    <a16:creationId xmlns:a16="http://schemas.microsoft.com/office/drawing/2014/main" id="{389F419C-AC51-544E-BE69-B8AFB2E899C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extLst>
                  <a:ext uri="{837473B0-CC2E-450A-ABE3-18F120FF3D39}">
                    <a1611:picAttrSrcUrl xmlns:a1611="http://schemas.microsoft.com/office/drawing/2016/11/main" r:id="rId16"/>
                  </a:ext>
                </a:extLst>
              </a:blip>
              <a:stretch>
                <a:fillRect/>
              </a:stretch>
            </p:blipFill>
            <p:spPr>
              <a:xfrm>
                <a:off x="340357" y="3864226"/>
                <a:ext cx="902969" cy="465170"/>
              </a:xfrm>
              <a:prstGeom prst="rect">
                <a:avLst/>
              </a:prstGeom>
            </p:spPr>
          </p:pic>
        </p:grpSp>
      </p:grpSp>
      <p:pic>
        <p:nvPicPr>
          <p:cNvPr id="79" name="صورة 78" descr="صورة تحتوي على نص, إلكترونيات, عرض&#10;&#10;تم إنشاء الوصف تلقائياً">
            <a:extLst>
              <a:ext uri="{FF2B5EF4-FFF2-40B4-BE49-F238E27FC236}">
                <a16:creationId xmlns:a16="http://schemas.microsoft.com/office/drawing/2014/main" id="{1C67FF36-26B9-FC4E-9DD1-49DABBBF2178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361073" y="349032"/>
            <a:ext cx="2356557" cy="1673419"/>
          </a:xfrm>
          <a:prstGeom prst="rect">
            <a:avLst/>
          </a:prstGeom>
        </p:spPr>
      </p:pic>
      <p:pic>
        <p:nvPicPr>
          <p:cNvPr id="104" name="صورة 103">
            <a:extLst>
              <a:ext uri="{FF2B5EF4-FFF2-40B4-BE49-F238E27FC236}">
                <a16:creationId xmlns:a16="http://schemas.microsoft.com/office/drawing/2014/main" id="{4956E351-1CEF-5C48-BE7B-5641EC1234E7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837473B0-CC2E-450A-ABE3-18F120FF3D39}">
                <a1611:picAttrSrcUrl xmlns:a1611="http://schemas.microsoft.com/office/drawing/2016/11/main" r:id="rId19"/>
              </a:ext>
            </a:extLst>
          </a:blip>
          <a:stretch>
            <a:fillRect/>
          </a:stretch>
        </p:blipFill>
        <p:spPr>
          <a:xfrm rot="21013860">
            <a:off x="3186791" y="1748375"/>
            <a:ext cx="432155" cy="428269"/>
          </a:xfrm>
          <a:prstGeom prst="rect">
            <a:avLst/>
          </a:prstGeom>
        </p:spPr>
      </p:pic>
      <p:pic>
        <p:nvPicPr>
          <p:cNvPr id="110" name="صورة 109" descr="صورة تحتوي على منضدة&#10;&#10;تم إنشاء الوصف تلقائياً">
            <a:extLst>
              <a:ext uri="{FF2B5EF4-FFF2-40B4-BE49-F238E27FC236}">
                <a16:creationId xmlns:a16="http://schemas.microsoft.com/office/drawing/2014/main" id="{3711B0E5-EDD0-1948-B88B-FDBCA3174E86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9848738" y="2293896"/>
            <a:ext cx="1783361" cy="1634312"/>
          </a:xfrm>
          <a:prstGeom prst="rect">
            <a:avLst/>
          </a:prstGeom>
        </p:spPr>
      </p:pic>
      <p:pic>
        <p:nvPicPr>
          <p:cNvPr id="21" name="صورة 20">
            <a:extLst>
              <a:ext uri="{FF2B5EF4-FFF2-40B4-BE49-F238E27FC236}">
                <a16:creationId xmlns:a16="http://schemas.microsoft.com/office/drawing/2014/main" id="{5CBBDC66-CB13-7644-8761-1AD40B071154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837473B0-CC2E-450A-ABE3-18F120FF3D39}">
                <a1611:picAttrSrcUrl xmlns:a1611="http://schemas.microsoft.com/office/drawing/2016/11/main" r:id="rId22"/>
              </a:ext>
            </a:extLst>
          </a:blip>
          <a:stretch>
            <a:fillRect/>
          </a:stretch>
        </p:blipFill>
        <p:spPr>
          <a:xfrm>
            <a:off x="7250356" y="4205890"/>
            <a:ext cx="997733" cy="524297"/>
          </a:xfrm>
          <a:prstGeom prst="rect">
            <a:avLst/>
          </a:prstGeom>
        </p:spPr>
      </p:pic>
      <p:pic>
        <p:nvPicPr>
          <p:cNvPr id="277" name="صورة 276">
            <a:extLst>
              <a:ext uri="{FF2B5EF4-FFF2-40B4-BE49-F238E27FC236}">
                <a16:creationId xmlns:a16="http://schemas.microsoft.com/office/drawing/2014/main" id="{DA510627-6D15-6E45-AA1A-4B25E20EE97A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837473B0-CC2E-450A-ABE3-18F120FF3D39}">
                <a1611:picAttrSrcUrl xmlns:a1611="http://schemas.microsoft.com/office/drawing/2016/11/main" r:id="rId24"/>
              </a:ext>
            </a:extLst>
          </a:blip>
          <a:stretch>
            <a:fillRect/>
          </a:stretch>
        </p:blipFill>
        <p:spPr>
          <a:xfrm>
            <a:off x="-299510" y="5483094"/>
            <a:ext cx="5534090" cy="1395871"/>
          </a:xfrm>
          <a:prstGeom prst="rect">
            <a:avLst/>
          </a:prstGeom>
        </p:spPr>
      </p:pic>
      <p:sp>
        <p:nvSpPr>
          <p:cNvPr id="117" name="شكل حر 116">
            <a:extLst>
              <a:ext uri="{FF2B5EF4-FFF2-40B4-BE49-F238E27FC236}">
                <a16:creationId xmlns:a16="http://schemas.microsoft.com/office/drawing/2014/main" id="{436A58D2-1E0B-154F-8359-69BC8F6012D7}"/>
              </a:ext>
            </a:extLst>
          </p:cNvPr>
          <p:cNvSpPr/>
          <p:nvPr/>
        </p:nvSpPr>
        <p:spPr>
          <a:xfrm>
            <a:off x="-187496" y="615281"/>
            <a:ext cx="1958588" cy="2060963"/>
          </a:xfrm>
          <a:custGeom>
            <a:avLst/>
            <a:gdLst>
              <a:gd name="connsiteX0" fmla="*/ 2020636 w 2684787"/>
              <a:gd name="connsiteY0" fmla="*/ 0 h 2747951"/>
              <a:gd name="connsiteX1" fmla="*/ 2651521 w 2684787"/>
              <a:gd name="connsiteY1" fmla="*/ 652812 h 2747951"/>
              <a:gd name="connsiteX2" fmla="*/ 2644171 w 2684787"/>
              <a:gd name="connsiteY2" fmla="*/ 728262 h 2747951"/>
              <a:gd name="connsiteX3" fmla="*/ 2684787 w 2684787"/>
              <a:gd name="connsiteY3" fmla="*/ 728262 h 2747951"/>
              <a:gd name="connsiteX4" fmla="*/ 2684787 w 2684787"/>
              <a:gd name="connsiteY4" fmla="*/ 2747951 h 2747951"/>
              <a:gd name="connsiteX5" fmla="*/ 1371425 w 2684787"/>
              <a:gd name="connsiteY5" fmla="*/ 2747951 h 2747951"/>
              <a:gd name="connsiteX6" fmla="*/ 1371425 w 2684787"/>
              <a:gd name="connsiteY6" fmla="*/ 728262 h 2747951"/>
              <a:gd name="connsiteX7" fmla="*/ 1397102 w 2684787"/>
              <a:gd name="connsiteY7" fmla="*/ 728262 h 2747951"/>
              <a:gd name="connsiteX8" fmla="*/ 1389751 w 2684787"/>
              <a:gd name="connsiteY8" fmla="*/ 652812 h 2747951"/>
              <a:gd name="connsiteX9" fmla="*/ 2020636 w 2684787"/>
              <a:gd name="connsiteY9" fmla="*/ 0 h 2747951"/>
              <a:gd name="connsiteX10" fmla="*/ 649211 w 2684787"/>
              <a:gd name="connsiteY10" fmla="*/ 0 h 2747951"/>
              <a:gd name="connsiteX11" fmla="*/ 1280096 w 2684787"/>
              <a:gd name="connsiteY11" fmla="*/ 652812 h 2747951"/>
              <a:gd name="connsiteX12" fmla="*/ 1272746 w 2684787"/>
              <a:gd name="connsiteY12" fmla="*/ 728262 h 2747951"/>
              <a:gd name="connsiteX13" fmla="*/ 1313362 w 2684787"/>
              <a:gd name="connsiteY13" fmla="*/ 728262 h 2747951"/>
              <a:gd name="connsiteX14" fmla="*/ 1313362 w 2684787"/>
              <a:gd name="connsiteY14" fmla="*/ 2747951 h 2747951"/>
              <a:gd name="connsiteX15" fmla="*/ 0 w 2684787"/>
              <a:gd name="connsiteY15" fmla="*/ 2747951 h 2747951"/>
              <a:gd name="connsiteX16" fmla="*/ 0 w 2684787"/>
              <a:gd name="connsiteY16" fmla="*/ 728262 h 2747951"/>
              <a:gd name="connsiteX17" fmla="*/ 25677 w 2684787"/>
              <a:gd name="connsiteY17" fmla="*/ 728262 h 2747951"/>
              <a:gd name="connsiteX18" fmla="*/ 18326 w 2684787"/>
              <a:gd name="connsiteY18" fmla="*/ 652812 h 2747951"/>
              <a:gd name="connsiteX19" fmla="*/ 649211 w 2684787"/>
              <a:gd name="connsiteY19" fmla="*/ 0 h 2747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684787" h="2747951">
                <a:moveTo>
                  <a:pt x="2020636" y="0"/>
                </a:moveTo>
                <a:cubicBezTo>
                  <a:pt x="2369064" y="0"/>
                  <a:pt x="2651521" y="292274"/>
                  <a:pt x="2651521" y="652812"/>
                </a:cubicBezTo>
                <a:lnTo>
                  <a:pt x="2644171" y="728262"/>
                </a:lnTo>
                <a:lnTo>
                  <a:pt x="2684787" y="728262"/>
                </a:lnTo>
                <a:lnTo>
                  <a:pt x="2684787" y="2747951"/>
                </a:lnTo>
                <a:lnTo>
                  <a:pt x="1371425" y="2747951"/>
                </a:lnTo>
                <a:lnTo>
                  <a:pt x="1371425" y="728262"/>
                </a:lnTo>
                <a:lnTo>
                  <a:pt x="1397102" y="728262"/>
                </a:lnTo>
                <a:lnTo>
                  <a:pt x="1389751" y="652812"/>
                </a:lnTo>
                <a:cubicBezTo>
                  <a:pt x="1389751" y="292274"/>
                  <a:pt x="1672208" y="0"/>
                  <a:pt x="2020636" y="0"/>
                </a:cubicBezTo>
                <a:close/>
                <a:moveTo>
                  <a:pt x="649211" y="0"/>
                </a:moveTo>
                <a:cubicBezTo>
                  <a:pt x="997639" y="0"/>
                  <a:pt x="1280096" y="292274"/>
                  <a:pt x="1280096" y="652812"/>
                </a:cubicBezTo>
                <a:lnTo>
                  <a:pt x="1272746" y="728262"/>
                </a:lnTo>
                <a:lnTo>
                  <a:pt x="1313362" y="728262"/>
                </a:lnTo>
                <a:lnTo>
                  <a:pt x="1313362" y="2747951"/>
                </a:lnTo>
                <a:lnTo>
                  <a:pt x="0" y="2747951"/>
                </a:lnTo>
                <a:lnTo>
                  <a:pt x="0" y="728262"/>
                </a:lnTo>
                <a:lnTo>
                  <a:pt x="25677" y="728262"/>
                </a:lnTo>
                <a:lnTo>
                  <a:pt x="18326" y="652812"/>
                </a:lnTo>
                <a:cubicBezTo>
                  <a:pt x="18326" y="292274"/>
                  <a:pt x="300783" y="0"/>
                  <a:pt x="649211" y="0"/>
                </a:cubicBezTo>
                <a:close/>
              </a:path>
            </a:pathLst>
          </a:custGeom>
          <a:blipFill>
            <a:blip r:embed="rId25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ctr" defTabSz="685800" rtl="0"/>
            <a:endParaRPr lang="ar-SA" sz="1350" dirty="0"/>
          </a:p>
        </p:txBody>
      </p:sp>
      <p:pic>
        <p:nvPicPr>
          <p:cNvPr id="14" name="صورة 13" descr="صورة تحتوي على سماء, خارجي, طائرة, صورة ظلية&#10;&#10;تم إنشاء الوصف تلقائياً">
            <a:extLst>
              <a:ext uri="{FF2B5EF4-FFF2-40B4-BE49-F238E27FC236}">
                <a16:creationId xmlns:a16="http://schemas.microsoft.com/office/drawing/2014/main" id="{AC902A47-A290-CF47-B6BA-54AFF9457956}"/>
              </a:ext>
            </a:extLst>
          </p:cNvPr>
          <p:cNvPicPr>
            <a:picLocks noChangeAspect="1"/>
          </p:cNvPicPr>
          <p:nvPr/>
        </p:nvPicPr>
        <p:blipFill rotWithShape="1">
          <a:blip r:embed="rId2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 r="44352"/>
          <a:stretch/>
        </p:blipFill>
        <p:spPr>
          <a:xfrm>
            <a:off x="865742" y="1467219"/>
            <a:ext cx="378161" cy="759971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CFD8853B-B66B-E142-A336-8C117A1D9CED}"/>
              </a:ext>
            </a:extLst>
          </p:cNvPr>
          <p:cNvPicPr>
            <a:picLocks noChangeAspect="1"/>
          </p:cNvPicPr>
          <p:nvPr/>
        </p:nvPicPr>
        <p:blipFill rotWithShape="1">
          <a:blip r:embed="rId27"/>
          <a:srcRect l="40261" t="-1" r="1991" b="37349"/>
          <a:stretch/>
        </p:blipFill>
        <p:spPr>
          <a:xfrm>
            <a:off x="-108277" y="1622728"/>
            <a:ext cx="681236" cy="1013280"/>
          </a:xfrm>
          <a:prstGeom prst="rect">
            <a:avLst/>
          </a:prstGeom>
        </p:spPr>
      </p:pic>
      <p:pic>
        <p:nvPicPr>
          <p:cNvPr id="112" name="صورة 111" descr="صورة تحتوي على نافذة, مبنى&#10;&#10;تم إنشاء الوصف تلقائياً">
            <a:extLst>
              <a:ext uri="{FF2B5EF4-FFF2-40B4-BE49-F238E27FC236}">
                <a16:creationId xmlns:a16="http://schemas.microsoft.com/office/drawing/2014/main" id="{43388E7B-5CA0-B94B-8841-C5BD8C28DEB7}"/>
              </a:ext>
            </a:extLst>
          </p:cNvPr>
          <p:cNvPicPr>
            <a:picLocks noChangeAspect="1"/>
          </p:cNvPicPr>
          <p:nvPr/>
        </p:nvPicPr>
        <p:blipFill>
          <a:blip r:embed="rId28">
            <a:clrChange>
              <a:clrFrom>
                <a:srgbClr val="F3F4F6"/>
              </a:clrFrom>
              <a:clrTo>
                <a:srgbClr val="F3F4F6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773629" y="547073"/>
            <a:ext cx="1040004" cy="2168313"/>
          </a:xfrm>
          <a:prstGeom prst="rect">
            <a:avLst/>
          </a:prstGeom>
        </p:spPr>
      </p:pic>
      <p:pic>
        <p:nvPicPr>
          <p:cNvPr id="111" name="صورة 110" descr="صورة تحتوي على نافذة, مبنى&#10;&#10;تم إنشاء الوصف تلقائياً">
            <a:extLst>
              <a:ext uri="{FF2B5EF4-FFF2-40B4-BE49-F238E27FC236}">
                <a16:creationId xmlns:a16="http://schemas.microsoft.com/office/drawing/2014/main" id="{7ACD332C-4B05-B24C-91A4-63C0AE69E145}"/>
              </a:ext>
            </a:extLst>
          </p:cNvPr>
          <p:cNvPicPr>
            <a:picLocks noChangeAspect="1"/>
          </p:cNvPicPr>
          <p:nvPr/>
        </p:nvPicPr>
        <p:blipFill>
          <a:blip r:embed="rId28">
            <a:clrChange>
              <a:clrFrom>
                <a:srgbClr val="F3F4F6"/>
              </a:clrFrom>
              <a:clrTo>
                <a:srgbClr val="F3F4F6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19863" y="550653"/>
            <a:ext cx="1040004" cy="2168313"/>
          </a:xfrm>
          <a:prstGeom prst="rect">
            <a:avLst/>
          </a:prstGeom>
        </p:spPr>
      </p:pic>
      <p:pic>
        <p:nvPicPr>
          <p:cNvPr id="35" name="صورة 34" descr="صورة تحتوي على أثاث, مقعد, كرسي&#10;&#10;تم إنشاء الوصف تلقائياً">
            <a:extLst>
              <a:ext uri="{FF2B5EF4-FFF2-40B4-BE49-F238E27FC236}">
                <a16:creationId xmlns:a16="http://schemas.microsoft.com/office/drawing/2014/main" id="{1B7B7AA3-F242-5A42-A00A-F22E651976C5}"/>
              </a:ext>
            </a:extLst>
          </p:cNvPr>
          <p:cNvPicPr>
            <a:picLocks noChangeAspect="1"/>
          </p:cNvPicPr>
          <p:nvPr/>
        </p:nvPicPr>
        <p:blipFill>
          <a:blip r:embed="rId2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837473B0-CC2E-450A-ABE3-18F120FF3D39}">
                <a1611:picAttrSrcUrl xmlns:a1611="http://schemas.microsoft.com/office/drawing/2016/11/main" r:id="rId30"/>
              </a:ext>
            </a:extLst>
          </a:blip>
          <a:stretch>
            <a:fillRect/>
          </a:stretch>
        </p:blipFill>
        <p:spPr>
          <a:xfrm>
            <a:off x="836241" y="3850281"/>
            <a:ext cx="2118182" cy="2109495"/>
          </a:xfrm>
          <a:prstGeom prst="rect">
            <a:avLst/>
          </a:prstGeom>
        </p:spPr>
      </p:pic>
      <p:grpSp>
        <p:nvGrpSpPr>
          <p:cNvPr id="83" name="مجموعة 82">
            <a:extLst>
              <a:ext uri="{FF2B5EF4-FFF2-40B4-BE49-F238E27FC236}">
                <a16:creationId xmlns:a16="http://schemas.microsoft.com/office/drawing/2014/main" id="{798B5629-D060-A248-8AFD-577B3A475AD3}"/>
              </a:ext>
            </a:extLst>
          </p:cNvPr>
          <p:cNvGrpSpPr/>
          <p:nvPr/>
        </p:nvGrpSpPr>
        <p:grpSpPr>
          <a:xfrm>
            <a:off x="1129019" y="4832955"/>
            <a:ext cx="2802244" cy="1980518"/>
            <a:chOff x="544915" y="4257801"/>
            <a:chExt cx="4455976" cy="2916000"/>
          </a:xfrm>
        </p:grpSpPr>
        <p:pic>
          <p:nvPicPr>
            <p:cNvPr id="81" name="صورة 80" descr="صورة تحتوي على نص, أثاث, منضدة, ملف&#10;&#10;تم إنشاء الوصف تلقائياً">
              <a:extLst>
                <a:ext uri="{FF2B5EF4-FFF2-40B4-BE49-F238E27FC236}">
                  <a16:creationId xmlns:a16="http://schemas.microsoft.com/office/drawing/2014/main" id="{1B8E4693-A329-5D43-9045-07E666CD08D2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837473B0-CC2E-450A-ABE3-18F120FF3D39}">
                  <a1611:picAttrSrcUrl xmlns:a1611="http://schemas.microsoft.com/office/drawing/2016/11/main" r:id="rId32"/>
                </a:ext>
              </a:extLst>
            </a:blip>
            <a:stretch>
              <a:fillRect/>
            </a:stretch>
          </p:blipFill>
          <p:spPr>
            <a:xfrm>
              <a:off x="544915" y="4257801"/>
              <a:ext cx="4455976" cy="2916000"/>
            </a:xfrm>
            <a:prstGeom prst="rect">
              <a:avLst/>
            </a:prstGeom>
          </p:spPr>
        </p:pic>
        <p:sp>
          <p:nvSpPr>
            <p:cNvPr id="82" name="مستطيل 81">
              <a:extLst>
                <a:ext uri="{FF2B5EF4-FFF2-40B4-BE49-F238E27FC236}">
                  <a16:creationId xmlns:a16="http://schemas.microsoft.com/office/drawing/2014/main" id="{BC9BAB2E-BC30-1C44-A804-5242606B2F04}"/>
                </a:ext>
              </a:extLst>
            </p:cNvPr>
            <p:cNvSpPr/>
            <p:nvPr/>
          </p:nvSpPr>
          <p:spPr>
            <a:xfrm>
              <a:off x="2104249" y="4519045"/>
              <a:ext cx="2678477" cy="1913574"/>
            </a:xfrm>
            <a:custGeom>
              <a:avLst/>
              <a:gdLst>
                <a:gd name="connsiteX0" fmla="*/ 0 w 2300877"/>
                <a:gd name="connsiteY0" fmla="*/ 0 h 1119293"/>
                <a:gd name="connsiteX1" fmla="*/ 2300877 w 2300877"/>
                <a:gd name="connsiteY1" fmla="*/ 0 h 1119293"/>
                <a:gd name="connsiteX2" fmla="*/ 2300877 w 2300877"/>
                <a:gd name="connsiteY2" fmla="*/ 1119293 h 1119293"/>
                <a:gd name="connsiteX3" fmla="*/ 0 w 2300877"/>
                <a:gd name="connsiteY3" fmla="*/ 1119293 h 1119293"/>
                <a:gd name="connsiteX4" fmla="*/ 0 w 2300877"/>
                <a:gd name="connsiteY4" fmla="*/ 0 h 1119293"/>
                <a:gd name="connsiteX0" fmla="*/ 0 w 2424445"/>
                <a:gd name="connsiteY0" fmla="*/ 568411 h 1687704"/>
                <a:gd name="connsiteX1" fmla="*/ 2424445 w 2424445"/>
                <a:gd name="connsiteY1" fmla="*/ 0 h 1687704"/>
                <a:gd name="connsiteX2" fmla="*/ 2300877 w 2424445"/>
                <a:gd name="connsiteY2" fmla="*/ 1687704 h 1687704"/>
                <a:gd name="connsiteX3" fmla="*/ 0 w 2424445"/>
                <a:gd name="connsiteY3" fmla="*/ 1687704 h 1687704"/>
                <a:gd name="connsiteX4" fmla="*/ 0 w 2424445"/>
                <a:gd name="connsiteY4" fmla="*/ 568411 h 1687704"/>
                <a:gd name="connsiteX0" fmla="*/ 0 w 2795148"/>
                <a:gd name="connsiteY0" fmla="*/ 642551 h 1687704"/>
                <a:gd name="connsiteX1" fmla="*/ 2795148 w 2795148"/>
                <a:gd name="connsiteY1" fmla="*/ 0 h 1687704"/>
                <a:gd name="connsiteX2" fmla="*/ 2671580 w 2795148"/>
                <a:gd name="connsiteY2" fmla="*/ 1687704 h 1687704"/>
                <a:gd name="connsiteX3" fmla="*/ 370703 w 2795148"/>
                <a:gd name="connsiteY3" fmla="*/ 1687704 h 1687704"/>
                <a:gd name="connsiteX4" fmla="*/ 0 w 2795148"/>
                <a:gd name="connsiteY4" fmla="*/ 642551 h 1687704"/>
                <a:gd name="connsiteX0" fmla="*/ 24714 w 2819862"/>
                <a:gd name="connsiteY0" fmla="*/ 642551 h 1959552"/>
                <a:gd name="connsiteX1" fmla="*/ 2819862 w 2819862"/>
                <a:gd name="connsiteY1" fmla="*/ 0 h 1959552"/>
                <a:gd name="connsiteX2" fmla="*/ 2696294 w 2819862"/>
                <a:gd name="connsiteY2" fmla="*/ 1687704 h 1959552"/>
                <a:gd name="connsiteX3" fmla="*/ 0 w 2819862"/>
                <a:gd name="connsiteY3" fmla="*/ 1959552 h 1959552"/>
                <a:gd name="connsiteX4" fmla="*/ 24714 w 2819862"/>
                <a:gd name="connsiteY4" fmla="*/ 642551 h 1959552"/>
                <a:gd name="connsiteX0" fmla="*/ 24714 w 2819862"/>
                <a:gd name="connsiteY0" fmla="*/ 642551 h 1959552"/>
                <a:gd name="connsiteX1" fmla="*/ 2819862 w 2819862"/>
                <a:gd name="connsiteY1" fmla="*/ 0 h 1959552"/>
                <a:gd name="connsiteX2" fmla="*/ 2745721 w 2819862"/>
                <a:gd name="connsiteY2" fmla="*/ 1119293 h 1959552"/>
                <a:gd name="connsiteX3" fmla="*/ 0 w 2819862"/>
                <a:gd name="connsiteY3" fmla="*/ 1959552 h 1959552"/>
                <a:gd name="connsiteX4" fmla="*/ 24714 w 2819862"/>
                <a:gd name="connsiteY4" fmla="*/ 642551 h 1959552"/>
                <a:gd name="connsiteX0" fmla="*/ 24714 w 2745721"/>
                <a:gd name="connsiteY0" fmla="*/ 617838 h 1934839"/>
                <a:gd name="connsiteX1" fmla="*/ 2696294 w 2745721"/>
                <a:gd name="connsiteY1" fmla="*/ 0 h 1934839"/>
                <a:gd name="connsiteX2" fmla="*/ 2745721 w 2745721"/>
                <a:gd name="connsiteY2" fmla="*/ 1094580 h 1934839"/>
                <a:gd name="connsiteX3" fmla="*/ 0 w 2745721"/>
                <a:gd name="connsiteY3" fmla="*/ 1934839 h 1934839"/>
                <a:gd name="connsiteX4" fmla="*/ 24714 w 2745721"/>
                <a:gd name="connsiteY4" fmla="*/ 617838 h 1934839"/>
                <a:gd name="connsiteX0" fmla="*/ 35347 w 2745721"/>
                <a:gd name="connsiteY0" fmla="*/ 522145 h 1934839"/>
                <a:gd name="connsiteX1" fmla="*/ 2696294 w 2745721"/>
                <a:gd name="connsiteY1" fmla="*/ 0 h 1934839"/>
                <a:gd name="connsiteX2" fmla="*/ 2745721 w 2745721"/>
                <a:gd name="connsiteY2" fmla="*/ 1094580 h 1934839"/>
                <a:gd name="connsiteX3" fmla="*/ 0 w 2745721"/>
                <a:gd name="connsiteY3" fmla="*/ 1934839 h 1934839"/>
                <a:gd name="connsiteX4" fmla="*/ 35347 w 2745721"/>
                <a:gd name="connsiteY4" fmla="*/ 522145 h 1934839"/>
                <a:gd name="connsiteX0" fmla="*/ 35347 w 2713824"/>
                <a:gd name="connsiteY0" fmla="*/ 522145 h 1934839"/>
                <a:gd name="connsiteX1" fmla="*/ 2696294 w 2713824"/>
                <a:gd name="connsiteY1" fmla="*/ 0 h 1934839"/>
                <a:gd name="connsiteX2" fmla="*/ 2713824 w 2713824"/>
                <a:gd name="connsiteY2" fmla="*/ 1115845 h 1934839"/>
                <a:gd name="connsiteX3" fmla="*/ 0 w 2713824"/>
                <a:gd name="connsiteY3" fmla="*/ 1934839 h 1934839"/>
                <a:gd name="connsiteX4" fmla="*/ 35347 w 2713824"/>
                <a:gd name="connsiteY4" fmla="*/ 522145 h 1934839"/>
                <a:gd name="connsiteX0" fmla="*/ 0 w 2678477"/>
                <a:gd name="connsiteY0" fmla="*/ 522145 h 1913574"/>
                <a:gd name="connsiteX1" fmla="*/ 2660947 w 2678477"/>
                <a:gd name="connsiteY1" fmla="*/ 0 h 1913574"/>
                <a:gd name="connsiteX2" fmla="*/ 2678477 w 2678477"/>
                <a:gd name="connsiteY2" fmla="*/ 1115845 h 1913574"/>
                <a:gd name="connsiteX3" fmla="*/ 17816 w 2678477"/>
                <a:gd name="connsiteY3" fmla="*/ 1913574 h 1913574"/>
                <a:gd name="connsiteX4" fmla="*/ 0 w 2678477"/>
                <a:gd name="connsiteY4" fmla="*/ 522145 h 1913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78477" h="1913574">
                  <a:moveTo>
                    <a:pt x="0" y="522145"/>
                  </a:moveTo>
                  <a:lnTo>
                    <a:pt x="2660947" y="0"/>
                  </a:lnTo>
                  <a:lnTo>
                    <a:pt x="2678477" y="1115845"/>
                  </a:lnTo>
                  <a:lnTo>
                    <a:pt x="17816" y="1913574"/>
                  </a:lnTo>
                  <a:lnTo>
                    <a:pt x="0" y="522145"/>
                  </a:lnTo>
                  <a:close/>
                </a:path>
              </a:pathLst>
            </a:custGeom>
            <a:solidFill>
              <a:srgbClr val="C871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defTabSz="685800" rtl="0"/>
              <a:endParaRPr lang="ar-SA" sz="1350">
                <a:solidFill>
                  <a:srgbClr val="C87138"/>
                </a:solidFill>
              </a:endParaRPr>
            </a:p>
          </p:txBody>
        </p:sp>
      </p:grpSp>
      <p:pic>
        <p:nvPicPr>
          <p:cNvPr id="91" name="صورة 90">
            <a:extLst>
              <a:ext uri="{FF2B5EF4-FFF2-40B4-BE49-F238E27FC236}">
                <a16:creationId xmlns:a16="http://schemas.microsoft.com/office/drawing/2014/main" id="{F96B4073-808F-B841-A8F7-59FA10159874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837473B0-CC2E-450A-ABE3-18F120FF3D39}">
                <a1611:picAttrSrcUrl xmlns:a1611="http://schemas.microsoft.com/office/drawing/2016/11/main" r:id="rId34"/>
              </a:ext>
            </a:extLst>
          </a:blip>
          <a:stretch>
            <a:fillRect/>
          </a:stretch>
        </p:blipFill>
        <p:spPr>
          <a:xfrm>
            <a:off x="3248601" y="4792222"/>
            <a:ext cx="417412" cy="277687"/>
          </a:xfrm>
          <a:prstGeom prst="rect">
            <a:avLst/>
          </a:prstGeom>
        </p:spPr>
      </p:pic>
      <p:pic>
        <p:nvPicPr>
          <p:cNvPr id="283" name="صورة 282" descr="صورة تحتوي على ماوس, مكواة&#10;&#10;تم إنشاء الوصف تلقائياً">
            <a:extLst>
              <a:ext uri="{FF2B5EF4-FFF2-40B4-BE49-F238E27FC236}">
                <a16:creationId xmlns:a16="http://schemas.microsoft.com/office/drawing/2014/main" id="{448B6BF5-4405-BA43-A7B6-4565C9DE8896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837473B0-CC2E-450A-ABE3-18F120FF3D39}">
                <a1611:picAttrSrcUrl xmlns:a1611="http://schemas.microsoft.com/office/drawing/2016/11/main" r:id="rId36"/>
              </a:ext>
            </a:extLst>
          </a:blip>
          <a:stretch>
            <a:fillRect/>
          </a:stretch>
        </p:blipFill>
        <p:spPr>
          <a:xfrm>
            <a:off x="1852059" y="5107622"/>
            <a:ext cx="238303" cy="146954"/>
          </a:xfrm>
          <a:prstGeom prst="rect">
            <a:avLst/>
          </a:prstGeom>
        </p:spPr>
      </p:pic>
      <p:pic>
        <p:nvPicPr>
          <p:cNvPr id="87" name="صورة 86">
            <a:extLst>
              <a:ext uri="{FF2B5EF4-FFF2-40B4-BE49-F238E27FC236}">
                <a16:creationId xmlns:a16="http://schemas.microsoft.com/office/drawing/2014/main" id="{A96CA13F-6703-964C-B6D2-4D63FBC925B1}"/>
              </a:ext>
            </a:extLst>
          </p:cNvPr>
          <p:cNvPicPr>
            <a:picLocks noChangeAspect="1"/>
          </p:cNvPicPr>
          <p:nvPr/>
        </p:nvPicPr>
        <p:blipFill>
          <a:blip r:embed="rId37">
            <a:extLst>
              <a:ext uri="{837473B0-CC2E-450A-ABE3-18F120FF3D39}">
                <a1611:picAttrSrcUrl xmlns:a1611="http://schemas.microsoft.com/office/drawing/2016/11/main" r:id="rId38"/>
              </a:ext>
            </a:extLst>
          </a:blip>
          <a:stretch>
            <a:fillRect/>
          </a:stretch>
        </p:blipFill>
        <p:spPr>
          <a:xfrm>
            <a:off x="3064515" y="4730187"/>
            <a:ext cx="314643" cy="321662"/>
          </a:xfrm>
          <a:prstGeom prst="rect">
            <a:avLst/>
          </a:prstGeom>
        </p:spPr>
      </p:pic>
      <p:pic>
        <p:nvPicPr>
          <p:cNvPr id="53" name="صورة 52" descr="صورة تحتوي على نص, كمبيوتر محمول, إلكترونيات, كمبيوتر&#10;&#10;تم إنشاء الوصف تلقائياً">
            <a:extLst>
              <a:ext uri="{FF2B5EF4-FFF2-40B4-BE49-F238E27FC236}">
                <a16:creationId xmlns:a16="http://schemas.microsoft.com/office/drawing/2014/main" id="{AC2BA4FE-DD14-B440-9CAB-BB35ACC6D318}"/>
              </a:ext>
            </a:extLst>
          </p:cNvPr>
          <p:cNvPicPr>
            <a:picLocks noChangeAspect="1"/>
          </p:cNvPicPr>
          <p:nvPr/>
        </p:nvPicPr>
        <p:blipFill>
          <a:blip r:embed="rId3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837473B0-CC2E-450A-ABE3-18F120FF3D39}">
                <a1611:picAttrSrcUrl xmlns:a1611="http://schemas.microsoft.com/office/drawing/2016/11/main" r:id="rId40"/>
              </a:ext>
            </a:extLst>
          </a:blip>
          <a:stretch>
            <a:fillRect/>
          </a:stretch>
        </p:blipFill>
        <p:spPr>
          <a:xfrm>
            <a:off x="2077349" y="4534044"/>
            <a:ext cx="1184508" cy="829155"/>
          </a:xfrm>
          <a:prstGeom prst="rect">
            <a:avLst/>
          </a:prstGeom>
        </p:spPr>
      </p:pic>
      <p:pic>
        <p:nvPicPr>
          <p:cNvPr id="56" name="تشويقات _ استعمال خاصية التوزيع" descr="تشويقات _ استعمال خاصية التوزيع">
            <a:hlinkClick r:id="" action="ppaction://media"/>
            <a:extLst>
              <a:ext uri="{FF2B5EF4-FFF2-40B4-BE49-F238E27FC236}">
                <a16:creationId xmlns:a16="http://schemas.microsoft.com/office/drawing/2014/main" id="{8003E90C-60F4-A344-9C0B-2F7127A0BF9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1"/>
          <a:stretch>
            <a:fillRect/>
          </a:stretch>
        </p:blipFill>
        <p:spPr>
          <a:xfrm>
            <a:off x="9405676" y="395808"/>
            <a:ext cx="2272791" cy="1579864"/>
          </a:xfrm>
          <a:prstGeom prst="rect">
            <a:avLst/>
          </a:prstGeom>
        </p:spPr>
      </p:pic>
      <p:sp>
        <p:nvSpPr>
          <p:cNvPr id="57" name="مربع نص 56">
            <a:extLst>
              <a:ext uri="{FF2B5EF4-FFF2-40B4-BE49-F238E27FC236}">
                <a16:creationId xmlns:a16="http://schemas.microsoft.com/office/drawing/2014/main" id="{E8423066-30AB-AB45-A3B6-B5164711E29F}"/>
              </a:ext>
            </a:extLst>
          </p:cNvPr>
          <p:cNvSpPr txBox="1"/>
          <p:nvPr/>
        </p:nvSpPr>
        <p:spPr>
          <a:xfrm>
            <a:off x="4635091" y="-400930"/>
            <a:ext cx="184731" cy="30008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l" defTabSz="685800" rtl="0"/>
            <a:endParaRPr lang="ar-SA" sz="1350" dirty="0"/>
          </a:p>
        </p:txBody>
      </p:sp>
      <p:grpSp>
        <p:nvGrpSpPr>
          <p:cNvPr id="92" name="مجموعة 91">
            <a:extLst>
              <a:ext uri="{FF2B5EF4-FFF2-40B4-BE49-F238E27FC236}">
                <a16:creationId xmlns:a16="http://schemas.microsoft.com/office/drawing/2014/main" id="{8D16D466-66F3-EC47-9BF4-3A2437032C3A}"/>
              </a:ext>
            </a:extLst>
          </p:cNvPr>
          <p:cNvGrpSpPr/>
          <p:nvPr/>
        </p:nvGrpSpPr>
        <p:grpSpPr>
          <a:xfrm>
            <a:off x="5482011" y="-63488"/>
            <a:ext cx="1619104" cy="1516562"/>
            <a:chOff x="3326307" y="697407"/>
            <a:chExt cx="5463186" cy="5463186"/>
          </a:xfrm>
        </p:grpSpPr>
        <p:sp>
          <p:nvSpPr>
            <p:cNvPr id="93" name="شكل بيضاوي 92">
              <a:extLst>
                <a:ext uri="{FF2B5EF4-FFF2-40B4-BE49-F238E27FC236}">
                  <a16:creationId xmlns:a16="http://schemas.microsoft.com/office/drawing/2014/main" id="{752EEBD4-2E5C-B844-95DB-A2AA3D7DB771}"/>
                </a:ext>
              </a:extLst>
            </p:cNvPr>
            <p:cNvSpPr/>
            <p:nvPr/>
          </p:nvSpPr>
          <p:spPr>
            <a:xfrm>
              <a:off x="3326307" y="697407"/>
              <a:ext cx="5463186" cy="5463186"/>
            </a:xfrm>
            <a:prstGeom prst="ellipse">
              <a:avLst/>
            </a:prstGeom>
            <a:blipFill dpi="0" rotWithShape="1">
              <a:blip r:embed="rId4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0"/>
              <a:endParaRPr lang="ar-EG" sz="1350" dirty="0"/>
            </a:p>
          </p:txBody>
        </p:sp>
        <p:grpSp>
          <p:nvGrpSpPr>
            <p:cNvPr id="94" name="مجموعة 93">
              <a:extLst>
                <a:ext uri="{FF2B5EF4-FFF2-40B4-BE49-F238E27FC236}">
                  <a16:creationId xmlns:a16="http://schemas.microsoft.com/office/drawing/2014/main" id="{89E7EFE5-5646-174F-845F-42608EC7CA53}"/>
                </a:ext>
              </a:extLst>
            </p:cNvPr>
            <p:cNvGrpSpPr/>
            <p:nvPr/>
          </p:nvGrpSpPr>
          <p:grpSpPr>
            <a:xfrm>
              <a:off x="3815176" y="1103486"/>
              <a:ext cx="4682212" cy="4814204"/>
              <a:chOff x="3815176" y="1103486"/>
              <a:chExt cx="4682212" cy="4814204"/>
            </a:xfrm>
          </p:grpSpPr>
          <p:sp>
            <p:nvSpPr>
              <p:cNvPr id="95" name="مربع نص 94">
                <a:extLst>
                  <a:ext uri="{FF2B5EF4-FFF2-40B4-BE49-F238E27FC236}">
                    <a16:creationId xmlns:a16="http://schemas.microsoft.com/office/drawing/2014/main" id="{26E16325-651C-D748-ABE3-CC54168CFDB5}"/>
                  </a:ext>
                </a:extLst>
              </p:cNvPr>
              <p:cNvSpPr txBox="1"/>
              <p:nvPr/>
            </p:nvSpPr>
            <p:spPr>
              <a:xfrm>
                <a:off x="5887413" y="1103486"/>
                <a:ext cx="369764" cy="312381"/>
              </a:xfrm>
              <a:custGeom>
                <a:avLst/>
                <a:gdLst/>
                <a:ahLst/>
                <a:cxnLst/>
                <a:rect l="l" t="t" r="r" b="b"/>
                <a:pathLst>
                  <a:path w="369764" h="312381">
                    <a:moveTo>
                      <a:pt x="280369" y="4600"/>
                    </a:moveTo>
                    <a:cubicBezTo>
                      <a:pt x="301968" y="4600"/>
                      <a:pt x="321233" y="10466"/>
                      <a:pt x="338166" y="22199"/>
                    </a:cubicBezTo>
                    <a:cubicBezTo>
                      <a:pt x="357098" y="35398"/>
                      <a:pt x="366564" y="52330"/>
                      <a:pt x="366564" y="72996"/>
                    </a:cubicBezTo>
                    <a:cubicBezTo>
                      <a:pt x="366564" y="86595"/>
                      <a:pt x="364631" y="99127"/>
                      <a:pt x="360764" y="110593"/>
                    </a:cubicBezTo>
                    <a:cubicBezTo>
                      <a:pt x="356898" y="122059"/>
                      <a:pt x="351032" y="132525"/>
                      <a:pt x="343165" y="141991"/>
                    </a:cubicBezTo>
                    <a:cubicBezTo>
                      <a:pt x="333166" y="153991"/>
                      <a:pt x="316234" y="167390"/>
                      <a:pt x="292368" y="182189"/>
                    </a:cubicBezTo>
                    <a:cubicBezTo>
                      <a:pt x="267303" y="197921"/>
                      <a:pt x="250838" y="209854"/>
                      <a:pt x="242972" y="217987"/>
                    </a:cubicBezTo>
                    <a:cubicBezTo>
                      <a:pt x="228172" y="233319"/>
                      <a:pt x="220906" y="251918"/>
                      <a:pt x="221173" y="273783"/>
                    </a:cubicBezTo>
                    <a:lnTo>
                      <a:pt x="262370" y="269984"/>
                    </a:lnTo>
                    <a:cubicBezTo>
                      <a:pt x="290635" y="268384"/>
                      <a:pt x="310834" y="267584"/>
                      <a:pt x="322967" y="267584"/>
                    </a:cubicBezTo>
                    <a:cubicBezTo>
                      <a:pt x="333099" y="267584"/>
                      <a:pt x="342699" y="269317"/>
                      <a:pt x="351765" y="272783"/>
                    </a:cubicBezTo>
                    <a:cubicBezTo>
                      <a:pt x="363764" y="277450"/>
                      <a:pt x="369764" y="283916"/>
                      <a:pt x="369764" y="292182"/>
                    </a:cubicBezTo>
                    <a:cubicBezTo>
                      <a:pt x="369764" y="297382"/>
                      <a:pt x="367964" y="302015"/>
                      <a:pt x="364364" y="306081"/>
                    </a:cubicBezTo>
                    <a:cubicBezTo>
                      <a:pt x="360764" y="310148"/>
                      <a:pt x="356298" y="312181"/>
                      <a:pt x="350965" y="312181"/>
                    </a:cubicBezTo>
                    <a:cubicBezTo>
                      <a:pt x="347632" y="312181"/>
                      <a:pt x="342932" y="311148"/>
                      <a:pt x="336866" y="309081"/>
                    </a:cubicBezTo>
                    <a:cubicBezTo>
                      <a:pt x="330799" y="307015"/>
                      <a:pt x="326166" y="305981"/>
                      <a:pt x="322967" y="305981"/>
                    </a:cubicBezTo>
                    <a:cubicBezTo>
                      <a:pt x="316167" y="305981"/>
                      <a:pt x="305968" y="306381"/>
                      <a:pt x="292368" y="307181"/>
                    </a:cubicBezTo>
                    <a:cubicBezTo>
                      <a:pt x="278769" y="307981"/>
                      <a:pt x="268503" y="308381"/>
                      <a:pt x="261570" y="308381"/>
                    </a:cubicBezTo>
                    <a:cubicBezTo>
                      <a:pt x="256371" y="308381"/>
                      <a:pt x="248671" y="309048"/>
                      <a:pt x="238472" y="310381"/>
                    </a:cubicBezTo>
                    <a:cubicBezTo>
                      <a:pt x="228272" y="311714"/>
                      <a:pt x="220573" y="312381"/>
                      <a:pt x="215373" y="312381"/>
                    </a:cubicBezTo>
                    <a:cubicBezTo>
                      <a:pt x="213907" y="312381"/>
                      <a:pt x="211773" y="312114"/>
                      <a:pt x="208974" y="311581"/>
                    </a:cubicBezTo>
                    <a:cubicBezTo>
                      <a:pt x="206174" y="311048"/>
                      <a:pt x="204041" y="310781"/>
                      <a:pt x="202574" y="310781"/>
                    </a:cubicBezTo>
                    <a:cubicBezTo>
                      <a:pt x="193375" y="310781"/>
                      <a:pt x="187375" y="306315"/>
                      <a:pt x="184575" y="297382"/>
                    </a:cubicBezTo>
                    <a:cubicBezTo>
                      <a:pt x="182975" y="292716"/>
                      <a:pt x="182175" y="284716"/>
                      <a:pt x="182175" y="273383"/>
                    </a:cubicBezTo>
                    <a:cubicBezTo>
                      <a:pt x="182175" y="242319"/>
                      <a:pt x="190641" y="217320"/>
                      <a:pt x="207574" y="198388"/>
                    </a:cubicBezTo>
                    <a:cubicBezTo>
                      <a:pt x="215307" y="189722"/>
                      <a:pt x="236172" y="173723"/>
                      <a:pt x="270170" y="150391"/>
                    </a:cubicBezTo>
                    <a:cubicBezTo>
                      <a:pt x="289235" y="137325"/>
                      <a:pt x="301968" y="127126"/>
                      <a:pt x="308368" y="119793"/>
                    </a:cubicBezTo>
                    <a:cubicBezTo>
                      <a:pt x="319833" y="106994"/>
                      <a:pt x="325566" y="91994"/>
                      <a:pt x="325566" y="74796"/>
                    </a:cubicBezTo>
                    <a:cubicBezTo>
                      <a:pt x="325566" y="66263"/>
                      <a:pt x="320033" y="58663"/>
                      <a:pt x="308967" y="51997"/>
                    </a:cubicBezTo>
                    <a:cubicBezTo>
                      <a:pt x="299235" y="45997"/>
                      <a:pt x="289702" y="42997"/>
                      <a:pt x="280369" y="42997"/>
                    </a:cubicBezTo>
                    <a:cubicBezTo>
                      <a:pt x="268103" y="42997"/>
                      <a:pt x="256437" y="46531"/>
                      <a:pt x="245371" y="53597"/>
                    </a:cubicBezTo>
                    <a:lnTo>
                      <a:pt x="216773" y="75995"/>
                    </a:lnTo>
                    <a:cubicBezTo>
                      <a:pt x="211040" y="80528"/>
                      <a:pt x="206440" y="82795"/>
                      <a:pt x="202974" y="82795"/>
                    </a:cubicBezTo>
                    <a:cubicBezTo>
                      <a:pt x="189241" y="82795"/>
                      <a:pt x="182375" y="77329"/>
                      <a:pt x="182375" y="66396"/>
                    </a:cubicBezTo>
                    <a:cubicBezTo>
                      <a:pt x="182375" y="60130"/>
                      <a:pt x="184908" y="54730"/>
                      <a:pt x="189975" y="50197"/>
                    </a:cubicBezTo>
                    <a:cubicBezTo>
                      <a:pt x="205574" y="35531"/>
                      <a:pt x="219106" y="24932"/>
                      <a:pt x="230572" y="18399"/>
                    </a:cubicBezTo>
                    <a:cubicBezTo>
                      <a:pt x="246705" y="9200"/>
                      <a:pt x="263304" y="4600"/>
                      <a:pt x="280369" y="4600"/>
                    </a:cubicBezTo>
                    <a:close/>
                    <a:moveTo>
                      <a:pt x="81995" y="0"/>
                    </a:moveTo>
                    <a:cubicBezTo>
                      <a:pt x="90928" y="0"/>
                      <a:pt x="95394" y="5133"/>
                      <a:pt x="95394" y="15399"/>
                    </a:cubicBezTo>
                    <a:cubicBezTo>
                      <a:pt x="95394" y="18466"/>
                      <a:pt x="94995" y="23032"/>
                      <a:pt x="94195" y="29098"/>
                    </a:cubicBezTo>
                    <a:cubicBezTo>
                      <a:pt x="93395" y="35165"/>
                      <a:pt x="92995" y="39731"/>
                      <a:pt x="92995" y="42797"/>
                    </a:cubicBezTo>
                    <a:cubicBezTo>
                      <a:pt x="92995" y="47197"/>
                      <a:pt x="93228" y="53863"/>
                      <a:pt x="93695" y="62796"/>
                    </a:cubicBezTo>
                    <a:cubicBezTo>
                      <a:pt x="94161" y="71729"/>
                      <a:pt x="94395" y="78395"/>
                      <a:pt x="94395" y="82795"/>
                    </a:cubicBezTo>
                    <a:cubicBezTo>
                      <a:pt x="94395" y="97994"/>
                      <a:pt x="92795" y="120659"/>
                      <a:pt x="89595" y="150791"/>
                    </a:cubicBezTo>
                    <a:cubicBezTo>
                      <a:pt x="86395" y="180922"/>
                      <a:pt x="84795" y="203521"/>
                      <a:pt x="84795" y="218587"/>
                    </a:cubicBezTo>
                    <a:cubicBezTo>
                      <a:pt x="84795" y="226320"/>
                      <a:pt x="85328" y="235719"/>
                      <a:pt x="86395" y="246785"/>
                    </a:cubicBezTo>
                    <a:cubicBezTo>
                      <a:pt x="87462" y="257851"/>
                      <a:pt x="88062" y="266917"/>
                      <a:pt x="88195" y="273983"/>
                    </a:cubicBezTo>
                    <a:lnTo>
                      <a:pt x="109194" y="273583"/>
                    </a:lnTo>
                    <a:cubicBezTo>
                      <a:pt x="114793" y="273583"/>
                      <a:pt x="119426" y="275417"/>
                      <a:pt x="123093" y="279083"/>
                    </a:cubicBezTo>
                    <a:cubicBezTo>
                      <a:pt x="126759" y="282750"/>
                      <a:pt x="128592" y="287316"/>
                      <a:pt x="128592" y="292782"/>
                    </a:cubicBezTo>
                    <a:cubicBezTo>
                      <a:pt x="128592" y="298382"/>
                      <a:pt x="126759" y="302982"/>
                      <a:pt x="123093" y="306581"/>
                    </a:cubicBezTo>
                    <a:cubicBezTo>
                      <a:pt x="119426" y="310181"/>
                      <a:pt x="114793" y="311981"/>
                      <a:pt x="109194" y="311981"/>
                    </a:cubicBezTo>
                    <a:lnTo>
                      <a:pt x="69396" y="311981"/>
                    </a:lnTo>
                    <a:lnTo>
                      <a:pt x="29798" y="311781"/>
                    </a:lnTo>
                    <a:cubicBezTo>
                      <a:pt x="20466" y="311781"/>
                      <a:pt x="13933" y="311181"/>
                      <a:pt x="10200" y="309981"/>
                    </a:cubicBezTo>
                    <a:cubicBezTo>
                      <a:pt x="3400" y="307581"/>
                      <a:pt x="0" y="302515"/>
                      <a:pt x="0" y="294782"/>
                    </a:cubicBezTo>
                    <a:cubicBezTo>
                      <a:pt x="0" y="281316"/>
                      <a:pt x="10466" y="274583"/>
                      <a:pt x="31398" y="274583"/>
                    </a:cubicBezTo>
                    <a:lnTo>
                      <a:pt x="40998" y="274783"/>
                    </a:lnTo>
                    <a:lnTo>
                      <a:pt x="49197" y="275183"/>
                    </a:lnTo>
                    <a:cubicBezTo>
                      <a:pt x="49197" y="268784"/>
                      <a:pt x="48631" y="259318"/>
                      <a:pt x="47497" y="246785"/>
                    </a:cubicBezTo>
                    <a:cubicBezTo>
                      <a:pt x="46364" y="234252"/>
                      <a:pt x="45798" y="224853"/>
                      <a:pt x="45798" y="218587"/>
                    </a:cubicBezTo>
                    <a:cubicBezTo>
                      <a:pt x="45798" y="201654"/>
                      <a:pt x="47331" y="175923"/>
                      <a:pt x="50397" y="141391"/>
                    </a:cubicBezTo>
                    <a:cubicBezTo>
                      <a:pt x="53330" y="107394"/>
                      <a:pt x="54730" y="81595"/>
                      <a:pt x="54597" y="63996"/>
                    </a:cubicBezTo>
                    <a:cubicBezTo>
                      <a:pt x="36731" y="77862"/>
                      <a:pt x="25332" y="84795"/>
                      <a:pt x="20399" y="84795"/>
                    </a:cubicBezTo>
                    <a:cubicBezTo>
                      <a:pt x="15066" y="84795"/>
                      <a:pt x="10433" y="82795"/>
                      <a:pt x="6500" y="78795"/>
                    </a:cubicBezTo>
                    <a:cubicBezTo>
                      <a:pt x="2567" y="74796"/>
                      <a:pt x="600" y="70196"/>
                      <a:pt x="600" y="64996"/>
                    </a:cubicBezTo>
                    <a:cubicBezTo>
                      <a:pt x="600" y="58730"/>
                      <a:pt x="6333" y="51130"/>
                      <a:pt x="17799" y="42198"/>
                    </a:cubicBezTo>
                    <a:cubicBezTo>
                      <a:pt x="24999" y="37131"/>
                      <a:pt x="35198" y="28998"/>
                      <a:pt x="48397" y="17799"/>
                    </a:cubicBezTo>
                    <a:cubicBezTo>
                      <a:pt x="60130" y="5933"/>
                      <a:pt x="71329" y="0"/>
                      <a:pt x="81995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ffectLst/>
            </p:spPr>
            <p:txBody>
    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ar-EG" sz="2400" dirty="0">
                  <a:latin typeface="Comic Sans MS" panose="030F0702030302020204" pitchFamily="66" charset="0"/>
                </a:endParaRPr>
              </a:p>
            </p:txBody>
          </p:sp>
          <p:sp>
            <p:nvSpPr>
              <p:cNvPr id="96" name="مربع نص 95">
                <a:extLst>
                  <a:ext uri="{FF2B5EF4-FFF2-40B4-BE49-F238E27FC236}">
                    <a16:creationId xmlns:a16="http://schemas.microsoft.com/office/drawing/2014/main" id="{C9799DE3-946A-FB4C-B9A8-77CA8CE6A043}"/>
                  </a:ext>
                </a:extLst>
              </p:cNvPr>
              <p:cNvSpPr txBox="1"/>
              <p:nvPr/>
            </p:nvSpPr>
            <p:spPr>
              <a:xfrm>
                <a:off x="6058989" y="5592110"/>
                <a:ext cx="199588" cy="325580"/>
              </a:xfrm>
              <a:custGeom>
                <a:avLst/>
                <a:gdLst/>
                <a:ahLst/>
                <a:cxnLst/>
                <a:rect l="l" t="t" r="r" b="b"/>
                <a:pathLst>
                  <a:path w="199588" h="325580">
                    <a:moveTo>
                      <a:pt x="97194" y="161390"/>
                    </a:moveTo>
                    <a:cubicBezTo>
                      <a:pt x="85728" y="161390"/>
                      <a:pt x="75462" y="163390"/>
                      <a:pt x="66396" y="167390"/>
                    </a:cubicBezTo>
                    <a:cubicBezTo>
                      <a:pt x="62929" y="168990"/>
                      <a:pt x="54197" y="174123"/>
                      <a:pt x="40197" y="182789"/>
                    </a:cubicBezTo>
                    <a:cubicBezTo>
                      <a:pt x="39397" y="189855"/>
                      <a:pt x="38997" y="196788"/>
                      <a:pt x="38997" y="203588"/>
                    </a:cubicBezTo>
                    <a:cubicBezTo>
                      <a:pt x="38997" y="227453"/>
                      <a:pt x="42997" y="246918"/>
                      <a:pt x="50997" y="261984"/>
                    </a:cubicBezTo>
                    <a:cubicBezTo>
                      <a:pt x="61129" y="281183"/>
                      <a:pt x="76929" y="290782"/>
                      <a:pt x="98394" y="290782"/>
                    </a:cubicBezTo>
                    <a:cubicBezTo>
                      <a:pt x="118526" y="290782"/>
                      <a:pt x="134125" y="283583"/>
                      <a:pt x="145191" y="269184"/>
                    </a:cubicBezTo>
                    <a:cubicBezTo>
                      <a:pt x="155457" y="255851"/>
                      <a:pt x="160590" y="238186"/>
                      <a:pt x="160590" y="216187"/>
                    </a:cubicBezTo>
                    <a:cubicBezTo>
                      <a:pt x="160590" y="197921"/>
                      <a:pt x="155324" y="184222"/>
                      <a:pt x="144791" y="175090"/>
                    </a:cubicBezTo>
                    <a:cubicBezTo>
                      <a:pt x="134258" y="165957"/>
                      <a:pt x="118393" y="161390"/>
                      <a:pt x="97194" y="161390"/>
                    </a:cubicBezTo>
                    <a:close/>
                    <a:moveTo>
                      <a:pt x="119793" y="0"/>
                    </a:moveTo>
                    <a:cubicBezTo>
                      <a:pt x="125126" y="0"/>
                      <a:pt x="129792" y="1900"/>
                      <a:pt x="133792" y="5700"/>
                    </a:cubicBezTo>
                    <a:cubicBezTo>
                      <a:pt x="137791" y="9500"/>
                      <a:pt x="139858" y="13999"/>
                      <a:pt x="139991" y="19199"/>
                    </a:cubicBezTo>
                    <a:cubicBezTo>
                      <a:pt x="140258" y="23999"/>
                      <a:pt x="133458" y="33265"/>
                      <a:pt x="119593" y="46997"/>
                    </a:cubicBezTo>
                    <a:lnTo>
                      <a:pt x="78795" y="86795"/>
                    </a:lnTo>
                    <a:cubicBezTo>
                      <a:pt x="67996" y="97728"/>
                      <a:pt x="58730" y="114260"/>
                      <a:pt x="50997" y="136392"/>
                    </a:cubicBezTo>
                    <a:cubicBezTo>
                      <a:pt x="62596" y="131059"/>
                      <a:pt x="72729" y="127092"/>
                      <a:pt x="81395" y="124493"/>
                    </a:cubicBezTo>
                    <a:cubicBezTo>
                      <a:pt x="90061" y="121893"/>
                      <a:pt x="97194" y="120593"/>
                      <a:pt x="102794" y="120593"/>
                    </a:cubicBezTo>
                    <a:cubicBezTo>
                      <a:pt x="133992" y="120593"/>
                      <a:pt x="157924" y="128926"/>
                      <a:pt x="174589" y="145591"/>
                    </a:cubicBezTo>
                    <a:cubicBezTo>
                      <a:pt x="191255" y="162257"/>
                      <a:pt x="199588" y="185789"/>
                      <a:pt x="199588" y="216187"/>
                    </a:cubicBezTo>
                    <a:cubicBezTo>
                      <a:pt x="199588" y="248052"/>
                      <a:pt x="190588" y="274050"/>
                      <a:pt x="172589" y="294182"/>
                    </a:cubicBezTo>
                    <a:cubicBezTo>
                      <a:pt x="153790" y="315114"/>
                      <a:pt x="128659" y="325580"/>
                      <a:pt x="97194" y="325580"/>
                    </a:cubicBezTo>
                    <a:cubicBezTo>
                      <a:pt x="62396" y="325580"/>
                      <a:pt x="36798" y="312848"/>
                      <a:pt x="20399" y="287383"/>
                    </a:cubicBezTo>
                    <a:cubicBezTo>
                      <a:pt x="6799" y="266451"/>
                      <a:pt x="0" y="238519"/>
                      <a:pt x="0" y="203588"/>
                    </a:cubicBezTo>
                    <a:cubicBezTo>
                      <a:pt x="0" y="137725"/>
                      <a:pt x="26732" y="80595"/>
                      <a:pt x="80195" y="32198"/>
                    </a:cubicBezTo>
                    <a:lnTo>
                      <a:pt x="98994" y="13199"/>
                    </a:lnTo>
                    <a:cubicBezTo>
                      <a:pt x="108193" y="4400"/>
                      <a:pt x="115126" y="0"/>
                      <a:pt x="119793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ffectLst/>
            </p:spPr>
            <p:txBody>
    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ar-EG" sz="2400" dirty="0">
                  <a:latin typeface="Comic Sans MS" panose="030F0702030302020204" pitchFamily="66" charset="0"/>
                </a:endParaRPr>
              </a:p>
            </p:txBody>
          </p:sp>
          <p:sp>
            <p:nvSpPr>
              <p:cNvPr id="97" name="مربع نص 96">
                <a:extLst>
                  <a:ext uri="{FF2B5EF4-FFF2-40B4-BE49-F238E27FC236}">
                    <a16:creationId xmlns:a16="http://schemas.microsoft.com/office/drawing/2014/main" id="{8830A203-921C-3245-A800-10B246DF54FF}"/>
                  </a:ext>
                </a:extLst>
              </p:cNvPr>
              <p:cNvSpPr txBox="1"/>
              <p:nvPr/>
            </p:nvSpPr>
            <p:spPr>
              <a:xfrm>
                <a:off x="8309999" y="3354098"/>
                <a:ext cx="187389" cy="314381"/>
              </a:xfrm>
              <a:custGeom>
                <a:avLst/>
                <a:gdLst/>
                <a:ahLst/>
                <a:cxnLst/>
                <a:rect l="l" t="t" r="r" b="b"/>
                <a:pathLst>
                  <a:path w="187389" h="314381">
                    <a:moveTo>
                      <a:pt x="84995" y="0"/>
                    </a:moveTo>
                    <a:cubicBezTo>
                      <a:pt x="113660" y="0"/>
                      <a:pt x="136392" y="6333"/>
                      <a:pt x="153191" y="18999"/>
                    </a:cubicBezTo>
                    <a:cubicBezTo>
                      <a:pt x="171190" y="32598"/>
                      <a:pt x="180189" y="51997"/>
                      <a:pt x="180189" y="77195"/>
                    </a:cubicBezTo>
                    <a:cubicBezTo>
                      <a:pt x="180189" y="108526"/>
                      <a:pt x="167523" y="129192"/>
                      <a:pt x="142192" y="139191"/>
                    </a:cubicBezTo>
                    <a:cubicBezTo>
                      <a:pt x="139925" y="140125"/>
                      <a:pt x="137325" y="141058"/>
                      <a:pt x="134392" y="141991"/>
                    </a:cubicBezTo>
                    <a:cubicBezTo>
                      <a:pt x="152124" y="148524"/>
                      <a:pt x="165390" y="158290"/>
                      <a:pt x="174190" y="171289"/>
                    </a:cubicBezTo>
                    <a:cubicBezTo>
                      <a:pt x="182989" y="184289"/>
                      <a:pt x="187389" y="200521"/>
                      <a:pt x="187389" y="219986"/>
                    </a:cubicBezTo>
                    <a:cubicBezTo>
                      <a:pt x="187389" y="246251"/>
                      <a:pt x="178123" y="268550"/>
                      <a:pt x="159590" y="286882"/>
                    </a:cubicBezTo>
                    <a:cubicBezTo>
                      <a:pt x="141058" y="305214"/>
                      <a:pt x="118460" y="314381"/>
                      <a:pt x="91795" y="314381"/>
                    </a:cubicBezTo>
                    <a:cubicBezTo>
                      <a:pt x="71663" y="314381"/>
                      <a:pt x="53597" y="310181"/>
                      <a:pt x="37598" y="301781"/>
                    </a:cubicBezTo>
                    <a:cubicBezTo>
                      <a:pt x="19599" y="292049"/>
                      <a:pt x="7467" y="278383"/>
                      <a:pt x="1200" y="260784"/>
                    </a:cubicBezTo>
                    <a:cubicBezTo>
                      <a:pt x="400" y="258384"/>
                      <a:pt x="0" y="256051"/>
                      <a:pt x="0" y="253784"/>
                    </a:cubicBezTo>
                    <a:cubicBezTo>
                      <a:pt x="0" y="248451"/>
                      <a:pt x="2034" y="244018"/>
                      <a:pt x="6100" y="240485"/>
                    </a:cubicBezTo>
                    <a:cubicBezTo>
                      <a:pt x="10166" y="236952"/>
                      <a:pt x="14866" y="235185"/>
                      <a:pt x="20199" y="235185"/>
                    </a:cubicBezTo>
                    <a:cubicBezTo>
                      <a:pt x="25532" y="235185"/>
                      <a:pt x="30132" y="237652"/>
                      <a:pt x="33998" y="242585"/>
                    </a:cubicBezTo>
                    <a:lnTo>
                      <a:pt x="43198" y="256384"/>
                    </a:lnTo>
                    <a:cubicBezTo>
                      <a:pt x="47998" y="262917"/>
                      <a:pt x="54464" y="267817"/>
                      <a:pt x="62597" y="271083"/>
                    </a:cubicBezTo>
                    <a:cubicBezTo>
                      <a:pt x="70729" y="274350"/>
                      <a:pt x="80462" y="275983"/>
                      <a:pt x="91795" y="275983"/>
                    </a:cubicBezTo>
                    <a:cubicBezTo>
                      <a:pt x="106327" y="275983"/>
                      <a:pt x="119060" y="271450"/>
                      <a:pt x="129992" y="262384"/>
                    </a:cubicBezTo>
                    <a:cubicBezTo>
                      <a:pt x="141592" y="252784"/>
                      <a:pt x="147391" y="241052"/>
                      <a:pt x="147391" y="227186"/>
                    </a:cubicBezTo>
                    <a:cubicBezTo>
                      <a:pt x="147391" y="207054"/>
                      <a:pt x="139992" y="190988"/>
                      <a:pt x="125193" y="178989"/>
                    </a:cubicBezTo>
                    <a:cubicBezTo>
                      <a:pt x="112127" y="168589"/>
                      <a:pt x="94794" y="162257"/>
                      <a:pt x="73196" y="159990"/>
                    </a:cubicBezTo>
                    <a:cubicBezTo>
                      <a:pt x="58397" y="158523"/>
                      <a:pt x="50997" y="152524"/>
                      <a:pt x="50997" y="141991"/>
                    </a:cubicBezTo>
                    <a:cubicBezTo>
                      <a:pt x="50997" y="134125"/>
                      <a:pt x="56797" y="128125"/>
                      <a:pt x="68396" y="123992"/>
                    </a:cubicBezTo>
                    <a:lnTo>
                      <a:pt x="116193" y="112193"/>
                    </a:lnTo>
                    <a:cubicBezTo>
                      <a:pt x="125393" y="108860"/>
                      <a:pt x="132325" y="104360"/>
                      <a:pt x="136992" y="98694"/>
                    </a:cubicBezTo>
                    <a:cubicBezTo>
                      <a:pt x="141658" y="93027"/>
                      <a:pt x="144058" y="86128"/>
                      <a:pt x="144191" y="77995"/>
                    </a:cubicBezTo>
                    <a:cubicBezTo>
                      <a:pt x="144458" y="66262"/>
                      <a:pt x="139925" y="56796"/>
                      <a:pt x="130592" y="49597"/>
                    </a:cubicBezTo>
                    <a:cubicBezTo>
                      <a:pt x="120859" y="42131"/>
                      <a:pt x="107194" y="38397"/>
                      <a:pt x="89595" y="38397"/>
                    </a:cubicBezTo>
                    <a:cubicBezTo>
                      <a:pt x="80529" y="38397"/>
                      <a:pt x="71729" y="40597"/>
                      <a:pt x="63197" y="44997"/>
                    </a:cubicBezTo>
                    <a:lnTo>
                      <a:pt x="40598" y="59196"/>
                    </a:lnTo>
                    <a:cubicBezTo>
                      <a:pt x="36198" y="61996"/>
                      <a:pt x="32665" y="63396"/>
                      <a:pt x="29999" y="63396"/>
                    </a:cubicBezTo>
                    <a:cubicBezTo>
                      <a:pt x="24666" y="63396"/>
                      <a:pt x="20099" y="61363"/>
                      <a:pt x="16299" y="57296"/>
                    </a:cubicBezTo>
                    <a:cubicBezTo>
                      <a:pt x="12500" y="53230"/>
                      <a:pt x="10600" y="48597"/>
                      <a:pt x="10600" y="43397"/>
                    </a:cubicBezTo>
                    <a:cubicBezTo>
                      <a:pt x="10600" y="32864"/>
                      <a:pt x="20799" y="22732"/>
                      <a:pt x="41198" y="12999"/>
                    </a:cubicBezTo>
                    <a:cubicBezTo>
                      <a:pt x="58930" y="4333"/>
                      <a:pt x="73529" y="0"/>
                      <a:pt x="84995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ffectLst/>
            </p:spPr>
            <p:txBody>
    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ar-EG" sz="2400" dirty="0">
                  <a:latin typeface="Comic Sans MS" panose="030F0702030302020204" pitchFamily="66" charset="0"/>
                </a:endParaRPr>
              </a:p>
            </p:txBody>
          </p:sp>
          <p:sp>
            <p:nvSpPr>
              <p:cNvPr id="98" name="مربع نص 97">
                <a:extLst>
                  <a:ext uri="{FF2B5EF4-FFF2-40B4-BE49-F238E27FC236}">
                    <a16:creationId xmlns:a16="http://schemas.microsoft.com/office/drawing/2014/main" id="{5C08AEFD-6F6E-F345-8C05-12A80BA1B572}"/>
                  </a:ext>
                </a:extLst>
              </p:cNvPr>
              <p:cNvSpPr txBox="1"/>
              <p:nvPr/>
            </p:nvSpPr>
            <p:spPr>
              <a:xfrm>
                <a:off x="3815176" y="3352098"/>
                <a:ext cx="208589" cy="326180"/>
              </a:xfrm>
              <a:custGeom>
                <a:avLst/>
                <a:gdLst/>
                <a:ahLst/>
                <a:cxnLst/>
                <a:rect l="l" t="t" r="r" b="b"/>
                <a:pathLst>
                  <a:path w="208589" h="326180">
                    <a:moveTo>
                      <a:pt x="105993" y="34198"/>
                    </a:moveTo>
                    <a:cubicBezTo>
                      <a:pt x="83595" y="34198"/>
                      <a:pt x="66762" y="39997"/>
                      <a:pt x="55496" y="51597"/>
                    </a:cubicBezTo>
                    <a:cubicBezTo>
                      <a:pt x="44230" y="63196"/>
                      <a:pt x="38531" y="80662"/>
                      <a:pt x="38397" y="103994"/>
                    </a:cubicBezTo>
                    <a:cubicBezTo>
                      <a:pt x="38397" y="123592"/>
                      <a:pt x="45264" y="138791"/>
                      <a:pt x="58996" y="149591"/>
                    </a:cubicBezTo>
                    <a:cubicBezTo>
                      <a:pt x="71129" y="159057"/>
                      <a:pt x="86394" y="163790"/>
                      <a:pt x="104793" y="163790"/>
                    </a:cubicBezTo>
                    <a:cubicBezTo>
                      <a:pt x="115459" y="163790"/>
                      <a:pt x="126592" y="160590"/>
                      <a:pt x="138191" y="154190"/>
                    </a:cubicBezTo>
                    <a:cubicBezTo>
                      <a:pt x="143524" y="151257"/>
                      <a:pt x="153124" y="144658"/>
                      <a:pt x="166990" y="134392"/>
                    </a:cubicBezTo>
                    <a:cubicBezTo>
                      <a:pt x="168723" y="122792"/>
                      <a:pt x="169589" y="113593"/>
                      <a:pt x="169589" y="106793"/>
                    </a:cubicBezTo>
                    <a:cubicBezTo>
                      <a:pt x="169456" y="90128"/>
                      <a:pt x="162423" y="73862"/>
                      <a:pt x="148491" y="57996"/>
                    </a:cubicBezTo>
                    <a:cubicBezTo>
                      <a:pt x="134558" y="42131"/>
                      <a:pt x="120392" y="34198"/>
                      <a:pt x="105993" y="34198"/>
                    </a:cubicBezTo>
                    <a:close/>
                    <a:moveTo>
                      <a:pt x="111593" y="0"/>
                    </a:moveTo>
                    <a:cubicBezTo>
                      <a:pt x="136125" y="0"/>
                      <a:pt x="158123" y="9999"/>
                      <a:pt x="177589" y="29998"/>
                    </a:cubicBezTo>
                    <a:cubicBezTo>
                      <a:pt x="198121" y="51197"/>
                      <a:pt x="208454" y="76795"/>
                      <a:pt x="208587" y="106793"/>
                    </a:cubicBezTo>
                    <a:cubicBezTo>
                      <a:pt x="208720" y="140658"/>
                      <a:pt x="202454" y="173523"/>
                      <a:pt x="189788" y="205387"/>
                    </a:cubicBezTo>
                    <a:cubicBezTo>
                      <a:pt x="176189" y="239785"/>
                      <a:pt x="157723" y="265650"/>
                      <a:pt x="134392" y="282983"/>
                    </a:cubicBezTo>
                    <a:cubicBezTo>
                      <a:pt x="124659" y="290182"/>
                      <a:pt x="109060" y="298848"/>
                      <a:pt x="87594" y="308981"/>
                    </a:cubicBezTo>
                    <a:cubicBezTo>
                      <a:pt x="63729" y="320447"/>
                      <a:pt x="47130" y="326180"/>
                      <a:pt x="37797" y="326180"/>
                    </a:cubicBezTo>
                    <a:cubicBezTo>
                      <a:pt x="32331" y="326180"/>
                      <a:pt x="27831" y="324180"/>
                      <a:pt x="24298" y="320180"/>
                    </a:cubicBezTo>
                    <a:cubicBezTo>
                      <a:pt x="20765" y="316181"/>
                      <a:pt x="18999" y="311514"/>
                      <a:pt x="18999" y="306181"/>
                    </a:cubicBezTo>
                    <a:cubicBezTo>
                      <a:pt x="18999" y="298315"/>
                      <a:pt x="23532" y="292382"/>
                      <a:pt x="32598" y="288382"/>
                    </a:cubicBezTo>
                    <a:lnTo>
                      <a:pt x="65996" y="276983"/>
                    </a:lnTo>
                    <a:cubicBezTo>
                      <a:pt x="86661" y="268583"/>
                      <a:pt x="102993" y="258917"/>
                      <a:pt x="114993" y="247985"/>
                    </a:cubicBezTo>
                    <a:cubicBezTo>
                      <a:pt x="126992" y="237052"/>
                      <a:pt x="137925" y="221520"/>
                      <a:pt x="147791" y="201388"/>
                    </a:cubicBezTo>
                    <a:lnTo>
                      <a:pt x="156390" y="184189"/>
                    </a:lnTo>
                    <a:cubicBezTo>
                      <a:pt x="148924" y="188455"/>
                      <a:pt x="139325" y="192388"/>
                      <a:pt x="127592" y="195988"/>
                    </a:cubicBezTo>
                    <a:cubicBezTo>
                      <a:pt x="115859" y="199588"/>
                      <a:pt x="106327" y="201388"/>
                      <a:pt x="98994" y="201388"/>
                    </a:cubicBezTo>
                    <a:cubicBezTo>
                      <a:pt x="73795" y="201388"/>
                      <a:pt x="51997" y="194388"/>
                      <a:pt x="33598" y="180389"/>
                    </a:cubicBezTo>
                    <a:cubicBezTo>
                      <a:pt x="11199" y="163323"/>
                      <a:pt x="0" y="139058"/>
                      <a:pt x="0" y="107593"/>
                    </a:cubicBezTo>
                    <a:cubicBezTo>
                      <a:pt x="0" y="70396"/>
                      <a:pt x="11466" y="42464"/>
                      <a:pt x="34398" y="23798"/>
                    </a:cubicBezTo>
                    <a:cubicBezTo>
                      <a:pt x="53996" y="7933"/>
                      <a:pt x="79728" y="0"/>
                      <a:pt x="111593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ffectLst/>
            </p:spPr>
            <p:txBody>
    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ar-EG" sz="2400" dirty="0">
                  <a:latin typeface="Comic Sans MS" panose="030F0702030302020204" pitchFamily="66" charset="0"/>
                </a:endParaRPr>
              </a:p>
            </p:txBody>
          </p:sp>
          <p:sp>
            <p:nvSpPr>
              <p:cNvPr id="99" name="مربع نص 98">
                <a:extLst>
                  <a:ext uri="{FF2B5EF4-FFF2-40B4-BE49-F238E27FC236}">
                    <a16:creationId xmlns:a16="http://schemas.microsoft.com/office/drawing/2014/main" id="{73631B9E-2A31-8C4E-8B53-33A536D2673B}"/>
                  </a:ext>
                </a:extLst>
              </p:cNvPr>
              <p:cNvSpPr txBox="1"/>
              <p:nvPr/>
            </p:nvSpPr>
            <p:spPr>
              <a:xfrm>
                <a:off x="7257069" y="1404126"/>
                <a:ext cx="128592" cy="311981"/>
              </a:xfrm>
              <a:custGeom>
                <a:avLst/>
                <a:gdLst/>
                <a:ahLst/>
                <a:cxnLst/>
                <a:rect l="l" t="t" r="r" b="b"/>
                <a:pathLst>
                  <a:path w="128592" h="311981">
                    <a:moveTo>
                      <a:pt x="81995" y="0"/>
                    </a:moveTo>
                    <a:cubicBezTo>
                      <a:pt x="90928" y="0"/>
                      <a:pt x="95394" y="5133"/>
                      <a:pt x="95394" y="15399"/>
                    </a:cubicBezTo>
                    <a:cubicBezTo>
                      <a:pt x="95394" y="18466"/>
                      <a:pt x="94994" y="23032"/>
                      <a:pt x="94195" y="29098"/>
                    </a:cubicBezTo>
                    <a:cubicBezTo>
                      <a:pt x="93395" y="35165"/>
                      <a:pt x="92995" y="39731"/>
                      <a:pt x="92995" y="42797"/>
                    </a:cubicBezTo>
                    <a:cubicBezTo>
                      <a:pt x="92995" y="47197"/>
                      <a:pt x="93228" y="53863"/>
                      <a:pt x="93695" y="62796"/>
                    </a:cubicBezTo>
                    <a:cubicBezTo>
                      <a:pt x="94161" y="71729"/>
                      <a:pt x="94395" y="78395"/>
                      <a:pt x="94395" y="82795"/>
                    </a:cubicBezTo>
                    <a:cubicBezTo>
                      <a:pt x="94395" y="97994"/>
                      <a:pt x="92795" y="120659"/>
                      <a:pt x="89595" y="150791"/>
                    </a:cubicBezTo>
                    <a:cubicBezTo>
                      <a:pt x="86395" y="180922"/>
                      <a:pt x="84795" y="203521"/>
                      <a:pt x="84795" y="218587"/>
                    </a:cubicBezTo>
                    <a:cubicBezTo>
                      <a:pt x="84795" y="226320"/>
                      <a:pt x="85328" y="235719"/>
                      <a:pt x="86395" y="246785"/>
                    </a:cubicBezTo>
                    <a:cubicBezTo>
                      <a:pt x="87462" y="257851"/>
                      <a:pt x="88062" y="266917"/>
                      <a:pt x="88195" y="273983"/>
                    </a:cubicBezTo>
                    <a:lnTo>
                      <a:pt x="109194" y="273583"/>
                    </a:lnTo>
                    <a:cubicBezTo>
                      <a:pt x="114793" y="273583"/>
                      <a:pt x="119426" y="275417"/>
                      <a:pt x="123093" y="279083"/>
                    </a:cubicBezTo>
                    <a:cubicBezTo>
                      <a:pt x="126759" y="282750"/>
                      <a:pt x="128592" y="287316"/>
                      <a:pt x="128592" y="292782"/>
                    </a:cubicBezTo>
                    <a:cubicBezTo>
                      <a:pt x="128592" y="298382"/>
                      <a:pt x="126759" y="302982"/>
                      <a:pt x="123093" y="306581"/>
                    </a:cubicBezTo>
                    <a:cubicBezTo>
                      <a:pt x="119426" y="310181"/>
                      <a:pt x="114793" y="311981"/>
                      <a:pt x="109194" y="311981"/>
                    </a:cubicBezTo>
                    <a:lnTo>
                      <a:pt x="69396" y="311981"/>
                    </a:lnTo>
                    <a:lnTo>
                      <a:pt x="29799" y="311781"/>
                    </a:lnTo>
                    <a:cubicBezTo>
                      <a:pt x="20466" y="311781"/>
                      <a:pt x="13933" y="311181"/>
                      <a:pt x="10200" y="309981"/>
                    </a:cubicBezTo>
                    <a:cubicBezTo>
                      <a:pt x="3400" y="307581"/>
                      <a:pt x="0" y="302515"/>
                      <a:pt x="0" y="294782"/>
                    </a:cubicBezTo>
                    <a:cubicBezTo>
                      <a:pt x="0" y="281316"/>
                      <a:pt x="10466" y="274583"/>
                      <a:pt x="31398" y="274583"/>
                    </a:cubicBezTo>
                    <a:lnTo>
                      <a:pt x="40998" y="274783"/>
                    </a:lnTo>
                    <a:lnTo>
                      <a:pt x="49197" y="275183"/>
                    </a:lnTo>
                    <a:cubicBezTo>
                      <a:pt x="49197" y="268784"/>
                      <a:pt x="48631" y="259318"/>
                      <a:pt x="47497" y="246785"/>
                    </a:cubicBezTo>
                    <a:cubicBezTo>
                      <a:pt x="46364" y="234252"/>
                      <a:pt x="45797" y="224853"/>
                      <a:pt x="45797" y="218587"/>
                    </a:cubicBezTo>
                    <a:cubicBezTo>
                      <a:pt x="45797" y="201654"/>
                      <a:pt x="47331" y="175923"/>
                      <a:pt x="50397" y="141391"/>
                    </a:cubicBezTo>
                    <a:cubicBezTo>
                      <a:pt x="53330" y="107394"/>
                      <a:pt x="54730" y="81595"/>
                      <a:pt x="54597" y="63996"/>
                    </a:cubicBezTo>
                    <a:cubicBezTo>
                      <a:pt x="36731" y="77862"/>
                      <a:pt x="25332" y="84795"/>
                      <a:pt x="20399" y="84795"/>
                    </a:cubicBezTo>
                    <a:cubicBezTo>
                      <a:pt x="15066" y="84795"/>
                      <a:pt x="10433" y="82795"/>
                      <a:pt x="6500" y="78795"/>
                    </a:cubicBezTo>
                    <a:cubicBezTo>
                      <a:pt x="2567" y="74796"/>
                      <a:pt x="600" y="70196"/>
                      <a:pt x="600" y="64996"/>
                    </a:cubicBezTo>
                    <a:cubicBezTo>
                      <a:pt x="600" y="58730"/>
                      <a:pt x="6333" y="51130"/>
                      <a:pt x="17799" y="42198"/>
                    </a:cubicBezTo>
                    <a:cubicBezTo>
                      <a:pt x="24999" y="37131"/>
                      <a:pt x="35198" y="28998"/>
                      <a:pt x="48397" y="17799"/>
                    </a:cubicBezTo>
                    <a:cubicBezTo>
                      <a:pt x="60130" y="5933"/>
                      <a:pt x="71329" y="0"/>
                      <a:pt x="81995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ffectLst/>
            </p:spPr>
            <p:txBody>
    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ar-EG" sz="2400" dirty="0">
                  <a:latin typeface="Comic Sans MS" panose="030F0702030302020204" pitchFamily="66" charset="0"/>
                </a:endParaRPr>
              </a:p>
            </p:txBody>
          </p:sp>
          <p:sp>
            <p:nvSpPr>
              <p:cNvPr id="106" name="مربع نص 105">
                <a:extLst>
                  <a:ext uri="{FF2B5EF4-FFF2-40B4-BE49-F238E27FC236}">
                    <a16:creationId xmlns:a16="http://schemas.microsoft.com/office/drawing/2014/main" id="{A7167AC7-414A-9245-9505-8691BD38BE43}"/>
                  </a:ext>
                </a:extLst>
              </p:cNvPr>
              <p:cNvSpPr txBox="1"/>
              <p:nvPr/>
            </p:nvSpPr>
            <p:spPr>
              <a:xfrm>
                <a:off x="4928783" y="5301068"/>
                <a:ext cx="228786" cy="314780"/>
              </a:xfrm>
              <a:custGeom>
                <a:avLst/>
                <a:gdLst/>
                <a:ahLst/>
                <a:cxnLst/>
                <a:rect l="l" t="t" r="r" b="b"/>
                <a:pathLst>
                  <a:path w="228786" h="314780">
                    <a:moveTo>
                      <a:pt x="19599" y="0"/>
                    </a:moveTo>
                    <a:cubicBezTo>
                      <a:pt x="36398" y="0"/>
                      <a:pt x="61630" y="533"/>
                      <a:pt x="95295" y="1600"/>
                    </a:cubicBezTo>
                    <a:cubicBezTo>
                      <a:pt x="128959" y="2666"/>
                      <a:pt x="154191" y="3199"/>
                      <a:pt x="170990" y="3199"/>
                    </a:cubicBezTo>
                    <a:lnTo>
                      <a:pt x="207588" y="3199"/>
                    </a:lnTo>
                    <a:cubicBezTo>
                      <a:pt x="221720" y="3199"/>
                      <a:pt x="228786" y="7399"/>
                      <a:pt x="228786" y="15799"/>
                    </a:cubicBezTo>
                    <a:cubicBezTo>
                      <a:pt x="228786" y="22065"/>
                      <a:pt x="224787" y="30264"/>
                      <a:pt x="216787" y="40397"/>
                    </a:cubicBezTo>
                    <a:lnTo>
                      <a:pt x="198588" y="61596"/>
                    </a:lnTo>
                    <a:cubicBezTo>
                      <a:pt x="181256" y="81861"/>
                      <a:pt x="165324" y="106393"/>
                      <a:pt x="150791" y="135191"/>
                    </a:cubicBezTo>
                    <a:lnTo>
                      <a:pt x="114393" y="214987"/>
                    </a:lnTo>
                    <a:cubicBezTo>
                      <a:pt x="111860" y="220853"/>
                      <a:pt x="106261" y="236252"/>
                      <a:pt x="97594" y="261184"/>
                    </a:cubicBezTo>
                    <a:cubicBezTo>
                      <a:pt x="90662" y="280916"/>
                      <a:pt x="84195" y="295648"/>
                      <a:pt x="78196" y="305381"/>
                    </a:cubicBezTo>
                    <a:cubicBezTo>
                      <a:pt x="74462" y="311647"/>
                      <a:pt x="69130" y="314780"/>
                      <a:pt x="62197" y="314780"/>
                    </a:cubicBezTo>
                    <a:cubicBezTo>
                      <a:pt x="56864" y="314780"/>
                      <a:pt x="52164" y="312914"/>
                      <a:pt x="48097" y="309181"/>
                    </a:cubicBezTo>
                    <a:cubicBezTo>
                      <a:pt x="44031" y="305448"/>
                      <a:pt x="41998" y="300981"/>
                      <a:pt x="41998" y="295782"/>
                    </a:cubicBezTo>
                    <a:cubicBezTo>
                      <a:pt x="41998" y="290715"/>
                      <a:pt x="46264" y="277716"/>
                      <a:pt x="54797" y="256784"/>
                    </a:cubicBezTo>
                    <a:lnTo>
                      <a:pt x="99794" y="146591"/>
                    </a:lnTo>
                    <a:cubicBezTo>
                      <a:pt x="119660" y="102993"/>
                      <a:pt x="140058" y="69395"/>
                      <a:pt x="160991" y="45797"/>
                    </a:cubicBezTo>
                    <a:lnTo>
                      <a:pt x="164790" y="41597"/>
                    </a:lnTo>
                    <a:lnTo>
                      <a:pt x="64396" y="39597"/>
                    </a:lnTo>
                    <a:lnTo>
                      <a:pt x="19399" y="38397"/>
                    </a:lnTo>
                    <a:cubicBezTo>
                      <a:pt x="6467" y="37197"/>
                      <a:pt x="0" y="30798"/>
                      <a:pt x="0" y="19198"/>
                    </a:cubicBezTo>
                    <a:cubicBezTo>
                      <a:pt x="0" y="13599"/>
                      <a:pt x="1867" y="8999"/>
                      <a:pt x="5600" y="5399"/>
                    </a:cubicBezTo>
                    <a:cubicBezTo>
                      <a:pt x="9333" y="1800"/>
                      <a:pt x="14000" y="0"/>
                      <a:pt x="19599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ffectLst/>
            </p:spPr>
            <p:txBody>
    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ar-EG" sz="2400" dirty="0">
                  <a:latin typeface="Comic Sans MS" panose="030F0702030302020204" pitchFamily="66" charset="0"/>
                </a:endParaRPr>
              </a:p>
            </p:txBody>
          </p:sp>
          <p:sp>
            <p:nvSpPr>
              <p:cNvPr id="109" name="مربع نص 108">
                <a:extLst>
                  <a:ext uri="{FF2B5EF4-FFF2-40B4-BE49-F238E27FC236}">
                    <a16:creationId xmlns:a16="http://schemas.microsoft.com/office/drawing/2014/main" id="{606AE086-61B1-5348-9DDE-792B84F198B7}"/>
                  </a:ext>
                </a:extLst>
              </p:cNvPr>
              <p:cNvSpPr txBox="1"/>
              <p:nvPr/>
            </p:nvSpPr>
            <p:spPr>
              <a:xfrm>
                <a:off x="8012959" y="2230091"/>
                <a:ext cx="187589" cy="307781"/>
              </a:xfrm>
              <a:custGeom>
                <a:avLst/>
                <a:gdLst/>
                <a:ahLst/>
                <a:cxnLst/>
                <a:rect l="l" t="t" r="r" b="b"/>
                <a:pathLst>
                  <a:path w="187589" h="307781">
                    <a:moveTo>
                      <a:pt x="98194" y="0"/>
                    </a:moveTo>
                    <a:cubicBezTo>
                      <a:pt x="119793" y="0"/>
                      <a:pt x="139058" y="5866"/>
                      <a:pt x="155991" y="17599"/>
                    </a:cubicBezTo>
                    <a:cubicBezTo>
                      <a:pt x="174923" y="30798"/>
                      <a:pt x="184389" y="47730"/>
                      <a:pt x="184389" y="68396"/>
                    </a:cubicBezTo>
                    <a:cubicBezTo>
                      <a:pt x="184389" y="81995"/>
                      <a:pt x="182456" y="94527"/>
                      <a:pt x="178589" y="105993"/>
                    </a:cubicBezTo>
                    <a:cubicBezTo>
                      <a:pt x="174723" y="117459"/>
                      <a:pt x="168857" y="127925"/>
                      <a:pt x="160990" y="137391"/>
                    </a:cubicBezTo>
                    <a:cubicBezTo>
                      <a:pt x="150991" y="149391"/>
                      <a:pt x="134059" y="162790"/>
                      <a:pt x="110193" y="177589"/>
                    </a:cubicBezTo>
                    <a:cubicBezTo>
                      <a:pt x="85128" y="193321"/>
                      <a:pt x="68663" y="205254"/>
                      <a:pt x="60797" y="213387"/>
                    </a:cubicBezTo>
                    <a:cubicBezTo>
                      <a:pt x="45997" y="228719"/>
                      <a:pt x="38731" y="247318"/>
                      <a:pt x="38998" y="269183"/>
                    </a:cubicBezTo>
                    <a:lnTo>
                      <a:pt x="80195" y="265384"/>
                    </a:lnTo>
                    <a:cubicBezTo>
                      <a:pt x="108460" y="263784"/>
                      <a:pt x="128659" y="262984"/>
                      <a:pt x="140792" y="262984"/>
                    </a:cubicBezTo>
                    <a:cubicBezTo>
                      <a:pt x="150924" y="262984"/>
                      <a:pt x="160524" y="264717"/>
                      <a:pt x="169590" y="268184"/>
                    </a:cubicBezTo>
                    <a:cubicBezTo>
                      <a:pt x="181589" y="272850"/>
                      <a:pt x="187589" y="279316"/>
                      <a:pt x="187589" y="287582"/>
                    </a:cubicBezTo>
                    <a:cubicBezTo>
                      <a:pt x="187589" y="292782"/>
                      <a:pt x="185789" y="297415"/>
                      <a:pt x="182189" y="301481"/>
                    </a:cubicBezTo>
                    <a:cubicBezTo>
                      <a:pt x="178589" y="305548"/>
                      <a:pt x="174123" y="307581"/>
                      <a:pt x="168790" y="307581"/>
                    </a:cubicBezTo>
                    <a:cubicBezTo>
                      <a:pt x="165457" y="307581"/>
                      <a:pt x="160757" y="306548"/>
                      <a:pt x="154691" y="304481"/>
                    </a:cubicBezTo>
                    <a:cubicBezTo>
                      <a:pt x="148625" y="302415"/>
                      <a:pt x="143991" y="301381"/>
                      <a:pt x="140792" y="301381"/>
                    </a:cubicBezTo>
                    <a:cubicBezTo>
                      <a:pt x="133992" y="301381"/>
                      <a:pt x="123793" y="301781"/>
                      <a:pt x="110193" y="302581"/>
                    </a:cubicBezTo>
                    <a:cubicBezTo>
                      <a:pt x="96594" y="303381"/>
                      <a:pt x="86328" y="303781"/>
                      <a:pt x="79395" y="303781"/>
                    </a:cubicBezTo>
                    <a:cubicBezTo>
                      <a:pt x="74196" y="303781"/>
                      <a:pt x="66496" y="304448"/>
                      <a:pt x="56297" y="305781"/>
                    </a:cubicBezTo>
                    <a:cubicBezTo>
                      <a:pt x="46097" y="307114"/>
                      <a:pt x="38398" y="307781"/>
                      <a:pt x="33198" y="307781"/>
                    </a:cubicBezTo>
                    <a:cubicBezTo>
                      <a:pt x="31732" y="307781"/>
                      <a:pt x="29598" y="307514"/>
                      <a:pt x="26799" y="306981"/>
                    </a:cubicBezTo>
                    <a:cubicBezTo>
                      <a:pt x="23999" y="306448"/>
                      <a:pt x="21866" y="306181"/>
                      <a:pt x="20399" y="306181"/>
                    </a:cubicBezTo>
                    <a:cubicBezTo>
                      <a:pt x="11200" y="306181"/>
                      <a:pt x="5200" y="301715"/>
                      <a:pt x="2400" y="292782"/>
                    </a:cubicBezTo>
                    <a:cubicBezTo>
                      <a:pt x="800" y="288116"/>
                      <a:pt x="0" y="280116"/>
                      <a:pt x="0" y="268783"/>
                    </a:cubicBezTo>
                    <a:cubicBezTo>
                      <a:pt x="0" y="237719"/>
                      <a:pt x="8466" y="212720"/>
                      <a:pt x="25399" y="193788"/>
                    </a:cubicBezTo>
                    <a:cubicBezTo>
                      <a:pt x="33132" y="185122"/>
                      <a:pt x="53997" y="169123"/>
                      <a:pt x="87995" y="145791"/>
                    </a:cubicBezTo>
                    <a:cubicBezTo>
                      <a:pt x="107060" y="132725"/>
                      <a:pt x="119793" y="122526"/>
                      <a:pt x="126193" y="115193"/>
                    </a:cubicBezTo>
                    <a:cubicBezTo>
                      <a:pt x="137658" y="102394"/>
                      <a:pt x="143391" y="87395"/>
                      <a:pt x="143391" y="70196"/>
                    </a:cubicBezTo>
                    <a:cubicBezTo>
                      <a:pt x="143391" y="61663"/>
                      <a:pt x="137858" y="54063"/>
                      <a:pt x="126792" y="47397"/>
                    </a:cubicBezTo>
                    <a:cubicBezTo>
                      <a:pt x="117060" y="41397"/>
                      <a:pt x="107527" y="38398"/>
                      <a:pt x="98194" y="38398"/>
                    </a:cubicBezTo>
                    <a:cubicBezTo>
                      <a:pt x="85928" y="38398"/>
                      <a:pt x="74262" y="41931"/>
                      <a:pt x="63196" y="48997"/>
                    </a:cubicBezTo>
                    <a:lnTo>
                      <a:pt x="34598" y="71396"/>
                    </a:lnTo>
                    <a:cubicBezTo>
                      <a:pt x="28865" y="75929"/>
                      <a:pt x="24265" y="78195"/>
                      <a:pt x="20799" y="78195"/>
                    </a:cubicBezTo>
                    <a:cubicBezTo>
                      <a:pt x="7066" y="78195"/>
                      <a:pt x="200" y="72729"/>
                      <a:pt x="200" y="61796"/>
                    </a:cubicBezTo>
                    <a:cubicBezTo>
                      <a:pt x="200" y="55530"/>
                      <a:pt x="2733" y="50130"/>
                      <a:pt x="7800" y="45597"/>
                    </a:cubicBezTo>
                    <a:cubicBezTo>
                      <a:pt x="23399" y="30931"/>
                      <a:pt x="36931" y="20332"/>
                      <a:pt x="48397" y="13799"/>
                    </a:cubicBezTo>
                    <a:cubicBezTo>
                      <a:pt x="64530" y="4600"/>
                      <a:pt x="81129" y="0"/>
                      <a:pt x="98194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ffectLst/>
            </p:spPr>
            <p:txBody>
    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ar-EG" sz="2400" dirty="0">
                  <a:latin typeface="Comic Sans MS" panose="030F0702030302020204" pitchFamily="66" charset="0"/>
                </a:endParaRPr>
              </a:p>
            </p:txBody>
          </p:sp>
          <p:sp>
            <p:nvSpPr>
              <p:cNvPr id="113" name="مربع نص 112">
                <a:extLst>
                  <a:ext uri="{FF2B5EF4-FFF2-40B4-BE49-F238E27FC236}">
                    <a16:creationId xmlns:a16="http://schemas.microsoft.com/office/drawing/2014/main" id="{57F1CE92-50AC-7549-B000-D1C36BE939C4}"/>
                  </a:ext>
                </a:extLst>
              </p:cNvPr>
              <p:cNvSpPr txBox="1"/>
              <p:nvPr/>
            </p:nvSpPr>
            <p:spPr>
              <a:xfrm>
                <a:off x="4117804" y="4476095"/>
                <a:ext cx="200801" cy="315989"/>
              </a:xfrm>
              <a:custGeom>
                <a:avLst/>
                <a:gdLst/>
                <a:ahLst/>
                <a:cxnLst/>
                <a:rect l="l" t="t" r="r" b="b"/>
                <a:pathLst>
                  <a:path w="200801" h="315989">
                    <a:moveTo>
                      <a:pt x="96608" y="162398"/>
                    </a:moveTo>
                    <a:cubicBezTo>
                      <a:pt x="75409" y="172264"/>
                      <a:pt x="61277" y="180797"/>
                      <a:pt x="54210" y="187996"/>
                    </a:cubicBezTo>
                    <a:cubicBezTo>
                      <a:pt x="43144" y="199062"/>
                      <a:pt x="37945" y="214661"/>
                      <a:pt x="38611" y="234794"/>
                    </a:cubicBezTo>
                    <a:cubicBezTo>
                      <a:pt x="39145" y="251459"/>
                      <a:pt x="46811" y="263925"/>
                      <a:pt x="61610" y="272191"/>
                    </a:cubicBezTo>
                    <a:cubicBezTo>
                      <a:pt x="72409" y="278058"/>
                      <a:pt x="84675" y="280991"/>
                      <a:pt x="98408" y="280991"/>
                    </a:cubicBezTo>
                    <a:cubicBezTo>
                      <a:pt x="121873" y="280991"/>
                      <a:pt x="138272" y="275458"/>
                      <a:pt x="147605" y="264392"/>
                    </a:cubicBezTo>
                    <a:cubicBezTo>
                      <a:pt x="155071" y="255592"/>
                      <a:pt x="158804" y="242260"/>
                      <a:pt x="158804" y="224394"/>
                    </a:cubicBezTo>
                    <a:cubicBezTo>
                      <a:pt x="158804" y="206929"/>
                      <a:pt x="152004" y="192863"/>
                      <a:pt x="138405" y="182197"/>
                    </a:cubicBezTo>
                    <a:cubicBezTo>
                      <a:pt x="129339" y="174864"/>
                      <a:pt x="115407" y="168264"/>
                      <a:pt x="96608" y="162398"/>
                    </a:cubicBezTo>
                    <a:close/>
                    <a:moveTo>
                      <a:pt x="100208" y="35806"/>
                    </a:moveTo>
                    <a:cubicBezTo>
                      <a:pt x="83009" y="35806"/>
                      <a:pt x="69876" y="40672"/>
                      <a:pt x="60810" y="50405"/>
                    </a:cubicBezTo>
                    <a:cubicBezTo>
                      <a:pt x="52677" y="59471"/>
                      <a:pt x="48677" y="71737"/>
                      <a:pt x="48811" y="87203"/>
                    </a:cubicBezTo>
                    <a:cubicBezTo>
                      <a:pt x="48944" y="105868"/>
                      <a:pt x="64276" y="119134"/>
                      <a:pt x="94808" y="127000"/>
                    </a:cubicBezTo>
                    <a:cubicBezTo>
                      <a:pt x="110807" y="122334"/>
                      <a:pt x="122273" y="117667"/>
                      <a:pt x="129206" y="113001"/>
                    </a:cubicBezTo>
                    <a:cubicBezTo>
                      <a:pt x="140272" y="105535"/>
                      <a:pt x="145805" y="95535"/>
                      <a:pt x="145805" y="83003"/>
                    </a:cubicBezTo>
                    <a:cubicBezTo>
                      <a:pt x="145805" y="64871"/>
                      <a:pt x="141738" y="52138"/>
                      <a:pt x="133606" y="44805"/>
                    </a:cubicBezTo>
                    <a:cubicBezTo>
                      <a:pt x="126673" y="38805"/>
                      <a:pt x="115540" y="35806"/>
                      <a:pt x="100208" y="35806"/>
                    </a:cubicBezTo>
                    <a:close/>
                    <a:moveTo>
                      <a:pt x="100808" y="8"/>
                    </a:moveTo>
                    <a:cubicBezTo>
                      <a:pt x="156804" y="-525"/>
                      <a:pt x="184802" y="27140"/>
                      <a:pt x="184802" y="83003"/>
                    </a:cubicBezTo>
                    <a:cubicBezTo>
                      <a:pt x="184802" y="99002"/>
                      <a:pt x="181603" y="111334"/>
                      <a:pt x="175203" y="120001"/>
                    </a:cubicBezTo>
                    <a:cubicBezTo>
                      <a:pt x="170003" y="127200"/>
                      <a:pt x="159937" y="134600"/>
                      <a:pt x="145005" y="142199"/>
                    </a:cubicBezTo>
                    <a:cubicBezTo>
                      <a:pt x="164870" y="152199"/>
                      <a:pt x="178803" y="162998"/>
                      <a:pt x="186802" y="174597"/>
                    </a:cubicBezTo>
                    <a:cubicBezTo>
                      <a:pt x="196135" y="188196"/>
                      <a:pt x="200801" y="206929"/>
                      <a:pt x="200801" y="230794"/>
                    </a:cubicBezTo>
                    <a:cubicBezTo>
                      <a:pt x="200801" y="257992"/>
                      <a:pt x="190735" y="279324"/>
                      <a:pt x="170603" y="294790"/>
                    </a:cubicBezTo>
                    <a:cubicBezTo>
                      <a:pt x="151938" y="308922"/>
                      <a:pt x="127873" y="315989"/>
                      <a:pt x="98408" y="315989"/>
                    </a:cubicBezTo>
                    <a:cubicBezTo>
                      <a:pt x="70276" y="315989"/>
                      <a:pt x="47544" y="309856"/>
                      <a:pt x="30212" y="297590"/>
                    </a:cubicBezTo>
                    <a:cubicBezTo>
                      <a:pt x="10480" y="283724"/>
                      <a:pt x="414" y="263392"/>
                      <a:pt x="14" y="236593"/>
                    </a:cubicBezTo>
                    <a:cubicBezTo>
                      <a:pt x="-520" y="193529"/>
                      <a:pt x="14613" y="164198"/>
                      <a:pt x="45411" y="148599"/>
                    </a:cubicBezTo>
                    <a:cubicBezTo>
                      <a:pt x="21679" y="134200"/>
                      <a:pt x="9813" y="113734"/>
                      <a:pt x="9813" y="87203"/>
                    </a:cubicBezTo>
                    <a:cubicBezTo>
                      <a:pt x="9813" y="62004"/>
                      <a:pt x="18946" y="41072"/>
                      <a:pt x="37211" y="24406"/>
                    </a:cubicBezTo>
                    <a:cubicBezTo>
                      <a:pt x="54677" y="8407"/>
                      <a:pt x="75876" y="275"/>
                      <a:pt x="100808" y="8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ffectLst/>
            </p:spPr>
            <p:txBody>
    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ar-EG" sz="2400" dirty="0">
                  <a:latin typeface="Comic Sans MS" panose="030F0702030302020204" pitchFamily="66" charset="0"/>
                </a:endParaRPr>
              </a:p>
            </p:txBody>
          </p:sp>
          <p:sp>
            <p:nvSpPr>
              <p:cNvPr id="114" name="مربع نص 113">
                <a:extLst>
                  <a:ext uri="{FF2B5EF4-FFF2-40B4-BE49-F238E27FC236}">
                    <a16:creationId xmlns:a16="http://schemas.microsoft.com/office/drawing/2014/main" id="{30D7BC36-DD1A-5445-81C1-F16438254AED}"/>
                  </a:ext>
                </a:extLst>
              </p:cNvPr>
              <p:cNvSpPr txBox="1"/>
              <p:nvPr/>
            </p:nvSpPr>
            <p:spPr>
              <a:xfrm>
                <a:off x="8004666" y="4438051"/>
                <a:ext cx="228186" cy="317181"/>
              </a:xfrm>
              <a:custGeom>
                <a:avLst/>
                <a:gdLst/>
                <a:ahLst/>
                <a:cxnLst/>
                <a:rect l="l" t="t" r="r" b="b"/>
                <a:pathLst>
                  <a:path w="228186" h="317181">
                    <a:moveTo>
                      <a:pt x="144391" y="55397"/>
                    </a:moveTo>
                    <a:cubicBezTo>
                      <a:pt x="108793" y="112193"/>
                      <a:pt x="80995" y="154724"/>
                      <a:pt x="60996" y="182989"/>
                    </a:cubicBezTo>
                    <a:lnTo>
                      <a:pt x="144391" y="184989"/>
                    </a:lnTo>
                    <a:close/>
                    <a:moveTo>
                      <a:pt x="160590" y="0"/>
                    </a:moveTo>
                    <a:cubicBezTo>
                      <a:pt x="175656" y="0"/>
                      <a:pt x="183188" y="6533"/>
                      <a:pt x="183188" y="19599"/>
                    </a:cubicBezTo>
                    <a:lnTo>
                      <a:pt x="183188" y="185789"/>
                    </a:lnTo>
                    <a:cubicBezTo>
                      <a:pt x="185455" y="185656"/>
                      <a:pt x="188188" y="185589"/>
                      <a:pt x="191388" y="185589"/>
                    </a:cubicBezTo>
                    <a:cubicBezTo>
                      <a:pt x="215920" y="185589"/>
                      <a:pt x="228186" y="192189"/>
                      <a:pt x="228186" y="205388"/>
                    </a:cubicBezTo>
                    <a:cubicBezTo>
                      <a:pt x="228186" y="214987"/>
                      <a:pt x="223119" y="221053"/>
                      <a:pt x="212987" y="223587"/>
                    </a:cubicBezTo>
                    <a:cubicBezTo>
                      <a:pt x="208454" y="224787"/>
                      <a:pt x="198521" y="225120"/>
                      <a:pt x="183188" y="224587"/>
                    </a:cubicBezTo>
                    <a:lnTo>
                      <a:pt x="183188" y="298582"/>
                    </a:lnTo>
                    <a:cubicBezTo>
                      <a:pt x="183188" y="310981"/>
                      <a:pt x="177122" y="317181"/>
                      <a:pt x="164990" y="317181"/>
                    </a:cubicBezTo>
                    <a:cubicBezTo>
                      <a:pt x="150857" y="317181"/>
                      <a:pt x="143791" y="307515"/>
                      <a:pt x="143791" y="288183"/>
                    </a:cubicBezTo>
                    <a:cubicBezTo>
                      <a:pt x="143791" y="285783"/>
                      <a:pt x="143924" y="282383"/>
                      <a:pt x="144191" y="277983"/>
                    </a:cubicBezTo>
                    <a:cubicBezTo>
                      <a:pt x="144457" y="273584"/>
                      <a:pt x="144591" y="270584"/>
                      <a:pt x="144591" y="268984"/>
                    </a:cubicBezTo>
                    <a:lnTo>
                      <a:pt x="144391" y="223587"/>
                    </a:lnTo>
                    <a:lnTo>
                      <a:pt x="56196" y="221387"/>
                    </a:lnTo>
                    <a:cubicBezTo>
                      <a:pt x="37931" y="221387"/>
                      <a:pt x="25265" y="220787"/>
                      <a:pt x="18199" y="219587"/>
                    </a:cubicBezTo>
                    <a:cubicBezTo>
                      <a:pt x="6066" y="217587"/>
                      <a:pt x="0" y="212854"/>
                      <a:pt x="0" y="205388"/>
                    </a:cubicBezTo>
                    <a:cubicBezTo>
                      <a:pt x="0" y="199388"/>
                      <a:pt x="3666" y="191789"/>
                      <a:pt x="10999" y="182589"/>
                    </a:cubicBezTo>
                    <a:lnTo>
                      <a:pt x="28198" y="162190"/>
                    </a:lnTo>
                    <a:lnTo>
                      <a:pt x="126592" y="18599"/>
                    </a:lnTo>
                    <a:cubicBezTo>
                      <a:pt x="135525" y="6200"/>
                      <a:pt x="146857" y="0"/>
                      <a:pt x="160590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ffectLst/>
            </p:spPr>
            <p:txBody>
    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ar-EG" sz="2400" dirty="0">
                  <a:latin typeface="Comic Sans MS" panose="030F0702030302020204" pitchFamily="66" charset="0"/>
                </a:endParaRPr>
              </a:p>
            </p:txBody>
          </p:sp>
          <p:sp>
            <p:nvSpPr>
              <p:cNvPr id="115" name="مربع نص 114">
                <a:extLst>
                  <a:ext uri="{FF2B5EF4-FFF2-40B4-BE49-F238E27FC236}">
                    <a16:creationId xmlns:a16="http://schemas.microsoft.com/office/drawing/2014/main" id="{098FB2E9-C3B6-BC4B-8D00-304DAAABD851}"/>
                  </a:ext>
                </a:extLst>
              </p:cNvPr>
              <p:cNvSpPr txBox="1"/>
              <p:nvPr/>
            </p:nvSpPr>
            <p:spPr>
              <a:xfrm>
                <a:off x="3929135" y="2246685"/>
                <a:ext cx="385163" cy="319581"/>
              </a:xfrm>
              <a:custGeom>
                <a:avLst/>
                <a:gdLst/>
                <a:ahLst/>
                <a:cxnLst/>
                <a:rect l="l" t="t" r="r" b="b"/>
                <a:pathLst>
                  <a:path w="385163" h="319581">
                    <a:moveTo>
                      <a:pt x="277569" y="39398"/>
                    </a:moveTo>
                    <a:cubicBezTo>
                      <a:pt x="252771" y="39398"/>
                      <a:pt x="233105" y="51997"/>
                      <a:pt x="218573" y="77195"/>
                    </a:cubicBezTo>
                    <a:cubicBezTo>
                      <a:pt x="206440" y="98261"/>
                      <a:pt x="200374" y="122326"/>
                      <a:pt x="200374" y="149391"/>
                    </a:cubicBezTo>
                    <a:cubicBezTo>
                      <a:pt x="200374" y="193255"/>
                      <a:pt x="206307" y="226186"/>
                      <a:pt x="218173" y="248185"/>
                    </a:cubicBezTo>
                    <a:cubicBezTo>
                      <a:pt x="230039" y="270184"/>
                      <a:pt x="247838" y="281183"/>
                      <a:pt x="271570" y="281183"/>
                    </a:cubicBezTo>
                    <a:cubicBezTo>
                      <a:pt x="299835" y="281183"/>
                      <a:pt x="320100" y="265051"/>
                      <a:pt x="332366" y="232786"/>
                    </a:cubicBezTo>
                    <a:cubicBezTo>
                      <a:pt x="340899" y="210387"/>
                      <a:pt x="345165" y="181989"/>
                      <a:pt x="345165" y="147591"/>
                    </a:cubicBezTo>
                    <a:cubicBezTo>
                      <a:pt x="345165" y="111460"/>
                      <a:pt x="339532" y="84395"/>
                      <a:pt x="328266" y="66396"/>
                    </a:cubicBezTo>
                    <a:cubicBezTo>
                      <a:pt x="317000" y="48397"/>
                      <a:pt x="300101" y="39398"/>
                      <a:pt x="277569" y="39398"/>
                    </a:cubicBezTo>
                    <a:close/>
                    <a:moveTo>
                      <a:pt x="277769" y="800"/>
                    </a:moveTo>
                    <a:cubicBezTo>
                      <a:pt x="312834" y="800"/>
                      <a:pt x="340166" y="15733"/>
                      <a:pt x="359764" y="45597"/>
                    </a:cubicBezTo>
                    <a:cubicBezTo>
                      <a:pt x="376697" y="71462"/>
                      <a:pt x="385163" y="102994"/>
                      <a:pt x="385163" y="140192"/>
                    </a:cubicBezTo>
                    <a:cubicBezTo>
                      <a:pt x="385163" y="199921"/>
                      <a:pt x="375697" y="244752"/>
                      <a:pt x="356765" y="274683"/>
                    </a:cubicBezTo>
                    <a:cubicBezTo>
                      <a:pt x="337832" y="304615"/>
                      <a:pt x="309434" y="319581"/>
                      <a:pt x="271570" y="319581"/>
                    </a:cubicBezTo>
                    <a:cubicBezTo>
                      <a:pt x="231039" y="319581"/>
                      <a:pt x="201441" y="301048"/>
                      <a:pt x="182775" y="263984"/>
                    </a:cubicBezTo>
                    <a:cubicBezTo>
                      <a:pt x="168643" y="235452"/>
                      <a:pt x="161576" y="198321"/>
                      <a:pt x="161576" y="152591"/>
                    </a:cubicBezTo>
                    <a:cubicBezTo>
                      <a:pt x="161576" y="113927"/>
                      <a:pt x="170776" y="80195"/>
                      <a:pt x="189175" y="51397"/>
                    </a:cubicBezTo>
                    <a:cubicBezTo>
                      <a:pt x="210907" y="17666"/>
                      <a:pt x="240438" y="800"/>
                      <a:pt x="277769" y="800"/>
                    </a:cubicBezTo>
                    <a:close/>
                    <a:moveTo>
                      <a:pt x="81995" y="0"/>
                    </a:moveTo>
                    <a:cubicBezTo>
                      <a:pt x="90928" y="0"/>
                      <a:pt x="95394" y="5133"/>
                      <a:pt x="95394" y="15399"/>
                    </a:cubicBezTo>
                    <a:cubicBezTo>
                      <a:pt x="95394" y="18466"/>
                      <a:pt x="94994" y="23032"/>
                      <a:pt x="94194" y="29098"/>
                    </a:cubicBezTo>
                    <a:cubicBezTo>
                      <a:pt x="93395" y="35165"/>
                      <a:pt x="92995" y="39731"/>
                      <a:pt x="92995" y="42798"/>
                    </a:cubicBezTo>
                    <a:cubicBezTo>
                      <a:pt x="92995" y="47197"/>
                      <a:pt x="93228" y="53864"/>
                      <a:pt x="93694" y="62796"/>
                    </a:cubicBezTo>
                    <a:cubicBezTo>
                      <a:pt x="94161" y="71729"/>
                      <a:pt x="94394" y="78395"/>
                      <a:pt x="94394" y="82795"/>
                    </a:cubicBezTo>
                    <a:cubicBezTo>
                      <a:pt x="94394" y="97994"/>
                      <a:pt x="92795" y="120659"/>
                      <a:pt x="89595" y="150791"/>
                    </a:cubicBezTo>
                    <a:cubicBezTo>
                      <a:pt x="86395" y="180922"/>
                      <a:pt x="84795" y="203521"/>
                      <a:pt x="84795" y="218587"/>
                    </a:cubicBezTo>
                    <a:cubicBezTo>
                      <a:pt x="84795" y="226320"/>
                      <a:pt x="85328" y="235719"/>
                      <a:pt x="86395" y="246785"/>
                    </a:cubicBezTo>
                    <a:cubicBezTo>
                      <a:pt x="87462" y="257851"/>
                      <a:pt x="88061" y="266917"/>
                      <a:pt x="88195" y="273983"/>
                    </a:cubicBezTo>
                    <a:lnTo>
                      <a:pt x="109194" y="273583"/>
                    </a:lnTo>
                    <a:cubicBezTo>
                      <a:pt x="114793" y="273583"/>
                      <a:pt x="119426" y="275417"/>
                      <a:pt x="123093" y="279083"/>
                    </a:cubicBezTo>
                    <a:cubicBezTo>
                      <a:pt x="126759" y="282750"/>
                      <a:pt x="128592" y="287316"/>
                      <a:pt x="128592" y="292782"/>
                    </a:cubicBezTo>
                    <a:cubicBezTo>
                      <a:pt x="128592" y="298382"/>
                      <a:pt x="126759" y="302982"/>
                      <a:pt x="123093" y="306581"/>
                    </a:cubicBezTo>
                    <a:cubicBezTo>
                      <a:pt x="119426" y="310181"/>
                      <a:pt x="114793" y="311981"/>
                      <a:pt x="109194" y="311981"/>
                    </a:cubicBezTo>
                    <a:lnTo>
                      <a:pt x="69396" y="311981"/>
                    </a:lnTo>
                    <a:lnTo>
                      <a:pt x="29798" y="311781"/>
                    </a:lnTo>
                    <a:cubicBezTo>
                      <a:pt x="20466" y="311781"/>
                      <a:pt x="13933" y="311181"/>
                      <a:pt x="10200" y="309981"/>
                    </a:cubicBezTo>
                    <a:cubicBezTo>
                      <a:pt x="3400" y="307581"/>
                      <a:pt x="0" y="302515"/>
                      <a:pt x="0" y="294782"/>
                    </a:cubicBezTo>
                    <a:cubicBezTo>
                      <a:pt x="0" y="281316"/>
                      <a:pt x="10466" y="274583"/>
                      <a:pt x="31398" y="274583"/>
                    </a:cubicBezTo>
                    <a:lnTo>
                      <a:pt x="40998" y="274783"/>
                    </a:lnTo>
                    <a:lnTo>
                      <a:pt x="49197" y="275183"/>
                    </a:lnTo>
                    <a:cubicBezTo>
                      <a:pt x="49197" y="268784"/>
                      <a:pt x="48631" y="259318"/>
                      <a:pt x="47497" y="246785"/>
                    </a:cubicBezTo>
                    <a:cubicBezTo>
                      <a:pt x="46364" y="234253"/>
                      <a:pt x="45797" y="224853"/>
                      <a:pt x="45797" y="218587"/>
                    </a:cubicBezTo>
                    <a:cubicBezTo>
                      <a:pt x="45797" y="201655"/>
                      <a:pt x="47331" y="175923"/>
                      <a:pt x="50397" y="141392"/>
                    </a:cubicBezTo>
                    <a:cubicBezTo>
                      <a:pt x="53330" y="107394"/>
                      <a:pt x="54730" y="81595"/>
                      <a:pt x="54597" y="63996"/>
                    </a:cubicBezTo>
                    <a:cubicBezTo>
                      <a:pt x="36731" y="77862"/>
                      <a:pt x="25332" y="84795"/>
                      <a:pt x="20399" y="84795"/>
                    </a:cubicBezTo>
                    <a:cubicBezTo>
                      <a:pt x="15066" y="84795"/>
                      <a:pt x="10433" y="82795"/>
                      <a:pt x="6500" y="78795"/>
                    </a:cubicBezTo>
                    <a:cubicBezTo>
                      <a:pt x="2567" y="74796"/>
                      <a:pt x="600" y="70196"/>
                      <a:pt x="600" y="64996"/>
                    </a:cubicBezTo>
                    <a:cubicBezTo>
                      <a:pt x="600" y="58730"/>
                      <a:pt x="6333" y="51130"/>
                      <a:pt x="17799" y="42198"/>
                    </a:cubicBezTo>
                    <a:cubicBezTo>
                      <a:pt x="24999" y="37131"/>
                      <a:pt x="35198" y="28998"/>
                      <a:pt x="48397" y="17799"/>
                    </a:cubicBezTo>
                    <a:cubicBezTo>
                      <a:pt x="60130" y="5933"/>
                      <a:pt x="71329" y="0"/>
                      <a:pt x="81995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ffectLst/>
            </p:spPr>
            <p:txBody>
    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ar-EG" sz="2400" dirty="0">
                  <a:latin typeface="Comic Sans MS" panose="030F0702030302020204" pitchFamily="66" charset="0"/>
                </a:endParaRPr>
              </a:p>
            </p:txBody>
          </p:sp>
          <p:sp>
            <p:nvSpPr>
              <p:cNvPr id="116" name="مربع نص 115">
                <a:extLst>
                  <a:ext uri="{FF2B5EF4-FFF2-40B4-BE49-F238E27FC236}">
                    <a16:creationId xmlns:a16="http://schemas.microsoft.com/office/drawing/2014/main" id="{D8954A66-8C9E-0147-8EFE-8E6A055710E0}"/>
                  </a:ext>
                </a:extLst>
              </p:cNvPr>
              <p:cNvSpPr txBox="1"/>
              <p:nvPr/>
            </p:nvSpPr>
            <p:spPr>
              <a:xfrm>
                <a:off x="7210015" y="5273582"/>
                <a:ext cx="205387" cy="321380"/>
              </a:xfrm>
              <a:custGeom>
                <a:avLst/>
                <a:gdLst/>
                <a:ahLst/>
                <a:cxnLst/>
                <a:rect l="l" t="t" r="r" b="b"/>
                <a:pathLst>
                  <a:path w="205387" h="321380">
                    <a:moveTo>
                      <a:pt x="175189" y="0"/>
                    </a:moveTo>
                    <a:cubicBezTo>
                      <a:pt x="180389" y="0"/>
                      <a:pt x="184988" y="1933"/>
                      <a:pt x="188988" y="5800"/>
                    </a:cubicBezTo>
                    <a:cubicBezTo>
                      <a:pt x="192988" y="9666"/>
                      <a:pt x="194988" y="14133"/>
                      <a:pt x="194988" y="19199"/>
                    </a:cubicBezTo>
                    <a:cubicBezTo>
                      <a:pt x="194988" y="34131"/>
                      <a:pt x="179189" y="41598"/>
                      <a:pt x="147591" y="41598"/>
                    </a:cubicBezTo>
                    <a:cubicBezTo>
                      <a:pt x="143458" y="41598"/>
                      <a:pt x="138258" y="41464"/>
                      <a:pt x="131992" y="41198"/>
                    </a:cubicBezTo>
                    <a:cubicBezTo>
                      <a:pt x="125725" y="40931"/>
                      <a:pt x="121926" y="40798"/>
                      <a:pt x="120592" y="40798"/>
                    </a:cubicBezTo>
                    <a:lnTo>
                      <a:pt x="86794" y="41398"/>
                    </a:lnTo>
                    <a:lnTo>
                      <a:pt x="52996" y="42397"/>
                    </a:lnTo>
                    <a:cubicBezTo>
                      <a:pt x="52996" y="48397"/>
                      <a:pt x="50530" y="70596"/>
                      <a:pt x="45597" y="108993"/>
                    </a:cubicBezTo>
                    <a:cubicBezTo>
                      <a:pt x="63862" y="94461"/>
                      <a:pt x="88194" y="87195"/>
                      <a:pt x="118592" y="87195"/>
                    </a:cubicBezTo>
                    <a:cubicBezTo>
                      <a:pt x="147924" y="87195"/>
                      <a:pt x="170323" y="98661"/>
                      <a:pt x="185788" y="121593"/>
                    </a:cubicBezTo>
                    <a:cubicBezTo>
                      <a:pt x="198854" y="141058"/>
                      <a:pt x="205387" y="165857"/>
                      <a:pt x="205387" y="195988"/>
                    </a:cubicBezTo>
                    <a:cubicBezTo>
                      <a:pt x="205387" y="231986"/>
                      <a:pt x="194854" y="261651"/>
                      <a:pt x="173789" y="284983"/>
                    </a:cubicBezTo>
                    <a:cubicBezTo>
                      <a:pt x="151924" y="309248"/>
                      <a:pt x="123059" y="321380"/>
                      <a:pt x="87194" y="321380"/>
                    </a:cubicBezTo>
                    <a:cubicBezTo>
                      <a:pt x="49330" y="321380"/>
                      <a:pt x="21465" y="307381"/>
                      <a:pt x="3599" y="279383"/>
                    </a:cubicBezTo>
                    <a:cubicBezTo>
                      <a:pt x="1200" y="275517"/>
                      <a:pt x="0" y="271783"/>
                      <a:pt x="0" y="268184"/>
                    </a:cubicBezTo>
                    <a:cubicBezTo>
                      <a:pt x="0" y="262984"/>
                      <a:pt x="2066" y="258484"/>
                      <a:pt x="6199" y="254685"/>
                    </a:cubicBezTo>
                    <a:cubicBezTo>
                      <a:pt x="10332" y="250885"/>
                      <a:pt x="14999" y="248985"/>
                      <a:pt x="20198" y="248985"/>
                    </a:cubicBezTo>
                    <a:cubicBezTo>
                      <a:pt x="25665" y="248985"/>
                      <a:pt x="30864" y="251918"/>
                      <a:pt x="35798" y="257784"/>
                    </a:cubicBezTo>
                    <a:cubicBezTo>
                      <a:pt x="42864" y="266317"/>
                      <a:pt x="48197" y="271783"/>
                      <a:pt x="51797" y="274183"/>
                    </a:cubicBezTo>
                    <a:cubicBezTo>
                      <a:pt x="60463" y="280050"/>
                      <a:pt x="72262" y="282983"/>
                      <a:pt x="87194" y="282983"/>
                    </a:cubicBezTo>
                    <a:cubicBezTo>
                      <a:pt x="110260" y="282983"/>
                      <a:pt x="129392" y="274183"/>
                      <a:pt x="144591" y="256584"/>
                    </a:cubicBezTo>
                    <a:cubicBezTo>
                      <a:pt x="159123" y="239785"/>
                      <a:pt x="166390" y="219587"/>
                      <a:pt x="166390" y="195988"/>
                    </a:cubicBezTo>
                    <a:cubicBezTo>
                      <a:pt x="166390" y="176523"/>
                      <a:pt x="163190" y="160724"/>
                      <a:pt x="156790" y="148591"/>
                    </a:cubicBezTo>
                    <a:cubicBezTo>
                      <a:pt x="148524" y="133259"/>
                      <a:pt x="135791" y="125592"/>
                      <a:pt x="118592" y="125592"/>
                    </a:cubicBezTo>
                    <a:cubicBezTo>
                      <a:pt x="104327" y="125592"/>
                      <a:pt x="92661" y="127526"/>
                      <a:pt x="83595" y="131392"/>
                    </a:cubicBezTo>
                    <a:cubicBezTo>
                      <a:pt x="76395" y="134459"/>
                      <a:pt x="69129" y="139725"/>
                      <a:pt x="61796" y="147191"/>
                    </a:cubicBezTo>
                    <a:lnTo>
                      <a:pt x="39997" y="170990"/>
                    </a:lnTo>
                    <a:cubicBezTo>
                      <a:pt x="34131" y="176989"/>
                      <a:pt x="28131" y="179989"/>
                      <a:pt x="21998" y="179989"/>
                    </a:cubicBezTo>
                    <a:cubicBezTo>
                      <a:pt x="16665" y="179989"/>
                      <a:pt x="12132" y="178089"/>
                      <a:pt x="8399" y="174289"/>
                    </a:cubicBezTo>
                    <a:cubicBezTo>
                      <a:pt x="4666" y="170490"/>
                      <a:pt x="2800" y="165923"/>
                      <a:pt x="2800" y="160590"/>
                    </a:cubicBezTo>
                    <a:cubicBezTo>
                      <a:pt x="2800" y="157924"/>
                      <a:pt x="3866" y="146058"/>
                      <a:pt x="5999" y="124992"/>
                    </a:cubicBezTo>
                    <a:cubicBezTo>
                      <a:pt x="10532" y="82995"/>
                      <a:pt x="12799" y="55397"/>
                      <a:pt x="12799" y="42198"/>
                    </a:cubicBezTo>
                    <a:cubicBezTo>
                      <a:pt x="12799" y="37531"/>
                      <a:pt x="11632" y="32431"/>
                      <a:pt x="9299" y="26898"/>
                    </a:cubicBezTo>
                    <a:cubicBezTo>
                      <a:pt x="6966" y="21365"/>
                      <a:pt x="5799" y="17266"/>
                      <a:pt x="5799" y="14599"/>
                    </a:cubicBezTo>
                    <a:cubicBezTo>
                      <a:pt x="5799" y="6466"/>
                      <a:pt x="12799" y="2400"/>
                      <a:pt x="26798" y="2400"/>
                    </a:cubicBezTo>
                    <a:cubicBezTo>
                      <a:pt x="29465" y="2400"/>
                      <a:pt x="33498" y="2633"/>
                      <a:pt x="38897" y="3100"/>
                    </a:cubicBezTo>
                    <a:cubicBezTo>
                      <a:pt x="44297" y="3567"/>
                      <a:pt x="48330" y="3800"/>
                      <a:pt x="50997" y="3800"/>
                    </a:cubicBezTo>
                    <a:cubicBezTo>
                      <a:pt x="58729" y="3800"/>
                      <a:pt x="70329" y="3533"/>
                      <a:pt x="85794" y="3000"/>
                    </a:cubicBezTo>
                    <a:cubicBezTo>
                      <a:pt x="101260" y="2467"/>
                      <a:pt x="112859" y="2200"/>
                      <a:pt x="120592" y="2200"/>
                    </a:cubicBezTo>
                    <a:cubicBezTo>
                      <a:pt x="124192" y="2200"/>
                      <a:pt x="129658" y="2333"/>
                      <a:pt x="136991" y="2600"/>
                    </a:cubicBezTo>
                    <a:cubicBezTo>
                      <a:pt x="144324" y="2867"/>
                      <a:pt x="149791" y="3000"/>
                      <a:pt x="153390" y="3000"/>
                    </a:cubicBezTo>
                    <a:cubicBezTo>
                      <a:pt x="155924" y="3000"/>
                      <a:pt x="159590" y="2500"/>
                      <a:pt x="164390" y="1500"/>
                    </a:cubicBezTo>
                    <a:cubicBezTo>
                      <a:pt x="169189" y="500"/>
                      <a:pt x="172789" y="0"/>
                      <a:pt x="175189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ffectLst/>
            </p:spPr>
            <p:txBody>
    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ar-EG" sz="2400" dirty="0">
                  <a:latin typeface="Comic Sans MS" panose="030F0702030302020204" pitchFamily="66" charset="0"/>
                </a:endParaRPr>
              </a:p>
            </p:txBody>
          </p:sp>
          <p:sp>
            <p:nvSpPr>
              <p:cNvPr id="118" name="مربع نص 117">
                <a:extLst>
                  <a:ext uri="{FF2B5EF4-FFF2-40B4-BE49-F238E27FC236}">
                    <a16:creationId xmlns:a16="http://schemas.microsoft.com/office/drawing/2014/main" id="{A57A52A4-AFB2-D742-A86C-916E6E9B2272}"/>
                  </a:ext>
                </a:extLst>
              </p:cNvPr>
              <p:cNvSpPr txBox="1"/>
              <p:nvPr/>
            </p:nvSpPr>
            <p:spPr>
              <a:xfrm>
                <a:off x="4806060" y="1425929"/>
                <a:ext cx="308218" cy="311981"/>
              </a:xfrm>
              <a:custGeom>
                <a:avLst/>
                <a:gdLst/>
                <a:ahLst/>
                <a:cxnLst/>
                <a:rect l="l" t="t" r="r" b="b"/>
                <a:pathLst>
                  <a:path w="308218" h="311981">
                    <a:moveTo>
                      <a:pt x="262970" y="0"/>
                    </a:moveTo>
                    <a:cubicBezTo>
                      <a:pt x="271903" y="0"/>
                      <a:pt x="276369" y="5133"/>
                      <a:pt x="276369" y="15399"/>
                    </a:cubicBezTo>
                    <a:cubicBezTo>
                      <a:pt x="276369" y="18466"/>
                      <a:pt x="275969" y="23032"/>
                      <a:pt x="275170" y="29098"/>
                    </a:cubicBezTo>
                    <a:cubicBezTo>
                      <a:pt x="274370" y="35165"/>
                      <a:pt x="273970" y="39731"/>
                      <a:pt x="273970" y="42797"/>
                    </a:cubicBezTo>
                    <a:cubicBezTo>
                      <a:pt x="273970" y="47197"/>
                      <a:pt x="274203" y="53863"/>
                      <a:pt x="274670" y="62796"/>
                    </a:cubicBezTo>
                    <a:cubicBezTo>
                      <a:pt x="275136" y="71729"/>
                      <a:pt x="275370" y="78395"/>
                      <a:pt x="275370" y="82795"/>
                    </a:cubicBezTo>
                    <a:cubicBezTo>
                      <a:pt x="275370" y="97994"/>
                      <a:pt x="273770" y="120659"/>
                      <a:pt x="270570" y="150791"/>
                    </a:cubicBezTo>
                    <a:cubicBezTo>
                      <a:pt x="267370" y="180922"/>
                      <a:pt x="265770" y="203521"/>
                      <a:pt x="265770" y="218587"/>
                    </a:cubicBezTo>
                    <a:cubicBezTo>
                      <a:pt x="265770" y="226320"/>
                      <a:pt x="266303" y="235719"/>
                      <a:pt x="267370" y="246785"/>
                    </a:cubicBezTo>
                    <a:cubicBezTo>
                      <a:pt x="268437" y="257851"/>
                      <a:pt x="269037" y="266917"/>
                      <a:pt x="269170" y="273983"/>
                    </a:cubicBezTo>
                    <a:lnTo>
                      <a:pt x="290169" y="273583"/>
                    </a:lnTo>
                    <a:cubicBezTo>
                      <a:pt x="295768" y="273583"/>
                      <a:pt x="300401" y="275417"/>
                      <a:pt x="304068" y="279083"/>
                    </a:cubicBezTo>
                    <a:lnTo>
                      <a:pt x="308218" y="289422"/>
                    </a:lnTo>
                    <a:lnTo>
                      <a:pt x="302608" y="296007"/>
                    </a:lnTo>
                    <a:lnTo>
                      <a:pt x="282611" y="311981"/>
                    </a:lnTo>
                    <a:lnTo>
                      <a:pt x="250371" y="311981"/>
                    </a:lnTo>
                    <a:lnTo>
                      <a:pt x="210773" y="311781"/>
                    </a:lnTo>
                    <a:cubicBezTo>
                      <a:pt x="201441" y="311781"/>
                      <a:pt x="194908" y="311181"/>
                      <a:pt x="191175" y="309981"/>
                    </a:cubicBezTo>
                    <a:cubicBezTo>
                      <a:pt x="184375" y="307581"/>
                      <a:pt x="180975" y="302515"/>
                      <a:pt x="180975" y="294782"/>
                    </a:cubicBezTo>
                    <a:cubicBezTo>
                      <a:pt x="180975" y="281316"/>
                      <a:pt x="191441" y="274583"/>
                      <a:pt x="212373" y="274583"/>
                    </a:cubicBezTo>
                    <a:lnTo>
                      <a:pt x="221973" y="274783"/>
                    </a:lnTo>
                    <a:lnTo>
                      <a:pt x="230172" y="275183"/>
                    </a:lnTo>
                    <a:cubicBezTo>
                      <a:pt x="230172" y="268784"/>
                      <a:pt x="229606" y="259318"/>
                      <a:pt x="228472" y="246785"/>
                    </a:cubicBezTo>
                    <a:cubicBezTo>
                      <a:pt x="227339" y="234252"/>
                      <a:pt x="226772" y="224853"/>
                      <a:pt x="226772" y="218587"/>
                    </a:cubicBezTo>
                    <a:cubicBezTo>
                      <a:pt x="226772" y="201654"/>
                      <a:pt x="228306" y="175923"/>
                      <a:pt x="231372" y="141391"/>
                    </a:cubicBezTo>
                    <a:cubicBezTo>
                      <a:pt x="234305" y="107394"/>
                      <a:pt x="235705" y="81595"/>
                      <a:pt x="235572" y="63996"/>
                    </a:cubicBezTo>
                    <a:cubicBezTo>
                      <a:pt x="217706" y="77862"/>
                      <a:pt x="206307" y="84795"/>
                      <a:pt x="201374" y="84795"/>
                    </a:cubicBezTo>
                    <a:cubicBezTo>
                      <a:pt x="196041" y="84795"/>
                      <a:pt x="191408" y="82795"/>
                      <a:pt x="187475" y="78795"/>
                    </a:cubicBezTo>
                    <a:cubicBezTo>
                      <a:pt x="183542" y="74796"/>
                      <a:pt x="181575" y="70196"/>
                      <a:pt x="181575" y="64996"/>
                    </a:cubicBezTo>
                    <a:cubicBezTo>
                      <a:pt x="181575" y="58730"/>
                      <a:pt x="187308" y="51130"/>
                      <a:pt x="198774" y="42198"/>
                    </a:cubicBezTo>
                    <a:cubicBezTo>
                      <a:pt x="205974" y="37131"/>
                      <a:pt x="216173" y="28998"/>
                      <a:pt x="229372" y="17799"/>
                    </a:cubicBezTo>
                    <a:cubicBezTo>
                      <a:pt x="241105" y="5933"/>
                      <a:pt x="252304" y="0"/>
                      <a:pt x="262970" y="0"/>
                    </a:cubicBezTo>
                    <a:close/>
                    <a:moveTo>
                      <a:pt x="81995" y="0"/>
                    </a:moveTo>
                    <a:cubicBezTo>
                      <a:pt x="90928" y="0"/>
                      <a:pt x="95394" y="5133"/>
                      <a:pt x="95394" y="15399"/>
                    </a:cubicBezTo>
                    <a:cubicBezTo>
                      <a:pt x="95394" y="18466"/>
                      <a:pt x="94995" y="23032"/>
                      <a:pt x="94195" y="29098"/>
                    </a:cubicBezTo>
                    <a:cubicBezTo>
                      <a:pt x="93395" y="35165"/>
                      <a:pt x="92995" y="39731"/>
                      <a:pt x="92995" y="42797"/>
                    </a:cubicBezTo>
                    <a:cubicBezTo>
                      <a:pt x="92995" y="47197"/>
                      <a:pt x="93228" y="53863"/>
                      <a:pt x="93695" y="62796"/>
                    </a:cubicBezTo>
                    <a:cubicBezTo>
                      <a:pt x="94161" y="71729"/>
                      <a:pt x="94395" y="78395"/>
                      <a:pt x="94395" y="82795"/>
                    </a:cubicBezTo>
                    <a:cubicBezTo>
                      <a:pt x="94395" y="97994"/>
                      <a:pt x="92795" y="120659"/>
                      <a:pt x="89595" y="150791"/>
                    </a:cubicBezTo>
                    <a:cubicBezTo>
                      <a:pt x="86395" y="180922"/>
                      <a:pt x="84795" y="203521"/>
                      <a:pt x="84795" y="218587"/>
                    </a:cubicBezTo>
                    <a:cubicBezTo>
                      <a:pt x="84795" y="226320"/>
                      <a:pt x="85328" y="235719"/>
                      <a:pt x="86395" y="246785"/>
                    </a:cubicBezTo>
                    <a:cubicBezTo>
                      <a:pt x="87462" y="257851"/>
                      <a:pt x="88062" y="266917"/>
                      <a:pt x="88195" y="273983"/>
                    </a:cubicBezTo>
                    <a:lnTo>
                      <a:pt x="109194" y="273583"/>
                    </a:lnTo>
                    <a:cubicBezTo>
                      <a:pt x="114793" y="273583"/>
                      <a:pt x="119426" y="275417"/>
                      <a:pt x="123093" y="279083"/>
                    </a:cubicBezTo>
                    <a:cubicBezTo>
                      <a:pt x="126759" y="282750"/>
                      <a:pt x="128592" y="287316"/>
                      <a:pt x="128592" y="292782"/>
                    </a:cubicBezTo>
                    <a:cubicBezTo>
                      <a:pt x="128592" y="298382"/>
                      <a:pt x="126759" y="302982"/>
                      <a:pt x="123093" y="306581"/>
                    </a:cubicBezTo>
                    <a:cubicBezTo>
                      <a:pt x="119426" y="310181"/>
                      <a:pt x="114793" y="311981"/>
                      <a:pt x="109194" y="311981"/>
                    </a:cubicBezTo>
                    <a:lnTo>
                      <a:pt x="69396" y="311981"/>
                    </a:lnTo>
                    <a:lnTo>
                      <a:pt x="29798" y="311781"/>
                    </a:lnTo>
                    <a:cubicBezTo>
                      <a:pt x="20466" y="311781"/>
                      <a:pt x="13933" y="311181"/>
                      <a:pt x="10200" y="309981"/>
                    </a:cubicBezTo>
                    <a:cubicBezTo>
                      <a:pt x="3400" y="307581"/>
                      <a:pt x="0" y="302515"/>
                      <a:pt x="0" y="294782"/>
                    </a:cubicBezTo>
                    <a:cubicBezTo>
                      <a:pt x="0" y="281316"/>
                      <a:pt x="10466" y="274583"/>
                      <a:pt x="31398" y="274583"/>
                    </a:cubicBezTo>
                    <a:lnTo>
                      <a:pt x="40998" y="274783"/>
                    </a:lnTo>
                    <a:lnTo>
                      <a:pt x="49197" y="275183"/>
                    </a:lnTo>
                    <a:cubicBezTo>
                      <a:pt x="49197" y="268784"/>
                      <a:pt x="48631" y="259318"/>
                      <a:pt x="47497" y="246785"/>
                    </a:cubicBezTo>
                    <a:cubicBezTo>
                      <a:pt x="46364" y="234252"/>
                      <a:pt x="45798" y="224853"/>
                      <a:pt x="45798" y="218587"/>
                    </a:cubicBezTo>
                    <a:cubicBezTo>
                      <a:pt x="45798" y="201654"/>
                      <a:pt x="47331" y="175923"/>
                      <a:pt x="50397" y="141391"/>
                    </a:cubicBezTo>
                    <a:cubicBezTo>
                      <a:pt x="53330" y="107394"/>
                      <a:pt x="54730" y="81595"/>
                      <a:pt x="54597" y="63996"/>
                    </a:cubicBezTo>
                    <a:cubicBezTo>
                      <a:pt x="36731" y="77862"/>
                      <a:pt x="25332" y="84795"/>
                      <a:pt x="20399" y="84795"/>
                    </a:cubicBezTo>
                    <a:cubicBezTo>
                      <a:pt x="15066" y="84795"/>
                      <a:pt x="10433" y="82795"/>
                      <a:pt x="6500" y="78795"/>
                    </a:cubicBezTo>
                    <a:cubicBezTo>
                      <a:pt x="2567" y="74796"/>
                      <a:pt x="600" y="70196"/>
                      <a:pt x="600" y="64996"/>
                    </a:cubicBezTo>
                    <a:cubicBezTo>
                      <a:pt x="600" y="58730"/>
                      <a:pt x="6333" y="51130"/>
                      <a:pt x="17799" y="42198"/>
                    </a:cubicBezTo>
                    <a:cubicBezTo>
                      <a:pt x="24999" y="37131"/>
                      <a:pt x="35198" y="28998"/>
                      <a:pt x="48397" y="17799"/>
                    </a:cubicBezTo>
                    <a:cubicBezTo>
                      <a:pt x="60130" y="5933"/>
                      <a:pt x="71329" y="0"/>
                      <a:pt x="81995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ffectLst/>
            </p:spPr>
            <p:txBody>
    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 defTabSz="685800" rtl="0"/>
                <a:endParaRPr lang="ar-EG" sz="2400" dirty="0">
                  <a:latin typeface="Comic Sans MS" panose="030F0702030302020204" pitchFamily="66" charset="0"/>
                </a:endParaRPr>
              </a:p>
            </p:txBody>
          </p:sp>
        </p:grpSp>
      </p:grpSp>
      <p:grpSp>
        <p:nvGrpSpPr>
          <p:cNvPr id="119" name="مجموعة 118">
            <a:extLst>
              <a:ext uri="{FF2B5EF4-FFF2-40B4-BE49-F238E27FC236}">
                <a16:creationId xmlns:a16="http://schemas.microsoft.com/office/drawing/2014/main" id="{FE99289B-995B-FE45-A896-7815AEF739D6}"/>
              </a:ext>
            </a:extLst>
          </p:cNvPr>
          <p:cNvGrpSpPr/>
          <p:nvPr/>
        </p:nvGrpSpPr>
        <p:grpSpPr>
          <a:xfrm>
            <a:off x="6256767" y="80479"/>
            <a:ext cx="88661" cy="1346690"/>
            <a:chOff x="5944770" y="1379001"/>
            <a:chExt cx="226260" cy="3927154"/>
          </a:xfrm>
        </p:grpSpPr>
        <p:sp>
          <p:nvSpPr>
            <p:cNvPr id="120" name="مثلث متساوي الساقين 49">
              <a:extLst>
                <a:ext uri="{FF2B5EF4-FFF2-40B4-BE49-F238E27FC236}">
                  <a16:creationId xmlns:a16="http://schemas.microsoft.com/office/drawing/2014/main" id="{A62D3D6A-FA81-8F4B-ABDD-BCF661E3E9A1}"/>
                </a:ext>
              </a:extLst>
            </p:cNvPr>
            <p:cNvSpPr/>
            <p:nvPr/>
          </p:nvSpPr>
          <p:spPr>
            <a:xfrm>
              <a:off x="5944770" y="1379001"/>
              <a:ext cx="226260" cy="1963577"/>
            </a:xfrm>
            <a:prstGeom prst="triangl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EG" sz="1350"/>
            </a:p>
          </p:txBody>
        </p:sp>
        <p:sp>
          <p:nvSpPr>
            <p:cNvPr id="121" name="مثلث متساوي الساقين 50">
              <a:extLst>
                <a:ext uri="{FF2B5EF4-FFF2-40B4-BE49-F238E27FC236}">
                  <a16:creationId xmlns:a16="http://schemas.microsoft.com/office/drawing/2014/main" id="{95478D05-07E2-4F44-9875-DD8313572B3B}"/>
                </a:ext>
              </a:extLst>
            </p:cNvPr>
            <p:cNvSpPr/>
            <p:nvPr/>
          </p:nvSpPr>
          <p:spPr>
            <a:xfrm flipV="1">
              <a:off x="5944770" y="3342578"/>
              <a:ext cx="226260" cy="1963577"/>
            </a:xfrm>
            <a:prstGeom prst="triangl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EG" sz="1350"/>
            </a:p>
          </p:txBody>
        </p:sp>
      </p:grpSp>
      <p:grpSp>
        <p:nvGrpSpPr>
          <p:cNvPr id="122" name="مجموعة 121">
            <a:extLst>
              <a:ext uri="{FF2B5EF4-FFF2-40B4-BE49-F238E27FC236}">
                <a16:creationId xmlns:a16="http://schemas.microsoft.com/office/drawing/2014/main" id="{BF2D8DAF-1F8C-3540-8459-78BB0C913E1B}"/>
              </a:ext>
            </a:extLst>
          </p:cNvPr>
          <p:cNvGrpSpPr/>
          <p:nvPr/>
        </p:nvGrpSpPr>
        <p:grpSpPr>
          <a:xfrm rot="4908360">
            <a:off x="6180013" y="220846"/>
            <a:ext cx="83956" cy="1049587"/>
            <a:chOff x="5944770" y="1379001"/>
            <a:chExt cx="226260" cy="3927154"/>
          </a:xfrm>
        </p:grpSpPr>
        <p:sp>
          <p:nvSpPr>
            <p:cNvPr id="123" name="مثلث متساوي الساقين 52">
              <a:extLst>
                <a:ext uri="{FF2B5EF4-FFF2-40B4-BE49-F238E27FC236}">
                  <a16:creationId xmlns:a16="http://schemas.microsoft.com/office/drawing/2014/main" id="{D364D2E2-C5F8-C249-8ACA-ABB4215F9F77}"/>
                </a:ext>
              </a:extLst>
            </p:cNvPr>
            <p:cNvSpPr/>
            <p:nvPr/>
          </p:nvSpPr>
          <p:spPr>
            <a:xfrm>
              <a:off x="5944770" y="1379001"/>
              <a:ext cx="226260" cy="1963577"/>
            </a:xfrm>
            <a:prstGeom prst="triangl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EG" sz="1350"/>
            </a:p>
          </p:txBody>
        </p:sp>
        <p:sp>
          <p:nvSpPr>
            <p:cNvPr id="124" name="مثلث متساوي الساقين 53">
              <a:extLst>
                <a:ext uri="{FF2B5EF4-FFF2-40B4-BE49-F238E27FC236}">
                  <a16:creationId xmlns:a16="http://schemas.microsoft.com/office/drawing/2014/main" id="{F4C69042-D7EA-0E41-A2BD-09451052793B}"/>
                </a:ext>
              </a:extLst>
            </p:cNvPr>
            <p:cNvSpPr/>
            <p:nvPr/>
          </p:nvSpPr>
          <p:spPr>
            <a:xfrm flipV="1">
              <a:off x="5944770" y="3342578"/>
              <a:ext cx="226260" cy="1963577"/>
            </a:xfrm>
            <a:prstGeom prst="triangl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EG" sz="1350"/>
            </a:p>
          </p:txBody>
        </p:sp>
      </p:grpSp>
      <p:sp>
        <p:nvSpPr>
          <p:cNvPr id="125" name="شكل بيضاوي 124">
            <a:extLst>
              <a:ext uri="{FF2B5EF4-FFF2-40B4-BE49-F238E27FC236}">
                <a16:creationId xmlns:a16="http://schemas.microsoft.com/office/drawing/2014/main" id="{DE7D5009-C782-0C49-B3ED-DA7870346528}"/>
              </a:ext>
            </a:extLst>
          </p:cNvPr>
          <p:cNvSpPr/>
          <p:nvPr/>
        </p:nvSpPr>
        <p:spPr>
          <a:xfrm>
            <a:off x="6226167" y="673663"/>
            <a:ext cx="130792" cy="143187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endParaRPr lang="ar-EG" sz="1350"/>
          </a:p>
        </p:txBody>
      </p:sp>
      <p:sp>
        <p:nvSpPr>
          <p:cNvPr id="126" name="مستطيل 125">
            <a:extLst>
              <a:ext uri="{FF2B5EF4-FFF2-40B4-BE49-F238E27FC236}">
                <a16:creationId xmlns:a16="http://schemas.microsoft.com/office/drawing/2014/main" id="{6A056260-D8DB-454A-8ADE-584097B67120}"/>
              </a:ext>
            </a:extLst>
          </p:cNvPr>
          <p:cNvSpPr/>
          <p:nvPr/>
        </p:nvSpPr>
        <p:spPr>
          <a:xfrm>
            <a:off x="3761823" y="1389815"/>
            <a:ext cx="3737610" cy="1245870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dirty="0">
                <a:solidFill>
                  <a:srgbClr val="FF0000"/>
                </a:solidFill>
                <a:latin typeface="Beirut" pitchFamily="2" charset="-78"/>
                <a:cs typeface="Beirut" pitchFamily="2" charset="-78"/>
              </a:rPr>
              <a:t>٧-١</a:t>
            </a:r>
            <a:r>
              <a:rPr lang="ar-SA" sz="2800" dirty="0">
                <a:solidFill>
                  <a:schemeClr val="bg1"/>
                </a:solidFill>
                <a:latin typeface="Beirut" pitchFamily="2" charset="-78"/>
                <a:cs typeface="Beirut" pitchFamily="2" charset="-78"/>
              </a:rPr>
              <a:t> تحليل وحيدات الحد</a:t>
            </a:r>
          </a:p>
        </p:txBody>
      </p:sp>
      <p:sp>
        <p:nvSpPr>
          <p:cNvPr id="127" name="مستطيل 126">
            <a:extLst>
              <a:ext uri="{FF2B5EF4-FFF2-40B4-BE49-F238E27FC236}">
                <a16:creationId xmlns:a16="http://schemas.microsoft.com/office/drawing/2014/main" id="{FCE1D1EB-512E-AE49-B4A3-29D3F438CA28}"/>
              </a:ext>
            </a:extLst>
          </p:cNvPr>
          <p:cNvSpPr/>
          <p:nvPr/>
        </p:nvSpPr>
        <p:spPr>
          <a:xfrm>
            <a:off x="5537554" y="2990565"/>
            <a:ext cx="1950125" cy="6288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dirty="0">
                <a:solidFill>
                  <a:schemeClr val="bg1"/>
                </a:solidFill>
                <a:latin typeface="Beirut" pitchFamily="2" charset="-78"/>
                <a:cs typeface="Beirut" pitchFamily="2" charset="-78"/>
              </a:rPr>
              <a:t>درست ضرب وحيدات الحد وقسمة كثيرات الحدود على وحيدة الحد</a:t>
            </a:r>
            <a:endParaRPr lang="ar-SA" dirty="0">
              <a:solidFill>
                <a:schemeClr val="accent6">
                  <a:lumMod val="75000"/>
                </a:schemeClr>
              </a:solidFill>
              <a:latin typeface="Beirut" pitchFamily="2" charset="-78"/>
              <a:cs typeface="Beirut" pitchFamily="2" charset="-78"/>
            </a:endParaRPr>
          </a:p>
        </p:txBody>
      </p:sp>
      <p:sp>
        <p:nvSpPr>
          <p:cNvPr id="128" name="مستطيل 127">
            <a:extLst>
              <a:ext uri="{FF2B5EF4-FFF2-40B4-BE49-F238E27FC236}">
                <a16:creationId xmlns:a16="http://schemas.microsoft.com/office/drawing/2014/main" id="{FED5B22C-051B-C94A-9483-B934AE4F081F}"/>
              </a:ext>
            </a:extLst>
          </p:cNvPr>
          <p:cNvSpPr/>
          <p:nvPr/>
        </p:nvSpPr>
        <p:spPr>
          <a:xfrm>
            <a:off x="5030664" y="1975672"/>
            <a:ext cx="3737610" cy="1245870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600" dirty="0">
                <a:solidFill>
                  <a:srgbClr val="FFC000"/>
                </a:solidFill>
                <a:latin typeface="Beirut" pitchFamily="2" charset="-78"/>
                <a:cs typeface="Beirut" pitchFamily="2" charset="-78"/>
              </a:rPr>
              <a:t>فيما سبق </a:t>
            </a:r>
          </a:p>
        </p:txBody>
      </p:sp>
      <p:sp>
        <p:nvSpPr>
          <p:cNvPr id="129" name="مستطيل 128">
            <a:extLst>
              <a:ext uri="{FF2B5EF4-FFF2-40B4-BE49-F238E27FC236}">
                <a16:creationId xmlns:a16="http://schemas.microsoft.com/office/drawing/2014/main" id="{1431228F-6E5D-A54B-86B9-91CDD54462C2}"/>
              </a:ext>
            </a:extLst>
          </p:cNvPr>
          <p:cNvSpPr/>
          <p:nvPr/>
        </p:nvSpPr>
        <p:spPr>
          <a:xfrm>
            <a:off x="1854816" y="2061434"/>
            <a:ext cx="3737610" cy="1245870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ar-SA" sz="3600" dirty="0">
                <a:solidFill>
                  <a:srgbClr val="FFC000"/>
                </a:solidFill>
                <a:latin typeface="Beirut" pitchFamily="2" charset="-78"/>
                <a:cs typeface="Beirut" pitchFamily="2" charset="-78"/>
              </a:rPr>
              <a:t>والان </a:t>
            </a:r>
          </a:p>
        </p:txBody>
      </p:sp>
      <p:sp>
        <p:nvSpPr>
          <p:cNvPr id="133" name="مستطيل 132">
            <a:extLst>
              <a:ext uri="{FF2B5EF4-FFF2-40B4-BE49-F238E27FC236}">
                <a16:creationId xmlns:a16="http://schemas.microsoft.com/office/drawing/2014/main" id="{5A41516F-8639-954B-9FA4-FEE9C2FF4FF9}"/>
              </a:ext>
            </a:extLst>
          </p:cNvPr>
          <p:cNvSpPr/>
          <p:nvPr/>
        </p:nvSpPr>
        <p:spPr>
          <a:xfrm>
            <a:off x="4159037" y="3085508"/>
            <a:ext cx="1950125" cy="6288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2000" dirty="0">
              <a:solidFill>
                <a:schemeClr val="accent6">
                  <a:lumMod val="75000"/>
                </a:schemeClr>
              </a:solidFill>
              <a:latin typeface="Beirut" pitchFamily="2" charset="-78"/>
              <a:cs typeface="Beirut" pitchFamily="2" charset="-78"/>
            </a:endParaRPr>
          </a:p>
        </p:txBody>
      </p:sp>
      <p:sp>
        <p:nvSpPr>
          <p:cNvPr id="134" name="مستطيل 133">
            <a:extLst>
              <a:ext uri="{FF2B5EF4-FFF2-40B4-BE49-F238E27FC236}">
                <a16:creationId xmlns:a16="http://schemas.microsoft.com/office/drawing/2014/main" id="{D627696F-290E-6148-9CBD-95306B52D6E4}"/>
              </a:ext>
            </a:extLst>
          </p:cNvPr>
          <p:cNvSpPr/>
          <p:nvPr/>
        </p:nvSpPr>
        <p:spPr>
          <a:xfrm>
            <a:off x="2696350" y="2923356"/>
            <a:ext cx="1950125" cy="6288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dirty="0">
                <a:solidFill>
                  <a:schemeClr val="bg1"/>
                </a:solidFill>
                <a:latin typeface="Beirut" pitchFamily="2" charset="-78"/>
                <a:cs typeface="Beirut" pitchFamily="2" charset="-78"/>
              </a:rPr>
              <a:t>احلل وحيدة الحد الى عواملها</a:t>
            </a:r>
            <a:endParaRPr lang="ar-SA" dirty="0">
              <a:solidFill>
                <a:schemeClr val="accent6">
                  <a:lumMod val="75000"/>
                </a:schemeClr>
              </a:solidFill>
              <a:latin typeface="Beirut" pitchFamily="2" charset="-78"/>
              <a:cs typeface="Beirut" pitchFamily="2" charset="-78"/>
            </a:endParaRPr>
          </a:p>
        </p:txBody>
      </p:sp>
      <p:sp>
        <p:nvSpPr>
          <p:cNvPr id="135" name="مستطيل 134">
            <a:extLst>
              <a:ext uri="{FF2B5EF4-FFF2-40B4-BE49-F238E27FC236}">
                <a16:creationId xmlns:a16="http://schemas.microsoft.com/office/drawing/2014/main" id="{AB53433B-6D1B-BF4B-92A9-E85D90D1B1C6}"/>
              </a:ext>
            </a:extLst>
          </p:cNvPr>
          <p:cNvSpPr/>
          <p:nvPr/>
        </p:nvSpPr>
        <p:spPr>
          <a:xfrm>
            <a:off x="2928222" y="3619394"/>
            <a:ext cx="1950125" cy="7833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dirty="0">
                <a:solidFill>
                  <a:schemeClr val="bg1"/>
                </a:solidFill>
                <a:latin typeface="Beirut" pitchFamily="2" charset="-78"/>
                <a:cs typeface="Beirut" pitchFamily="2" charset="-78"/>
              </a:rPr>
              <a:t>اجد القاسم المشترك الأكبر لوحيدات الحد</a:t>
            </a:r>
            <a:endParaRPr lang="ar-SA" baseline="30000" dirty="0">
              <a:solidFill>
                <a:schemeClr val="accent6">
                  <a:lumMod val="75000"/>
                </a:schemeClr>
              </a:solidFill>
              <a:latin typeface="Beirut" pitchFamily="2" charset="-78"/>
              <a:cs typeface="Beirut" pitchFamily="2" charset="-78"/>
            </a:endParaRPr>
          </a:p>
        </p:txBody>
      </p:sp>
      <p:pic>
        <p:nvPicPr>
          <p:cNvPr id="65" name="صورة 64">
            <a:extLst>
              <a:ext uri="{FF2B5EF4-FFF2-40B4-BE49-F238E27FC236}">
                <a16:creationId xmlns:a16="http://schemas.microsoft.com/office/drawing/2014/main" id="{FD3CF84D-A850-7442-B0AC-AF3C3D6DA649}"/>
              </a:ext>
            </a:extLst>
          </p:cNvPr>
          <p:cNvPicPr>
            <a:picLocks noChangeAspect="1"/>
          </p:cNvPicPr>
          <p:nvPr/>
        </p:nvPicPr>
        <p:blipFill rotWithShape="1">
          <a:blip r:embed="rId4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8180" t="17890" r="37921" b="13073"/>
          <a:stretch/>
        </p:blipFill>
        <p:spPr>
          <a:xfrm>
            <a:off x="7423021" y="3726327"/>
            <a:ext cx="2407257" cy="3044473"/>
          </a:xfrm>
          <a:prstGeom prst="rect">
            <a:avLst/>
          </a:prstGeom>
        </p:spPr>
      </p:pic>
      <p:pic>
        <p:nvPicPr>
          <p:cNvPr id="67" name="صورة 66">
            <a:extLst>
              <a:ext uri="{FF2B5EF4-FFF2-40B4-BE49-F238E27FC236}">
                <a16:creationId xmlns:a16="http://schemas.microsoft.com/office/drawing/2014/main" id="{259AF7C9-0157-884C-BE44-00522F945468}"/>
              </a:ext>
            </a:extLst>
          </p:cNvPr>
          <p:cNvPicPr>
            <a:picLocks noChangeAspect="1"/>
          </p:cNvPicPr>
          <p:nvPr/>
        </p:nvPicPr>
        <p:blipFill rotWithShape="1">
          <a:blip r:embed="rId44">
            <a:alphaModFix amt="50000"/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5">
                    <a14:imgEffect>
                      <a14:artisticGlowEdges/>
                    </a14:imgEffect>
                  </a14:imgLayer>
                </a14:imgProps>
              </a:ext>
            </a:extLst>
          </a:blip>
          <a:srcRect b="25551"/>
          <a:stretch/>
        </p:blipFill>
        <p:spPr>
          <a:xfrm>
            <a:off x="10179602" y="5505668"/>
            <a:ext cx="1433033" cy="1016116"/>
          </a:xfrm>
          <a:prstGeom prst="rect">
            <a:avLst/>
          </a:prstGeom>
          <a:ln>
            <a:noFill/>
          </a:ln>
        </p:spPr>
      </p:pic>
      <p:sp>
        <p:nvSpPr>
          <p:cNvPr id="68" name="مربع نص 67">
            <a:extLst>
              <a:ext uri="{FF2B5EF4-FFF2-40B4-BE49-F238E27FC236}">
                <a16:creationId xmlns:a16="http://schemas.microsoft.com/office/drawing/2014/main" id="{D2ABA472-C8E7-234B-8AD1-FF06EAFB4C96}"/>
              </a:ext>
            </a:extLst>
          </p:cNvPr>
          <p:cNvSpPr txBox="1"/>
          <p:nvPr/>
        </p:nvSpPr>
        <p:spPr>
          <a:xfrm>
            <a:off x="1390160" y="4298761"/>
            <a:ext cx="5680776" cy="3385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https://</a:t>
            </a:r>
            <a:r>
              <a:rPr lang="en-US" sz="1600" dirty="0" err="1">
                <a:solidFill>
                  <a:schemeClr val="bg1"/>
                </a:solidFill>
              </a:rPr>
              <a:t>www.liveworksheets.com</a:t>
            </a:r>
            <a:r>
              <a:rPr lang="en-US" sz="1600" dirty="0">
                <a:solidFill>
                  <a:schemeClr val="bg1"/>
                </a:solidFill>
              </a:rPr>
              <a:t>/1-zo1702125ah</a:t>
            </a:r>
            <a:endParaRPr lang="ar-SA" sz="1600" dirty="0">
              <a:solidFill>
                <a:schemeClr val="bg1"/>
              </a:solidFill>
            </a:endParaRPr>
          </a:p>
        </p:txBody>
      </p:sp>
      <p:sp>
        <p:nvSpPr>
          <p:cNvPr id="2" name="عنصر نائب لرقم الشريحة 1">
            <a:extLst>
              <a:ext uri="{FF2B5EF4-FFF2-40B4-BE49-F238E27FC236}">
                <a16:creationId xmlns:a16="http://schemas.microsoft.com/office/drawing/2014/main" id="{403A4B8F-A689-078D-58AC-0AEAF9C5AA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A3627-5448-6340-AE5D-967BA302A46C}" type="slidenum">
              <a:rPr lang="ar-SA" smtClean="0"/>
              <a:t>288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2924705910"/>
      </p:ext>
    </p:extLst>
  </p:cSld>
  <p:clrMapOvr>
    <a:masterClrMapping/>
  </p:clrMapOvr>
  <p:transition spd="slow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098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8" dur="1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177 0.02223 L -0.13894 0.02223 " pathEditMode="relative" rAng="0" ptsTypes="AA">
                                      <p:cBhvr>
                                        <p:cTn id="10" dur="2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42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10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50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606">
                <p:cTn id="15" repeatCount="indefinite" fill="remove" display="0">
                  <p:stCondLst>
                    <p:cond delay="indefinite"/>
                  </p:stCondLst>
                </p:cTn>
                <p:tgtEl>
                  <p:spTgt spid="56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صورة 20">
            <a:extLst>
              <a:ext uri="{FF2B5EF4-FFF2-40B4-BE49-F238E27FC236}">
                <a16:creationId xmlns:a16="http://schemas.microsoft.com/office/drawing/2014/main" id="{87742684-326E-014E-82FF-641870AAF5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7743" y="555600"/>
            <a:ext cx="3715004" cy="5784953"/>
          </a:xfrm>
          <a:custGeom>
            <a:avLst/>
            <a:gdLst>
              <a:gd name="connsiteX0" fmla="*/ 856 w 4953338"/>
              <a:gd name="connsiteY0" fmla="*/ 117 h 5373215"/>
              <a:gd name="connsiteX1" fmla="*/ 4954194 w 4953338"/>
              <a:gd name="connsiteY1" fmla="*/ 117 h 5373215"/>
              <a:gd name="connsiteX2" fmla="*/ 4954194 w 4953338"/>
              <a:gd name="connsiteY2" fmla="*/ 5373333 h 5373215"/>
              <a:gd name="connsiteX3" fmla="*/ 856 w 4953338"/>
              <a:gd name="connsiteY3" fmla="*/ 5373333 h 5373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53338" h="5373215">
                <a:moveTo>
                  <a:pt x="856" y="117"/>
                </a:moveTo>
                <a:lnTo>
                  <a:pt x="4954194" y="117"/>
                </a:lnTo>
                <a:lnTo>
                  <a:pt x="4954194" y="5373333"/>
                </a:lnTo>
                <a:lnTo>
                  <a:pt x="856" y="5373333"/>
                </a:lnTo>
                <a:close/>
              </a:path>
            </a:pathLst>
          </a:custGeom>
        </p:spPr>
      </p:pic>
      <p:sp>
        <p:nvSpPr>
          <p:cNvPr id="22" name="شكل حر: شكل 53">
            <a:extLst>
              <a:ext uri="{FF2B5EF4-FFF2-40B4-BE49-F238E27FC236}">
                <a16:creationId xmlns:a16="http://schemas.microsoft.com/office/drawing/2014/main" id="{37C37596-30E6-494F-82D0-7023B49D971A}"/>
              </a:ext>
            </a:extLst>
          </p:cNvPr>
          <p:cNvSpPr/>
          <p:nvPr/>
        </p:nvSpPr>
        <p:spPr>
          <a:xfrm>
            <a:off x="6096000" y="595314"/>
            <a:ext cx="3657600" cy="5703887"/>
          </a:xfrm>
          <a:custGeom>
            <a:avLst/>
            <a:gdLst>
              <a:gd name="connsiteX0" fmla="*/ 4877517 w 4877638"/>
              <a:gd name="connsiteY0" fmla="*/ 5057176 h 5298733"/>
              <a:gd name="connsiteX1" fmla="*/ 4564555 w 4877638"/>
              <a:gd name="connsiteY1" fmla="*/ 5298757 h 5298733"/>
              <a:gd name="connsiteX2" fmla="*/ 312778 w 4877638"/>
              <a:gd name="connsiteY2" fmla="*/ 5298757 h 5298733"/>
              <a:gd name="connsiteX3" fmla="*/ -122 w 4877638"/>
              <a:gd name="connsiteY3" fmla="*/ 5057176 h 5298733"/>
              <a:gd name="connsiteX4" fmla="*/ -122 w 4877638"/>
              <a:gd name="connsiteY4" fmla="*/ 241606 h 5298733"/>
              <a:gd name="connsiteX5" fmla="*/ 312778 w 4877638"/>
              <a:gd name="connsiteY5" fmla="*/ 24 h 5298733"/>
              <a:gd name="connsiteX6" fmla="*/ 4564373 w 4877638"/>
              <a:gd name="connsiteY6" fmla="*/ 24 h 5298733"/>
              <a:gd name="connsiteX7" fmla="*/ 4877334 w 4877638"/>
              <a:gd name="connsiteY7" fmla="*/ 241606 h 52987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77638" h="5298733">
                <a:moveTo>
                  <a:pt x="4877517" y="5057176"/>
                </a:moveTo>
                <a:cubicBezTo>
                  <a:pt x="4877517" y="5190563"/>
                  <a:pt x="4737558" y="5298757"/>
                  <a:pt x="4564555" y="5298757"/>
                </a:cubicBezTo>
                <a:lnTo>
                  <a:pt x="312778" y="5298757"/>
                </a:lnTo>
                <a:cubicBezTo>
                  <a:pt x="139959" y="5298757"/>
                  <a:pt x="-122" y="5190563"/>
                  <a:pt x="-122" y="5057176"/>
                </a:cubicBezTo>
                <a:lnTo>
                  <a:pt x="-122" y="241606"/>
                </a:lnTo>
                <a:cubicBezTo>
                  <a:pt x="-122" y="108158"/>
                  <a:pt x="139837" y="24"/>
                  <a:pt x="312778" y="24"/>
                </a:cubicBezTo>
                <a:lnTo>
                  <a:pt x="4564373" y="24"/>
                </a:lnTo>
                <a:cubicBezTo>
                  <a:pt x="4737192" y="24"/>
                  <a:pt x="4877334" y="108158"/>
                  <a:pt x="4877334" y="241606"/>
                </a:cubicBezTo>
                <a:close/>
              </a:path>
            </a:pathLst>
          </a:custGeom>
          <a:solidFill>
            <a:srgbClr val="FFFFFF"/>
          </a:solidFill>
          <a:ln w="6080" cap="flat">
            <a:noFill/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 dirty="0"/>
          </a:p>
        </p:txBody>
      </p:sp>
      <p:sp>
        <p:nvSpPr>
          <p:cNvPr id="23" name="شكل حر: شكل 6">
            <a:extLst>
              <a:ext uri="{FF2B5EF4-FFF2-40B4-BE49-F238E27FC236}">
                <a16:creationId xmlns:a16="http://schemas.microsoft.com/office/drawing/2014/main" id="{7E15A93A-D822-9B4C-92C4-D66C0620A052}"/>
              </a:ext>
            </a:extLst>
          </p:cNvPr>
          <p:cNvSpPr/>
          <p:nvPr/>
        </p:nvSpPr>
        <p:spPr>
          <a:xfrm>
            <a:off x="2171701" y="260351"/>
            <a:ext cx="7872413" cy="6372225"/>
          </a:xfrm>
          <a:custGeom>
            <a:avLst/>
            <a:gdLst>
              <a:gd name="connsiteX0" fmla="*/ 10138460 w 10466513"/>
              <a:gd name="connsiteY0" fmla="*/ 24 h 5745020"/>
              <a:gd name="connsiteX1" fmla="*/ 327808 w 10466513"/>
              <a:gd name="connsiteY1" fmla="*/ 24 h 5745020"/>
              <a:gd name="connsiteX2" fmla="*/ -122 w 10466513"/>
              <a:gd name="connsiteY2" fmla="*/ 250916 h 5745020"/>
              <a:gd name="connsiteX3" fmla="*/ -122 w 10466513"/>
              <a:gd name="connsiteY3" fmla="*/ 5482773 h 5745020"/>
              <a:gd name="connsiteX4" fmla="*/ 327808 w 10466513"/>
              <a:gd name="connsiteY4" fmla="*/ 5745044 h 5745020"/>
              <a:gd name="connsiteX5" fmla="*/ 10138460 w 10466513"/>
              <a:gd name="connsiteY5" fmla="*/ 5745044 h 5745020"/>
              <a:gd name="connsiteX6" fmla="*/ 10466391 w 10466513"/>
              <a:gd name="connsiteY6" fmla="*/ 5482773 h 5745020"/>
              <a:gd name="connsiteX7" fmla="*/ 10466391 w 10466513"/>
              <a:gd name="connsiteY7" fmla="*/ 250916 h 5745020"/>
              <a:gd name="connsiteX8" fmla="*/ 10138460 w 10466513"/>
              <a:gd name="connsiteY8" fmla="*/ 24 h 57450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66513" h="5745020">
                <a:moveTo>
                  <a:pt x="10138460" y="24"/>
                </a:moveTo>
                <a:lnTo>
                  <a:pt x="327808" y="24"/>
                </a:lnTo>
                <a:cubicBezTo>
                  <a:pt x="144219" y="24"/>
                  <a:pt x="-122" y="109192"/>
                  <a:pt x="-122" y="250916"/>
                </a:cubicBezTo>
                <a:lnTo>
                  <a:pt x="-122" y="5482773"/>
                </a:lnTo>
                <a:cubicBezTo>
                  <a:pt x="-122" y="5624436"/>
                  <a:pt x="144219" y="5745044"/>
                  <a:pt x="327808" y="5745044"/>
                </a:cubicBezTo>
                <a:lnTo>
                  <a:pt x="10138460" y="5745044"/>
                </a:lnTo>
                <a:cubicBezTo>
                  <a:pt x="10322051" y="5745044"/>
                  <a:pt x="10466391" y="5624436"/>
                  <a:pt x="10466391" y="5482773"/>
                </a:cubicBezTo>
                <a:lnTo>
                  <a:pt x="10466391" y="250916"/>
                </a:lnTo>
                <a:cubicBezTo>
                  <a:pt x="10466391" y="109192"/>
                  <a:pt x="10322051" y="24"/>
                  <a:pt x="10138460" y="24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6080" cap="flat">
            <a:noFill/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pic>
        <p:nvPicPr>
          <p:cNvPr id="24" name="صورة 23">
            <a:extLst>
              <a:ext uri="{FF2B5EF4-FFF2-40B4-BE49-F238E27FC236}">
                <a16:creationId xmlns:a16="http://schemas.microsoft.com/office/drawing/2014/main" id="{B7ED656C-4BED-154C-990B-B42D5912ED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9251" y="655058"/>
            <a:ext cx="3715004" cy="5791504"/>
          </a:xfrm>
          <a:custGeom>
            <a:avLst/>
            <a:gdLst>
              <a:gd name="connsiteX0" fmla="*/ 50 w 4953338"/>
              <a:gd name="connsiteY0" fmla="*/ 139 h 5379300"/>
              <a:gd name="connsiteX1" fmla="*/ 4953388 w 4953338"/>
              <a:gd name="connsiteY1" fmla="*/ 139 h 5379300"/>
              <a:gd name="connsiteX2" fmla="*/ 4953388 w 4953338"/>
              <a:gd name="connsiteY2" fmla="*/ 5379440 h 5379300"/>
              <a:gd name="connsiteX3" fmla="*/ 50 w 4953338"/>
              <a:gd name="connsiteY3" fmla="*/ 5379440 h 5379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53338" h="5379300">
                <a:moveTo>
                  <a:pt x="50" y="139"/>
                </a:moveTo>
                <a:lnTo>
                  <a:pt x="4953388" y="139"/>
                </a:lnTo>
                <a:lnTo>
                  <a:pt x="4953388" y="5379440"/>
                </a:lnTo>
                <a:lnTo>
                  <a:pt x="50" y="5379440"/>
                </a:lnTo>
                <a:close/>
              </a:path>
            </a:pathLst>
          </a:custGeom>
        </p:spPr>
      </p:pic>
      <p:sp>
        <p:nvSpPr>
          <p:cNvPr id="25" name="شكل حر: شكل 8">
            <a:extLst>
              <a:ext uri="{FF2B5EF4-FFF2-40B4-BE49-F238E27FC236}">
                <a16:creationId xmlns:a16="http://schemas.microsoft.com/office/drawing/2014/main" id="{2D9A7B65-9310-2246-979A-FB09E0F7692F}"/>
              </a:ext>
            </a:extLst>
          </p:cNvPr>
          <p:cNvSpPr/>
          <p:nvPr/>
        </p:nvSpPr>
        <p:spPr>
          <a:xfrm>
            <a:off x="2427288" y="698500"/>
            <a:ext cx="3657600" cy="5703888"/>
          </a:xfrm>
          <a:custGeom>
            <a:avLst/>
            <a:gdLst>
              <a:gd name="connsiteX0" fmla="*/ 4877334 w 4877455"/>
              <a:gd name="connsiteY0" fmla="*/ 5057176 h 5298672"/>
              <a:gd name="connsiteX1" fmla="*/ 4564434 w 4877455"/>
              <a:gd name="connsiteY1" fmla="*/ 5298696 h 5298672"/>
              <a:gd name="connsiteX2" fmla="*/ 312839 w 4877455"/>
              <a:gd name="connsiteY2" fmla="*/ 5298696 h 5298672"/>
              <a:gd name="connsiteX3" fmla="*/ -122 w 4877455"/>
              <a:gd name="connsiteY3" fmla="*/ 5057176 h 5298672"/>
              <a:gd name="connsiteX4" fmla="*/ -122 w 4877455"/>
              <a:gd name="connsiteY4" fmla="*/ 241606 h 5298672"/>
              <a:gd name="connsiteX5" fmla="*/ 312839 w 4877455"/>
              <a:gd name="connsiteY5" fmla="*/ 24 h 5298672"/>
              <a:gd name="connsiteX6" fmla="*/ 4564434 w 4877455"/>
              <a:gd name="connsiteY6" fmla="*/ 24 h 5298672"/>
              <a:gd name="connsiteX7" fmla="*/ 4877334 w 4877455"/>
              <a:gd name="connsiteY7" fmla="*/ 241606 h 5298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77455" h="5298672">
                <a:moveTo>
                  <a:pt x="4877334" y="5057176"/>
                </a:moveTo>
                <a:cubicBezTo>
                  <a:pt x="4877334" y="5190563"/>
                  <a:pt x="4737375" y="5298696"/>
                  <a:pt x="4564434" y="5298696"/>
                </a:cubicBezTo>
                <a:lnTo>
                  <a:pt x="312839" y="5298696"/>
                </a:lnTo>
                <a:cubicBezTo>
                  <a:pt x="140020" y="5298696"/>
                  <a:pt x="-122" y="5190563"/>
                  <a:pt x="-122" y="5057176"/>
                </a:cubicBezTo>
                <a:lnTo>
                  <a:pt x="-122" y="241606"/>
                </a:lnTo>
                <a:cubicBezTo>
                  <a:pt x="-122" y="108158"/>
                  <a:pt x="139837" y="24"/>
                  <a:pt x="312839" y="24"/>
                </a:cubicBezTo>
                <a:lnTo>
                  <a:pt x="4564434" y="24"/>
                </a:lnTo>
                <a:cubicBezTo>
                  <a:pt x="4737253" y="24"/>
                  <a:pt x="4877334" y="108158"/>
                  <a:pt x="4877334" y="241606"/>
                </a:cubicBezTo>
                <a:close/>
              </a:path>
            </a:pathLst>
          </a:custGeom>
          <a:solidFill>
            <a:srgbClr val="FFFFFF"/>
          </a:solidFill>
          <a:ln w="6080" cap="flat">
            <a:noFill/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pic>
        <p:nvPicPr>
          <p:cNvPr id="26" name="صورة 25">
            <a:extLst>
              <a:ext uri="{FF2B5EF4-FFF2-40B4-BE49-F238E27FC236}">
                <a16:creationId xmlns:a16="http://schemas.microsoft.com/office/drawing/2014/main" id="{271B75F2-A024-564D-B0FE-B3748E7AD6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77743" y="655058"/>
            <a:ext cx="3715004" cy="5791504"/>
          </a:xfrm>
          <a:custGeom>
            <a:avLst/>
            <a:gdLst>
              <a:gd name="connsiteX0" fmla="*/ 856 w 4953338"/>
              <a:gd name="connsiteY0" fmla="*/ 139 h 5379300"/>
              <a:gd name="connsiteX1" fmla="*/ 4954194 w 4953338"/>
              <a:gd name="connsiteY1" fmla="*/ 139 h 5379300"/>
              <a:gd name="connsiteX2" fmla="*/ 4954194 w 4953338"/>
              <a:gd name="connsiteY2" fmla="*/ 5379440 h 5379300"/>
              <a:gd name="connsiteX3" fmla="*/ 856 w 4953338"/>
              <a:gd name="connsiteY3" fmla="*/ 5379440 h 5379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53338" h="5379300">
                <a:moveTo>
                  <a:pt x="856" y="139"/>
                </a:moveTo>
                <a:lnTo>
                  <a:pt x="4954194" y="139"/>
                </a:lnTo>
                <a:lnTo>
                  <a:pt x="4954194" y="5379440"/>
                </a:lnTo>
                <a:lnTo>
                  <a:pt x="856" y="5379440"/>
                </a:lnTo>
                <a:close/>
              </a:path>
            </a:pathLst>
          </a:custGeom>
        </p:spPr>
      </p:pic>
      <p:sp>
        <p:nvSpPr>
          <p:cNvPr id="27" name="شكل حر: شكل 10">
            <a:extLst>
              <a:ext uri="{FF2B5EF4-FFF2-40B4-BE49-F238E27FC236}">
                <a16:creationId xmlns:a16="http://schemas.microsoft.com/office/drawing/2014/main" id="{4F8E8B9F-378A-8149-A098-BAD979657124}"/>
              </a:ext>
            </a:extLst>
          </p:cNvPr>
          <p:cNvSpPr/>
          <p:nvPr/>
        </p:nvSpPr>
        <p:spPr>
          <a:xfrm>
            <a:off x="6107113" y="698500"/>
            <a:ext cx="3657600" cy="5703888"/>
          </a:xfrm>
          <a:custGeom>
            <a:avLst/>
            <a:gdLst>
              <a:gd name="connsiteX0" fmla="*/ 4877517 w 4877638"/>
              <a:gd name="connsiteY0" fmla="*/ 5057176 h 5298672"/>
              <a:gd name="connsiteX1" fmla="*/ 4564555 w 4877638"/>
              <a:gd name="connsiteY1" fmla="*/ 5298696 h 5298672"/>
              <a:gd name="connsiteX2" fmla="*/ 312778 w 4877638"/>
              <a:gd name="connsiteY2" fmla="*/ 5298696 h 5298672"/>
              <a:gd name="connsiteX3" fmla="*/ -122 w 4877638"/>
              <a:gd name="connsiteY3" fmla="*/ 5057176 h 5298672"/>
              <a:gd name="connsiteX4" fmla="*/ -122 w 4877638"/>
              <a:gd name="connsiteY4" fmla="*/ 241606 h 5298672"/>
              <a:gd name="connsiteX5" fmla="*/ 312778 w 4877638"/>
              <a:gd name="connsiteY5" fmla="*/ 24 h 5298672"/>
              <a:gd name="connsiteX6" fmla="*/ 4564373 w 4877638"/>
              <a:gd name="connsiteY6" fmla="*/ 24 h 5298672"/>
              <a:gd name="connsiteX7" fmla="*/ 4877334 w 4877638"/>
              <a:gd name="connsiteY7" fmla="*/ 241606 h 5298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77638" h="5298672">
                <a:moveTo>
                  <a:pt x="4877517" y="5057176"/>
                </a:moveTo>
                <a:cubicBezTo>
                  <a:pt x="4877517" y="5190563"/>
                  <a:pt x="4737558" y="5298696"/>
                  <a:pt x="4564555" y="5298696"/>
                </a:cubicBezTo>
                <a:lnTo>
                  <a:pt x="312778" y="5298696"/>
                </a:lnTo>
                <a:cubicBezTo>
                  <a:pt x="139959" y="5298696"/>
                  <a:pt x="-122" y="5190563"/>
                  <a:pt x="-122" y="5057176"/>
                </a:cubicBezTo>
                <a:lnTo>
                  <a:pt x="-122" y="241606"/>
                </a:lnTo>
                <a:cubicBezTo>
                  <a:pt x="-122" y="108158"/>
                  <a:pt x="139837" y="24"/>
                  <a:pt x="312778" y="24"/>
                </a:cubicBezTo>
                <a:lnTo>
                  <a:pt x="4564373" y="24"/>
                </a:lnTo>
                <a:cubicBezTo>
                  <a:pt x="4737192" y="24"/>
                  <a:pt x="4877334" y="108158"/>
                  <a:pt x="4877334" y="241606"/>
                </a:cubicBezTo>
                <a:close/>
              </a:path>
            </a:pathLst>
          </a:custGeom>
          <a:solidFill>
            <a:srgbClr val="FFFFFF"/>
          </a:solidFill>
          <a:ln w="6080" cap="flat">
            <a:noFill/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pic>
        <p:nvPicPr>
          <p:cNvPr id="28" name="صورة 27">
            <a:extLst>
              <a:ext uri="{FF2B5EF4-FFF2-40B4-BE49-F238E27FC236}">
                <a16:creationId xmlns:a16="http://schemas.microsoft.com/office/drawing/2014/main" id="{AA2863A4-1EF5-A349-81DB-47FEFBABB0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30795" y="604855"/>
            <a:ext cx="3783461" cy="5791504"/>
          </a:xfrm>
          <a:custGeom>
            <a:avLst/>
            <a:gdLst>
              <a:gd name="connsiteX0" fmla="*/ 35 w 5044615"/>
              <a:gd name="connsiteY0" fmla="*/ 128 h 5379300"/>
              <a:gd name="connsiteX1" fmla="*/ 5044651 w 5044615"/>
              <a:gd name="connsiteY1" fmla="*/ 128 h 5379300"/>
              <a:gd name="connsiteX2" fmla="*/ 5044651 w 5044615"/>
              <a:gd name="connsiteY2" fmla="*/ 5379429 h 5379300"/>
              <a:gd name="connsiteX3" fmla="*/ 35 w 5044615"/>
              <a:gd name="connsiteY3" fmla="*/ 5379429 h 5379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44615" h="5379300">
                <a:moveTo>
                  <a:pt x="35" y="128"/>
                </a:moveTo>
                <a:lnTo>
                  <a:pt x="5044651" y="128"/>
                </a:lnTo>
                <a:lnTo>
                  <a:pt x="5044651" y="5379429"/>
                </a:lnTo>
                <a:lnTo>
                  <a:pt x="35" y="5379429"/>
                </a:lnTo>
                <a:close/>
              </a:path>
            </a:pathLst>
          </a:custGeom>
        </p:spPr>
      </p:pic>
      <p:sp>
        <p:nvSpPr>
          <p:cNvPr id="33" name="شكل حر: شكل 12">
            <a:extLst>
              <a:ext uri="{FF2B5EF4-FFF2-40B4-BE49-F238E27FC236}">
                <a16:creationId xmlns:a16="http://schemas.microsoft.com/office/drawing/2014/main" id="{FB73374C-976D-BC47-8FF2-35AAD2E8A66D}"/>
              </a:ext>
            </a:extLst>
          </p:cNvPr>
          <p:cNvSpPr/>
          <p:nvPr/>
        </p:nvSpPr>
        <p:spPr>
          <a:xfrm>
            <a:off x="2360614" y="646114"/>
            <a:ext cx="3724275" cy="5705475"/>
          </a:xfrm>
          <a:custGeom>
            <a:avLst/>
            <a:gdLst>
              <a:gd name="connsiteX0" fmla="*/ 4966239 w 4966360"/>
              <a:gd name="connsiteY0" fmla="*/ 5057175 h 5298732"/>
              <a:gd name="connsiteX1" fmla="*/ 4653339 w 4966360"/>
              <a:gd name="connsiteY1" fmla="*/ 5298757 h 5298732"/>
              <a:gd name="connsiteX2" fmla="*/ 312778 w 4966360"/>
              <a:gd name="connsiteY2" fmla="*/ 5298757 h 5298732"/>
              <a:gd name="connsiteX3" fmla="*/ -122 w 4966360"/>
              <a:gd name="connsiteY3" fmla="*/ 5057175 h 5298732"/>
              <a:gd name="connsiteX4" fmla="*/ -122 w 4966360"/>
              <a:gd name="connsiteY4" fmla="*/ 241606 h 5298732"/>
              <a:gd name="connsiteX5" fmla="*/ 312778 w 4966360"/>
              <a:gd name="connsiteY5" fmla="*/ 24 h 5298732"/>
              <a:gd name="connsiteX6" fmla="*/ 4653339 w 4966360"/>
              <a:gd name="connsiteY6" fmla="*/ 24 h 5298732"/>
              <a:gd name="connsiteX7" fmla="*/ 4966239 w 4966360"/>
              <a:gd name="connsiteY7" fmla="*/ 241606 h 5298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966360" h="5298732">
                <a:moveTo>
                  <a:pt x="4966239" y="5057175"/>
                </a:moveTo>
                <a:cubicBezTo>
                  <a:pt x="4966239" y="5190624"/>
                  <a:pt x="4826279" y="5298757"/>
                  <a:pt x="4653339" y="5298757"/>
                </a:cubicBezTo>
                <a:lnTo>
                  <a:pt x="312778" y="5298757"/>
                </a:lnTo>
                <a:cubicBezTo>
                  <a:pt x="139959" y="5298757"/>
                  <a:pt x="-122" y="5190624"/>
                  <a:pt x="-122" y="5057175"/>
                </a:cubicBezTo>
                <a:lnTo>
                  <a:pt x="-122" y="241606"/>
                </a:lnTo>
                <a:cubicBezTo>
                  <a:pt x="-122" y="108219"/>
                  <a:pt x="139837" y="24"/>
                  <a:pt x="312778" y="24"/>
                </a:cubicBezTo>
                <a:lnTo>
                  <a:pt x="4653339" y="24"/>
                </a:lnTo>
                <a:cubicBezTo>
                  <a:pt x="4826158" y="24"/>
                  <a:pt x="4966239" y="108219"/>
                  <a:pt x="4966239" y="241606"/>
                </a:cubicBezTo>
                <a:close/>
              </a:path>
            </a:pathLst>
          </a:custGeom>
          <a:solidFill>
            <a:srgbClr val="FFFFFF"/>
          </a:solidFill>
          <a:ln w="6080" cap="flat">
            <a:noFill/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pic>
        <p:nvPicPr>
          <p:cNvPr id="34" name="صورة 33">
            <a:extLst>
              <a:ext uri="{FF2B5EF4-FFF2-40B4-BE49-F238E27FC236}">
                <a16:creationId xmlns:a16="http://schemas.microsoft.com/office/drawing/2014/main" id="{09511749-E4AC-1849-9F25-FAE4D29687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68616" y="604855"/>
            <a:ext cx="3792590" cy="5791504"/>
          </a:xfrm>
          <a:custGeom>
            <a:avLst/>
            <a:gdLst>
              <a:gd name="connsiteX0" fmla="*/ 854 w 5056786"/>
              <a:gd name="connsiteY0" fmla="*/ 128 h 5379300"/>
              <a:gd name="connsiteX1" fmla="*/ 5057640 w 5056786"/>
              <a:gd name="connsiteY1" fmla="*/ 128 h 5379300"/>
              <a:gd name="connsiteX2" fmla="*/ 5057640 w 5056786"/>
              <a:gd name="connsiteY2" fmla="*/ 5379429 h 5379300"/>
              <a:gd name="connsiteX3" fmla="*/ 854 w 5056786"/>
              <a:gd name="connsiteY3" fmla="*/ 5379429 h 5379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56786" h="5379300">
                <a:moveTo>
                  <a:pt x="854" y="128"/>
                </a:moveTo>
                <a:lnTo>
                  <a:pt x="5057640" y="128"/>
                </a:lnTo>
                <a:lnTo>
                  <a:pt x="5057640" y="5379429"/>
                </a:lnTo>
                <a:lnTo>
                  <a:pt x="854" y="5379429"/>
                </a:lnTo>
                <a:close/>
              </a:path>
            </a:pathLst>
          </a:custGeom>
        </p:spPr>
      </p:pic>
      <p:sp>
        <p:nvSpPr>
          <p:cNvPr id="35" name="شكل حر: شكل 14">
            <a:extLst>
              <a:ext uri="{FF2B5EF4-FFF2-40B4-BE49-F238E27FC236}">
                <a16:creationId xmlns:a16="http://schemas.microsoft.com/office/drawing/2014/main" id="{FA4D0A74-CB3F-A647-A7FD-271FE2AF4AF7}"/>
              </a:ext>
            </a:extLst>
          </p:cNvPr>
          <p:cNvSpPr/>
          <p:nvPr/>
        </p:nvSpPr>
        <p:spPr>
          <a:xfrm>
            <a:off x="6096000" y="646114"/>
            <a:ext cx="3735388" cy="5705475"/>
          </a:xfrm>
          <a:custGeom>
            <a:avLst/>
            <a:gdLst>
              <a:gd name="connsiteX0" fmla="*/ 4981086 w 4981207"/>
              <a:gd name="connsiteY0" fmla="*/ 5057175 h 5298732"/>
              <a:gd name="connsiteX1" fmla="*/ 4668187 w 4981207"/>
              <a:gd name="connsiteY1" fmla="*/ 5298757 h 5298732"/>
              <a:gd name="connsiteX2" fmla="*/ 312839 w 4981207"/>
              <a:gd name="connsiteY2" fmla="*/ 5298757 h 5298732"/>
              <a:gd name="connsiteX3" fmla="*/ -122 w 4981207"/>
              <a:gd name="connsiteY3" fmla="*/ 5057175 h 5298732"/>
              <a:gd name="connsiteX4" fmla="*/ -122 w 4981207"/>
              <a:gd name="connsiteY4" fmla="*/ 241606 h 5298732"/>
              <a:gd name="connsiteX5" fmla="*/ 312839 w 4981207"/>
              <a:gd name="connsiteY5" fmla="*/ 24 h 5298732"/>
              <a:gd name="connsiteX6" fmla="*/ 4668187 w 4981207"/>
              <a:gd name="connsiteY6" fmla="*/ 24 h 5298732"/>
              <a:gd name="connsiteX7" fmla="*/ 4981086 w 4981207"/>
              <a:gd name="connsiteY7" fmla="*/ 241606 h 5298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981207" h="5298732">
                <a:moveTo>
                  <a:pt x="4981086" y="5057175"/>
                </a:moveTo>
                <a:cubicBezTo>
                  <a:pt x="4981086" y="5190624"/>
                  <a:pt x="4841127" y="5298757"/>
                  <a:pt x="4668187" y="5298757"/>
                </a:cubicBezTo>
                <a:lnTo>
                  <a:pt x="312839" y="5298757"/>
                </a:lnTo>
                <a:cubicBezTo>
                  <a:pt x="140020" y="5298757"/>
                  <a:pt x="-122" y="5190624"/>
                  <a:pt x="-122" y="5057175"/>
                </a:cubicBezTo>
                <a:lnTo>
                  <a:pt x="-122" y="241606"/>
                </a:lnTo>
                <a:cubicBezTo>
                  <a:pt x="-122" y="108219"/>
                  <a:pt x="139837" y="24"/>
                  <a:pt x="312839" y="24"/>
                </a:cubicBezTo>
                <a:lnTo>
                  <a:pt x="4668187" y="24"/>
                </a:lnTo>
                <a:cubicBezTo>
                  <a:pt x="4841006" y="24"/>
                  <a:pt x="4981086" y="108219"/>
                  <a:pt x="4981086" y="241606"/>
                </a:cubicBezTo>
                <a:close/>
              </a:path>
            </a:pathLst>
          </a:custGeom>
          <a:solidFill>
            <a:srgbClr val="FFFFFF"/>
          </a:solidFill>
          <a:ln w="6080" cap="flat">
            <a:noFill/>
            <a:prstDash val="solid"/>
            <a:miter/>
          </a:ln>
        </p:spPr>
        <p:txBody>
          <a:bodyPr rtlCol="1" anchor="ctr"/>
          <a:lstStyle/>
          <a:p>
            <a:pPr algn="r" rtl="1">
              <a:defRPr/>
            </a:pPr>
            <a:endParaRPr lang="ar-EG" sz="1350"/>
          </a:p>
        </p:txBody>
      </p:sp>
      <p:pic>
        <p:nvPicPr>
          <p:cNvPr id="36" name="صورة 35">
            <a:extLst>
              <a:ext uri="{FF2B5EF4-FFF2-40B4-BE49-F238E27FC236}">
                <a16:creationId xmlns:a16="http://schemas.microsoft.com/office/drawing/2014/main" id="{ACCD4674-9AA0-484D-96C5-B62B6795C0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9251" y="555600"/>
            <a:ext cx="3715004" cy="5784953"/>
          </a:xfrm>
          <a:custGeom>
            <a:avLst/>
            <a:gdLst>
              <a:gd name="connsiteX0" fmla="*/ 50 w 4953338"/>
              <a:gd name="connsiteY0" fmla="*/ 117 h 5373215"/>
              <a:gd name="connsiteX1" fmla="*/ 4953388 w 4953338"/>
              <a:gd name="connsiteY1" fmla="*/ 117 h 5373215"/>
              <a:gd name="connsiteX2" fmla="*/ 4953388 w 4953338"/>
              <a:gd name="connsiteY2" fmla="*/ 5373333 h 5373215"/>
              <a:gd name="connsiteX3" fmla="*/ 50 w 4953338"/>
              <a:gd name="connsiteY3" fmla="*/ 5373333 h 5373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53338" h="5373215">
                <a:moveTo>
                  <a:pt x="50" y="117"/>
                </a:moveTo>
                <a:lnTo>
                  <a:pt x="4953388" y="117"/>
                </a:lnTo>
                <a:lnTo>
                  <a:pt x="4953388" y="5373333"/>
                </a:lnTo>
                <a:lnTo>
                  <a:pt x="50" y="5373333"/>
                </a:lnTo>
                <a:close/>
              </a:path>
            </a:pathLst>
          </a:custGeom>
        </p:spPr>
      </p:pic>
      <p:sp>
        <p:nvSpPr>
          <p:cNvPr id="37" name="شكل حر: شكل 26">
            <a:extLst>
              <a:ext uri="{FF2B5EF4-FFF2-40B4-BE49-F238E27FC236}">
                <a16:creationId xmlns:a16="http://schemas.microsoft.com/office/drawing/2014/main" id="{E72F0179-EE38-4449-9D97-36E15248DDCD}"/>
              </a:ext>
            </a:extLst>
          </p:cNvPr>
          <p:cNvSpPr/>
          <p:nvPr/>
        </p:nvSpPr>
        <p:spPr>
          <a:xfrm>
            <a:off x="2428875" y="595314"/>
            <a:ext cx="3657600" cy="5703887"/>
          </a:xfrm>
          <a:custGeom>
            <a:avLst/>
            <a:gdLst>
              <a:gd name="connsiteX0" fmla="*/ 4877517 w 4877638"/>
              <a:gd name="connsiteY0" fmla="*/ 5057176 h 5298733"/>
              <a:gd name="connsiteX1" fmla="*/ 4564556 w 4877638"/>
              <a:gd name="connsiteY1" fmla="*/ 5298757 h 5298733"/>
              <a:gd name="connsiteX2" fmla="*/ 312778 w 4877638"/>
              <a:gd name="connsiteY2" fmla="*/ 5298757 h 5298733"/>
              <a:gd name="connsiteX3" fmla="*/ -122 w 4877638"/>
              <a:gd name="connsiteY3" fmla="*/ 5057176 h 5298733"/>
              <a:gd name="connsiteX4" fmla="*/ -122 w 4877638"/>
              <a:gd name="connsiteY4" fmla="*/ 241606 h 5298733"/>
              <a:gd name="connsiteX5" fmla="*/ 312778 w 4877638"/>
              <a:gd name="connsiteY5" fmla="*/ 24 h 5298733"/>
              <a:gd name="connsiteX6" fmla="*/ 4564373 w 4877638"/>
              <a:gd name="connsiteY6" fmla="*/ 24 h 5298733"/>
              <a:gd name="connsiteX7" fmla="*/ 4877334 w 4877638"/>
              <a:gd name="connsiteY7" fmla="*/ 241606 h 52987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77638" h="5298733">
                <a:moveTo>
                  <a:pt x="4877517" y="5057176"/>
                </a:moveTo>
                <a:cubicBezTo>
                  <a:pt x="4877517" y="5190563"/>
                  <a:pt x="4737558" y="5298757"/>
                  <a:pt x="4564556" y="5298757"/>
                </a:cubicBezTo>
                <a:lnTo>
                  <a:pt x="312778" y="5298757"/>
                </a:lnTo>
                <a:cubicBezTo>
                  <a:pt x="139959" y="5298757"/>
                  <a:pt x="-122" y="5190563"/>
                  <a:pt x="-122" y="5057176"/>
                </a:cubicBezTo>
                <a:lnTo>
                  <a:pt x="-122" y="241606"/>
                </a:lnTo>
                <a:cubicBezTo>
                  <a:pt x="-122" y="108158"/>
                  <a:pt x="139837" y="24"/>
                  <a:pt x="312778" y="24"/>
                </a:cubicBezTo>
                <a:lnTo>
                  <a:pt x="4564373" y="24"/>
                </a:lnTo>
                <a:cubicBezTo>
                  <a:pt x="4737192" y="24"/>
                  <a:pt x="4877334" y="108158"/>
                  <a:pt x="4877334" y="241606"/>
                </a:cubicBezTo>
                <a:close/>
              </a:path>
            </a:pathLst>
          </a:custGeom>
          <a:solidFill>
            <a:srgbClr val="FFFFFF"/>
          </a:solidFill>
          <a:ln w="6080" cap="flat">
            <a:noFill/>
            <a:prstDash val="solid"/>
            <a:miter/>
          </a:ln>
        </p:spPr>
        <p:txBody>
          <a:bodyPr rtlCol="1" anchor="ctr"/>
          <a:lstStyle/>
          <a:p>
            <a:pPr algn="r" rtl="1">
              <a:defRPr/>
            </a:pPr>
            <a:endParaRPr lang="ar-EG" sz="1350"/>
          </a:p>
        </p:txBody>
      </p:sp>
      <p:sp>
        <p:nvSpPr>
          <p:cNvPr id="38" name="شكل حر: شكل 27">
            <a:extLst>
              <a:ext uri="{FF2B5EF4-FFF2-40B4-BE49-F238E27FC236}">
                <a16:creationId xmlns:a16="http://schemas.microsoft.com/office/drawing/2014/main" id="{31038D81-F6BC-A842-A31E-083137315B7C}"/>
              </a:ext>
            </a:extLst>
          </p:cNvPr>
          <p:cNvSpPr/>
          <p:nvPr/>
        </p:nvSpPr>
        <p:spPr>
          <a:xfrm>
            <a:off x="2693988" y="1808164"/>
            <a:ext cx="3205162" cy="53975"/>
          </a:xfrm>
          <a:custGeom>
            <a:avLst/>
            <a:gdLst>
              <a:gd name="connsiteX0" fmla="*/ 0 w 4274353"/>
              <a:gd name="connsiteY0" fmla="*/ 0 h 6085"/>
              <a:gd name="connsiteX1" fmla="*/ 4274354 w 4274353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74353" h="6085">
                <a:moveTo>
                  <a:pt x="0" y="0"/>
                </a:moveTo>
                <a:lnTo>
                  <a:pt x="4274354" y="0"/>
                </a:lnTo>
              </a:path>
            </a:pathLst>
          </a:custGeom>
          <a:ln w="12161" cap="rnd">
            <a:solidFill>
              <a:srgbClr val="E3A06B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39" name="شكل حر: شكل 28">
            <a:extLst>
              <a:ext uri="{FF2B5EF4-FFF2-40B4-BE49-F238E27FC236}">
                <a16:creationId xmlns:a16="http://schemas.microsoft.com/office/drawing/2014/main" id="{3074DE67-87D7-EF44-AD89-E5D29078BC59}"/>
              </a:ext>
            </a:extLst>
          </p:cNvPr>
          <p:cNvSpPr/>
          <p:nvPr/>
        </p:nvSpPr>
        <p:spPr>
          <a:xfrm>
            <a:off x="2693988" y="2132014"/>
            <a:ext cx="3192462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40" name="شكل حر: شكل 29">
            <a:extLst>
              <a:ext uri="{FF2B5EF4-FFF2-40B4-BE49-F238E27FC236}">
                <a16:creationId xmlns:a16="http://schemas.microsoft.com/office/drawing/2014/main" id="{DB1CE53F-3454-2D4D-BDC4-B68EE91528AC}"/>
              </a:ext>
            </a:extLst>
          </p:cNvPr>
          <p:cNvSpPr/>
          <p:nvPr/>
        </p:nvSpPr>
        <p:spPr>
          <a:xfrm>
            <a:off x="2693988" y="2351089"/>
            <a:ext cx="3192462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41" name="شكل حر: شكل 30">
            <a:extLst>
              <a:ext uri="{FF2B5EF4-FFF2-40B4-BE49-F238E27FC236}">
                <a16:creationId xmlns:a16="http://schemas.microsoft.com/office/drawing/2014/main" id="{FE2BA90D-BE92-F348-AA63-503A3327A87C}"/>
              </a:ext>
            </a:extLst>
          </p:cNvPr>
          <p:cNvSpPr/>
          <p:nvPr/>
        </p:nvSpPr>
        <p:spPr>
          <a:xfrm>
            <a:off x="2693988" y="2571751"/>
            <a:ext cx="3192462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42" name="شكل حر: شكل 31">
            <a:extLst>
              <a:ext uri="{FF2B5EF4-FFF2-40B4-BE49-F238E27FC236}">
                <a16:creationId xmlns:a16="http://schemas.microsoft.com/office/drawing/2014/main" id="{AAEFFA59-0CBB-DC4A-8848-5E2119874BB9}"/>
              </a:ext>
            </a:extLst>
          </p:cNvPr>
          <p:cNvSpPr/>
          <p:nvPr/>
        </p:nvSpPr>
        <p:spPr>
          <a:xfrm>
            <a:off x="2693988" y="2801939"/>
            <a:ext cx="3192462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43" name="شكل حر: شكل 32">
            <a:extLst>
              <a:ext uri="{FF2B5EF4-FFF2-40B4-BE49-F238E27FC236}">
                <a16:creationId xmlns:a16="http://schemas.microsoft.com/office/drawing/2014/main" id="{A15185DE-AB79-7641-BB90-203AAF2AD71B}"/>
              </a:ext>
            </a:extLst>
          </p:cNvPr>
          <p:cNvSpPr/>
          <p:nvPr/>
        </p:nvSpPr>
        <p:spPr>
          <a:xfrm>
            <a:off x="2693988" y="3021013"/>
            <a:ext cx="3192462" cy="55562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44" name="شكل حر: شكل 33">
            <a:extLst>
              <a:ext uri="{FF2B5EF4-FFF2-40B4-BE49-F238E27FC236}">
                <a16:creationId xmlns:a16="http://schemas.microsoft.com/office/drawing/2014/main" id="{48456BD3-B193-914F-B1A1-4F25CC067B23}"/>
              </a:ext>
            </a:extLst>
          </p:cNvPr>
          <p:cNvSpPr/>
          <p:nvPr/>
        </p:nvSpPr>
        <p:spPr>
          <a:xfrm>
            <a:off x="2693988" y="3241676"/>
            <a:ext cx="3192462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45" name="شكل حر: شكل 34">
            <a:extLst>
              <a:ext uri="{FF2B5EF4-FFF2-40B4-BE49-F238E27FC236}">
                <a16:creationId xmlns:a16="http://schemas.microsoft.com/office/drawing/2014/main" id="{CFB51F71-CCB5-6141-B272-A91006F4B6A1}"/>
              </a:ext>
            </a:extLst>
          </p:cNvPr>
          <p:cNvSpPr/>
          <p:nvPr/>
        </p:nvSpPr>
        <p:spPr>
          <a:xfrm>
            <a:off x="2693988" y="3460751"/>
            <a:ext cx="3192462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46" name="شكل حر: شكل 35">
            <a:extLst>
              <a:ext uri="{FF2B5EF4-FFF2-40B4-BE49-F238E27FC236}">
                <a16:creationId xmlns:a16="http://schemas.microsoft.com/office/drawing/2014/main" id="{44A95A05-B825-4B4D-972A-28DA37AC9958}"/>
              </a:ext>
            </a:extLst>
          </p:cNvPr>
          <p:cNvSpPr/>
          <p:nvPr/>
        </p:nvSpPr>
        <p:spPr>
          <a:xfrm>
            <a:off x="2693988" y="3690938"/>
            <a:ext cx="3192462" cy="55562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47" name="شكل حر: شكل 36">
            <a:extLst>
              <a:ext uri="{FF2B5EF4-FFF2-40B4-BE49-F238E27FC236}">
                <a16:creationId xmlns:a16="http://schemas.microsoft.com/office/drawing/2014/main" id="{97A8762A-AD71-AB48-922B-E54B16F31FD9}"/>
              </a:ext>
            </a:extLst>
          </p:cNvPr>
          <p:cNvSpPr/>
          <p:nvPr/>
        </p:nvSpPr>
        <p:spPr>
          <a:xfrm>
            <a:off x="2693988" y="3911601"/>
            <a:ext cx="3192462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48" name="شكل حر: شكل 37">
            <a:extLst>
              <a:ext uri="{FF2B5EF4-FFF2-40B4-BE49-F238E27FC236}">
                <a16:creationId xmlns:a16="http://schemas.microsoft.com/office/drawing/2014/main" id="{3CC245BD-57DE-2B4C-9D44-307147FD91DA}"/>
              </a:ext>
            </a:extLst>
          </p:cNvPr>
          <p:cNvSpPr/>
          <p:nvPr/>
        </p:nvSpPr>
        <p:spPr>
          <a:xfrm>
            <a:off x="2693988" y="4130676"/>
            <a:ext cx="3192462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49" name="شكل حر: شكل 38">
            <a:extLst>
              <a:ext uri="{FF2B5EF4-FFF2-40B4-BE49-F238E27FC236}">
                <a16:creationId xmlns:a16="http://schemas.microsoft.com/office/drawing/2014/main" id="{2EE17494-BE5C-AC40-A56A-F5CC8DED3CDA}"/>
              </a:ext>
            </a:extLst>
          </p:cNvPr>
          <p:cNvSpPr/>
          <p:nvPr/>
        </p:nvSpPr>
        <p:spPr>
          <a:xfrm>
            <a:off x="2693988" y="4351339"/>
            <a:ext cx="3192462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50" name="شكل حر: شكل 39">
            <a:extLst>
              <a:ext uri="{FF2B5EF4-FFF2-40B4-BE49-F238E27FC236}">
                <a16:creationId xmlns:a16="http://schemas.microsoft.com/office/drawing/2014/main" id="{50A40237-D1A4-4A40-8E7E-8CFB399D20EF}"/>
              </a:ext>
            </a:extLst>
          </p:cNvPr>
          <p:cNvSpPr/>
          <p:nvPr/>
        </p:nvSpPr>
        <p:spPr>
          <a:xfrm>
            <a:off x="2693988" y="4581526"/>
            <a:ext cx="3192462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51" name="شكل حر: شكل 40">
            <a:extLst>
              <a:ext uri="{FF2B5EF4-FFF2-40B4-BE49-F238E27FC236}">
                <a16:creationId xmlns:a16="http://schemas.microsoft.com/office/drawing/2014/main" id="{25455BBF-4FD5-5C4B-9865-4EFE345F9868}"/>
              </a:ext>
            </a:extLst>
          </p:cNvPr>
          <p:cNvSpPr/>
          <p:nvPr/>
        </p:nvSpPr>
        <p:spPr>
          <a:xfrm>
            <a:off x="2693988" y="4800601"/>
            <a:ext cx="3192462" cy="55563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52" name="شكل حر: شكل 41">
            <a:extLst>
              <a:ext uri="{FF2B5EF4-FFF2-40B4-BE49-F238E27FC236}">
                <a16:creationId xmlns:a16="http://schemas.microsoft.com/office/drawing/2014/main" id="{BA4FEEE4-9E68-2B4D-81F7-C5631FE4112E}"/>
              </a:ext>
            </a:extLst>
          </p:cNvPr>
          <p:cNvSpPr/>
          <p:nvPr/>
        </p:nvSpPr>
        <p:spPr>
          <a:xfrm>
            <a:off x="2693988" y="5068888"/>
            <a:ext cx="3205162" cy="55562"/>
          </a:xfrm>
          <a:custGeom>
            <a:avLst/>
            <a:gdLst>
              <a:gd name="connsiteX0" fmla="*/ 0 w 4274353"/>
              <a:gd name="connsiteY0" fmla="*/ 0 h 6085"/>
              <a:gd name="connsiteX1" fmla="*/ 4274354 w 4274353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74353" h="6085">
                <a:moveTo>
                  <a:pt x="0" y="0"/>
                </a:moveTo>
                <a:lnTo>
                  <a:pt x="4274354" y="0"/>
                </a:lnTo>
              </a:path>
            </a:pathLst>
          </a:custGeom>
          <a:ln w="12161" cap="rnd">
            <a:solidFill>
              <a:srgbClr val="E3A06B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53" name="شكل حر: شكل 54">
            <a:extLst>
              <a:ext uri="{FF2B5EF4-FFF2-40B4-BE49-F238E27FC236}">
                <a16:creationId xmlns:a16="http://schemas.microsoft.com/office/drawing/2014/main" id="{43940B0D-5C76-D24D-A128-E56256793668}"/>
              </a:ext>
            </a:extLst>
          </p:cNvPr>
          <p:cNvSpPr/>
          <p:nvPr/>
        </p:nvSpPr>
        <p:spPr>
          <a:xfrm>
            <a:off x="6372225" y="1808164"/>
            <a:ext cx="3206750" cy="53975"/>
          </a:xfrm>
          <a:custGeom>
            <a:avLst/>
            <a:gdLst>
              <a:gd name="connsiteX0" fmla="*/ 0 w 4274353"/>
              <a:gd name="connsiteY0" fmla="*/ 0 h 6085"/>
              <a:gd name="connsiteX1" fmla="*/ 4274354 w 4274353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74353" h="6085">
                <a:moveTo>
                  <a:pt x="0" y="0"/>
                </a:moveTo>
                <a:lnTo>
                  <a:pt x="4274354" y="0"/>
                </a:lnTo>
              </a:path>
            </a:pathLst>
          </a:custGeom>
          <a:ln w="12161" cap="rnd">
            <a:solidFill>
              <a:srgbClr val="E3A06B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54" name="شكل حر: شكل 55">
            <a:extLst>
              <a:ext uri="{FF2B5EF4-FFF2-40B4-BE49-F238E27FC236}">
                <a16:creationId xmlns:a16="http://schemas.microsoft.com/office/drawing/2014/main" id="{3C3A5A14-2D9B-8149-9026-443A82CAB1CE}"/>
              </a:ext>
            </a:extLst>
          </p:cNvPr>
          <p:cNvSpPr/>
          <p:nvPr/>
        </p:nvSpPr>
        <p:spPr>
          <a:xfrm>
            <a:off x="6372225" y="5068888"/>
            <a:ext cx="3206750" cy="55562"/>
          </a:xfrm>
          <a:custGeom>
            <a:avLst/>
            <a:gdLst>
              <a:gd name="connsiteX0" fmla="*/ 0 w 4274353"/>
              <a:gd name="connsiteY0" fmla="*/ 0 h 6085"/>
              <a:gd name="connsiteX1" fmla="*/ 4274354 w 4274353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74353" h="6085">
                <a:moveTo>
                  <a:pt x="0" y="0"/>
                </a:moveTo>
                <a:lnTo>
                  <a:pt x="4274354" y="0"/>
                </a:lnTo>
              </a:path>
            </a:pathLst>
          </a:custGeom>
          <a:ln w="12161" cap="rnd">
            <a:solidFill>
              <a:srgbClr val="E3A06B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55" name="شكل حر: شكل 56">
            <a:extLst>
              <a:ext uri="{FF2B5EF4-FFF2-40B4-BE49-F238E27FC236}">
                <a16:creationId xmlns:a16="http://schemas.microsoft.com/office/drawing/2014/main" id="{208C9DC9-EE8C-454B-9744-C8755C589297}"/>
              </a:ext>
            </a:extLst>
          </p:cNvPr>
          <p:cNvSpPr/>
          <p:nvPr/>
        </p:nvSpPr>
        <p:spPr>
          <a:xfrm>
            <a:off x="6372225" y="2132014"/>
            <a:ext cx="3194050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56" name="شكل حر: شكل 57">
            <a:extLst>
              <a:ext uri="{FF2B5EF4-FFF2-40B4-BE49-F238E27FC236}">
                <a16:creationId xmlns:a16="http://schemas.microsoft.com/office/drawing/2014/main" id="{382B352C-9DE4-EE42-BA1A-60C18700C236}"/>
              </a:ext>
            </a:extLst>
          </p:cNvPr>
          <p:cNvSpPr/>
          <p:nvPr/>
        </p:nvSpPr>
        <p:spPr>
          <a:xfrm>
            <a:off x="6372225" y="2351089"/>
            <a:ext cx="3194050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57" name="شكل حر: شكل 58">
            <a:extLst>
              <a:ext uri="{FF2B5EF4-FFF2-40B4-BE49-F238E27FC236}">
                <a16:creationId xmlns:a16="http://schemas.microsoft.com/office/drawing/2014/main" id="{77D9984A-6DE6-5D4D-AFB8-76C2B01060B4}"/>
              </a:ext>
            </a:extLst>
          </p:cNvPr>
          <p:cNvSpPr/>
          <p:nvPr/>
        </p:nvSpPr>
        <p:spPr>
          <a:xfrm>
            <a:off x="6372225" y="2571751"/>
            <a:ext cx="3194050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58" name="شكل حر: شكل 59">
            <a:extLst>
              <a:ext uri="{FF2B5EF4-FFF2-40B4-BE49-F238E27FC236}">
                <a16:creationId xmlns:a16="http://schemas.microsoft.com/office/drawing/2014/main" id="{C25A4C3E-52B1-EB43-AA25-FBFCFE62233E}"/>
              </a:ext>
            </a:extLst>
          </p:cNvPr>
          <p:cNvSpPr/>
          <p:nvPr/>
        </p:nvSpPr>
        <p:spPr>
          <a:xfrm>
            <a:off x="6372225" y="2801939"/>
            <a:ext cx="3194050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59" name="شكل حر: شكل 60">
            <a:extLst>
              <a:ext uri="{FF2B5EF4-FFF2-40B4-BE49-F238E27FC236}">
                <a16:creationId xmlns:a16="http://schemas.microsoft.com/office/drawing/2014/main" id="{33C00DE8-5088-B047-9E09-4C9898C88041}"/>
              </a:ext>
            </a:extLst>
          </p:cNvPr>
          <p:cNvSpPr/>
          <p:nvPr/>
        </p:nvSpPr>
        <p:spPr>
          <a:xfrm>
            <a:off x="6372225" y="3021013"/>
            <a:ext cx="3194050" cy="55562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60" name="شكل حر: شكل 61">
            <a:extLst>
              <a:ext uri="{FF2B5EF4-FFF2-40B4-BE49-F238E27FC236}">
                <a16:creationId xmlns:a16="http://schemas.microsoft.com/office/drawing/2014/main" id="{AEA6A2BD-7E5A-9546-A6EF-4CBF33B5C540}"/>
              </a:ext>
            </a:extLst>
          </p:cNvPr>
          <p:cNvSpPr/>
          <p:nvPr/>
        </p:nvSpPr>
        <p:spPr>
          <a:xfrm>
            <a:off x="6372225" y="3241676"/>
            <a:ext cx="3194050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61" name="شكل حر: شكل 62">
            <a:extLst>
              <a:ext uri="{FF2B5EF4-FFF2-40B4-BE49-F238E27FC236}">
                <a16:creationId xmlns:a16="http://schemas.microsoft.com/office/drawing/2014/main" id="{1EC8F873-06FB-3B42-B474-A552763F24AD}"/>
              </a:ext>
            </a:extLst>
          </p:cNvPr>
          <p:cNvSpPr/>
          <p:nvPr/>
        </p:nvSpPr>
        <p:spPr>
          <a:xfrm>
            <a:off x="6372225" y="3460751"/>
            <a:ext cx="3194050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62" name="شكل حر: شكل 63">
            <a:extLst>
              <a:ext uri="{FF2B5EF4-FFF2-40B4-BE49-F238E27FC236}">
                <a16:creationId xmlns:a16="http://schemas.microsoft.com/office/drawing/2014/main" id="{73DD6BF7-1F1F-5843-BA2C-604F19EE2B45}"/>
              </a:ext>
            </a:extLst>
          </p:cNvPr>
          <p:cNvSpPr/>
          <p:nvPr/>
        </p:nvSpPr>
        <p:spPr>
          <a:xfrm>
            <a:off x="6372225" y="3690938"/>
            <a:ext cx="3194050" cy="55562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63" name="شكل حر: شكل 64">
            <a:extLst>
              <a:ext uri="{FF2B5EF4-FFF2-40B4-BE49-F238E27FC236}">
                <a16:creationId xmlns:a16="http://schemas.microsoft.com/office/drawing/2014/main" id="{DFB6E1C7-239B-1B4B-8444-4D359E2FD509}"/>
              </a:ext>
            </a:extLst>
          </p:cNvPr>
          <p:cNvSpPr/>
          <p:nvPr/>
        </p:nvSpPr>
        <p:spPr>
          <a:xfrm>
            <a:off x="6372225" y="3911601"/>
            <a:ext cx="3194050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64" name="شكل حر: شكل 65">
            <a:extLst>
              <a:ext uri="{FF2B5EF4-FFF2-40B4-BE49-F238E27FC236}">
                <a16:creationId xmlns:a16="http://schemas.microsoft.com/office/drawing/2014/main" id="{9AB80E20-2805-004D-A821-05B9C76DE235}"/>
              </a:ext>
            </a:extLst>
          </p:cNvPr>
          <p:cNvSpPr/>
          <p:nvPr/>
        </p:nvSpPr>
        <p:spPr>
          <a:xfrm>
            <a:off x="6372225" y="4130676"/>
            <a:ext cx="3194050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65" name="شكل حر: شكل 66">
            <a:extLst>
              <a:ext uri="{FF2B5EF4-FFF2-40B4-BE49-F238E27FC236}">
                <a16:creationId xmlns:a16="http://schemas.microsoft.com/office/drawing/2014/main" id="{1E46A960-EF5A-C144-89DA-97AF73CF694C}"/>
              </a:ext>
            </a:extLst>
          </p:cNvPr>
          <p:cNvSpPr/>
          <p:nvPr/>
        </p:nvSpPr>
        <p:spPr>
          <a:xfrm>
            <a:off x="6372225" y="4351339"/>
            <a:ext cx="3194050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66" name="شكل حر: شكل 67">
            <a:extLst>
              <a:ext uri="{FF2B5EF4-FFF2-40B4-BE49-F238E27FC236}">
                <a16:creationId xmlns:a16="http://schemas.microsoft.com/office/drawing/2014/main" id="{04598716-2A12-7E46-A41F-261C0B82FA2A}"/>
              </a:ext>
            </a:extLst>
          </p:cNvPr>
          <p:cNvSpPr/>
          <p:nvPr/>
        </p:nvSpPr>
        <p:spPr>
          <a:xfrm>
            <a:off x="6372225" y="4581526"/>
            <a:ext cx="3194050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67" name="شكل حر: شكل 68">
            <a:extLst>
              <a:ext uri="{FF2B5EF4-FFF2-40B4-BE49-F238E27FC236}">
                <a16:creationId xmlns:a16="http://schemas.microsoft.com/office/drawing/2014/main" id="{F8EC9AF5-33C2-F249-BD08-FEC5CC17FC73}"/>
              </a:ext>
            </a:extLst>
          </p:cNvPr>
          <p:cNvSpPr/>
          <p:nvPr/>
        </p:nvSpPr>
        <p:spPr>
          <a:xfrm>
            <a:off x="6372225" y="4800601"/>
            <a:ext cx="3194050" cy="55563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30769" name="مربع نص 105">
            <a:extLst>
              <a:ext uri="{FF2B5EF4-FFF2-40B4-BE49-F238E27FC236}">
                <a16:creationId xmlns:a16="http://schemas.microsoft.com/office/drawing/2014/main" id="{94848DB2-62C3-A04F-8534-99A91A08B0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80463" y="5137151"/>
            <a:ext cx="73501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0"/>
              </a:spcBef>
              <a:buFontTx/>
              <a:buNone/>
            </a:pPr>
            <a:r>
              <a:rPr lang="ar-EG" altLang="ar-SA" sz="1200">
                <a:solidFill>
                  <a:srgbClr val="E3A06B"/>
                </a:solidFill>
                <a:ea typeface="AdvertisingLight"/>
                <a:cs typeface="AdvertisingLight"/>
              </a:rPr>
              <a:t>1</a:t>
            </a:r>
          </a:p>
        </p:txBody>
      </p:sp>
      <p:sp>
        <p:nvSpPr>
          <p:cNvPr id="30770" name="مربع نص 106">
            <a:extLst>
              <a:ext uri="{FF2B5EF4-FFF2-40B4-BE49-F238E27FC236}">
                <a16:creationId xmlns:a16="http://schemas.microsoft.com/office/drawing/2014/main" id="{CC517664-E04C-CA42-9F0A-F01DE458CA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62538" y="5138739"/>
            <a:ext cx="73501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0"/>
              </a:spcBef>
              <a:buFontTx/>
              <a:buNone/>
            </a:pPr>
            <a:r>
              <a:rPr lang="ar-EG" altLang="ar-SA" sz="1200">
                <a:solidFill>
                  <a:srgbClr val="E3A06B"/>
                </a:solidFill>
                <a:ea typeface="AdvertisingLight"/>
                <a:cs typeface="AdvertisingLight"/>
              </a:rPr>
              <a:t>2</a:t>
            </a:r>
          </a:p>
        </p:txBody>
      </p:sp>
      <p:pic>
        <p:nvPicPr>
          <p:cNvPr id="71" name="صورة 70">
            <a:hlinkClick r:id="rId7" action="ppaction://hlinksldjump"/>
            <a:extLst>
              <a:ext uri="{FF2B5EF4-FFF2-40B4-BE49-F238E27FC236}">
                <a16:creationId xmlns:a16="http://schemas.microsoft.com/office/drawing/2014/main" id="{19A7F42D-BA10-034C-9C30-6ABFCBC9A73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30102" y="824175"/>
            <a:ext cx="405748" cy="579723"/>
          </a:xfrm>
          <a:prstGeom prst="rect">
            <a:avLst/>
          </a:prstGeom>
          <a:effectLst>
            <a:glow rad="152400">
              <a:schemeClr val="accent1">
                <a:alpha val="0"/>
              </a:schemeClr>
            </a:glow>
            <a:softEdge rad="0"/>
          </a:effectLst>
        </p:spPr>
      </p:pic>
      <p:sp>
        <p:nvSpPr>
          <p:cNvPr id="123939" name="Rectangle 35">
            <a:extLst>
              <a:ext uri="{FF2B5EF4-FFF2-40B4-BE49-F238E27FC236}">
                <a16:creationId xmlns:a16="http://schemas.microsoft.com/office/drawing/2014/main" id="{CC387BFE-9F1C-6A40-9849-669DA8E08A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13025" y="981075"/>
            <a:ext cx="7342189" cy="973138"/>
          </a:xfrm>
          <a:prstGeom prst="rect">
            <a:avLst/>
          </a:prstGeom>
          <a:solidFill>
            <a:schemeClr val="bg1"/>
          </a:solidFill>
          <a:ln w="57150" cmpd="thinThick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ar-SA" altLang="ar-SA" sz="2400"/>
              <a:t>ما أكبر قيمة يمكن أن تمثل الطول المشترك لكل من المستطيلين اللذين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ar-SA" altLang="ar-SA" sz="2400"/>
              <a:t>مساحتاهما ٨٤ سم٢  ، ٧٠ سم٢ ، علما بأن بعدي كل منهما عددان كليان ؟</a:t>
            </a:r>
            <a:endParaRPr lang="ar-SA" altLang="ar-SA" baseline="30000">
              <a:solidFill>
                <a:srgbClr val="FF0000"/>
              </a:solidFill>
            </a:endParaRPr>
          </a:p>
        </p:txBody>
      </p:sp>
      <p:pic>
        <p:nvPicPr>
          <p:cNvPr id="30773" name="Picture 63">
            <a:extLst>
              <a:ext uri="{FF2B5EF4-FFF2-40B4-BE49-F238E27FC236}">
                <a16:creationId xmlns:a16="http://schemas.microsoft.com/office/drawing/2014/main" id="{B2A53AA8-CBB5-524E-9457-7417257E8A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9001" y="260351"/>
            <a:ext cx="1698625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30" name="Text Box 58">
            <a:extLst>
              <a:ext uri="{FF2B5EF4-FFF2-40B4-BE49-F238E27FC236}">
                <a16:creationId xmlns:a16="http://schemas.microsoft.com/office/drawing/2014/main" id="{7CAE15B2-2E7C-344F-9417-B20403F9E2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27576" y="5656263"/>
            <a:ext cx="4518025" cy="457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/>
              <a:t>أكبر قيمة تمثل الطول المشترك بينهما =</a:t>
            </a:r>
            <a:endParaRPr lang="en-US" altLang="ar-SA" sz="2400"/>
          </a:p>
        </p:txBody>
      </p:sp>
      <p:graphicFrame>
        <p:nvGraphicFramePr>
          <p:cNvPr id="123974" name="Group 70">
            <a:extLst>
              <a:ext uri="{FF2B5EF4-FFF2-40B4-BE49-F238E27FC236}">
                <a16:creationId xmlns:a16="http://schemas.microsoft.com/office/drawing/2014/main" id="{40580E2E-257C-974F-A980-5449C3412FC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61447714"/>
              </p:ext>
            </p:extLst>
          </p:nvPr>
        </p:nvGraphicFramePr>
        <p:xfrm>
          <a:off x="3513137" y="2366647"/>
          <a:ext cx="6251575" cy="3148014"/>
        </p:xfrm>
        <a:graphic>
          <a:graphicData uri="http://schemas.openxmlformats.org/drawingml/2006/table">
            <a:tbl>
              <a:tblPr rtl="1"/>
              <a:tblGrid>
                <a:gridCol w="171586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357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04933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1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ar-SA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7" marR="91447" anchor="ctr" horzOverflow="overflow">
                    <a:lnL w="28575" cap="flat" cmpd="thinThick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thinThick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thinThick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thinThick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D9BD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1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ar-SA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7" marR="91447" anchor="ctr" horzOverflow="overflow">
                    <a:lnL w="12700" cap="flat" cmpd="thinThick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thinThick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thinThick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thinThick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5D6C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4933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1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ar-SA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7" marR="91447" anchor="ctr" horzOverflow="overflow">
                    <a:lnL w="28575" cap="flat" cmpd="thinThick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thinThick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thinThick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thinThick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D9BD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1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ar-SA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7" marR="91447" anchor="ctr" horzOverflow="overflow">
                    <a:lnL w="12700" cap="flat" cmpd="thinThick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thinThick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thinThick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thinThick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5D6C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4933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1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ar-SA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7" marR="91447" anchor="ctr" horzOverflow="overflow">
                    <a:lnL w="28575" cap="flat" cmpd="thinThick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thinThick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thinThick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thinThick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D9BD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ar-SA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7" marR="91447" anchor="ctr" horzOverflow="overflow">
                    <a:lnL w="12700" cap="flat" cmpd="thinThick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thinThick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thinThick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thinThick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5D6C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" name="Text Box 58">
            <a:extLst>
              <a:ext uri="{FF2B5EF4-FFF2-40B4-BE49-F238E27FC236}">
                <a16:creationId xmlns:a16="http://schemas.microsoft.com/office/drawing/2014/main" id="{B0F0D3AC-91E3-D240-B282-FAFE57CFF8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78864" y="2616200"/>
            <a:ext cx="11334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ar-SA" altLang="ar-SA" sz="2400"/>
              <a:t>٨٤</a:t>
            </a:r>
            <a:endParaRPr lang="en-US" altLang="ar-SA" sz="2400"/>
          </a:p>
        </p:txBody>
      </p:sp>
      <p:sp>
        <p:nvSpPr>
          <p:cNvPr id="3" name="Text Box 58">
            <a:extLst>
              <a:ext uri="{FF2B5EF4-FFF2-40B4-BE49-F238E27FC236}">
                <a16:creationId xmlns:a16="http://schemas.microsoft.com/office/drawing/2014/main" id="{32716E48-CDEE-CF43-B401-654C175B4C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93164" y="3617913"/>
            <a:ext cx="8096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ar-SA" altLang="ar-SA" sz="2400"/>
              <a:t>٧٠</a:t>
            </a:r>
            <a:endParaRPr lang="en-US" altLang="ar-SA" baseline="30000">
              <a:solidFill>
                <a:srgbClr val="FF0000"/>
              </a:solidFill>
            </a:endParaRPr>
          </a:p>
        </p:txBody>
      </p:sp>
      <p:sp>
        <p:nvSpPr>
          <p:cNvPr id="4" name="Text Box 58">
            <a:extLst>
              <a:ext uri="{FF2B5EF4-FFF2-40B4-BE49-F238E27FC236}">
                <a16:creationId xmlns:a16="http://schemas.microsoft.com/office/drawing/2014/main" id="{83FA5DB6-4E0E-284B-BD7D-9878F77037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67576" y="4692650"/>
            <a:ext cx="22002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dirty="0"/>
              <a:t>ق . </a:t>
            </a:r>
            <a:r>
              <a:rPr lang="ar-SA" altLang="ar-SA" sz="2400" dirty="0" err="1"/>
              <a:t>م</a:t>
            </a:r>
            <a:r>
              <a:rPr lang="ar-SA" altLang="ar-SA" sz="2400" dirty="0"/>
              <a:t> . </a:t>
            </a:r>
            <a:r>
              <a:rPr lang="ar-SA" altLang="ar-SA" sz="2400" dirty="0" err="1"/>
              <a:t>أ</a:t>
            </a:r>
            <a:endParaRPr lang="en-US" altLang="ar-SA" sz="2400" dirty="0"/>
          </a:p>
        </p:txBody>
      </p:sp>
      <p:sp>
        <p:nvSpPr>
          <p:cNvPr id="5" name="Text Box 58">
            <a:extLst>
              <a:ext uri="{FF2B5EF4-FFF2-40B4-BE49-F238E27FC236}">
                <a16:creationId xmlns:a16="http://schemas.microsoft.com/office/drawing/2014/main" id="{5906D944-BA77-E044-A8E7-1CC3CAF6A2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7801" y="2595563"/>
            <a:ext cx="25574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/>
              <a:t>٢ × ٢ × ٣ × ٧</a:t>
            </a:r>
            <a:endParaRPr lang="en-US" altLang="ar-SA" sz="2400"/>
          </a:p>
        </p:txBody>
      </p:sp>
      <p:sp>
        <p:nvSpPr>
          <p:cNvPr id="6" name="Text Box 58">
            <a:extLst>
              <a:ext uri="{FF2B5EF4-FFF2-40B4-BE49-F238E27FC236}">
                <a16:creationId xmlns:a16="http://schemas.microsoft.com/office/drawing/2014/main" id="{0A188A2E-D831-4C4F-AB56-5A85169847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83476" y="4670425"/>
            <a:ext cx="542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/>
              <a:t>٢</a:t>
            </a:r>
            <a:endParaRPr lang="en-US" altLang="ar-SA" sz="2400"/>
          </a:p>
        </p:txBody>
      </p:sp>
      <p:sp>
        <p:nvSpPr>
          <p:cNvPr id="7" name="Text Box 58">
            <a:extLst>
              <a:ext uri="{FF2B5EF4-FFF2-40B4-BE49-F238E27FC236}">
                <a16:creationId xmlns:a16="http://schemas.microsoft.com/office/drawing/2014/main" id="{113B71F5-208F-0A40-90E0-ADA50202A6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7400" y="3629025"/>
            <a:ext cx="15875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/>
              <a:t>٢ × ٥ × ٧ </a:t>
            </a:r>
            <a:endParaRPr lang="en-US" altLang="ar-SA" sz="2400"/>
          </a:p>
        </p:txBody>
      </p:sp>
      <p:sp>
        <p:nvSpPr>
          <p:cNvPr id="8" name="Text Box 58">
            <a:extLst>
              <a:ext uri="{FF2B5EF4-FFF2-40B4-BE49-F238E27FC236}">
                <a16:creationId xmlns:a16="http://schemas.microsoft.com/office/drawing/2014/main" id="{F02D1F1B-92B6-8844-AFA9-394BC667C2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27889" y="4667250"/>
            <a:ext cx="4349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/>
              <a:t>×</a:t>
            </a:r>
            <a:endParaRPr lang="en-US" altLang="ar-SA" sz="2400"/>
          </a:p>
        </p:txBody>
      </p:sp>
      <p:sp>
        <p:nvSpPr>
          <p:cNvPr id="9" name="Text Box 58">
            <a:extLst>
              <a:ext uri="{FF2B5EF4-FFF2-40B4-BE49-F238E27FC236}">
                <a16:creationId xmlns:a16="http://schemas.microsoft.com/office/drawing/2014/main" id="{41CB565C-C6C2-D241-A3B2-DF7B34736F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32601" y="4670425"/>
            <a:ext cx="4349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/>
              <a:t>٧</a:t>
            </a:r>
            <a:endParaRPr lang="en-US" altLang="ar-SA" sz="2400"/>
          </a:p>
        </p:txBody>
      </p:sp>
      <p:sp>
        <p:nvSpPr>
          <p:cNvPr id="10" name="Text Box 58">
            <a:extLst>
              <a:ext uri="{FF2B5EF4-FFF2-40B4-BE49-F238E27FC236}">
                <a16:creationId xmlns:a16="http://schemas.microsoft.com/office/drawing/2014/main" id="{6060F418-43E7-F443-A849-EEAFB36D94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08751" y="4667250"/>
            <a:ext cx="4349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/>
              <a:t>=</a:t>
            </a:r>
            <a:endParaRPr lang="en-US" altLang="ar-SA" sz="2400"/>
          </a:p>
        </p:txBody>
      </p:sp>
      <p:sp>
        <p:nvSpPr>
          <p:cNvPr id="11" name="Text Box 58">
            <a:extLst>
              <a:ext uri="{FF2B5EF4-FFF2-40B4-BE49-F238E27FC236}">
                <a16:creationId xmlns:a16="http://schemas.microsoft.com/office/drawing/2014/main" id="{DC911892-FAB2-FB4F-BE31-3A3CCC9E47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27663" y="4667250"/>
            <a:ext cx="11557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/>
              <a:t>١٤</a:t>
            </a:r>
            <a:endParaRPr lang="en-US" altLang="ar-SA" baseline="30000">
              <a:solidFill>
                <a:srgbClr val="FF0000"/>
              </a:solidFill>
            </a:endParaRPr>
          </a:p>
        </p:txBody>
      </p:sp>
      <p:sp>
        <p:nvSpPr>
          <p:cNvPr id="123969" name="Oval 65">
            <a:extLst>
              <a:ext uri="{FF2B5EF4-FFF2-40B4-BE49-F238E27FC236}">
                <a16:creationId xmlns:a16="http://schemas.microsoft.com/office/drawing/2014/main" id="{929326AC-CEBF-7845-BFED-1CA0E384A8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12599" y="3563820"/>
            <a:ext cx="259765" cy="519351"/>
          </a:xfrm>
          <a:prstGeom prst="ellipse">
            <a:avLst/>
          </a:prstGeom>
          <a:noFill/>
          <a:ln w="28575" algn="ctr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9933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ar-SA" altLang="ar-SA" sz="1800"/>
          </a:p>
        </p:txBody>
      </p:sp>
      <p:sp>
        <p:nvSpPr>
          <p:cNvPr id="123970" name="Oval 66">
            <a:extLst>
              <a:ext uri="{FF2B5EF4-FFF2-40B4-BE49-F238E27FC236}">
                <a16:creationId xmlns:a16="http://schemas.microsoft.com/office/drawing/2014/main" id="{D03BA534-0161-2248-BD67-5E391FC11B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38036" y="2498607"/>
            <a:ext cx="259765" cy="519351"/>
          </a:xfrm>
          <a:prstGeom prst="ellipse">
            <a:avLst/>
          </a:prstGeom>
          <a:noFill/>
          <a:ln w="28575" algn="ctr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9933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ar-SA" altLang="ar-SA" sz="1800"/>
          </a:p>
        </p:txBody>
      </p:sp>
      <p:sp>
        <p:nvSpPr>
          <p:cNvPr id="123971" name="Oval 67">
            <a:extLst>
              <a:ext uri="{FF2B5EF4-FFF2-40B4-BE49-F238E27FC236}">
                <a16:creationId xmlns:a16="http://schemas.microsoft.com/office/drawing/2014/main" id="{7ED60ACC-0C52-3B4A-8DC2-67F08B6EF0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15636" y="3574932"/>
            <a:ext cx="259765" cy="519351"/>
          </a:xfrm>
          <a:prstGeom prst="ellipse">
            <a:avLst/>
          </a:prstGeom>
          <a:noFill/>
          <a:ln w="28575" algn="ctr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9933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ar-SA" altLang="ar-SA" sz="1800"/>
          </a:p>
        </p:txBody>
      </p:sp>
      <p:sp>
        <p:nvSpPr>
          <p:cNvPr id="123972" name="Oval 68">
            <a:extLst>
              <a:ext uri="{FF2B5EF4-FFF2-40B4-BE49-F238E27FC236}">
                <a16:creationId xmlns:a16="http://schemas.microsoft.com/office/drawing/2014/main" id="{CFA2A4D2-1D11-DD4B-90AE-BEBCEF194E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45774" y="2550995"/>
            <a:ext cx="259765" cy="519351"/>
          </a:xfrm>
          <a:prstGeom prst="ellipse">
            <a:avLst/>
          </a:prstGeom>
          <a:noFill/>
          <a:ln w="28575" algn="ctr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9933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ar-SA" altLang="ar-SA" sz="1800"/>
          </a:p>
        </p:txBody>
      </p:sp>
      <p:sp>
        <p:nvSpPr>
          <p:cNvPr id="12" name="Text Box 58">
            <a:extLst>
              <a:ext uri="{FF2B5EF4-FFF2-40B4-BE49-F238E27FC236}">
                <a16:creationId xmlns:a16="http://schemas.microsoft.com/office/drawing/2014/main" id="{6B0324A3-B652-1845-B2CF-6BE9F1D9B0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89413" y="5645150"/>
            <a:ext cx="10969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/>
              <a:t>١٤ سم</a:t>
            </a:r>
            <a:endParaRPr lang="en-US" altLang="ar-SA" sz="2400"/>
          </a:p>
        </p:txBody>
      </p:sp>
      <p:sp>
        <p:nvSpPr>
          <p:cNvPr id="72" name="مربع نص 71">
            <a:extLst>
              <a:ext uri="{FF2B5EF4-FFF2-40B4-BE49-F238E27FC236}">
                <a16:creationId xmlns:a16="http://schemas.microsoft.com/office/drawing/2014/main" id="{D211FDAF-9213-AB4B-8891-BD68D804E6B8}"/>
              </a:ext>
            </a:extLst>
          </p:cNvPr>
          <p:cNvSpPr txBox="1"/>
          <p:nvPr/>
        </p:nvSpPr>
        <p:spPr>
          <a:xfrm>
            <a:off x="10271664" y="297712"/>
            <a:ext cx="1179601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/>
              <a:t>٣/صـ٦١</a:t>
            </a:r>
          </a:p>
        </p:txBody>
      </p:sp>
      <p:pic>
        <p:nvPicPr>
          <p:cNvPr id="74" name="صورة 73">
            <a:extLst>
              <a:ext uri="{FF2B5EF4-FFF2-40B4-BE49-F238E27FC236}">
                <a16:creationId xmlns:a16="http://schemas.microsoft.com/office/drawing/2014/main" id="{52EFF69F-90E9-1840-B11F-1E8F3484EA3C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alphaModFix amt="50000"/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artisticGlowEdges/>
                    </a14:imgEffect>
                  </a14:imgLayer>
                </a14:imgProps>
              </a:ext>
            </a:extLst>
          </a:blip>
          <a:srcRect b="25551"/>
          <a:stretch/>
        </p:blipFill>
        <p:spPr>
          <a:xfrm>
            <a:off x="446567" y="5044441"/>
            <a:ext cx="1433033" cy="1016116"/>
          </a:xfrm>
          <a:prstGeom prst="rect">
            <a:avLst/>
          </a:prstGeom>
          <a:ln>
            <a:noFill/>
          </a:ln>
        </p:spPr>
      </p:pic>
      <p:sp>
        <p:nvSpPr>
          <p:cNvPr id="13" name="عنصر نائب لرقم الشريحة 12">
            <a:extLst>
              <a:ext uri="{FF2B5EF4-FFF2-40B4-BE49-F238E27FC236}">
                <a16:creationId xmlns:a16="http://schemas.microsoft.com/office/drawing/2014/main" id="{F7F64664-C17A-3586-F014-6E753323C3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A3627-5448-6340-AE5D-967BA302A46C}" type="slidenum">
              <a:rPr lang="ar-SA" smtClean="0"/>
              <a:t>306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9499655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39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39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239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800" decel="100000"/>
                                        <p:tgtEl>
                                          <p:spTgt spid="1239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1239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1239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1239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39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39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800" decel="100000"/>
                                        <p:tgtEl>
                                          <p:spTgt spid="1239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800" decel="100000" fill="hold"/>
                                        <p:tgtEl>
                                          <p:spTgt spid="1239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800" decel="100000" fill="hold"/>
                                        <p:tgtEl>
                                          <p:spTgt spid="1239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800" decel="100000" fill="hold"/>
                                        <p:tgtEl>
                                          <p:spTgt spid="1239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39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39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800" decel="100000"/>
                                        <p:tgtEl>
                                          <p:spTgt spid="1239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800" decel="100000" fill="hold"/>
                                        <p:tgtEl>
                                          <p:spTgt spid="12396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800" decel="100000" fill="hold"/>
                                        <p:tgtEl>
                                          <p:spTgt spid="1239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800" decel="100000" fill="hold"/>
                                        <p:tgtEl>
                                          <p:spTgt spid="1239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39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39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 nodeType="clickPar">
                      <p:stCondLst>
                        <p:cond delay="indefinite"/>
                      </p:stCondLst>
                      <p:childTnLst>
                        <p:par>
                          <p:cTn id="8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8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 nodeType="clickPar">
                      <p:stCondLst>
                        <p:cond delay="indefinite"/>
                      </p:stCondLst>
                      <p:childTnLst>
                        <p:par>
                          <p:cTn id="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9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90" dur="1000"/>
                                        <p:tgtEl>
                                          <p:spTgt spid="1239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39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8" presetClass="exit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93" dur="1000"/>
                                        <p:tgtEl>
                                          <p:spTgt spid="1239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3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 nodeType="clickPar">
                      <p:stCondLst>
                        <p:cond delay="indefinite"/>
                      </p:stCondLst>
                      <p:childTnLst>
                        <p:par>
                          <p:cTn id="9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7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800" decel="100000"/>
                                        <p:tgtEl>
                                          <p:spTgt spid="1239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800" decel="100000" fill="hold"/>
                                        <p:tgtEl>
                                          <p:spTgt spid="12397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800" decel="100000" fill="hold"/>
                                        <p:tgtEl>
                                          <p:spTgt spid="1239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800" decel="100000" fill="hold"/>
                                        <p:tgtEl>
                                          <p:spTgt spid="1239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39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39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800" decel="100000"/>
                                        <p:tgtEl>
                                          <p:spTgt spid="1239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800" decel="100000" fill="hold"/>
                                        <p:tgtEl>
                                          <p:spTgt spid="1239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800" decel="100000" fill="hold"/>
                                        <p:tgtEl>
                                          <p:spTgt spid="1239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800" decel="100000" fill="hold"/>
                                        <p:tgtEl>
                                          <p:spTgt spid="1239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39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39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 nodeType="clickPar">
                      <p:stCondLst>
                        <p:cond delay="indefinite"/>
                      </p:stCondLst>
                      <p:childTnLst>
                        <p:par>
                          <p:cTn id="1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 nodeType="clickPar">
                      <p:stCondLst>
                        <p:cond delay="indefinite"/>
                      </p:stCondLst>
                      <p:childTnLst>
                        <p:par>
                          <p:cTn id="1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2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23" dur="1000"/>
                                        <p:tgtEl>
                                          <p:spTgt spid="1239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39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8" presetClass="exit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26" dur="1000"/>
                                        <p:tgtEl>
                                          <p:spTgt spid="1239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3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 nodeType="clickPar">
                      <p:stCondLst>
                        <p:cond delay="indefinite"/>
                      </p:stCondLst>
                      <p:childTnLst>
                        <p:par>
                          <p:cTn id="1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3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 nodeType="clickPar">
                      <p:stCondLst>
                        <p:cond delay="indefinite"/>
                      </p:stCondLst>
                      <p:childTnLst>
                        <p:par>
                          <p:cTn id="1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 nodeType="clickPar">
                      <p:stCondLst>
                        <p:cond delay="indefinite"/>
                      </p:stCondLst>
                      <p:childTnLst>
                        <p:par>
                          <p:cTn id="1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4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3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3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8" dur="1000"/>
                                        <p:tgtEl>
                                          <p:spTgt spid="3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 nodeType="clickPar">
                      <p:stCondLst>
                        <p:cond delay="indefinite"/>
                      </p:stCondLst>
                      <p:childTnLst>
                        <p:par>
                          <p:cTn id="1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1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939" grpId="0" animBg="1"/>
      <p:bldP spid="3130" grpId="0" animBg="1"/>
      <p:bldP spid="2" grpId="0"/>
      <p:bldP spid="3" grpId="0"/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شكل حر: شكل 53">
            <a:extLst>
              <a:ext uri="{FF2B5EF4-FFF2-40B4-BE49-F238E27FC236}">
                <a16:creationId xmlns:a16="http://schemas.microsoft.com/office/drawing/2014/main" id="{C8CFF420-39A6-2F48-86D0-47CB1CFF5F6C}"/>
              </a:ext>
            </a:extLst>
          </p:cNvPr>
          <p:cNvSpPr/>
          <p:nvPr/>
        </p:nvSpPr>
        <p:spPr>
          <a:xfrm>
            <a:off x="6096001" y="590550"/>
            <a:ext cx="3948113" cy="5708650"/>
          </a:xfrm>
          <a:custGeom>
            <a:avLst/>
            <a:gdLst>
              <a:gd name="connsiteX0" fmla="*/ 4877517 w 4877638"/>
              <a:gd name="connsiteY0" fmla="*/ 5057176 h 5298733"/>
              <a:gd name="connsiteX1" fmla="*/ 4564555 w 4877638"/>
              <a:gd name="connsiteY1" fmla="*/ 5298757 h 5298733"/>
              <a:gd name="connsiteX2" fmla="*/ 312778 w 4877638"/>
              <a:gd name="connsiteY2" fmla="*/ 5298757 h 5298733"/>
              <a:gd name="connsiteX3" fmla="*/ -122 w 4877638"/>
              <a:gd name="connsiteY3" fmla="*/ 5057176 h 5298733"/>
              <a:gd name="connsiteX4" fmla="*/ -122 w 4877638"/>
              <a:gd name="connsiteY4" fmla="*/ 241606 h 5298733"/>
              <a:gd name="connsiteX5" fmla="*/ 312778 w 4877638"/>
              <a:gd name="connsiteY5" fmla="*/ 24 h 5298733"/>
              <a:gd name="connsiteX6" fmla="*/ 4564373 w 4877638"/>
              <a:gd name="connsiteY6" fmla="*/ 24 h 5298733"/>
              <a:gd name="connsiteX7" fmla="*/ 4877334 w 4877638"/>
              <a:gd name="connsiteY7" fmla="*/ 241606 h 52987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77638" h="5298733">
                <a:moveTo>
                  <a:pt x="4877517" y="5057176"/>
                </a:moveTo>
                <a:cubicBezTo>
                  <a:pt x="4877517" y="5190563"/>
                  <a:pt x="4737558" y="5298757"/>
                  <a:pt x="4564555" y="5298757"/>
                </a:cubicBezTo>
                <a:lnTo>
                  <a:pt x="312778" y="5298757"/>
                </a:lnTo>
                <a:cubicBezTo>
                  <a:pt x="139959" y="5298757"/>
                  <a:pt x="-122" y="5190563"/>
                  <a:pt x="-122" y="5057176"/>
                </a:cubicBezTo>
                <a:lnTo>
                  <a:pt x="-122" y="241606"/>
                </a:lnTo>
                <a:cubicBezTo>
                  <a:pt x="-122" y="108158"/>
                  <a:pt x="139837" y="24"/>
                  <a:pt x="312778" y="24"/>
                </a:cubicBezTo>
                <a:lnTo>
                  <a:pt x="4564373" y="24"/>
                </a:lnTo>
                <a:cubicBezTo>
                  <a:pt x="4737192" y="24"/>
                  <a:pt x="4877334" y="108158"/>
                  <a:pt x="4877334" y="241606"/>
                </a:cubicBezTo>
                <a:close/>
              </a:path>
            </a:pathLst>
          </a:custGeom>
          <a:solidFill>
            <a:srgbClr val="FFFFFF"/>
          </a:solidFill>
          <a:ln w="6080" cap="flat">
            <a:noFill/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 dirty="0"/>
          </a:p>
        </p:txBody>
      </p:sp>
      <p:sp>
        <p:nvSpPr>
          <p:cNvPr id="31" name="شكل حر: شكل 6">
            <a:extLst>
              <a:ext uri="{FF2B5EF4-FFF2-40B4-BE49-F238E27FC236}">
                <a16:creationId xmlns:a16="http://schemas.microsoft.com/office/drawing/2014/main" id="{83714321-F6E0-D245-9BC6-B7BB884B3E26}"/>
              </a:ext>
            </a:extLst>
          </p:cNvPr>
          <p:cNvSpPr/>
          <p:nvPr/>
        </p:nvSpPr>
        <p:spPr>
          <a:xfrm>
            <a:off x="2171700" y="255589"/>
            <a:ext cx="8496300" cy="6376987"/>
          </a:xfrm>
          <a:custGeom>
            <a:avLst/>
            <a:gdLst>
              <a:gd name="connsiteX0" fmla="*/ 10138460 w 10466513"/>
              <a:gd name="connsiteY0" fmla="*/ 24 h 5745020"/>
              <a:gd name="connsiteX1" fmla="*/ 327808 w 10466513"/>
              <a:gd name="connsiteY1" fmla="*/ 24 h 5745020"/>
              <a:gd name="connsiteX2" fmla="*/ -122 w 10466513"/>
              <a:gd name="connsiteY2" fmla="*/ 250916 h 5745020"/>
              <a:gd name="connsiteX3" fmla="*/ -122 w 10466513"/>
              <a:gd name="connsiteY3" fmla="*/ 5482773 h 5745020"/>
              <a:gd name="connsiteX4" fmla="*/ 327808 w 10466513"/>
              <a:gd name="connsiteY4" fmla="*/ 5745044 h 5745020"/>
              <a:gd name="connsiteX5" fmla="*/ 10138460 w 10466513"/>
              <a:gd name="connsiteY5" fmla="*/ 5745044 h 5745020"/>
              <a:gd name="connsiteX6" fmla="*/ 10466391 w 10466513"/>
              <a:gd name="connsiteY6" fmla="*/ 5482773 h 5745020"/>
              <a:gd name="connsiteX7" fmla="*/ 10466391 w 10466513"/>
              <a:gd name="connsiteY7" fmla="*/ 250916 h 5745020"/>
              <a:gd name="connsiteX8" fmla="*/ 10138460 w 10466513"/>
              <a:gd name="connsiteY8" fmla="*/ 24 h 57450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66513" h="5745020">
                <a:moveTo>
                  <a:pt x="10138460" y="24"/>
                </a:moveTo>
                <a:lnTo>
                  <a:pt x="327808" y="24"/>
                </a:lnTo>
                <a:cubicBezTo>
                  <a:pt x="144219" y="24"/>
                  <a:pt x="-122" y="109192"/>
                  <a:pt x="-122" y="250916"/>
                </a:cubicBezTo>
                <a:lnTo>
                  <a:pt x="-122" y="5482773"/>
                </a:lnTo>
                <a:cubicBezTo>
                  <a:pt x="-122" y="5624436"/>
                  <a:pt x="144219" y="5745044"/>
                  <a:pt x="327808" y="5745044"/>
                </a:cubicBezTo>
                <a:lnTo>
                  <a:pt x="10138460" y="5745044"/>
                </a:lnTo>
                <a:cubicBezTo>
                  <a:pt x="10322051" y="5745044"/>
                  <a:pt x="10466391" y="5624436"/>
                  <a:pt x="10466391" y="5482773"/>
                </a:cubicBezTo>
                <a:lnTo>
                  <a:pt x="10466391" y="250916"/>
                </a:lnTo>
                <a:cubicBezTo>
                  <a:pt x="10466391" y="109192"/>
                  <a:pt x="10322051" y="24"/>
                  <a:pt x="10138460" y="24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6080" cap="flat">
            <a:noFill/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33" name="شكل حر: شكل 8">
            <a:extLst>
              <a:ext uri="{FF2B5EF4-FFF2-40B4-BE49-F238E27FC236}">
                <a16:creationId xmlns:a16="http://schemas.microsoft.com/office/drawing/2014/main" id="{AD977B94-02ED-6649-85D5-08A7F10D7E59}"/>
              </a:ext>
            </a:extLst>
          </p:cNvPr>
          <p:cNvSpPr/>
          <p:nvPr/>
        </p:nvSpPr>
        <p:spPr>
          <a:xfrm>
            <a:off x="2427288" y="693738"/>
            <a:ext cx="3948112" cy="5708650"/>
          </a:xfrm>
          <a:custGeom>
            <a:avLst/>
            <a:gdLst>
              <a:gd name="connsiteX0" fmla="*/ 4877334 w 4877455"/>
              <a:gd name="connsiteY0" fmla="*/ 5057176 h 5298672"/>
              <a:gd name="connsiteX1" fmla="*/ 4564434 w 4877455"/>
              <a:gd name="connsiteY1" fmla="*/ 5298696 h 5298672"/>
              <a:gd name="connsiteX2" fmla="*/ 312839 w 4877455"/>
              <a:gd name="connsiteY2" fmla="*/ 5298696 h 5298672"/>
              <a:gd name="connsiteX3" fmla="*/ -122 w 4877455"/>
              <a:gd name="connsiteY3" fmla="*/ 5057176 h 5298672"/>
              <a:gd name="connsiteX4" fmla="*/ -122 w 4877455"/>
              <a:gd name="connsiteY4" fmla="*/ 241606 h 5298672"/>
              <a:gd name="connsiteX5" fmla="*/ 312839 w 4877455"/>
              <a:gd name="connsiteY5" fmla="*/ 24 h 5298672"/>
              <a:gd name="connsiteX6" fmla="*/ 4564434 w 4877455"/>
              <a:gd name="connsiteY6" fmla="*/ 24 h 5298672"/>
              <a:gd name="connsiteX7" fmla="*/ 4877334 w 4877455"/>
              <a:gd name="connsiteY7" fmla="*/ 241606 h 5298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77455" h="5298672">
                <a:moveTo>
                  <a:pt x="4877334" y="5057176"/>
                </a:moveTo>
                <a:cubicBezTo>
                  <a:pt x="4877334" y="5190563"/>
                  <a:pt x="4737375" y="5298696"/>
                  <a:pt x="4564434" y="5298696"/>
                </a:cubicBezTo>
                <a:lnTo>
                  <a:pt x="312839" y="5298696"/>
                </a:lnTo>
                <a:cubicBezTo>
                  <a:pt x="140020" y="5298696"/>
                  <a:pt x="-122" y="5190563"/>
                  <a:pt x="-122" y="5057176"/>
                </a:cubicBezTo>
                <a:lnTo>
                  <a:pt x="-122" y="241606"/>
                </a:lnTo>
                <a:cubicBezTo>
                  <a:pt x="-122" y="108158"/>
                  <a:pt x="139837" y="24"/>
                  <a:pt x="312839" y="24"/>
                </a:cubicBezTo>
                <a:lnTo>
                  <a:pt x="4564434" y="24"/>
                </a:lnTo>
                <a:cubicBezTo>
                  <a:pt x="4737253" y="24"/>
                  <a:pt x="4877334" y="108158"/>
                  <a:pt x="4877334" y="241606"/>
                </a:cubicBezTo>
                <a:close/>
              </a:path>
            </a:pathLst>
          </a:custGeom>
          <a:solidFill>
            <a:srgbClr val="FFFFFF"/>
          </a:solidFill>
          <a:ln w="6080" cap="flat">
            <a:noFill/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35" name="شكل حر: شكل 10">
            <a:extLst>
              <a:ext uri="{FF2B5EF4-FFF2-40B4-BE49-F238E27FC236}">
                <a16:creationId xmlns:a16="http://schemas.microsoft.com/office/drawing/2014/main" id="{84FB1D31-26EC-9141-9F31-D8CE1557D263}"/>
              </a:ext>
            </a:extLst>
          </p:cNvPr>
          <p:cNvSpPr/>
          <p:nvPr/>
        </p:nvSpPr>
        <p:spPr>
          <a:xfrm>
            <a:off x="6107113" y="693738"/>
            <a:ext cx="3948112" cy="5708650"/>
          </a:xfrm>
          <a:custGeom>
            <a:avLst/>
            <a:gdLst>
              <a:gd name="connsiteX0" fmla="*/ 4877517 w 4877638"/>
              <a:gd name="connsiteY0" fmla="*/ 5057176 h 5298672"/>
              <a:gd name="connsiteX1" fmla="*/ 4564555 w 4877638"/>
              <a:gd name="connsiteY1" fmla="*/ 5298696 h 5298672"/>
              <a:gd name="connsiteX2" fmla="*/ 312778 w 4877638"/>
              <a:gd name="connsiteY2" fmla="*/ 5298696 h 5298672"/>
              <a:gd name="connsiteX3" fmla="*/ -122 w 4877638"/>
              <a:gd name="connsiteY3" fmla="*/ 5057176 h 5298672"/>
              <a:gd name="connsiteX4" fmla="*/ -122 w 4877638"/>
              <a:gd name="connsiteY4" fmla="*/ 241606 h 5298672"/>
              <a:gd name="connsiteX5" fmla="*/ 312778 w 4877638"/>
              <a:gd name="connsiteY5" fmla="*/ 24 h 5298672"/>
              <a:gd name="connsiteX6" fmla="*/ 4564373 w 4877638"/>
              <a:gd name="connsiteY6" fmla="*/ 24 h 5298672"/>
              <a:gd name="connsiteX7" fmla="*/ 4877334 w 4877638"/>
              <a:gd name="connsiteY7" fmla="*/ 241606 h 5298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77638" h="5298672">
                <a:moveTo>
                  <a:pt x="4877517" y="5057176"/>
                </a:moveTo>
                <a:cubicBezTo>
                  <a:pt x="4877517" y="5190563"/>
                  <a:pt x="4737558" y="5298696"/>
                  <a:pt x="4564555" y="5298696"/>
                </a:cubicBezTo>
                <a:lnTo>
                  <a:pt x="312778" y="5298696"/>
                </a:lnTo>
                <a:cubicBezTo>
                  <a:pt x="139959" y="5298696"/>
                  <a:pt x="-122" y="5190563"/>
                  <a:pt x="-122" y="5057176"/>
                </a:cubicBezTo>
                <a:lnTo>
                  <a:pt x="-122" y="241606"/>
                </a:lnTo>
                <a:cubicBezTo>
                  <a:pt x="-122" y="108158"/>
                  <a:pt x="139837" y="24"/>
                  <a:pt x="312778" y="24"/>
                </a:cubicBezTo>
                <a:lnTo>
                  <a:pt x="4564373" y="24"/>
                </a:lnTo>
                <a:cubicBezTo>
                  <a:pt x="4737192" y="24"/>
                  <a:pt x="4877334" y="108158"/>
                  <a:pt x="4877334" y="241606"/>
                </a:cubicBezTo>
                <a:close/>
              </a:path>
            </a:pathLst>
          </a:custGeom>
          <a:solidFill>
            <a:srgbClr val="FFFFFF"/>
          </a:solidFill>
          <a:ln w="6080" cap="flat">
            <a:noFill/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41" name="شكل حر: شكل 12">
            <a:extLst>
              <a:ext uri="{FF2B5EF4-FFF2-40B4-BE49-F238E27FC236}">
                <a16:creationId xmlns:a16="http://schemas.microsoft.com/office/drawing/2014/main" id="{7A7569A9-668E-154F-A6E2-CDB024C9900A}"/>
              </a:ext>
            </a:extLst>
          </p:cNvPr>
          <p:cNvSpPr/>
          <p:nvPr/>
        </p:nvSpPr>
        <p:spPr>
          <a:xfrm>
            <a:off x="2360613" y="641350"/>
            <a:ext cx="4019550" cy="5710238"/>
          </a:xfrm>
          <a:custGeom>
            <a:avLst/>
            <a:gdLst>
              <a:gd name="connsiteX0" fmla="*/ 4966239 w 4966360"/>
              <a:gd name="connsiteY0" fmla="*/ 5057175 h 5298732"/>
              <a:gd name="connsiteX1" fmla="*/ 4653339 w 4966360"/>
              <a:gd name="connsiteY1" fmla="*/ 5298757 h 5298732"/>
              <a:gd name="connsiteX2" fmla="*/ 312778 w 4966360"/>
              <a:gd name="connsiteY2" fmla="*/ 5298757 h 5298732"/>
              <a:gd name="connsiteX3" fmla="*/ -122 w 4966360"/>
              <a:gd name="connsiteY3" fmla="*/ 5057175 h 5298732"/>
              <a:gd name="connsiteX4" fmla="*/ -122 w 4966360"/>
              <a:gd name="connsiteY4" fmla="*/ 241606 h 5298732"/>
              <a:gd name="connsiteX5" fmla="*/ 312778 w 4966360"/>
              <a:gd name="connsiteY5" fmla="*/ 24 h 5298732"/>
              <a:gd name="connsiteX6" fmla="*/ 4653339 w 4966360"/>
              <a:gd name="connsiteY6" fmla="*/ 24 h 5298732"/>
              <a:gd name="connsiteX7" fmla="*/ 4966239 w 4966360"/>
              <a:gd name="connsiteY7" fmla="*/ 241606 h 5298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966360" h="5298732">
                <a:moveTo>
                  <a:pt x="4966239" y="5057175"/>
                </a:moveTo>
                <a:cubicBezTo>
                  <a:pt x="4966239" y="5190624"/>
                  <a:pt x="4826279" y="5298757"/>
                  <a:pt x="4653339" y="5298757"/>
                </a:cubicBezTo>
                <a:lnTo>
                  <a:pt x="312778" y="5298757"/>
                </a:lnTo>
                <a:cubicBezTo>
                  <a:pt x="139959" y="5298757"/>
                  <a:pt x="-122" y="5190624"/>
                  <a:pt x="-122" y="5057175"/>
                </a:cubicBezTo>
                <a:lnTo>
                  <a:pt x="-122" y="241606"/>
                </a:lnTo>
                <a:cubicBezTo>
                  <a:pt x="-122" y="108219"/>
                  <a:pt x="139837" y="24"/>
                  <a:pt x="312778" y="24"/>
                </a:cubicBezTo>
                <a:lnTo>
                  <a:pt x="4653339" y="24"/>
                </a:lnTo>
                <a:cubicBezTo>
                  <a:pt x="4826158" y="24"/>
                  <a:pt x="4966239" y="108219"/>
                  <a:pt x="4966239" y="241606"/>
                </a:cubicBezTo>
                <a:close/>
              </a:path>
            </a:pathLst>
          </a:custGeom>
          <a:solidFill>
            <a:srgbClr val="FFFFFF"/>
          </a:solidFill>
          <a:ln w="6080" cap="flat">
            <a:noFill/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43" name="شكل حر: شكل 14">
            <a:extLst>
              <a:ext uri="{FF2B5EF4-FFF2-40B4-BE49-F238E27FC236}">
                <a16:creationId xmlns:a16="http://schemas.microsoft.com/office/drawing/2014/main" id="{85D8475C-ED72-3247-A8D5-EF5F6DFC862C}"/>
              </a:ext>
            </a:extLst>
          </p:cNvPr>
          <p:cNvSpPr/>
          <p:nvPr/>
        </p:nvSpPr>
        <p:spPr>
          <a:xfrm>
            <a:off x="6096001" y="641350"/>
            <a:ext cx="4030663" cy="5710238"/>
          </a:xfrm>
          <a:custGeom>
            <a:avLst/>
            <a:gdLst>
              <a:gd name="connsiteX0" fmla="*/ 4981086 w 4981207"/>
              <a:gd name="connsiteY0" fmla="*/ 5057175 h 5298732"/>
              <a:gd name="connsiteX1" fmla="*/ 4668187 w 4981207"/>
              <a:gd name="connsiteY1" fmla="*/ 5298757 h 5298732"/>
              <a:gd name="connsiteX2" fmla="*/ 312839 w 4981207"/>
              <a:gd name="connsiteY2" fmla="*/ 5298757 h 5298732"/>
              <a:gd name="connsiteX3" fmla="*/ -122 w 4981207"/>
              <a:gd name="connsiteY3" fmla="*/ 5057175 h 5298732"/>
              <a:gd name="connsiteX4" fmla="*/ -122 w 4981207"/>
              <a:gd name="connsiteY4" fmla="*/ 241606 h 5298732"/>
              <a:gd name="connsiteX5" fmla="*/ 312839 w 4981207"/>
              <a:gd name="connsiteY5" fmla="*/ 24 h 5298732"/>
              <a:gd name="connsiteX6" fmla="*/ 4668187 w 4981207"/>
              <a:gd name="connsiteY6" fmla="*/ 24 h 5298732"/>
              <a:gd name="connsiteX7" fmla="*/ 4981086 w 4981207"/>
              <a:gd name="connsiteY7" fmla="*/ 241606 h 5298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981207" h="5298732">
                <a:moveTo>
                  <a:pt x="4981086" y="5057175"/>
                </a:moveTo>
                <a:cubicBezTo>
                  <a:pt x="4981086" y="5190624"/>
                  <a:pt x="4841127" y="5298757"/>
                  <a:pt x="4668187" y="5298757"/>
                </a:cubicBezTo>
                <a:lnTo>
                  <a:pt x="312839" y="5298757"/>
                </a:lnTo>
                <a:cubicBezTo>
                  <a:pt x="140020" y="5298757"/>
                  <a:pt x="-122" y="5190624"/>
                  <a:pt x="-122" y="5057175"/>
                </a:cubicBezTo>
                <a:lnTo>
                  <a:pt x="-122" y="241606"/>
                </a:lnTo>
                <a:cubicBezTo>
                  <a:pt x="-122" y="108219"/>
                  <a:pt x="139837" y="24"/>
                  <a:pt x="312839" y="24"/>
                </a:cubicBezTo>
                <a:lnTo>
                  <a:pt x="4668187" y="24"/>
                </a:lnTo>
                <a:cubicBezTo>
                  <a:pt x="4841006" y="24"/>
                  <a:pt x="4981086" y="108219"/>
                  <a:pt x="4981086" y="241606"/>
                </a:cubicBezTo>
                <a:close/>
              </a:path>
            </a:pathLst>
          </a:custGeom>
          <a:solidFill>
            <a:srgbClr val="FFFFFF"/>
          </a:solidFill>
          <a:ln w="6080" cap="flat">
            <a:noFill/>
            <a:prstDash val="solid"/>
            <a:miter/>
          </a:ln>
        </p:spPr>
        <p:txBody>
          <a:bodyPr rtlCol="1" anchor="ctr"/>
          <a:lstStyle/>
          <a:p>
            <a:pPr algn="r" rtl="1">
              <a:defRPr/>
            </a:pPr>
            <a:endParaRPr lang="ar-EG" sz="1350"/>
          </a:p>
        </p:txBody>
      </p:sp>
      <p:sp>
        <p:nvSpPr>
          <p:cNvPr id="45" name="شكل حر: شكل 26">
            <a:extLst>
              <a:ext uri="{FF2B5EF4-FFF2-40B4-BE49-F238E27FC236}">
                <a16:creationId xmlns:a16="http://schemas.microsoft.com/office/drawing/2014/main" id="{4B4A6EFB-D18F-1741-BD22-8ADABF4B27AE}"/>
              </a:ext>
            </a:extLst>
          </p:cNvPr>
          <p:cNvSpPr/>
          <p:nvPr/>
        </p:nvSpPr>
        <p:spPr>
          <a:xfrm>
            <a:off x="2428876" y="590550"/>
            <a:ext cx="3948113" cy="5708650"/>
          </a:xfrm>
          <a:custGeom>
            <a:avLst/>
            <a:gdLst>
              <a:gd name="connsiteX0" fmla="*/ 4877517 w 4877638"/>
              <a:gd name="connsiteY0" fmla="*/ 5057176 h 5298733"/>
              <a:gd name="connsiteX1" fmla="*/ 4564556 w 4877638"/>
              <a:gd name="connsiteY1" fmla="*/ 5298757 h 5298733"/>
              <a:gd name="connsiteX2" fmla="*/ 312778 w 4877638"/>
              <a:gd name="connsiteY2" fmla="*/ 5298757 h 5298733"/>
              <a:gd name="connsiteX3" fmla="*/ -122 w 4877638"/>
              <a:gd name="connsiteY3" fmla="*/ 5057176 h 5298733"/>
              <a:gd name="connsiteX4" fmla="*/ -122 w 4877638"/>
              <a:gd name="connsiteY4" fmla="*/ 241606 h 5298733"/>
              <a:gd name="connsiteX5" fmla="*/ 312778 w 4877638"/>
              <a:gd name="connsiteY5" fmla="*/ 24 h 5298733"/>
              <a:gd name="connsiteX6" fmla="*/ 4564373 w 4877638"/>
              <a:gd name="connsiteY6" fmla="*/ 24 h 5298733"/>
              <a:gd name="connsiteX7" fmla="*/ 4877334 w 4877638"/>
              <a:gd name="connsiteY7" fmla="*/ 241606 h 52987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77638" h="5298733">
                <a:moveTo>
                  <a:pt x="4877517" y="5057176"/>
                </a:moveTo>
                <a:cubicBezTo>
                  <a:pt x="4877517" y="5190563"/>
                  <a:pt x="4737558" y="5298757"/>
                  <a:pt x="4564556" y="5298757"/>
                </a:cubicBezTo>
                <a:lnTo>
                  <a:pt x="312778" y="5298757"/>
                </a:lnTo>
                <a:cubicBezTo>
                  <a:pt x="139959" y="5298757"/>
                  <a:pt x="-122" y="5190563"/>
                  <a:pt x="-122" y="5057176"/>
                </a:cubicBezTo>
                <a:lnTo>
                  <a:pt x="-122" y="241606"/>
                </a:lnTo>
                <a:cubicBezTo>
                  <a:pt x="-122" y="108158"/>
                  <a:pt x="139837" y="24"/>
                  <a:pt x="312778" y="24"/>
                </a:cubicBezTo>
                <a:lnTo>
                  <a:pt x="4564373" y="24"/>
                </a:lnTo>
                <a:cubicBezTo>
                  <a:pt x="4737192" y="24"/>
                  <a:pt x="4877334" y="108158"/>
                  <a:pt x="4877334" y="241606"/>
                </a:cubicBezTo>
                <a:close/>
              </a:path>
            </a:pathLst>
          </a:custGeom>
          <a:solidFill>
            <a:srgbClr val="FFFFFF"/>
          </a:solidFill>
          <a:ln w="6080" cap="flat">
            <a:noFill/>
            <a:prstDash val="solid"/>
            <a:miter/>
          </a:ln>
        </p:spPr>
        <p:txBody>
          <a:bodyPr rtlCol="1" anchor="ctr"/>
          <a:lstStyle/>
          <a:p>
            <a:pPr algn="r" rtl="1">
              <a:defRPr/>
            </a:pPr>
            <a:endParaRPr lang="ar-EG" sz="1350"/>
          </a:p>
        </p:txBody>
      </p:sp>
      <p:sp>
        <p:nvSpPr>
          <p:cNvPr id="46" name="شكل حر: شكل 27">
            <a:extLst>
              <a:ext uri="{FF2B5EF4-FFF2-40B4-BE49-F238E27FC236}">
                <a16:creationId xmlns:a16="http://schemas.microsoft.com/office/drawing/2014/main" id="{74493424-42D9-8147-92B8-236013A67D8F}"/>
              </a:ext>
            </a:extLst>
          </p:cNvPr>
          <p:cNvSpPr/>
          <p:nvPr/>
        </p:nvSpPr>
        <p:spPr>
          <a:xfrm>
            <a:off x="2693988" y="1808164"/>
            <a:ext cx="3459162" cy="53975"/>
          </a:xfrm>
          <a:custGeom>
            <a:avLst/>
            <a:gdLst>
              <a:gd name="connsiteX0" fmla="*/ 0 w 4274353"/>
              <a:gd name="connsiteY0" fmla="*/ 0 h 6085"/>
              <a:gd name="connsiteX1" fmla="*/ 4274354 w 4274353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74353" h="6085">
                <a:moveTo>
                  <a:pt x="0" y="0"/>
                </a:moveTo>
                <a:lnTo>
                  <a:pt x="4274354" y="0"/>
                </a:lnTo>
              </a:path>
            </a:pathLst>
          </a:custGeom>
          <a:ln w="12161" cap="rnd">
            <a:solidFill>
              <a:srgbClr val="E3A06B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47" name="شكل حر: شكل 28">
            <a:extLst>
              <a:ext uri="{FF2B5EF4-FFF2-40B4-BE49-F238E27FC236}">
                <a16:creationId xmlns:a16="http://schemas.microsoft.com/office/drawing/2014/main" id="{279FF0CB-2554-6A40-B993-363C63A964BA}"/>
              </a:ext>
            </a:extLst>
          </p:cNvPr>
          <p:cNvSpPr/>
          <p:nvPr/>
        </p:nvSpPr>
        <p:spPr>
          <a:xfrm>
            <a:off x="2693989" y="2132014"/>
            <a:ext cx="3444875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48" name="شكل حر: شكل 29">
            <a:extLst>
              <a:ext uri="{FF2B5EF4-FFF2-40B4-BE49-F238E27FC236}">
                <a16:creationId xmlns:a16="http://schemas.microsoft.com/office/drawing/2014/main" id="{DDF768E9-9FC2-354F-B4F1-7A770378B40E}"/>
              </a:ext>
            </a:extLst>
          </p:cNvPr>
          <p:cNvSpPr/>
          <p:nvPr/>
        </p:nvSpPr>
        <p:spPr>
          <a:xfrm>
            <a:off x="2693989" y="2351089"/>
            <a:ext cx="3444875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49" name="شكل حر: شكل 30">
            <a:extLst>
              <a:ext uri="{FF2B5EF4-FFF2-40B4-BE49-F238E27FC236}">
                <a16:creationId xmlns:a16="http://schemas.microsoft.com/office/drawing/2014/main" id="{54D5994C-D20E-A045-AA49-2079AC92DA1C}"/>
              </a:ext>
            </a:extLst>
          </p:cNvPr>
          <p:cNvSpPr/>
          <p:nvPr/>
        </p:nvSpPr>
        <p:spPr>
          <a:xfrm>
            <a:off x="2693989" y="2571751"/>
            <a:ext cx="3444875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50" name="شكل حر: شكل 31">
            <a:extLst>
              <a:ext uri="{FF2B5EF4-FFF2-40B4-BE49-F238E27FC236}">
                <a16:creationId xmlns:a16="http://schemas.microsoft.com/office/drawing/2014/main" id="{06B24C29-4110-9042-9151-903B0E817C83}"/>
              </a:ext>
            </a:extLst>
          </p:cNvPr>
          <p:cNvSpPr/>
          <p:nvPr/>
        </p:nvSpPr>
        <p:spPr>
          <a:xfrm>
            <a:off x="2693989" y="2801939"/>
            <a:ext cx="3444875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51" name="شكل حر: شكل 32">
            <a:extLst>
              <a:ext uri="{FF2B5EF4-FFF2-40B4-BE49-F238E27FC236}">
                <a16:creationId xmlns:a16="http://schemas.microsoft.com/office/drawing/2014/main" id="{1BBD9411-3E4F-B644-8F0A-6628E01E2004}"/>
              </a:ext>
            </a:extLst>
          </p:cNvPr>
          <p:cNvSpPr/>
          <p:nvPr/>
        </p:nvSpPr>
        <p:spPr>
          <a:xfrm>
            <a:off x="2693989" y="3021013"/>
            <a:ext cx="3444875" cy="55562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52" name="شكل حر: شكل 33">
            <a:extLst>
              <a:ext uri="{FF2B5EF4-FFF2-40B4-BE49-F238E27FC236}">
                <a16:creationId xmlns:a16="http://schemas.microsoft.com/office/drawing/2014/main" id="{961C4C01-0469-F44F-BFEE-CC516D5031A2}"/>
              </a:ext>
            </a:extLst>
          </p:cNvPr>
          <p:cNvSpPr/>
          <p:nvPr/>
        </p:nvSpPr>
        <p:spPr>
          <a:xfrm>
            <a:off x="2693989" y="3241676"/>
            <a:ext cx="3444875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53" name="شكل حر: شكل 34">
            <a:extLst>
              <a:ext uri="{FF2B5EF4-FFF2-40B4-BE49-F238E27FC236}">
                <a16:creationId xmlns:a16="http://schemas.microsoft.com/office/drawing/2014/main" id="{0DA6AD52-CA5B-9546-8CA0-3C2F2B0FCFA2}"/>
              </a:ext>
            </a:extLst>
          </p:cNvPr>
          <p:cNvSpPr/>
          <p:nvPr/>
        </p:nvSpPr>
        <p:spPr>
          <a:xfrm>
            <a:off x="2693989" y="3460751"/>
            <a:ext cx="3444875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54" name="شكل حر: شكل 35">
            <a:extLst>
              <a:ext uri="{FF2B5EF4-FFF2-40B4-BE49-F238E27FC236}">
                <a16:creationId xmlns:a16="http://schemas.microsoft.com/office/drawing/2014/main" id="{630FC442-0CCC-0A48-A054-FC05F0C0899A}"/>
              </a:ext>
            </a:extLst>
          </p:cNvPr>
          <p:cNvSpPr/>
          <p:nvPr/>
        </p:nvSpPr>
        <p:spPr>
          <a:xfrm>
            <a:off x="2693989" y="3690938"/>
            <a:ext cx="3444875" cy="55562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55" name="شكل حر: شكل 36">
            <a:extLst>
              <a:ext uri="{FF2B5EF4-FFF2-40B4-BE49-F238E27FC236}">
                <a16:creationId xmlns:a16="http://schemas.microsoft.com/office/drawing/2014/main" id="{25BCFD05-84D1-DD49-BAE7-F26F27839FA9}"/>
              </a:ext>
            </a:extLst>
          </p:cNvPr>
          <p:cNvSpPr/>
          <p:nvPr/>
        </p:nvSpPr>
        <p:spPr>
          <a:xfrm>
            <a:off x="2693989" y="3911601"/>
            <a:ext cx="3444875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56" name="شكل حر: شكل 37">
            <a:extLst>
              <a:ext uri="{FF2B5EF4-FFF2-40B4-BE49-F238E27FC236}">
                <a16:creationId xmlns:a16="http://schemas.microsoft.com/office/drawing/2014/main" id="{F31405FB-E99C-9C44-8846-1FA540DF5E9F}"/>
              </a:ext>
            </a:extLst>
          </p:cNvPr>
          <p:cNvSpPr/>
          <p:nvPr/>
        </p:nvSpPr>
        <p:spPr>
          <a:xfrm>
            <a:off x="2693989" y="4130676"/>
            <a:ext cx="3444875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57" name="شكل حر: شكل 38">
            <a:extLst>
              <a:ext uri="{FF2B5EF4-FFF2-40B4-BE49-F238E27FC236}">
                <a16:creationId xmlns:a16="http://schemas.microsoft.com/office/drawing/2014/main" id="{5D3AA9F5-6294-2A42-B5C0-D209856C4B68}"/>
              </a:ext>
            </a:extLst>
          </p:cNvPr>
          <p:cNvSpPr/>
          <p:nvPr/>
        </p:nvSpPr>
        <p:spPr>
          <a:xfrm>
            <a:off x="2693989" y="4351339"/>
            <a:ext cx="3444875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58" name="شكل حر: شكل 39">
            <a:extLst>
              <a:ext uri="{FF2B5EF4-FFF2-40B4-BE49-F238E27FC236}">
                <a16:creationId xmlns:a16="http://schemas.microsoft.com/office/drawing/2014/main" id="{C7242D82-9921-F84E-B613-A342C22C7658}"/>
              </a:ext>
            </a:extLst>
          </p:cNvPr>
          <p:cNvSpPr/>
          <p:nvPr/>
        </p:nvSpPr>
        <p:spPr>
          <a:xfrm>
            <a:off x="2693989" y="4581526"/>
            <a:ext cx="3444875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59" name="شكل حر: شكل 40">
            <a:extLst>
              <a:ext uri="{FF2B5EF4-FFF2-40B4-BE49-F238E27FC236}">
                <a16:creationId xmlns:a16="http://schemas.microsoft.com/office/drawing/2014/main" id="{F88B2E5B-21F5-9A48-B040-349BC9DB5CD3}"/>
              </a:ext>
            </a:extLst>
          </p:cNvPr>
          <p:cNvSpPr/>
          <p:nvPr/>
        </p:nvSpPr>
        <p:spPr>
          <a:xfrm>
            <a:off x="2693989" y="4800601"/>
            <a:ext cx="3444875" cy="55563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60" name="شكل حر: شكل 41">
            <a:extLst>
              <a:ext uri="{FF2B5EF4-FFF2-40B4-BE49-F238E27FC236}">
                <a16:creationId xmlns:a16="http://schemas.microsoft.com/office/drawing/2014/main" id="{D80A885F-602D-F145-B7B6-E19056A493E6}"/>
              </a:ext>
            </a:extLst>
          </p:cNvPr>
          <p:cNvSpPr/>
          <p:nvPr/>
        </p:nvSpPr>
        <p:spPr>
          <a:xfrm>
            <a:off x="2693988" y="5068888"/>
            <a:ext cx="3459162" cy="55562"/>
          </a:xfrm>
          <a:custGeom>
            <a:avLst/>
            <a:gdLst>
              <a:gd name="connsiteX0" fmla="*/ 0 w 4274353"/>
              <a:gd name="connsiteY0" fmla="*/ 0 h 6085"/>
              <a:gd name="connsiteX1" fmla="*/ 4274354 w 4274353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74353" h="6085">
                <a:moveTo>
                  <a:pt x="0" y="0"/>
                </a:moveTo>
                <a:lnTo>
                  <a:pt x="4274354" y="0"/>
                </a:lnTo>
              </a:path>
            </a:pathLst>
          </a:custGeom>
          <a:ln w="12161" cap="rnd">
            <a:solidFill>
              <a:srgbClr val="E3A06B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61" name="شكل حر: شكل 54">
            <a:extLst>
              <a:ext uri="{FF2B5EF4-FFF2-40B4-BE49-F238E27FC236}">
                <a16:creationId xmlns:a16="http://schemas.microsoft.com/office/drawing/2014/main" id="{81C2F55B-CD71-C146-B17D-EA08D7622D83}"/>
              </a:ext>
            </a:extLst>
          </p:cNvPr>
          <p:cNvSpPr/>
          <p:nvPr/>
        </p:nvSpPr>
        <p:spPr>
          <a:xfrm>
            <a:off x="6372225" y="1808164"/>
            <a:ext cx="3460750" cy="53975"/>
          </a:xfrm>
          <a:custGeom>
            <a:avLst/>
            <a:gdLst>
              <a:gd name="connsiteX0" fmla="*/ 0 w 4274353"/>
              <a:gd name="connsiteY0" fmla="*/ 0 h 6085"/>
              <a:gd name="connsiteX1" fmla="*/ 4274354 w 4274353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74353" h="6085">
                <a:moveTo>
                  <a:pt x="0" y="0"/>
                </a:moveTo>
                <a:lnTo>
                  <a:pt x="4274354" y="0"/>
                </a:lnTo>
              </a:path>
            </a:pathLst>
          </a:custGeom>
          <a:ln w="12161" cap="rnd">
            <a:solidFill>
              <a:srgbClr val="E3A06B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62" name="شكل حر: شكل 55">
            <a:extLst>
              <a:ext uri="{FF2B5EF4-FFF2-40B4-BE49-F238E27FC236}">
                <a16:creationId xmlns:a16="http://schemas.microsoft.com/office/drawing/2014/main" id="{8CB675A7-0444-7643-8D21-0BB973848AC6}"/>
              </a:ext>
            </a:extLst>
          </p:cNvPr>
          <p:cNvSpPr/>
          <p:nvPr/>
        </p:nvSpPr>
        <p:spPr>
          <a:xfrm>
            <a:off x="6372225" y="5068888"/>
            <a:ext cx="3460750" cy="55562"/>
          </a:xfrm>
          <a:custGeom>
            <a:avLst/>
            <a:gdLst>
              <a:gd name="connsiteX0" fmla="*/ 0 w 4274353"/>
              <a:gd name="connsiteY0" fmla="*/ 0 h 6085"/>
              <a:gd name="connsiteX1" fmla="*/ 4274354 w 4274353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74353" h="6085">
                <a:moveTo>
                  <a:pt x="0" y="0"/>
                </a:moveTo>
                <a:lnTo>
                  <a:pt x="4274354" y="0"/>
                </a:lnTo>
              </a:path>
            </a:pathLst>
          </a:custGeom>
          <a:ln w="12161" cap="rnd">
            <a:solidFill>
              <a:srgbClr val="E3A06B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63" name="شكل حر: شكل 56">
            <a:extLst>
              <a:ext uri="{FF2B5EF4-FFF2-40B4-BE49-F238E27FC236}">
                <a16:creationId xmlns:a16="http://schemas.microsoft.com/office/drawing/2014/main" id="{16AE8B42-5ECC-3349-BE0A-23878496DFFD}"/>
              </a:ext>
            </a:extLst>
          </p:cNvPr>
          <p:cNvSpPr/>
          <p:nvPr/>
        </p:nvSpPr>
        <p:spPr>
          <a:xfrm>
            <a:off x="6372226" y="2132014"/>
            <a:ext cx="3446463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64" name="شكل حر: شكل 57">
            <a:extLst>
              <a:ext uri="{FF2B5EF4-FFF2-40B4-BE49-F238E27FC236}">
                <a16:creationId xmlns:a16="http://schemas.microsoft.com/office/drawing/2014/main" id="{AF511DF0-7889-7A40-9D35-7477B2DD5B8D}"/>
              </a:ext>
            </a:extLst>
          </p:cNvPr>
          <p:cNvSpPr/>
          <p:nvPr/>
        </p:nvSpPr>
        <p:spPr>
          <a:xfrm>
            <a:off x="6372226" y="2351089"/>
            <a:ext cx="3446463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65" name="شكل حر: شكل 58">
            <a:extLst>
              <a:ext uri="{FF2B5EF4-FFF2-40B4-BE49-F238E27FC236}">
                <a16:creationId xmlns:a16="http://schemas.microsoft.com/office/drawing/2014/main" id="{126BF971-FD8D-294C-B51A-756254CD5FE1}"/>
              </a:ext>
            </a:extLst>
          </p:cNvPr>
          <p:cNvSpPr/>
          <p:nvPr/>
        </p:nvSpPr>
        <p:spPr>
          <a:xfrm>
            <a:off x="6372226" y="2571751"/>
            <a:ext cx="3446463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66" name="شكل حر: شكل 59">
            <a:extLst>
              <a:ext uri="{FF2B5EF4-FFF2-40B4-BE49-F238E27FC236}">
                <a16:creationId xmlns:a16="http://schemas.microsoft.com/office/drawing/2014/main" id="{17AB77F4-1F0E-244C-8487-0E87CFD17A6D}"/>
              </a:ext>
            </a:extLst>
          </p:cNvPr>
          <p:cNvSpPr/>
          <p:nvPr/>
        </p:nvSpPr>
        <p:spPr>
          <a:xfrm>
            <a:off x="6372226" y="2801939"/>
            <a:ext cx="3446463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67" name="شكل حر: شكل 60">
            <a:extLst>
              <a:ext uri="{FF2B5EF4-FFF2-40B4-BE49-F238E27FC236}">
                <a16:creationId xmlns:a16="http://schemas.microsoft.com/office/drawing/2014/main" id="{7E937309-DFD4-BC4F-A6A9-CA49B5B4D1B8}"/>
              </a:ext>
            </a:extLst>
          </p:cNvPr>
          <p:cNvSpPr/>
          <p:nvPr/>
        </p:nvSpPr>
        <p:spPr>
          <a:xfrm>
            <a:off x="6372226" y="3021013"/>
            <a:ext cx="3446463" cy="55562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68" name="شكل حر: شكل 61">
            <a:extLst>
              <a:ext uri="{FF2B5EF4-FFF2-40B4-BE49-F238E27FC236}">
                <a16:creationId xmlns:a16="http://schemas.microsoft.com/office/drawing/2014/main" id="{6695856F-43FC-784C-858C-3DB9136F3BBD}"/>
              </a:ext>
            </a:extLst>
          </p:cNvPr>
          <p:cNvSpPr/>
          <p:nvPr/>
        </p:nvSpPr>
        <p:spPr>
          <a:xfrm>
            <a:off x="6372226" y="3241676"/>
            <a:ext cx="3446463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69" name="شكل حر: شكل 62">
            <a:extLst>
              <a:ext uri="{FF2B5EF4-FFF2-40B4-BE49-F238E27FC236}">
                <a16:creationId xmlns:a16="http://schemas.microsoft.com/office/drawing/2014/main" id="{4060B4F1-DC81-6B4D-AE98-B9726B8239B1}"/>
              </a:ext>
            </a:extLst>
          </p:cNvPr>
          <p:cNvSpPr/>
          <p:nvPr/>
        </p:nvSpPr>
        <p:spPr>
          <a:xfrm>
            <a:off x="6372226" y="3460751"/>
            <a:ext cx="3446463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70" name="شكل حر: شكل 63">
            <a:extLst>
              <a:ext uri="{FF2B5EF4-FFF2-40B4-BE49-F238E27FC236}">
                <a16:creationId xmlns:a16="http://schemas.microsoft.com/office/drawing/2014/main" id="{ED1C4181-082C-8C49-8D7C-C448E64EE81E}"/>
              </a:ext>
            </a:extLst>
          </p:cNvPr>
          <p:cNvSpPr/>
          <p:nvPr/>
        </p:nvSpPr>
        <p:spPr>
          <a:xfrm>
            <a:off x="6372226" y="3690938"/>
            <a:ext cx="3446463" cy="55562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71" name="شكل حر: شكل 64">
            <a:extLst>
              <a:ext uri="{FF2B5EF4-FFF2-40B4-BE49-F238E27FC236}">
                <a16:creationId xmlns:a16="http://schemas.microsoft.com/office/drawing/2014/main" id="{599C536F-53A3-5E4E-B551-B84470594E12}"/>
              </a:ext>
            </a:extLst>
          </p:cNvPr>
          <p:cNvSpPr/>
          <p:nvPr/>
        </p:nvSpPr>
        <p:spPr>
          <a:xfrm>
            <a:off x="6372226" y="3911601"/>
            <a:ext cx="3446463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72" name="شكل حر: شكل 65">
            <a:extLst>
              <a:ext uri="{FF2B5EF4-FFF2-40B4-BE49-F238E27FC236}">
                <a16:creationId xmlns:a16="http://schemas.microsoft.com/office/drawing/2014/main" id="{63DE1DC5-D887-5943-9A27-430C61A9F381}"/>
              </a:ext>
            </a:extLst>
          </p:cNvPr>
          <p:cNvSpPr/>
          <p:nvPr/>
        </p:nvSpPr>
        <p:spPr>
          <a:xfrm>
            <a:off x="6372226" y="4130676"/>
            <a:ext cx="3446463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73" name="شكل حر: شكل 66">
            <a:extLst>
              <a:ext uri="{FF2B5EF4-FFF2-40B4-BE49-F238E27FC236}">
                <a16:creationId xmlns:a16="http://schemas.microsoft.com/office/drawing/2014/main" id="{7EF36A15-EFCC-D740-BCD3-0D23F81B42ED}"/>
              </a:ext>
            </a:extLst>
          </p:cNvPr>
          <p:cNvSpPr/>
          <p:nvPr/>
        </p:nvSpPr>
        <p:spPr>
          <a:xfrm>
            <a:off x="6372226" y="4351339"/>
            <a:ext cx="3446463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74" name="شكل حر: شكل 67">
            <a:extLst>
              <a:ext uri="{FF2B5EF4-FFF2-40B4-BE49-F238E27FC236}">
                <a16:creationId xmlns:a16="http://schemas.microsoft.com/office/drawing/2014/main" id="{46398FA4-5597-4E45-8A6D-54B66B4C3816}"/>
              </a:ext>
            </a:extLst>
          </p:cNvPr>
          <p:cNvSpPr/>
          <p:nvPr/>
        </p:nvSpPr>
        <p:spPr>
          <a:xfrm>
            <a:off x="6372226" y="4581526"/>
            <a:ext cx="3446463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75" name="شكل حر: شكل 68">
            <a:extLst>
              <a:ext uri="{FF2B5EF4-FFF2-40B4-BE49-F238E27FC236}">
                <a16:creationId xmlns:a16="http://schemas.microsoft.com/office/drawing/2014/main" id="{242E27FA-BC64-1340-8182-9D87EC31A53A}"/>
              </a:ext>
            </a:extLst>
          </p:cNvPr>
          <p:cNvSpPr/>
          <p:nvPr/>
        </p:nvSpPr>
        <p:spPr>
          <a:xfrm>
            <a:off x="6372226" y="4800601"/>
            <a:ext cx="3446463" cy="55563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31787" name="مربع نص 105">
            <a:extLst>
              <a:ext uri="{FF2B5EF4-FFF2-40B4-BE49-F238E27FC236}">
                <a16:creationId xmlns:a16="http://schemas.microsoft.com/office/drawing/2014/main" id="{19F006C5-5D15-8347-95D2-F348A1378F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80463" y="5137151"/>
            <a:ext cx="79375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0"/>
              </a:spcBef>
              <a:buFontTx/>
              <a:buNone/>
            </a:pPr>
            <a:r>
              <a:rPr lang="ar-EG" altLang="ar-SA" sz="1200">
                <a:solidFill>
                  <a:srgbClr val="E3A06B"/>
                </a:solidFill>
                <a:ea typeface="AdvertisingLight"/>
                <a:cs typeface="AdvertisingLight"/>
              </a:rPr>
              <a:t>1</a:t>
            </a:r>
          </a:p>
        </p:txBody>
      </p:sp>
      <p:sp>
        <p:nvSpPr>
          <p:cNvPr id="31788" name="مربع نص 106">
            <a:extLst>
              <a:ext uri="{FF2B5EF4-FFF2-40B4-BE49-F238E27FC236}">
                <a16:creationId xmlns:a16="http://schemas.microsoft.com/office/drawing/2014/main" id="{ABECB094-DEF1-6F41-9FDF-B78B00AFCB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62538" y="5138739"/>
            <a:ext cx="79375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0"/>
              </a:spcBef>
              <a:buFontTx/>
              <a:buNone/>
            </a:pPr>
            <a:r>
              <a:rPr lang="ar-EG" altLang="ar-SA" sz="1200">
                <a:solidFill>
                  <a:srgbClr val="E3A06B"/>
                </a:solidFill>
                <a:ea typeface="AdvertisingLight"/>
                <a:cs typeface="AdvertisingLight"/>
              </a:rPr>
              <a:t>2</a:t>
            </a:r>
          </a:p>
        </p:txBody>
      </p:sp>
      <p:pic>
        <p:nvPicPr>
          <p:cNvPr id="79" name="صورة 78">
            <a:hlinkClick r:id="rId2" action="ppaction://hlinksldjump"/>
            <a:extLst>
              <a:ext uri="{FF2B5EF4-FFF2-40B4-BE49-F238E27FC236}">
                <a16:creationId xmlns:a16="http://schemas.microsoft.com/office/drawing/2014/main" id="{36FB1A23-7AF3-BA43-8329-AAEE29A8A7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0102" y="778233"/>
            <a:ext cx="437903" cy="625665"/>
          </a:xfrm>
          <a:prstGeom prst="rect">
            <a:avLst/>
          </a:prstGeom>
          <a:effectLst>
            <a:glow rad="152400">
              <a:schemeClr val="accent1">
                <a:alpha val="0"/>
              </a:schemeClr>
            </a:glow>
            <a:softEdge rad="0"/>
          </a:effectLst>
        </p:spPr>
      </p:pic>
      <p:sp>
        <p:nvSpPr>
          <p:cNvPr id="126001" name="Rectangle 49">
            <a:extLst>
              <a:ext uri="{FF2B5EF4-FFF2-40B4-BE49-F238E27FC236}">
                <a16:creationId xmlns:a16="http://schemas.microsoft.com/office/drawing/2014/main" id="{4C7CC958-CAC8-0845-839A-246FAB0243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87601" y="765175"/>
            <a:ext cx="7921625" cy="973138"/>
          </a:xfrm>
          <a:prstGeom prst="rect">
            <a:avLst/>
          </a:prstGeom>
          <a:solidFill>
            <a:schemeClr val="bg1"/>
          </a:solidFill>
          <a:ln w="57150" cmpd="thinThick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ar-SA" altLang="ar-SA" sz="2400"/>
              <a:t>يريد حامد وضع العدد نفسه من كل نوع من الكعك في كل كيس ، بحيث يحتوي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ar-SA" altLang="ar-SA" sz="2400"/>
              <a:t>الكيس على أنواع الكعك جميعها . فما أكبر عدد من الأكياس يلزمه ؟</a:t>
            </a:r>
            <a:endParaRPr lang="ar-SA" altLang="ar-SA" baseline="30000">
              <a:solidFill>
                <a:srgbClr val="FF0000"/>
              </a:solidFill>
            </a:endParaRPr>
          </a:p>
        </p:txBody>
      </p:sp>
      <p:sp>
        <p:nvSpPr>
          <p:cNvPr id="3130" name="Text Box 58">
            <a:extLst>
              <a:ext uri="{FF2B5EF4-FFF2-40B4-BE49-F238E27FC236}">
                <a16:creationId xmlns:a16="http://schemas.microsoft.com/office/drawing/2014/main" id="{933C8E91-4C5F-4F47-BCCE-9270039FD7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13638" y="5889625"/>
            <a:ext cx="26098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/>
              <a:t>أكبر عدد من الأكياس =</a:t>
            </a:r>
            <a:endParaRPr lang="en-US" altLang="ar-SA" sz="2400"/>
          </a:p>
        </p:txBody>
      </p:sp>
      <p:graphicFrame>
        <p:nvGraphicFramePr>
          <p:cNvPr id="126044" name="Group 92">
            <a:extLst>
              <a:ext uri="{FF2B5EF4-FFF2-40B4-BE49-F238E27FC236}">
                <a16:creationId xmlns:a16="http://schemas.microsoft.com/office/drawing/2014/main" id="{1F874E26-B97F-D44D-B713-4F49CA9EA43E}"/>
              </a:ext>
            </a:extLst>
          </p:cNvPr>
          <p:cNvGraphicFramePr>
            <a:graphicFrameLocks noGrp="1"/>
          </p:cNvGraphicFramePr>
          <p:nvPr/>
        </p:nvGraphicFramePr>
        <p:xfrm>
          <a:off x="6238876" y="2312988"/>
          <a:ext cx="4105275" cy="3549652"/>
        </p:xfrm>
        <a:graphic>
          <a:graphicData uri="http://schemas.openxmlformats.org/drawingml/2006/table">
            <a:tbl>
              <a:tblPr rtl="1"/>
              <a:tblGrid>
                <a:gridCol w="116243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4284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8741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1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ar-SA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8" marR="91448" anchor="ctr" horzOverflow="overflow">
                    <a:lnL w="28575" cap="flat" cmpd="thinThick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thinThick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thinThick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thinThick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D9BD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1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ar-SA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8" marR="91448" anchor="ctr" horzOverflow="overflow">
                    <a:lnL w="12700" cap="flat" cmpd="thinThick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thinThick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thinThick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thinThick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5D6C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8741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1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ar-SA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8" marR="91448" anchor="ctr" horzOverflow="overflow">
                    <a:lnL w="28575" cap="flat" cmpd="thinThick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thinThick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thinThick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thinThick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D9BD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1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ar-SA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8" marR="91448" anchor="ctr" horzOverflow="overflow">
                    <a:lnL w="12700" cap="flat" cmpd="thinThick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thinThick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thinThick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thinThick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5D6C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8741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1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ar-SA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8" marR="91448" anchor="ctr" horzOverflow="overflow">
                    <a:lnL w="28575" cap="flat" cmpd="thinThick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thinThick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thinThick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thinThick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D9BD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1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ar-SA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8" marR="91448" anchor="ctr" horzOverflow="overflow">
                    <a:lnL w="12700" cap="flat" cmpd="thinThick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thinThick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thinThick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thinThick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5D6C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8741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1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ar-SA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8" marR="91448" anchor="ctr" horzOverflow="overflow">
                    <a:lnL w="28575" cap="flat" cmpd="thinThick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thinThick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thinThick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thinThick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D9BD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1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ar-SA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8" marR="91448" anchor="ctr" horzOverflow="overflow">
                    <a:lnL w="12700" cap="flat" cmpd="thinThick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thinThick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thinThick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thinThick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5D6C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" name="Text Box 58">
            <a:extLst>
              <a:ext uri="{FF2B5EF4-FFF2-40B4-BE49-F238E27FC236}">
                <a16:creationId xmlns:a16="http://schemas.microsoft.com/office/drawing/2014/main" id="{2AF018A9-327C-F84B-A229-EC6528F438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48751" y="2579688"/>
            <a:ext cx="11334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ar-SA" altLang="ar-SA" sz="2400"/>
              <a:t>٥٤</a:t>
            </a:r>
            <a:endParaRPr lang="en-US" altLang="ar-SA" sz="2400"/>
          </a:p>
        </p:txBody>
      </p:sp>
      <p:sp>
        <p:nvSpPr>
          <p:cNvPr id="3" name="Text Box 58">
            <a:extLst>
              <a:ext uri="{FF2B5EF4-FFF2-40B4-BE49-F238E27FC236}">
                <a16:creationId xmlns:a16="http://schemas.microsoft.com/office/drawing/2014/main" id="{EA6AF642-2EAD-834B-B912-4E45543A4B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05914" y="3392488"/>
            <a:ext cx="8096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ar-SA" altLang="ar-SA" sz="2400"/>
              <a:t>٤٠</a:t>
            </a:r>
            <a:endParaRPr lang="en-US" altLang="ar-SA" baseline="30000">
              <a:solidFill>
                <a:srgbClr val="FF0000"/>
              </a:solidFill>
            </a:endParaRPr>
          </a:p>
        </p:txBody>
      </p:sp>
      <p:sp>
        <p:nvSpPr>
          <p:cNvPr id="4" name="Text Box 58">
            <a:extLst>
              <a:ext uri="{FF2B5EF4-FFF2-40B4-BE49-F238E27FC236}">
                <a16:creationId xmlns:a16="http://schemas.microsoft.com/office/drawing/2014/main" id="{799CB18B-719F-414C-BB49-20E195A3A8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75725" y="5175250"/>
            <a:ext cx="12065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/>
              <a:t>ق . م . أ</a:t>
            </a:r>
            <a:endParaRPr lang="en-US" altLang="ar-SA" sz="2400"/>
          </a:p>
        </p:txBody>
      </p:sp>
      <p:sp>
        <p:nvSpPr>
          <p:cNvPr id="5" name="Text Box 58">
            <a:extLst>
              <a:ext uri="{FF2B5EF4-FFF2-40B4-BE49-F238E27FC236}">
                <a16:creationId xmlns:a16="http://schemas.microsoft.com/office/drawing/2014/main" id="{0DAFBEE5-48FD-F84A-85C5-909E66660E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4413" y="2579688"/>
            <a:ext cx="25574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/>
              <a:t>٢ × ٣ × ٣ × ٣</a:t>
            </a:r>
            <a:endParaRPr lang="en-US" altLang="ar-SA" sz="2400"/>
          </a:p>
        </p:txBody>
      </p:sp>
      <p:sp>
        <p:nvSpPr>
          <p:cNvPr id="6" name="Text Box 58">
            <a:extLst>
              <a:ext uri="{FF2B5EF4-FFF2-40B4-BE49-F238E27FC236}">
                <a16:creationId xmlns:a16="http://schemas.microsoft.com/office/drawing/2014/main" id="{E6F0D5CD-A5DF-574C-A4D6-B31A63C248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08951" y="5175250"/>
            <a:ext cx="542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/>
              <a:t>٢</a:t>
            </a:r>
            <a:endParaRPr lang="en-US" altLang="ar-SA" sz="2400"/>
          </a:p>
        </p:txBody>
      </p:sp>
      <p:sp>
        <p:nvSpPr>
          <p:cNvPr id="7" name="Text Box 58">
            <a:extLst>
              <a:ext uri="{FF2B5EF4-FFF2-40B4-BE49-F238E27FC236}">
                <a16:creationId xmlns:a16="http://schemas.microsoft.com/office/drawing/2014/main" id="{3B278D3B-8BBE-9744-807C-901BA1C2AC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91288" y="3403600"/>
            <a:ext cx="2159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/>
              <a:t>٢ × ٢ × ٢ × ٥ </a:t>
            </a:r>
            <a:endParaRPr lang="en-US" altLang="ar-SA" sz="2400"/>
          </a:p>
        </p:txBody>
      </p:sp>
      <p:sp>
        <p:nvSpPr>
          <p:cNvPr id="126027" name="Oval 75">
            <a:extLst>
              <a:ext uri="{FF2B5EF4-FFF2-40B4-BE49-F238E27FC236}">
                <a16:creationId xmlns:a16="http://schemas.microsoft.com/office/drawing/2014/main" id="{2CECE154-5740-DE41-BCEA-D7ECADE042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69886" y="3338395"/>
            <a:ext cx="259765" cy="519351"/>
          </a:xfrm>
          <a:prstGeom prst="ellipse">
            <a:avLst/>
          </a:prstGeom>
          <a:noFill/>
          <a:ln w="28575" algn="ctr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9933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ar-SA" altLang="ar-SA" sz="1800"/>
          </a:p>
        </p:txBody>
      </p:sp>
      <p:sp>
        <p:nvSpPr>
          <p:cNvPr id="126028" name="Oval 76">
            <a:extLst>
              <a:ext uri="{FF2B5EF4-FFF2-40B4-BE49-F238E27FC236}">
                <a16:creationId xmlns:a16="http://schemas.microsoft.com/office/drawing/2014/main" id="{9F1724FD-BA02-084F-8A29-B6E633F832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66711" y="2517657"/>
            <a:ext cx="259765" cy="519351"/>
          </a:xfrm>
          <a:prstGeom prst="ellipse">
            <a:avLst/>
          </a:prstGeom>
          <a:noFill/>
          <a:ln w="28575" algn="ctr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9933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ar-SA" altLang="ar-SA" sz="1800"/>
          </a:p>
        </p:txBody>
      </p:sp>
      <p:sp>
        <p:nvSpPr>
          <p:cNvPr id="8" name="Text Box 58">
            <a:extLst>
              <a:ext uri="{FF2B5EF4-FFF2-40B4-BE49-F238E27FC236}">
                <a16:creationId xmlns:a16="http://schemas.microsoft.com/office/drawing/2014/main" id="{DAD90BF4-F0DB-5746-9D4F-83C6AD0211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16701" y="5905500"/>
            <a:ext cx="10969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/>
              <a:t>٢ كيس</a:t>
            </a:r>
            <a:endParaRPr lang="en-US" altLang="ar-SA" sz="2400"/>
          </a:p>
        </p:txBody>
      </p:sp>
      <p:pic>
        <p:nvPicPr>
          <p:cNvPr id="31818" name="Picture 80">
            <a:extLst>
              <a:ext uri="{FF2B5EF4-FFF2-40B4-BE49-F238E27FC236}">
                <a16:creationId xmlns:a16="http://schemas.microsoft.com/office/drawing/2014/main" id="{B85D3559-21CE-6244-9484-10A4B6DCB6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46" t="-791"/>
          <a:stretch/>
        </p:blipFill>
        <p:spPr bwMode="auto">
          <a:xfrm>
            <a:off x="8108950" y="39689"/>
            <a:ext cx="1919287" cy="606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9933"/>
                </a:solidFill>
              </a14:hiddenFill>
            </a:ext>
            <a:ext uri="{91240B29-F687-4F45-9708-019B960494DF}">
              <a14:hiddenLine xmlns:a14="http://schemas.microsoft.com/office/drawing/2010/main" w="57150" cmpd="thinThick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" name="Text Box 58">
            <a:extLst>
              <a:ext uri="{FF2B5EF4-FFF2-40B4-BE49-F238E27FC236}">
                <a16:creationId xmlns:a16="http://schemas.microsoft.com/office/drawing/2014/main" id="{6BF9140D-6169-B54F-BBE1-77DCD7A993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05914" y="4306888"/>
            <a:ext cx="8096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ar-SA" altLang="ar-SA" sz="2400"/>
              <a:t>٣٠</a:t>
            </a:r>
            <a:endParaRPr lang="en-US" altLang="ar-SA" baseline="30000">
              <a:solidFill>
                <a:srgbClr val="FF0000"/>
              </a:solidFill>
            </a:endParaRPr>
          </a:p>
        </p:txBody>
      </p:sp>
      <p:sp>
        <p:nvSpPr>
          <p:cNvPr id="10" name="Text Box 58">
            <a:extLst>
              <a:ext uri="{FF2B5EF4-FFF2-40B4-BE49-F238E27FC236}">
                <a16:creationId xmlns:a16="http://schemas.microsoft.com/office/drawing/2014/main" id="{1F0C11A5-5472-EC4F-BEF6-CF813026E0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62788" y="4318000"/>
            <a:ext cx="15875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/>
              <a:t>٢ × ٣ × ٥ </a:t>
            </a:r>
            <a:endParaRPr lang="en-US" altLang="ar-SA" sz="2400"/>
          </a:p>
        </p:txBody>
      </p:sp>
      <p:sp>
        <p:nvSpPr>
          <p:cNvPr id="126042" name="Oval 90">
            <a:extLst>
              <a:ext uri="{FF2B5EF4-FFF2-40B4-BE49-F238E27FC236}">
                <a16:creationId xmlns:a16="http://schemas.microsoft.com/office/drawing/2014/main" id="{E6FABEE8-9AC5-7744-BADE-3EA6CA0BB7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69886" y="4252795"/>
            <a:ext cx="259765" cy="519351"/>
          </a:xfrm>
          <a:prstGeom prst="ellipse">
            <a:avLst/>
          </a:prstGeom>
          <a:noFill/>
          <a:ln w="28575" algn="ctr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9933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ar-SA" altLang="ar-SA" sz="1800"/>
          </a:p>
        </p:txBody>
      </p:sp>
      <p:pic>
        <p:nvPicPr>
          <p:cNvPr id="126045" name="Picture 93">
            <a:extLst>
              <a:ext uri="{FF2B5EF4-FFF2-40B4-BE49-F238E27FC236}">
                <a16:creationId xmlns:a16="http://schemas.microsoft.com/office/drawing/2014/main" id="{70171C27-C7BB-1749-B655-1C6456B978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1888" y="1739901"/>
            <a:ext cx="3255962" cy="1465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9933"/>
                </a:solidFill>
              </a14:hiddenFill>
            </a:ext>
            <a:ext uri="{91240B29-F687-4F45-9708-019B960494DF}">
              <a14:hiddenLine xmlns:a14="http://schemas.microsoft.com/office/drawing/2010/main" w="57150" cmpd="thinThick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pSp>
        <p:nvGrpSpPr>
          <p:cNvPr id="126184" name="Group 232">
            <a:extLst>
              <a:ext uri="{FF2B5EF4-FFF2-40B4-BE49-F238E27FC236}">
                <a16:creationId xmlns:a16="http://schemas.microsoft.com/office/drawing/2014/main" id="{54CEC1EA-8ABE-3E4C-B572-4B3349C0E061}"/>
              </a:ext>
            </a:extLst>
          </p:cNvPr>
          <p:cNvGrpSpPr>
            <a:grpSpLocks/>
          </p:cNvGrpSpPr>
          <p:nvPr/>
        </p:nvGrpSpPr>
        <p:grpSpPr bwMode="auto">
          <a:xfrm>
            <a:off x="3857626" y="3590926"/>
            <a:ext cx="1757363" cy="2735263"/>
            <a:chOff x="1330" y="2262"/>
            <a:chExt cx="1107" cy="1723"/>
          </a:xfrm>
        </p:grpSpPr>
        <p:pic>
          <p:nvPicPr>
            <p:cNvPr id="31829" name="Picture 224">
              <a:extLst>
                <a:ext uri="{FF2B5EF4-FFF2-40B4-BE49-F238E27FC236}">
                  <a16:creationId xmlns:a16="http://schemas.microsoft.com/office/drawing/2014/main" id="{3917061A-3ADB-BC48-99D5-960D37F15F1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30" y="2262"/>
              <a:ext cx="1107" cy="17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9933"/>
                  </a:solidFill>
                </a14:hiddenFill>
              </a:ext>
              <a:ext uri="{91240B29-F687-4F45-9708-019B960494DF}">
                <a14:hiddenLine xmlns:a14="http://schemas.microsoft.com/office/drawing/2010/main" w="57150" cmpd="thinThick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31830" name="Text Box 58">
              <a:extLst>
                <a:ext uri="{FF2B5EF4-FFF2-40B4-BE49-F238E27FC236}">
                  <a16:creationId xmlns:a16="http://schemas.microsoft.com/office/drawing/2014/main" id="{929BD26E-5E2A-7541-9BD3-7C1938B553D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-594181">
              <a:off x="1630" y="2956"/>
              <a:ext cx="804" cy="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7150" cmpd="thinThick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ar-SA" altLang="ar-SA" sz="2000">
                  <a:solidFill>
                    <a:schemeClr val="accent2"/>
                  </a:solidFill>
                </a:rPr>
                <a:t>٢٠ بالشوفان والزبيب</a:t>
              </a:r>
              <a:endParaRPr lang="en-US" altLang="ar-SA" sz="2000">
                <a:solidFill>
                  <a:schemeClr val="accent2"/>
                </a:solidFill>
              </a:endParaRPr>
            </a:p>
          </p:txBody>
        </p:sp>
        <p:sp>
          <p:nvSpPr>
            <p:cNvPr id="31831" name="Text Box 58">
              <a:extLst>
                <a:ext uri="{FF2B5EF4-FFF2-40B4-BE49-F238E27FC236}">
                  <a16:creationId xmlns:a16="http://schemas.microsoft.com/office/drawing/2014/main" id="{0B845142-428B-7A4E-8D25-806465CD920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-606432">
              <a:off x="1630" y="2525"/>
              <a:ext cx="713" cy="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7150" cmpd="thinThick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ar-SA" altLang="ar-SA" sz="2000">
                  <a:solidFill>
                    <a:srgbClr val="006600"/>
                  </a:solidFill>
                </a:rPr>
                <a:t>٢٧ برقائق الشوكولاته</a:t>
              </a:r>
              <a:endParaRPr lang="en-US" altLang="ar-SA" sz="2000">
                <a:solidFill>
                  <a:srgbClr val="006600"/>
                </a:solidFill>
              </a:endParaRPr>
            </a:p>
          </p:txBody>
        </p:sp>
        <p:sp>
          <p:nvSpPr>
            <p:cNvPr id="31832" name="Text Box 58">
              <a:extLst>
                <a:ext uri="{FF2B5EF4-FFF2-40B4-BE49-F238E27FC236}">
                  <a16:creationId xmlns:a16="http://schemas.microsoft.com/office/drawing/2014/main" id="{C9D95D2B-C11F-B14D-927A-FA73D4D28DD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-642018">
              <a:off x="1720" y="3353"/>
              <a:ext cx="703" cy="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7150" cmpd="thinThick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ar-SA" altLang="ar-SA" sz="2000">
                  <a:solidFill>
                    <a:srgbClr val="FF0000"/>
                  </a:solidFill>
                </a:rPr>
                <a:t>١٥ بزبدة الفستق</a:t>
              </a:r>
              <a:endParaRPr lang="en-US" altLang="ar-SA" sz="2000">
                <a:solidFill>
                  <a:srgbClr val="FF0000"/>
                </a:solidFill>
              </a:endParaRPr>
            </a:p>
          </p:txBody>
        </p:sp>
      </p:grpSp>
      <p:grpSp>
        <p:nvGrpSpPr>
          <p:cNvPr id="126185" name="Group 233">
            <a:extLst>
              <a:ext uri="{FF2B5EF4-FFF2-40B4-BE49-F238E27FC236}">
                <a16:creationId xmlns:a16="http://schemas.microsoft.com/office/drawing/2014/main" id="{6E1F7A23-CA4C-C04B-AA65-2E59AD2E9814}"/>
              </a:ext>
            </a:extLst>
          </p:cNvPr>
          <p:cNvGrpSpPr>
            <a:grpSpLocks/>
          </p:cNvGrpSpPr>
          <p:nvPr/>
        </p:nvGrpSpPr>
        <p:grpSpPr bwMode="auto">
          <a:xfrm>
            <a:off x="2128838" y="3670301"/>
            <a:ext cx="1757362" cy="2735263"/>
            <a:chOff x="1447" y="2312"/>
            <a:chExt cx="1107" cy="1723"/>
          </a:xfrm>
        </p:grpSpPr>
        <p:pic>
          <p:nvPicPr>
            <p:cNvPr id="31825" name="Picture 234">
              <a:extLst>
                <a:ext uri="{FF2B5EF4-FFF2-40B4-BE49-F238E27FC236}">
                  <a16:creationId xmlns:a16="http://schemas.microsoft.com/office/drawing/2014/main" id="{6C9FA206-26C5-D742-AEA6-7DEC61DD082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7" y="2312"/>
              <a:ext cx="1107" cy="17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9933"/>
                  </a:solidFill>
                </a14:hiddenFill>
              </a:ext>
              <a:ext uri="{91240B29-F687-4F45-9708-019B960494DF}">
                <a14:hiddenLine xmlns:a14="http://schemas.microsoft.com/office/drawing/2010/main" w="57150" cmpd="thinThick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31826" name="Text Box 58">
              <a:extLst>
                <a:ext uri="{FF2B5EF4-FFF2-40B4-BE49-F238E27FC236}">
                  <a16:creationId xmlns:a16="http://schemas.microsoft.com/office/drawing/2014/main" id="{4DFC6558-B88C-EE47-9FB2-2B2FC537B08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-594181">
              <a:off x="1747" y="3006"/>
              <a:ext cx="804" cy="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7150" cmpd="thinThick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ar-SA" altLang="ar-SA" sz="2000">
                  <a:solidFill>
                    <a:schemeClr val="accent2"/>
                  </a:solidFill>
                </a:rPr>
                <a:t>٢٠ بالشوفان والزبيب</a:t>
              </a:r>
              <a:endParaRPr lang="en-US" altLang="ar-SA" sz="2000">
                <a:solidFill>
                  <a:schemeClr val="accent2"/>
                </a:solidFill>
              </a:endParaRPr>
            </a:p>
          </p:txBody>
        </p:sp>
        <p:sp>
          <p:nvSpPr>
            <p:cNvPr id="31827" name="Text Box 58">
              <a:extLst>
                <a:ext uri="{FF2B5EF4-FFF2-40B4-BE49-F238E27FC236}">
                  <a16:creationId xmlns:a16="http://schemas.microsoft.com/office/drawing/2014/main" id="{9604BBBC-34B2-8C48-A745-86F8C22A9A2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-606432">
              <a:off x="1747" y="2575"/>
              <a:ext cx="713" cy="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7150" cmpd="thinThick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ar-SA" altLang="ar-SA" sz="2000">
                  <a:solidFill>
                    <a:srgbClr val="006600"/>
                  </a:solidFill>
                </a:rPr>
                <a:t>٢٧ برقائق الشوكولاته</a:t>
              </a:r>
              <a:endParaRPr lang="en-US" altLang="ar-SA" sz="2000">
                <a:solidFill>
                  <a:srgbClr val="006600"/>
                </a:solidFill>
              </a:endParaRPr>
            </a:p>
          </p:txBody>
        </p:sp>
        <p:sp>
          <p:nvSpPr>
            <p:cNvPr id="31828" name="Text Box 58">
              <a:extLst>
                <a:ext uri="{FF2B5EF4-FFF2-40B4-BE49-F238E27FC236}">
                  <a16:creationId xmlns:a16="http://schemas.microsoft.com/office/drawing/2014/main" id="{BD2CAA5F-B6BD-074E-89DA-E118C262F6A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-642018">
              <a:off x="1837" y="3403"/>
              <a:ext cx="703" cy="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7150" cmpd="thinThick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ar-SA" altLang="ar-SA" sz="2000">
                  <a:solidFill>
                    <a:srgbClr val="FF0000"/>
                  </a:solidFill>
                </a:rPr>
                <a:t>١٥ بزبدة الفستق</a:t>
              </a:r>
              <a:endParaRPr lang="en-US" altLang="ar-SA" sz="2000">
                <a:solidFill>
                  <a:srgbClr val="FF0000"/>
                </a:solidFill>
              </a:endParaRPr>
            </a:p>
          </p:txBody>
        </p:sp>
      </p:grpSp>
      <p:sp>
        <p:nvSpPr>
          <p:cNvPr id="76" name="مربع نص 75">
            <a:extLst>
              <a:ext uri="{FF2B5EF4-FFF2-40B4-BE49-F238E27FC236}">
                <a16:creationId xmlns:a16="http://schemas.microsoft.com/office/drawing/2014/main" id="{4C40E4AC-A5D9-4D4C-BC01-D0DB765F776E}"/>
              </a:ext>
            </a:extLst>
          </p:cNvPr>
          <p:cNvSpPr txBox="1"/>
          <p:nvPr/>
        </p:nvSpPr>
        <p:spPr>
          <a:xfrm>
            <a:off x="10271664" y="297712"/>
            <a:ext cx="1179601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/>
              <a:t>٢٢</a:t>
            </a:r>
            <a:r>
              <a:rPr lang="ar-SA"/>
              <a:t>/صـ٦٢</a:t>
            </a:r>
            <a:endParaRPr lang="ar-SA" dirty="0"/>
          </a:p>
        </p:txBody>
      </p:sp>
      <p:pic>
        <p:nvPicPr>
          <p:cNvPr id="77" name="صورة 76">
            <a:extLst>
              <a:ext uri="{FF2B5EF4-FFF2-40B4-BE49-F238E27FC236}">
                <a16:creationId xmlns:a16="http://schemas.microsoft.com/office/drawing/2014/main" id="{0EB3BF2A-AA08-D240-84A6-2ECB84A6150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alphaModFix amt="50000"/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GlowEdges/>
                    </a14:imgEffect>
                  </a14:imgLayer>
                </a14:imgProps>
              </a:ext>
            </a:extLst>
          </a:blip>
          <a:srcRect b="25551"/>
          <a:stretch/>
        </p:blipFill>
        <p:spPr>
          <a:xfrm>
            <a:off x="446567" y="5044441"/>
            <a:ext cx="1433033" cy="1016116"/>
          </a:xfrm>
          <a:prstGeom prst="rect">
            <a:avLst/>
          </a:prstGeom>
          <a:ln>
            <a:noFill/>
          </a:ln>
        </p:spPr>
      </p:pic>
      <p:sp>
        <p:nvSpPr>
          <p:cNvPr id="11" name="عنصر نائب لرقم الشريحة 10">
            <a:extLst>
              <a:ext uri="{FF2B5EF4-FFF2-40B4-BE49-F238E27FC236}">
                <a16:creationId xmlns:a16="http://schemas.microsoft.com/office/drawing/2014/main" id="{BE6D276A-FDB9-1B88-915A-1E75A5D651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A3627-5448-6340-AE5D-967BA302A46C}" type="slidenum">
              <a:rPr lang="ar-SA" smtClean="0"/>
              <a:t>307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4129335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0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60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60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260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800" decel="100000"/>
                                        <p:tgtEl>
                                          <p:spTgt spid="1260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800" decel="100000" fill="hold"/>
                                        <p:tgtEl>
                                          <p:spTgt spid="1260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800" decel="100000" fill="hold"/>
                                        <p:tgtEl>
                                          <p:spTgt spid="1260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1260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60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60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60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60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4" dur="1000"/>
                                        <p:tgtEl>
                                          <p:spTgt spid="126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 nodeType="clickPar">
                      <p:stCondLst>
                        <p:cond delay="indefinite"/>
                      </p:stCondLst>
                      <p:childTnLst>
                        <p:par>
                          <p:cTn id="7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6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800" decel="100000"/>
                                        <p:tgtEl>
                                          <p:spTgt spid="126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800" decel="100000" fill="hold"/>
                                        <p:tgtEl>
                                          <p:spTgt spid="1260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800" decel="100000" fill="hold"/>
                                        <p:tgtEl>
                                          <p:spTgt spid="126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800" decel="100000" fill="hold"/>
                                        <p:tgtEl>
                                          <p:spTgt spid="126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6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6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800" decel="100000"/>
                                        <p:tgtEl>
                                          <p:spTgt spid="126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800" decel="100000" fill="hold"/>
                                        <p:tgtEl>
                                          <p:spTgt spid="1260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800" decel="100000" fill="hold"/>
                                        <p:tgtEl>
                                          <p:spTgt spid="126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800" decel="100000" fill="hold"/>
                                        <p:tgtEl>
                                          <p:spTgt spid="126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6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6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800" decel="100000"/>
                                        <p:tgtEl>
                                          <p:spTgt spid="1260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800" decel="100000" fill="hold"/>
                                        <p:tgtEl>
                                          <p:spTgt spid="1260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800" decel="100000" fill="hold"/>
                                        <p:tgtEl>
                                          <p:spTgt spid="1260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800" decel="100000" fill="hold"/>
                                        <p:tgtEl>
                                          <p:spTgt spid="1260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60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60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 nodeType="clickPar">
                      <p:stCondLst>
                        <p:cond delay="indefinite"/>
                      </p:stCondLst>
                      <p:childTnLst>
                        <p:par>
                          <p:cTn id="10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0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 nodeType="clickPar">
                      <p:stCondLst>
                        <p:cond delay="indefinite"/>
                      </p:stCondLst>
                      <p:childTnLst>
                        <p:par>
                          <p:cTn id="10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3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3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13" dur="1000"/>
                                        <p:tgtEl>
                                          <p:spTgt spid="3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 nodeType="clickPar">
                      <p:stCondLst>
                        <p:cond delay="indefinite"/>
                      </p:stCondLst>
                      <p:childTnLst>
                        <p:par>
                          <p:cTn id="1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6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 nodeType="clickPar">
                      <p:stCondLst>
                        <p:cond delay="indefinite"/>
                      </p:stCondLst>
                      <p:childTnLst>
                        <p:par>
                          <p:cTn id="1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5" dur="1000" fill="hold"/>
                                        <p:tgtEl>
                                          <p:spTgt spid="1261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1000" fill="hold"/>
                                        <p:tgtEl>
                                          <p:spTgt spid="1261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 nodeType="clickPar">
                      <p:stCondLst>
                        <p:cond delay="indefinite"/>
                      </p:stCondLst>
                      <p:childTnLst>
                        <p:par>
                          <p:cTn id="1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1" dur="1000" fill="hold"/>
                                        <p:tgtEl>
                                          <p:spTgt spid="1261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" dur="1000" fill="hold"/>
                                        <p:tgtEl>
                                          <p:spTgt spid="1261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6001" grpId="0" animBg="1"/>
      <p:bldP spid="3130" grpId="0"/>
      <p:bldP spid="2" grpId="0"/>
      <p:bldP spid="3" grpId="0"/>
      <p:bldP spid="4" grpId="0"/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شكل حر: شكل 1">
            <a:extLst>
              <a:ext uri="{FF2B5EF4-FFF2-40B4-BE49-F238E27FC236}">
                <a16:creationId xmlns:a16="http://schemas.microsoft.com/office/drawing/2014/main" id="{C716C3C6-23FB-F74D-95E5-74B73F9A3676}"/>
              </a:ext>
            </a:extLst>
          </p:cNvPr>
          <p:cNvSpPr/>
          <p:nvPr/>
        </p:nvSpPr>
        <p:spPr>
          <a:xfrm flipH="1">
            <a:off x="5680566" y="656107"/>
            <a:ext cx="5673233" cy="5924801"/>
          </a:xfrm>
          <a:custGeom>
            <a:avLst/>
            <a:gdLst>
              <a:gd name="connsiteX0" fmla="*/ 10138460 w 10466513"/>
              <a:gd name="connsiteY0" fmla="*/ 24 h 5745020"/>
              <a:gd name="connsiteX1" fmla="*/ 327808 w 10466513"/>
              <a:gd name="connsiteY1" fmla="*/ 24 h 5745020"/>
              <a:gd name="connsiteX2" fmla="*/ -122 w 10466513"/>
              <a:gd name="connsiteY2" fmla="*/ 250916 h 5745020"/>
              <a:gd name="connsiteX3" fmla="*/ -122 w 10466513"/>
              <a:gd name="connsiteY3" fmla="*/ 5482773 h 5745020"/>
              <a:gd name="connsiteX4" fmla="*/ 327808 w 10466513"/>
              <a:gd name="connsiteY4" fmla="*/ 5745044 h 5745020"/>
              <a:gd name="connsiteX5" fmla="*/ 10138460 w 10466513"/>
              <a:gd name="connsiteY5" fmla="*/ 5745044 h 5745020"/>
              <a:gd name="connsiteX6" fmla="*/ 10466391 w 10466513"/>
              <a:gd name="connsiteY6" fmla="*/ 5482773 h 5745020"/>
              <a:gd name="connsiteX7" fmla="*/ 10466391 w 10466513"/>
              <a:gd name="connsiteY7" fmla="*/ 250916 h 5745020"/>
              <a:gd name="connsiteX8" fmla="*/ 10138460 w 10466513"/>
              <a:gd name="connsiteY8" fmla="*/ 24 h 5745020"/>
              <a:gd name="connsiteX0" fmla="*/ 10138582 w 10466513"/>
              <a:gd name="connsiteY0" fmla="*/ 0 h 5745020"/>
              <a:gd name="connsiteX1" fmla="*/ 5329173 w 10466513"/>
              <a:gd name="connsiteY1" fmla="*/ 5189 h 5745020"/>
              <a:gd name="connsiteX2" fmla="*/ 327930 w 10466513"/>
              <a:gd name="connsiteY2" fmla="*/ 0 h 5745020"/>
              <a:gd name="connsiteX3" fmla="*/ 0 w 10466513"/>
              <a:gd name="connsiteY3" fmla="*/ 250892 h 5745020"/>
              <a:gd name="connsiteX4" fmla="*/ 0 w 10466513"/>
              <a:gd name="connsiteY4" fmla="*/ 5482749 h 5745020"/>
              <a:gd name="connsiteX5" fmla="*/ 327930 w 10466513"/>
              <a:gd name="connsiteY5" fmla="*/ 5745020 h 5745020"/>
              <a:gd name="connsiteX6" fmla="*/ 10138582 w 10466513"/>
              <a:gd name="connsiteY6" fmla="*/ 5745020 h 5745020"/>
              <a:gd name="connsiteX7" fmla="*/ 10466513 w 10466513"/>
              <a:gd name="connsiteY7" fmla="*/ 5482749 h 5745020"/>
              <a:gd name="connsiteX8" fmla="*/ 10466513 w 10466513"/>
              <a:gd name="connsiteY8" fmla="*/ 250892 h 5745020"/>
              <a:gd name="connsiteX9" fmla="*/ 10138582 w 10466513"/>
              <a:gd name="connsiteY9" fmla="*/ 0 h 5745020"/>
              <a:gd name="connsiteX0" fmla="*/ 10138582 w 10466513"/>
              <a:gd name="connsiteY0" fmla="*/ 0 h 5745020"/>
              <a:gd name="connsiteX1" fmla="*/ 5329173 w 10466513"/>
              <a:gd name="connsiteY1" fmla="*/ 5189 h 5745020"/>
              <a:gd name="connsiteX2" fmla="*/ 327930 w 10466513"/>
              <a:gd name="connsiteY2" fmla="*/ 0 h 5745020"/>
              <a:gd name="connsiteX3" fmla="*/ 0 w 10466513"/>
              <a:gd name="connsiteY3" fmla="*/ 250892 h 5745020"/>
              <a:gd name="connsiteX4" fmla="*/ 0 w 10466513"/>
              <a:gd name="connsiteY4" fmla="*/ 5482749 h 5745020"/>
              <a:gd name="connsiteX5" fmla="*/ 327930 w 10466513"/>
              <a:gd name="connsiteY5" fmla="*/ 5745020 h 5745020"/>
              <a:gd name="connsiteX6" fmla="*/ 5275167 w 10466513"/>
              <a:gd name="connsiteY6" fmla="*/ 5729986 h 5745020"/>
              <a:gd name="connsiteX7" fmla="*/ 10138582 w 10466513"/>
              <a:gd name="connsiteY7" fmla="*/ 5745020 h 5745020"/>
              <a:gd name="connsiteX8" fmla="*/ 10466513 w 10466513"/>
              <a:gd name="connsiteY8" fmla="*/ 5482749 h 5745020"/>
              <a:gd name="connsiteX9" fmla="*/ 10466513 w 10466513"/>
              <a:gd name="connsiteY9" fmla="*/ 250892 h 5745020"/>
              <a:gd name="connsiteX10" fmla="*/ 10138582 w 10466513"/>
              <a:gd name="connsiteY10" fmla="*/ 0 h 5745020"/>
              <a:gd name="connsiteX0" fmla="*/ 10138582 w 10466513"/>
              <a:gd name="connsiteY0" fmla="*/ 0 h 5745020"/>
              <a:gd name="connsiteX1" fmla="*/ 5329173 w 10466513"/>
              <a:gd name="connsiteY1" fmla="*/ 5189 h 5745020"/>
              <a:gd name="connsiteX2" fmla="*/ 327930 w 10466513"/>
              <a:gd name="connsiteY2" fmla="*/ 0 h 5745020"/>
              <a:gd name="connsiteX3" fmla="*/ 0 w 10466513"/>
              <a:gd name="connsiteY3" fmla="*/ 250892 h 5745020"/>
              <a:gd name="connsiteX4" fmla="*/ 0 w 10466513"/>
              <a:gd name="connsiteY4" fmla="*/ 5482749 h 5745020"/>
              <a:gd name="connsiteX5" fmla="*/ 327930 w 10466513"/>
              <a:gd name="connsiteY5" fmla="*/ 5745020 h 5745020"/>
              <a:gd name="connsiteX6" fmla="*/ 5275167 w 10466513"/>
              <a:gd name="connsiteY6" fmla="*/ 5729986 h 5745020"/>
              <a:gd name="connsiteX7" fmla="*/ 10138582 w 10466513"/>
              <a:gd name="connsiteY7" fmla="*/ 5745020 h 5745020"/>
              <a:gd name="connsiteX8" fmla="*/ 10466513 w 10466513"/>
              <a:gd name="connsiteY8" fmla="*/ 5482749 h 5745020"/>
              <a:gd name="connsiteX9" fmla="*/ 10138582 w 10466513"/>
              <a:gd name="connsiteY9" fmla="*/ 0 h 5745020"/>
              <a:gd name="connsiteX0" fmla="*/ 10466513 w 10466513"/>
              <a:gd name="connsiteY0" fmla="*/ 5482749 h 5745020"/>
              <a:gd name="connsiteX1" fmla="*/ 5329173 w 10466513"/>
              <a:gd name="connsiteY1" fmla="*/ 5189 h 5745020"/>
              <a:gd name="connsiteX2" fmla="*/ 327930 w 10466513"/>
              <a:gd name="connsiteY2" fmla="*/ 0 h 5745020"/>
              <a:gd name="connsiteX3" fmla="*/ 0 w 10466513"/>
              <a:gd name="connsiteY3" fmla="*/ 250892 h 5745020"/>
              <a:gd name="connsiteX4" fmla="*/ 0 w 10466513"/>
              <a:gd name="connsiteY4" fmla="*/ 5482749 h 5745020"/>
              <a:gd name="connsiteX5" fmla="*/ 327930 w 10466513"/>
              <a:gd name="connsiteY5" fmla="*/ 5745020 h 5745020"/>
              <a:gd name="connsiteX6" fmla="*/ 5275167 w 10466513"/>
              <a:gd name="connsiteY6" fmla="*/ 5729986 h 5745020"/>
              <a:gd name="connsiteX7" fmla="*/ 10138582 w 10466513"/>
              <a:gd name="connsiteY7" fmla="*/ 5745020 h 5745020"/>
              <a:gd name="connsiteX8" fmla="*/ 10466513 w 10466513"/>
              <a:gd name="connsiteY8" fmla="*/ 5482749 h 5745020"/>
              <a:gd name="connsiteX0" fmla="*/ 10138582 w 10138601"/>
              <a:gd name="connsiteY0" fmla="*/ 5745020 h 5745020"/>
              <a:gd name="connsiteX1" fmla="*/ 5329173 w 10138601"/>
              <a:gd name="connsiteY1" fmla="*/ 5189 h 5745020"/>
              <a:gd name="connsiteX2" fmla="*/ 327930 w 10138601"/>
              <a:gd name="connsiteY2" fmla="*/ 0 h 5745020"/>
              <a:gd name="connsiteX3" fmla="*/ 0 w 10138601"/>
              <a:gd name="connsiteY3" fmla="*/ 250892 h 5745020"/>
              <a:gd name="connsiteX4" fmla="*/ 0 w 10138601"/>
              <a:gd name="connsiteY4" fmla="*/ 5482749 h 5745020"/>
              <a:gd name="connsiteX5" fmla="*/ 327930 w 10138601"/>
              <a:gd name="connsiteY5" fmla="*/ 5745020 h 5745020"/>
              <a:gd name="connsiteX6" fmla="*/ 5275167 w 10138601"/>
              <a:gd name="connsiteY6" fmla="*/ 5729986 h 5745020"/>
              <a:gd name="connsiteX7" fmla="*/ 10138582 w 10138601"/>
              <a:gd name="connsiteY7" fmla="*/ 5745020 h 5745020"/>
              <a:gd name="connsiteX0" fmla="*/ 5275167 w 5329173"/>
              <a:gd name="connsiteY0" fmla="*/ 5729986 h 5745020"/>
              <a:gd name="connsiteX1" fmla="*/ 5329173 w 5329173"/>
              <a:gd name="connsiteY1" fmla="*/ 5189 h 5745020"/>
              <a:gd name="connsiteX2" fmla="*/ 327930 w 5329173"/>
              <a:gd name="connsiteY2" fmla="*/ 0 h 5745020"/>
              <a:gd name="connsiteX3" fmla="*/ 0 w 5329173"/>
              <a:gd name="connsiteY3" fmla="*/ 250892 h 5745020"/>
              <a:gd name="connsiteX4" fmla="*/ 0 w 5329173"/>
              <a:gd name="connsiteY4" fmla="*/ 5482749 h 5745020"/>
              <a:gd name="connsiteX5" fmla="*/ 327930 w 5329173"/>
              <a:gd name="connsiteY5" fmla="*/ 5745020 h 5745020"/>
              <a:gd name="connsiteX6" fmla="*/ 5275167 w 5329173"/>
              <a:gd name="connsiteY6" fmla="*/ 5729986 h 5745020"/>
              <a:gd name="connsiteX0" fmla="*/ 5275167 w 5294883"/>
              <a:gd name="connsiteY0" fmla="*/ 5747657 h 5762691"/>
              <a:gd name="connsiteX1" fmla="*/ 5294883 w 5294883"/>
              <a:gd name="connsiteY1" fmla="*/ 0 h 5762691"/>
              <a:gd name="connsiteX2" fmla="*/ 327930 w 5294883"/>
              <a:gd name="connsiteY2" fmla="*/ 17671 h 5762691"/>
              <a:gd name="connsiteX3" fmla="*/ 0 w 5294883"/>
              <a:gd name="connsiteY3" fmla="*/ 268563 h 5762691"/>
              <a:gd name="connsiteX4" fmla="*/ 0 w 5294883"/>
              <a:gd name="connsiteY4" fmla="*/ 5500420 h 5762691"/>
              <a:gd name="connsiteX5" fmla="*/ 327930 w 5294883"/>
              <a:gd name="connsiteY5" fmla="*/ 5762691 h 5762691"/>
              <a:gd name="connsiteX6" fmla="*/ 5275167 w 5294883"/>
              <a:gd name="connsiteY6" fmla="*/ 5747657 h 5762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294883" h="5762691">
                <a:moveTo>
                  <a:pt x="5275167" y="5747657"/>
                </a:moveTo>
                <a:lnTo>
                  <a:pt x="5294883" y="0"/>
                </a:lnTo>
                <a:lnTo>
                  <a:pt x="327930" y="17671"/>
                </a:lnTo>
                <a:cubicBezTo>
                  <a:pt x="144341" y="17671"/>
                  <a:pt x="0" y="126839"/>
                  <a:pt x="0" y="268563"/>
                </a:cubicBezTo>
                <a:lnTo>
                  <a:pt x="0" y="5500420"/>
                </a:lnTo>
                <a:cubicBezTo>
                  <a:pt x="0" y="5642083"/>
                  <a:pt x="144341" y="5762691"/>
                  <a:pt x="327930" y="5762691"/>
                </a:cubicBezTo>
                <a:lnTo>
                  <a:pt x="5275167" y="5747657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6080" cap="flat">
            <a:noFill/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dirty="0"/>
          </a:p>
        </p:txBody>
      </p:sp>
      <p:pic>
        <p:nvPicPr>
          <p:cNvPr id="18438" name="صورة 15">
            <a:extLst>
              <a:ext uri="{FF2B5EF4-FFF2-40B4-BE49-F238E27FC236}">
                <a16:creationId xmlns:a16="http://schemas.microsoft.com/office/drawing/2014/main" id="{01E9444D-C1AC-6C4C-8994-C38480B519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786043" y="772039"/>
            <a:ext cx="5462284" cy="580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545B457A-30AB-8E4E-A983-2BF8920F643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"/>
          </a:blip>
          <a:stretch>
            <a:fillRect/>
          </a:stretch>
        </p:blipFill>
        <p:spPr>
          <a:xfrm>
            <a:off x="1631504" y="1618458"/>
            <a:ext cx="4167852" cy="4178299"/>
          </a:xfrm>
          <a:prstGeom prst="rect">
            <a:avLst/>
          </a:prstGeom>
          <a:ln>
            <a:noFill/>
          </a:ln>
        </p:spPr>
      </p:pic>
      <p:sp>
        <p:nvSpPr>
          <p:cNvPr id="3" name="عنصر نائب لرقم الشريحة 2">
            <a:extLst>
              <a:ext uri="{FF2B5EF4-FFF2-40B4-BE49-F238E27FC236}">
                <a16:creationId xmlns:a16="http://schemas.microsoft.com/office/drawing/2014/main" id="{A382803C-B9C2-F9AE-CA49-57465442BA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327C1-2275-4E9A-BB1F-123345649A01}" type="slidenum">
              <a:rPr lang="ar-SA" smtClean="0"/>
              <a:pPr/>
              <a:t>308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1372086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شكل حر: شكل 1">
            <a:extLst>
              <a:ext uri="{FF2B5EF4-FFF2-40B4-BE49-F238E27FC236}">
                <a16:creationId xmlns:a16="http://schemas.microsoft.com/office/drawing/2014/main" id="{C716C3C6-23FB-F74D-95E5-74B73F9A3676}"/>
              </a:ext>
            </a:extLst>
          </p:cNvPr>
          <p:cNvSpPr/>
          <p:nvPr/>
        </p:nvSpPr>
        <p:spPr>
          <a:xfrm>
            <a:off x="955965" y="429491"/>
            <a:ext cx="5583380" cy="5926859"/>
          </a:xfrm>
          <a:custGeom>
            <a:avLst/>
            <a:gdLst>
              <a:gd name="connsiteX0" fmla="*/ 10138460 w 10466513"/>
              <a:gd name="connsiteY0" fmla="*/ 24 h 5745020"/>
              <a:gd name="connsiteX1" fmla="*/ 327808 w 10466513"/>
              <a:gd name="connsiteY1" fmla="*/ 24 h 5745020"/>
              <a:gd name="connsiteX2" fmla="*/ -122 w 10466513"/>
              <a:gd name="connsiteY2" fmla="*/ 250916 h 5745020"/>
              <a:gd name="connsiteX3" fmla="*/ -122 w 10466513"/>
              <a:gd name="connsiteY3" fmla="*/ 5482773 h 5745020"/>
              <a:gd name="connsiteX4" fmla="*/ 327808 w 10466513"/>
              <a:gd name="connsiteY4" fmla="*/ 5745044 h 5745020"/>
              <a:gd name="connsiteX5" fmla="*/ 10138460 w 10466513"/>
              <a:gd name="connsiteY5" fmla="*/ 5745044 h 5745020"/>
              <a:gd name="connsiteX6" fmla="*/ 10466391 w 10466513"/>
              <a:gd name="connsiteY6" fmla="*/ 5482773 h 5745020"/>
              <a:gd name="connsiteX7" fmla="*/ 10466391 w 10466513"/>
              <a:gd name="connsiteY7" fmla="*/ 250916 h 5745020"/>
              <a:gd name="connsiteX8" fmla="*/ 10138460 w 10466513"/>
              <a:gd name="connsiteY8" fmla="*/ 24 h 5745020"/>
              <a:gd name="connsiteX0" fmla="*/ 10138582 w 10466513"/>
              <a:gd name="connsiteY0" fmla="*/ 0 h 5745020"/>
              <a:gd name="connsiteX1" fmla="*/ 5329173 w 10466513"/>
              <a:gd name="connsiteY1" fmla="*/ 5189 h 5745020"/>
              <a:gd name="connsiteX2" fmla="*/ 327930 w 10466513"/>
              <a:gd name="connsiteY2" fmla="*/ 0 h 5745020"/>
              <a:gd name="connsiteX3" fmla="*/ 0 w 10466513"/>
              <a:gd name="connsiteY3" fmla="*/ 250892 h 5745020"/>
              <a:gd name="connsiteX4" fmla="*/ 0 w 10466513"/>
              <a:gd name="connsiteY4" fmla="*/ 5482749 h 5745020"/>
              <a:gd name="connsiteX5" fmla="*/ 327930 w 10466513"/>
              <a:gd name="connsiteY5" fmla="*/ 5745020 h 5745020"/>
              <a:gd name="connsiteX6" fmla="*/ 10138582 w 10466513"/>
              <a:gd name="connsiteY6" fmla="*/ 5745020 h 5745020"/>
              <a:gd name="connsiteX7" fmla="*/ 10466513 w 10466513"/>
              <a:gd name="connsiteY7" fmla="*/ 5482749 h 5745020"/>
              <a:gd name="connsiteX8" fmla="*/ 10466513 w 10466513"/>
              <a:gd name="connsiteY8" fmla="*/ 250892 h 5745020"/>
              <a:gd name="connsiteX9" fmla="*/ 10138582 w 10466513"/>
              <a:gd name="connsiteY9" fmla="*/ 0 h 5745020"/>
              <a:gd name="connsiteX0" fmla="*/ 10138582 w 10466513"/>
              <a:gd name="connsiteY0" fmla="*/ 0 h 5745020"/>
              <a:gd name="connsiteX1" fmla="*/ 5329173 w 10466513"/>
              <a:gd name="connsiteY1" fmla="*/ 5189 h 5745020"/>
              <a:gd name="connsiteX2" fmla="*/ 327930 w 10466513"/>
              <a:gd name="connsiteY2" fmla="*/ 0 h 5745020"/>
              <a:gd name="connsiteX3" fmla="*/ 0 w 10466513"/>
              <a:gd name="connsiteY3" fmla="*/ 250892 h 5745020"/>
              <a:gd name="connsiteX4" fmla="*/ 0 w 10466513"/>
              <a:gd name="connsiteY4" fmla="*/ 5482749 h 5745020"/>
              <a:gd name="connsiteX5" fmla="*/ 327930 w 10466513"/>
              <a:gd name="connsiteY5" fmla="*/ 5745020 h 5745020"/>
              <a:gd name="connsiteX6" fmla="*/ 5275167 w 10466513"/>
              <a:gd name="connsiteY6" fmla="*/ 5729986 h 5745020"/>
              <a:gd name="connsiteX7" fmla="*/ 10138582 w 10466513"/>
              <a:gd name="connsiteY7" fmla="*/ 5745020 h 5745020"/>
              <a:gd name="connsiteX8" fmla="*/ 10466513 w 10466513"/>
              <a:gd name="connsiteY8" fmla="*/ 5482749 h 5745020"/>
              <a:gd name="connsiteX9" fmla="*/ 10466513 w 10466513"/>
              <a:gd name="connsiteY9" fmla="*/ 250892 h 5745020"/>
              <a:gd name="connsiteX10" fmla="*/ 10138582 w 10466513"/>
              <a:gd name="connsiteY10" fmla="*/ 0 h 5745020"/>
              <a:gd name="connsiteX0" fmla="*/ 10138582 w 10466513"/>
              <a:gd name="connsiteY0" fmla="*/ 0 h 5745020"/>
              <a:gd name="connsiteX1" fmla="*/ 5329173 w 10466513"/>
              <a:gd name="connsiteY1" fmla="*/ 5189 h 5745020"/>
              <a:gd name="connsiteX2" fmla="*/ 327930 w 10466513"/>
              <a:gd name="connsiteY2" fmla="*/ 0 h 5745020"/>
              <a:gd name="connsiteX3" fmla="*/ 0 w 10466513"/>
              <a:gd name="connsiteY3" fmla="*/ 250892 h 5745020"/>
              <a:gd name="connsiteX4" fmla="*/ 0 w 10466513"/>
              <a:gd name="connsiteY4" fmla="*/ 5482749 h 5745020"/>
              <a:gd name="connsiteX5" fmla="*/ 327930 w 10466513"/>
              <a:gd name="connsiteY5" fmla="*/ 5745020 h 5745020"/>
              <a:gd name="connsiteX6" fmla="*/ 5275167 w 10466513"/>
              <a:gd name="connsiteY6" fmla="*/ 5729986 h 5745020"/>
              <a:gd name="connsiteX7" fmla="*/ 10138582 w 10466513"/>
              <a:gd name="connsiteY7" fmla="*/ 5745020 h 5745020"/>
              <a:gd name="connsiteX8" fmla="*/ 10466513 w 10466513"/>
              <a:gd name="connsiteY8" fmla="*/ 5482749 h 5745020"/>
              <a:gd name="connsiteX9" fmla="*/ 10138582 w 10466513"/>
              <a:gd name="connsiteY9" fmla="*/ 0 h 5745020"/>
              <a:gd name="connsiteX0" fmla="*/ 10466513 w 10466513"/>
              <a:gd name="connsiteY0" fmla="*/ 5482749 h 5745020"/>
              <a:gd name="connsiteX1" fmla="*/ 5329173 w 10466513"/>
              <a:gd name="connsiteY1" fmla="*/ 5189 h 5745020"/>
              <a:gd name="connsiteX2" fmla="*/ 327930 w 10466513"/>
              <a:gd name="connsiteY2" fmla="*/ 0 h 5745020"/>
              <a:gd name="connsiteX3" fmla="*/ 0 w 10466513"/>
              <a:gd name="connsiteY3" fmla="*/ 250892 h 5745020"/>
              <a:gd name="connsiteX4" fmla="*/ 0 w 10466513"/>
              <a:gd name="connsiteY4" fmla="*/ 5482749 h 5745020"/>
              <a:gd name="connsiteX5" fmla="*/ 327930 w 10466513"/>
              <a:gd name="connsiteY5" fmla="*/ 5745020 h 5745020"/>
              <a:gd name="connsiteX6" fmla="*/ 5275167 w 10466513"/>
              <a:gd name="connsiteY6" fmla="*/ 5729986 h 5745020"/>
              <a:gd name="connsiteX7" fmla="*/ 10138582 w 10466513"/>
              <a:gd name="connsiteY7" fmla="*/ 5745020 h 5745020"/>
              <a:gd name="connsiteX8" fmla="*/ 10466513 w 10466513"/>
              <a:gd name="connsiteY8" fmla="*/ 5482749 h 5745020"/>
              <a:gd name="connsiteX0" fmla="*/ 10138582 w 10138601"/>
              <a:gd name="connsiteY0" fmla="*/ 5745020 h 5745020"/>
              <a:gd name="connsiteX1" fmla="*/ 5329173 w 10138601"/>
              <a:gd name="connsiteY1" fmla="*/ 5189 h 5745020"/>
              <a:gd name="connsiteX2" fmla="*/ 327930 w 10138601"/>
              <a:gd name="connsiteY2" fmla="*/ 0 h 5745020"/>
              <a:gd name="connsiteX3" fmla="*/ 0 w 10138601"/>
              <a:gd name="connsiteY3" fmla="*/ 250892 h 5745020"/>
              <a:gd name="connsiteX4" fmla="*/ 0 w 10138601"/>
              <a:gd name="connsiteY4" fmla="*/ 5482749 h 5745020"/>
              <a:gd name="connsiteX5" fmla="*/ 327930 w 10138601"/>
              <a:gd name="connsiteY5" fmla="*/ 5745020 h 5745020"/>
              <a:gd name="connsiteX6" fmla="*/ 5275167 w 10138601"/>
              <a:gd name="connsiteY6" fmla="*/ 5729986 h 5745020"/>
              <a:gd name="connsiteX7" fmla="*/ 10138582 w 10138601"/>
              <a:gd name="connsiteY7" fmla="*/ 5745020 h 5745020"/>
              <a:gd name="connsiteX0" fmla="*/ 5275167 w 5329173"/>
              <a:gd name="connsiteY0" fmla="*/ 5729986 h 5745020"/>
              <a:gd name="connsiteX1" fmla="*/ 5329173 w 5329173"/>
              <a:gd name="connsiteY1" fmla="*/ 5189 h 5745020"/>
              <a:gd name="connsiteX2" fmla="*/ 327930 w 5329173"/>
              <a:gd name="connsiteY2" fmla="*/ 0 h 5745020"/>
              <a:gd name="connsiteX3" fmla="*/ 0 w 5329173"/>
              <a:gd name="connsiteY3" fmla="*/ 250892 h 5745020"/>
              <a:gd name="connsiteX4" fmla="*/ 0 w 5329173"/>
              <a:gd name="connsiteY4" fmla="*/ 5482749 h 5745020"/>
              <a:gd name="connsiteX5" fmla="*/ 327930 w 5329173"/>
              <a:gd name="connsiteY5" fmla="*/ 5745020 h 5745020"/>
              <a:gd name="connsiteX6" fmla="*/ 5275167 w 5329173"/>
              <a:gd name="connsiteY6" fmla="*/ 5729986 h 5745020"/>
              <a:gd name="connsiteX0" fmla="*/ 5275167 w 5294883"/>
              <a:gd name="connsiteY0" fmla="*/ 5747657 h 5762691"/>
              <a:gd name="connsiteX1" fmla="*/ 5294883 w 5294883"/>
              <a:gd name="connsiteY1" fmla="*/ 0 h 5762691"/>
              <a:gd name="connsiteX2" fmla="*/ 327930 w 5294883"/>
              <a:gd name="connsiteY2" fmla="*/ 17671 h 5762691"/>
              <a:gd name="connsiteX3" fmla="*/ 0 w 5294883"/>
              <a:gd name="connsiteY3" fmla="*/ 268563 h 5762691"/>
              <a:gd name="connsiteX4" fmla="*/ 0 w 5294883"/>
              <a:gd name="connsiteY4" fmla="*/ 5500420 h 5762691"/>
              <a:gd name="connsiteX5" fmla="*/ 327930 w 5294883"/>
              <a:gd name="connsiteY5" fmla="*/ 5762691 h 5762691"/>
              <a:gd name="connsiteX6" fmla="*/ 5275167 w 5294883"/>
              <a:gd name="connsiteY6" fmla="*/ 5747657 h 5762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294883" h="5762691">
                <a:moveTo>
                  <a:pt x="5275167" y="5747657"/>
                </a:moveTo>
                <a:lnTo>
                  <a:pt x="5294883" y="0"/>
                </a:lnTo>
                <a:lnTo>
                  <a:pt x="327930" y="17671"/>
                </a:lnTo>
                <a:cubicBezTo>
                  <a:pt x="144341" y="17671"/>
                  <a:pt x="0" y="126839"/>
                  <a:pt x="0" y="268563"/>
                </a:cubicBezTo>
                <a:lnTo>
                  <a:pt x="0" y="5500420"/>
                </a:lnTo>
                <a:cubicBezTo>
                  <a:pt x="0" y="5642083"/>
                  <a:pt x="144341" y="5762691"/>
                  <a:pt x="327930" y="5762691"/>
                </a:cubicBezTo>
                <a:lnTo>
                  <a:pt x="5275167" y="5747657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6080" cap="flat">
            <a:noFill/>
            <a:prstDash val="solid"/>
            <a:miter/>
          </a:ln>
        </p:spPr>
        <p:txBody>
          <a:bodyPr rtlCol="1" anchor="ctr"/>
          <a:lstStyle/>
          <a:p>
            <a:pPr marL="0" algn="l" defTabSz="914400" rtl="0" eaLnBrk="1" latinLnBrk="0" hangingPunct="1">
              <a:defRPr/>
            </a:pPr>
            <a:endParaRPr lang="ar-EG" dirty="0"/>
          </a:p>
        </p:txBody>
      </p:sp>
      <p:pic>
        <p:nvPicPr>
          <p:cNvPr id="18438" name="صورة 15">
            <a:extLst>
              <a:ext uri="{FF2B5EF4-FFF2-40B4-BE49-F238E27FC236}">
                <a16:creationId xmlns:a16="http://schemas.microsoft.com/office/drawing/2014/main" id="{01E9444D-C1AC-6C4C-8994-C38480B519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219" y="521722"/>
            <a:ext cx="5306289" cy="5718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545B457A-30AB-8E4E-A983-2BF8920F643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"/>
          </a:blip>
          <a:stretch>
            <a:fillRect/>
          </a:stretch>
        </p:blipFill>
        <p:spPr>
          <a:xfrm>
            <a:off x="7594656" y="1576895"/>
            <a:ext cx="4167852" cy="4178299"/>
          </a:xfrm>
          <a:prstGeom prst="rect">
            <a:avLst/>
          </a:prstGeom>
          <a:ln>
            <a:noFill/>
          </a:ln>
        </p:spPr>
      </p:pic>
      <p:sp>
        <p:nvSpPr>
          <p:cNvPr id="3" name="عنصر نائب لرقم الشريحة 2">
            <a:extLst>
              <a:ext uri="{FF2B5EF4-FFF2-40B4-BE49-F238E27FC236}">
                <a16:creationId xmlns:a16="http://schemas.microsoft.com/office/drawing/2014/main" id="{A382803C-B9C2-F9AE-CA49-57465442BA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327C1-2275-4E9A-BB1F-123345649A01}" type="slidenum">
              <a:rPr lang="ar-SA" smtClean="0"/>
              <a:pPr/>
              <a:t>289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5733400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51">
            <a:extLst>
              <a:ext uri="{FF2B5EF4-FFF2-40B4-BE49-F238E27FC236}">
                <a16:creationId xmlns:a16="http://schemas.microsoft.com/office/drawing/2014/main" id="{952C0073-5D88-7D42-9350-A3773A7167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1875" y="152400"/>
            <a:ext cx="2508250" cy="325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9933"/>
                </a:solidFill>
              </a14:hiddenFill>
            </a:ext>
            <a:ext uri="{91240B29-F687-4F45-9708-019B960494DF}">
              <a14:hiddenLine xmlns:a14="http://schemas.microsoft.com/office/drawing/2010/main" w="57150" cmpd="thinThick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130" name="Text Box 58">
            <a:extLst>
              <a:ext uri="{FF2B5EF4-FFF2-40B4-BE49-F238E27FC236}">
                <a16:creationId xmlns:a16="http://schemas.microsoft.com/office/drawing/2014/main" id="{CB315D57-49C3-0749-999C-3E31C5FFF5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80439" y="2792413"/>
            <a:ext cx="19129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/>
              <a:t>ما العدد الأولي ؟</a:t>
            </a:r>
            <a:endParaRPr lang="en-US" altLang="ar-SA" sz="2400"/>
          </a:p>
        </p:txBody>
      </p:sp>
      <p:sp>
        <p:nvSpPr>
          <p:cNvPr id="2" name="Text Box 58">
            <a:extLst>
              <a:ext uri="{FF2B5EF4-FFF2-40B4-BE49-F238E27FC236}">
                <a16:creationId xmlns:a16="http://schemas.microsoft.com/office/drawing/2014/main" id="{3454420A-2F8F-4C48-9D04-81E7FD376B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72038" y="2600326"/>
            <a:ext cx="37846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>
                <a:solidFill>
                  <a:srgbClr val="FF0000"/>
                </a:solidFill>
              </a:rPr>
              <a:t>العدد الأولي هو عدد كلي أكبر من ١ وعاملاه ١ والعدد نفسه فقط .</a:t>
            </a:r>
            <a:endParaRPr lang="en-US" altLang="ar-SA" sz="2400">
              <a:solidFill>
                <a:srgbClr val="FF0000"/>
              </a:solidFill>
            </a:endParaRPr>
          </a:p>
        </p:txBody>
      </p:sp>
      <p:sp>
        <p:nvSpPr>
          <p:cNvPr id="3" name="Text Box 58">
            <a:extLst>
              <a:ext uri="{FF2B5EF4-FFF2-40B4-BE49-F238E27FC236}">
                <a16:creationId xmlns:a16="http://schemas.microsoft.com/office/drawing/2014/main" id="{E0AAB886-EB46-8C4E-8DFD-BD3750CD30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72375" y="3608388"/>
            <a:ext cx="292100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dirty="0"/>
              <a:t>حلل العددين ١٥ ، ٦٠ إلى عواملها الأولية</a:t>
            </a:r>
            <a:endParaRPr lang="en-US" altLang="ar-SA" sz="2400" dirty="0"/>
          </a:p>
        </p:txBody>
      </p:sp>
      <p:sp>
        <p:nvSpPr>
          <p:cNvPr id="4" name="Text Box 58">
            <a:extLst>
              <a:ext uri="{FF2B5EF4-FFF2-40B4-BE49-F238E27FC236}">
                <a16:creationId xmlns:a16="http://schemas.microsoft.com/office/drawing/2014/main" id="{699FC2DA-6B3A-8C42-96D8-8FB5249CF3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00601" y="3608388"/>
            <a:ext cx="27717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>
                <a:solidFill>
                  <a:srgbClr val="FF0000"/>
                </a:solidFill>
              </a:rPr>
              <a:t>١٥ = ٣ × ٥</a:t>
            </a:r>
            <a:endParaRPr lang="en-US" altLang="ar-SA" sz="2400">
              <a:solidFill>
                <a:srgbClr val="FF0000"/>
              </a:solidFill>
            </a:endParaRPr>
          </a:p>
        </p:txBody>
      </p:sp>
      <p:sp>
        <p:nvSpPr>
          <p:cNvPr id="5" name="Text Box 58">
            <a:extLst>
              <a:ext uri="{FF2B5EF4-FFF2-40B4-BE49-F238E27FC236}">
                <a16:creationId xmlns:a16="http://schemas.microsoft.com/office/drawing/2014/main" id="{6EC19222-5AB9-8F43-9B78-8DE468F9F0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00601" y="4081463"/>
            <a:ext cx="27717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>
                <a:solidFill>
                  <a:srgbClr val="FF0000"/>
                </a:solidFill>
              </a:rPr>
              <a:t>٦٠ = ٢ × ٢ × ٣ × ٥</a:t>
            </a:r>
            <a:endParaRPr lang="en-US" altLang="ar-SA" sz="2400">
              <a:solidFill>
                <a:srgbClr val="FF0000"/>
              </a:solidFill>
            </a:endParaRPr>
          </a:p>
        </p:txBody>
      </p:sp>
      <p:sp>
        <p:nvSpPr>
          <p:cNvPr id="6" name="Text Box 58">
            <a:extLst>
              <a:ext uri="{FF2B5EF4-FFF2-40B4-BE49-F238E27FC236}">
                <a16:creationId xmlns:a16="http://schemas.microsoft.com/office/drawing/2014/main" id="{7FF64C26-1B26-8D4B-82D2-40D558BF83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83225" y="4659313"/>
            <a:ext cx="5010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/>
              <a:t>ما العوامل الأوليةالمشتركة للعددين ١٥ ، ٦٠  ؟</a:t>
            </a:r>
            <a:endParaRPr lang="en-US" altLang="ar-SA" sz="2400"/>
          </a:p>
        </p:txBody>
      </p:sp>
      <p:sp>
        <p:nvSpPr>
          <p:cNvPr id="7" name="Text Box 58">
            <a:extLst>
              <a:ext uri="{FF2B5EF4-FFF2-40B4-BE49-F238E27FC236}">
                <a16:creationId xmlns:a16="http://schemas.microsoft.com/office/drawing/2014/main" id="{8B397945-A607-1D44-B9D9-5AC4BCA827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24450" y="4659313"/>
            <a:ext cx="43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>
                <a:solidFill>
                  <a:srgbClr val="FF0000"/>
                </a:solidFill>
              </a:rPr>
              <a:t>٣</a:t>
            </a:r>
            <a:endParaRPr lang="en-US" altLang="ar-SA" sz="2400">
              <a:solidFill>
                <a:srgbClr val="FF0000"/>
              </a:solidFill>
            </a:endParaRPr>
          </a:p>
        </p:txBody>
      </p:sp>
      <p:sp>
        <p:nvSpPr>
          <p:cNvPr id="8" name="Text Box 58">
            <a:extLst>
              <a:ext uri="{FF2B5EF4-FFF2-40B4-BE49-F238E27FC236}">
                <a16:creationId xmlns:a16="http://schemas.microsoft.com/office/drawing/2014/main" id="{C723F7AD-DC83-D742-B50B-A1637BE346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35525" y="4652963"/>
            <a:ext cx="43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/>
              <a:t>،</a:t>
            </a:r>
            <a:endParaRPr lang="en-US" altLang="ar-SA" sz="2400"/>
          </a:p>
        </p:txBody>
      </p:sp>
      <p:sp>
        <p:nvSpPr>
          <p:cNvPr id="9" name="Text Box 58">
            <a:extLst>
              <a:ext uri="{FF2B5EF4-FFF2-40B4-BE49-F238E27FC236}">
                <a16:creationId xmlns:a16="http://schemas.microsoft.com/office/drawing/2014/main" id="{7C0D88CB-643B-8E40-9114-4F088E29C3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19625" y="4652963"/>
            <a:ext cx="43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>
                <a:solidFill>
                  <a:srgbClr val="FF0000"/>
                </a:solidFill>
              </a:rPr>
              <a:t>٥</a:t>
            </a:r>
            <a:endParaRPr lang="en-US" altLang="ar-SA" sz="2400">
              <a:solidFill>
                <a:srgbClr val="FF0000"/>
              </a:solidFill>
            </a:endParaRPr>
          </a:p>
        </p:txBody>
      </p:sp>
      <p:sp>
        <p:nvSpPr>
          <p:cNvPr id="10" name="Text Box 58">
            <a:extLst>
              <a:ext uri="{FF2B5EF4-FFF2-40B4-BE49-F238E27FC236}">
                <a16:creationId xmlns:a16="http://schemas.microsoft.com/office/drawing/2014/main" id="{A97052EA-752E-E245-B4FE-C3887F0802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59601" y="5337175"/>
            <a:ext cx="35290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/>
              <a:t>أوجد ق . م . أ للعددين ١٥ ، ٦٠</a:t>
            </a:r>
            <a:endParaRPr lang="en-US" altLang="ar-SA" sz="2400"/>
          </a:p>
        </p:txBody>
      </p:sp>
      <p:sp>
        <p:nvSpPr>
          <p:cNvPr id="11" name="Text Box 58">
            <a:extLst>
              <a:ext uri="{FF2B5EF4-FFF2-40B4-BE49-F238E27FC236}">
                <a16:creationId xmlns:a16="http://schemas.microsoft.com/office/drawing/2014/main" id="{EB41E0E1-BBDC-0447-88AF-B4CBE27041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35525" y="5337175"/>
            <a:ext cx="18367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>
                <a:solidFill>
                  <a:srgbClr val="FF0000"/>
                </a:solidFill>
              </a:rPr>
              <a:t>٣ × ٥ = ١٥</a:t>
            </a:r>
            <a:endParaRPr lang="en-US" altLang="ar-SA" sz="2400">
              <a:solidFill>
                <a:srgbClr val="FF0000"/>
              </a:solidFill>
            </a:endParaRPr>
          </a:p>
        </p:txBody>
      </p:sp>
      <p:sp>
        <p:nvSpPr>
          <p:cNvPr id="12" name="Text Box 58">
            <a:extLst>
              <a:ext uri="{FF2B5EF4-FFF2-40B4-BE49-F238E27FC236}">
                <a16:creationId xmlns:a16="http://schemas.microsoft.com/office/drawing/2014/main" id="{B9BAA1E6-3E9C-3246-8701-12A90C106E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37364" y="5751513"/>
            <a:ext cx="48244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dirty="0"/>
              <a:t>ما نوع وعدد القلائد التي يمكن أن تعملها هند ؟</a:t>
            </a:r>
            <a:r>
              <a:rPr lang="en-US" altLang="ar-SA" sz="2400" dirty="0"/>
              <a:t> </a:t>
            </a:r>
          </a:p>
        </p:txBody>
      </p:sp>
      <p:sp>
        <p:nvSpPr>
          <p:cNvPr id="13" name="Text Box 58">
            <a:extLst>
              <a:ext uri="{FF2B5EF4-FFF2-40B4-BE49-F238E27FC236}">
                <a16:creationId xmlns:a16="http://schemas.microsoft.com/office/drawing/2014/main" id="{2D4EB2DA-04B5-5B46-8043-0CE1D8597A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34869" y="5913436"/>
            <a:ext cx="9731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dirty="0">
                <a:solidFill>
                  <a:srgbClr val="FF0000"/>
                </a:solidFill>
              </a:rPr>
              <a:t>٥ قلائد</a:t>
            </a:r>
            <a:endParaRPr lang="en-US" altLang="ar-SA" sz="2400" dirty="0">
              <a:solidFill>
                <a:srgbClr val="FF0000"/>
              </a:solidFill>
            </a:endParaRPr>
          </a:p>
        </p:txBody>
      </p:sp>
      <p:sp>
        <p:nvSpPr>
          <p:cNvPr id="14" name="Text Box 58">
            <a:extLst>
              <a:ext uri="{FF2B5EF4-FFF2-40B4-BE49-F238E27FC236}">
                <a16:creationId xmlns:a16="http://schemas.microsoft.com/office/drawing/2014/main" id="{6B9B0917-BD1B-314A-BB0E-C09423EC38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75946" y="5969000"/>
            <a:ext cx="15859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dirty="0">
                <a:solidFill>
                  <a:srgbClr val="006600"/>
                </a:solidFill>
              </a:rPr>
              <a:t>٤ فضية اللون</a:t>
            </a:r>
            <a:endParaRPr lang="en-US" altLang="ar-SA" sz="2400" dirty="0">
              <a:solidFill>
                <a:srgbClr val="006600"/>
              </a:solidFill>
            </a:endParaRPr>
          </a:p>
        </p:txBody>
      </p:sp>
      <p:sp>
        <p:nvSpPr>
          <p:cNvPr id="15" name="Text Box 58">
            <a:extLst>
              <a:ext uri="{FF2B5EF4-FFF2-40B4-BE49-F238E27FC236}">
                <a16:creationId xmlns:a16="http://schemas.microsoft.com/office/drawing/2014/main" id="{868DAA2B-682D-2E49-A4C4-87055BDD41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18596" y="6035676"/>
            <a:ext cx="16573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dirty="0">
                <a:solidFill>
                  <a:schemeClr val="accent2"/>
                </a:solidFill>
              </a:rPr>
              <a:t>١ ذهبية اللون</a:t>
            </a:r>
            <a:endParaRPr lang="en-US" altLang="ar-SA" sz="2400" dirty="0">
              <a:solidFill>
                <a:schemeClr val="accent2"/>
              </a:solidFill>
            </a:endParaRPr>
          </a:p>
        </p:txBody>
      </p:sp>
      <p:sp>
        <p:nvSpPr>
          <p:cNvPr id="127044" name="Oval 68">
            <a:extLst>
              <a:ext uri="{FF2B5EF4-FFF2-40B4-BE49-F238E27FC236}">
                <a16:creationId xmlns:a16="http://schemas.microsoft.com/office/drawing/2014/main" id="{3D898110-655A-CB45-A8EF-8F0EE065DD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77599" y="3533657"/>
            <a:ext cx="259765" cy="519351"/>
          </a:xfrm>
          <a:prstGeom prst="ellipse">
            <a:avLst/>
          </a:prstGeom>
          <a:noFill/>
          <a:ln w="28575" algn="ctr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9933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ar-SA" altLang="ar-SA" sz="1800"/>
          </a:p>
        </p:txBody>
      </p:sp>
      <p:sp>
        <p:nvSpPr>
          <p:cNvPr id="127045" name="Oval 69">
            <a:extLst>
              <a:ext uri="{FF2B5EF4-FFF2-40B4-BE49-F238E27FC236}">
                <a16:creationId xmlns:a16="http://schemas.microsoft.com/office/drawing/2014/main" id="{E3479FE1-C7D6-154E-89A7-0556C7C2F8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47311" y="4001970"/>
            <a:ext cx="259765" cy="519351"/>
          </a:xfrm>
          <a:prstGeom prst="ellipse">
            <a:avLst/>
          </a:prstGeom>
          <a:noFill/>
          <a:ln w="28575" algn="ctr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9933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ar-SA" altLang="ar-SA" sz="1800"/>
          </a:p>
        </p:txBody>
      </p:sp>
      <p:sp>
        <p:nvSpPr>
          <p:cNvPr id="127046" name="Oval 70">
            <a:extLst>
              <a:ext uri="{FF2B5EF4-FFF2-40B4-BE49-F238E27FC236}">
                <a16:creationId xmlns:a16="http://schemas.microsoft.com/office/drawing/2014/main" id="{5EECDCAE-3C6B-B446-8489-0E7CF8B218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72774" y="3547945"/>
            <a:ext cx="259765" cy="519351"/>
          </a:xfrm>
          <a:prstGeom prst="ellipse">
            <a:avLst/>
          </a:prstGeom>
          <a:noFill/>
          <a:ln w="28575" algn="ctr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9933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ar-SA" altLang="ar-SA" sz="1800"/>
          </a:p>
        </p:txBody>
      </p:sp>
      <p:sp>
        <p:nvSpPr>
          <p:cNvPr id="127047" name="Oval 71">
            <a:extLst>
              <a:ext uri="{FF2B5EF4-FFF2-40B4-BE49-F238E27FC236}">
                <a16:creationId xmlns:a16="http://schemas.microsoft.com/office/drawing/2014/main" id="{83CD0226-58A4-654B-8EE1-BEB2103E7B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29786" y="4001970"/>
            <a:ext cx="259765" cy="519351"/>
          </a:xfrm>
          <a:prstGeom prst="ellipse">
            <a:avLst/>
          </a:prstGeom>
          <a:noFill/>
          <a:ln w="28575" algn="ctr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9933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ar-SA" altLang="ar-SA" sz="1800"/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4938D4C3-9288-FA46-899C-CA85CA9DD0B9}"/>
              </a:ext>
            </a:extLst>
          </p:cNvPr>
          <p:cNvSpPr txBox="1"/>
          <p:nvPr/>
        </p:nvSpPr>
        <p:spPr>
          <a:xfrm>
            <a:off x="10832438" y="45023"/>
            <a:ext cx="829339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/>
              <a:t>صـ٦٠</a:t>
            </a:r>
          </a:p>
        </p:txBody>
      </p:sp>
      <p:pic>
        <p:nvPicPr>
          <p:cNvPr id="25" name="صورة 24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0670EEC0-F16C-AB40-8BF8-82E0EA269BE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29" t="27742" r="74643" b="45128"/>
          <a:stretch/>
        </p:blipFill>
        <p:spPr>
          <a:xfrm>
            <a:off x="246311" y="108523"/>
            <a:ext cx="4070103" cy="3440231"/>
          </a:xfrm>
          <a:prstGeom prst="rect">
            <a:avLst/>
          </a:prstGeom>
        </p:spPr>
      </p:pic>
      <p:pic>
        <p:nvPicPr>
          <p:cNvPr id="26" name="صورة 25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F9A8BD63-5F9E-D941-ADFA-A05A5D26284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658" t="22302" r="25813" b="53172"/>
          <a:stretch/>
        </p:blipFill>
        <p:spPr>
          <a:xfrm>
            <a:off x="5556250" y="484189"/>
            <a:ext cx="5688013" cy="2170302"/>
          </a:xfrm>
          <a:prstGeom prst="rect">
            <a:avLst/>
          </a:prstGeom>
        </p:spPr>
      </p:pic>
      <p:pic>
        <p:nvPicPr>
          <p:cNvPr id="27" name="صورة 26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F99B43B7-E233-1043-9B37-90FF7451845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105" t="47442" r="25814" b="32443"/>
          <a:stretch/>
        </p:blipFill>
        <p:spPr>
          <a:xfrm>
            <a:off x="428333" y="3367088"/>
            <a:ext cx="4049130" cy="2632315"/>
          </a:xfrm>
          <a:prstGeom prst="rect">
            <a:avLst/>
          </a:prstGeom>
        </p:spPr>
      </p:pic>
      <p:sp>
        <p:nvSpPr>
          <p:cNvPr id="17" name="عنصر نائب لرقم الشريحة 16">
            <a:extLst>
              <a:ext uri="{FF2B5EF4-FFF2-40B4-BE49-F238E27FC236}">
                <a16:creationId xmlns:a16="http://schemas.microsoft.com/office/drawing/2014/main" id="{7B6196E0-78AF-E403-CE6A-76C40E3D00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A3627-5448-6340-AE5D-967BA302A46C}" type="slidenum">
              <a:rPr lang="ar-SA" smtClean="0"/>
              <a:t>290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7379033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800" decel="100000"/>
                                        <p:tgtEl>
                                          <p:spTgt spid="1270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800" decel="100000" fill="hold"/>
                                        <p:tgtEl>
                                          <p:spTgt spid="1270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800" decel="100000" fill="hold"/>
                                        <p:tgtEl>
                                          <p:spTgt spid="1270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800" decel="100000" fill="hold"/>
                                        <p:tgtEl>
                                          <p:spTgt spid="1270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70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70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800" decel="100000"/>
                                        <p:tgtEl>
                                          <p:spTgt spid="1270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800" decel="100000" fill="hold"/>
                                        <p:tgtEl>
                                          <p:spTgt spid="1270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800" decel="100000" fill="hold"/>
                                        <p:tgtEl>
                                          <p:spTgt spid="1270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800" decel="100000" fill="hold"/>
                                        <p:tgtEl>
                                          <p:spTgt spid="1270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70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70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 nodeType="clickPar">
                      <p:stCondLst>
                        <p:cond delay="indefinite"/>
                      </p:stCondLst>
                      <p:childTnLst>
                        <p:par>
                          <p:cTn id="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6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 nodeType="clickPar">
                      <p:stCondLst>
                        <p:cond delay="indefinite"/>
                      </p:stCondLst>
                      <p:childTnLst>
                        <p:par>
                          <p:cTn id="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0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81" dur="1000"/>
                                        <p:tgtEl>
                                          <p:spTgt spid="1270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7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8" presetClass="exit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84" dur="1000"/>
                                        <p:tgtEl>
                                          <p:spTgt spid="1270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7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 nodeType="clickPar">
                      <p:stCondLst>
                        <p:cond delay="indefinite"/>
                      </p:stCondLst>
                      <p:childTnLst>
                        <p:par>
                          <p:cTn id="8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8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800" decel="100000"/>
                                        <p:tgtEl>
                                          <p:spTgt spid="1270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800" decel="100000" fill="hold"/>
                                        <p:tgtEl>
                                          <p:spTgt spid="1270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800" decel="100000" fill="hold"/>
                                        <p:tgtEl>
                                          <p:spTgt spid="1270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800" decel="100000" fill="hold"/>
                                        <p:tgtEl>
                                          <p:spTgt spid="1270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70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70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800" decel="100000"/>
                                        <p:tgtEl>
                                          <p:spTgt spid="1270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800" decel="100000" fill="hold"/>
                                        <p:tgtEl>
                                          <p:spTgt spid="1270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800" decel="100000" fill="hold"/>
                                        <p:tgtEl>
                                          <p:spTgt spid="1270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800" decel="100000" fill="hold"/>
                                        <p:tgtEl>
                                          <p:spTgt spid="1270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70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70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 nodeType="clickPar">
                      <p:stCondLst>
                        <p:cond delay="indefinite"/>
                      </p:stCondLst>
                      <p:childTnLst>
                        <p:par>
                          <p:cTn id="10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6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 nodeType="clickPar">
                      <p:stCondLst>
                        <p:cond delay="indefinite"/>
                      </p:stCondLst>
                      <p:childTnLst>
                        <p:par>
                          <p:cTn id="1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3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14" dur="1000"/>
                                        <p:tgtEl>
                                          <p:spTgt spid="1270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7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8" presetClass="exit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17" dur="1000"/>
                                        <p:tgtEl>
                                          <p:spTgt spid="1270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7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 nodeType="clickPar">
                      <p:stCondLst>
                        <p:cond delay="indefinite"/>
                      </p:stCondLst>
                      <p:childTnLst>
                        <p:par>
                          <p:cTn id="1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1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 nodeType="clickPar">
                      <p:stCondLst>
                        <p:cond delay="indefinite"/>
                      </p:stCondLst>
                      <p:childTnLst>
                        <p:par>
                          <p:cTn id="1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8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3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 nodeType="clickPar">
                      <p:stCondLst>
                        <p:cond delay="indefinite"/>
                      </p:stCondLst>
                      <p:childTnLst>
                        <p:par>
                          <p:cTn id="1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3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 nodeType="clickPar">
                      <p:stCondLst>
                        <p:cond delay="indefinite"/>
                      </p:stCondLst>
                      <p:childTnLst>
                        <p:par>
                          <p:cTn id="1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2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800" decel="100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5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 nodeType="clickPar">
                      <p:stCondLst>
                        <p:cond delay="indefinite"/>
                      </p:stCondLst>
                      <p:childTnLst>
                        <p:par>
                          <p:cTn id="1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2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5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5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5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5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 nodeType="clickPar">
                      <p:stCondLst>
                        <p:cond delay="indefinite"/>
                      </p:stCondLst>
                      <p:childTnLst>
                        <p:par>
                          <p:cTn id="1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0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62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63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6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6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30" grpId="0"/>
      <p:bldP spid="2" grpId="0"/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صورة 18">
            <a:extLst>
              <a:ext uri="{FF2B5EF4-FFF2-40B4-BE49-F238E27FC236}">
                <a16:creationId xmlns:a16="http://schemas.microsoft.com/office/drawing/2014/main" id="{EC334986-C595-F841-B20C-3EDAE9E5CD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7743" y="555600"/>
            <a:ext cx="4009417" cy="6243409"/>
          </a:xfrm>
          <a:custGeom>
            <a:avLst/>
            <a:gdLst>
              <a:gd name="connsiteX0" fmla="*/ 856 w 4953338"/>
              <a:gd name="connsiteY0" fmla="*/ 117 h 5373215"/>
              <a:gd name="connsiteX1" fmla="*/ 4954194 w 4953338"/>
              <a:gd name="connsiteY1" fmla="*/ 117 h 5373215"/>
              <a:gd name="connsiteX2" fmla="*/ 4954194 w 4953338"/>
              <a:gd name="connsiteY2" fmla="*/ 5373333 h 5373215"/>
              <a:gd name="connsiteX3" fmla="*/ 856 w 4953338"/>
              <a:gd name="connsiteY3" fmla="*/ 5373333 h 5373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53338" h="5373215">
                <a:moveTo>
                  <a:pt x="856" y="117"/>
                </a:moveTo>
                <a:lnTo>
                  <a:pt x="4954194" y="117"/>
                </a:lnTo>
                <a:lnTo>
                  <a:pt x="4954194" y="5373333"/>
                </a:lnTo>
                <a:lnTo>
                  <a:pt x="856" y="5373333"/>
                </a:lnTo>
                <a:close/>
              </a:path>
            </a:pathLst>
          </a:custGeom>
        </p:spPr>
      </p:pic>
      <p:sp>
        <p:nvSpPr>
          <p:cNvPr id="20" name="شكل حر: شكل 53">
            <a:extLst>
              <a:ext uri="{FF2B5EF4-FFF2-40B4-BE49-F238E27FC236}">
                <a16:creationId xmlns:a16="http://schemas.microsoft.com/office/drawing/2014/main" id="{9FB7A632-CAF5-474D-8787-F8DF01AEE788}"/>
              </a:ext>
            </a:extLst>
          </p:cNvPr>
          <p:cNvSpPr/>
          <p:nvPr/>
        </p:nvSpPr>
        <p:spPr>
          <a:xfrm>
            <a:off x="6096001" y="595314"/>
            <a:ext cx="3948113" cy="6156325"/>
          </a:xfrm>
          <a:custGeom>
            <a:avLst/>
            <a:gdLst>
              <a:gd name="connsiteX0" fmla="*/ 4877517 w 4877638"/>
              <a:gd name="connsiteY0" fmla="*/ 5057176 h 5298733"/>
              <a:gd name="connsiteX1" fmla="*/ 4564555 w 4877638"/>
              <a:gd name="connsiteY1" fmla="*/ 5298757 h 5298733"/>
              <a:gd name="connsiteX2" fmla="*/ 312778 w 4877638"/>
              <a:gd name="connsiteY2" fmla="*/ 5298757 h 5298733"/>
              <a:gd name="connsiteX3" fmla="*/ -122 w 4877638"/>
              <a:gd name="connsiteY3" fmla="*/ 5057176 h 5298733"/>
              <a:gd name="connsiteX4" fmla="*/ -122 w 4877638"/>
              <a:gd name="connsiteY4" fmla="*/ 241606 h 5298733"/>
              <a:gd name="connsiteX5" fmla="*/ 312778 w 4877638"/>
              <a:gd name="connsiteY5" fmla="*/ 24 h 5298733"/>
              <a:gd name="connsiteX6" fmla="*/ 4564373 w 4877638"/>
              <a:gd name="connsiteY6" fmla="*/ 24 h 5298733"/>
              <a:gd name="connsiteX7" fmla="*/ 4877334 w 4877638"/>
              <a:gd name="connsiteY7" fmla="*/ 241606 h 52987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77638" h="5298733">
                <a:moveTo>
                  <a:pt x="4877517" y="5057176"/>
                </a:moveTo>
                <a:cubicBezTo>
                  <a:pt x="4877517" y="5190563"/>
                  <a:pt x="4737558" y="5298757"/>
                  <a:pt x="4564555" y="5298757"/>
                </a:cubicBezTo>
                <a:lnTo>
                  <a:pt x="312778" y="5298757"/>
                </a:lnTo>
                <a:cubicBezTo>
                  <a:pt x="139959" y="5298757"/>
                  <a:pt x="-122" y="5190563"/>
                  <a:pt x="-122" y="5057176"/>
                </a:cubicBezTo>
                <a:lnTo>
                  <a:pt x="-122" y="241606"/>
                </a:lnTo>
                <a:cubicBezTo>
                  <a:pt x="-122" y="108158"/>
                  <a:pt x="139837" y="24"/>
                  <a:pt x="312778" y="24"/>
                </a:cubicBezTo>
                <a:lnTo>
                  <a:pt x="4564373" y="24"/>
                </a:lnTo>
                <a:cubicBezTo>
                  <a:pt x="4737192" y="24"/>
                  <a:pt x="4877334" y="108158"/>
                  <a:pt x="4877334" y="241606"/>
                </a:cubicBezTo>
                <a:close/>
              </a:path>
            </a:pathLst>
          </a:custGeom>
          <a:solidFill>
            <a:srgbClr val="FFFFFF"/>
          </a:solidFill>
          <a:ln w="6080" cap="flat">
            <a:noFill/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 dirty="0"/>
          </a:p>
        </p:txBody>
      </p:sp>
      <p:sp>
        <p:nvSpPr>
          <p:cNvPr id="21" name="شكل حر: شكل 6">
            <a:extLst>
              <a:ext uri="{FF2B5EF4-FFF2-40B4-BE49-F238E27FC236}">
                <a16:creationId xmlns:a16="http://schemas.microsoft.com/office/drawing/2014/main" id="{4CC8CE59-F53A-FE4E-97FF-C1864D44A9FC}"/>
              </a:ext>
            </a:extLst>
          </p:cNvPr>
          <p:cNvSpPr/>
          <p:nvPr/>
        </p:nvSpPr>
        <p:spPr>
          <a:xfrm>
            <a:off x="2171700" y="260350"/>
            <a:ext cx="8496300" cy="6877050"/>
          </a:xfrm>
          <a:custGeom>
            <a:avLst/>
            <a:gdLst>
              <a:gd name="connsiteX0" fmla="*/ 10138460 w 10466513"/>
              <a:gd name="connsiteY0" fmla="*/ 24 h 5745020"/>
              <a:gd name="connsiteX1" fmla="*/ 327808 w 10466513"/>
              <a:gd name="connsiteY1" fmla="*/ 24 h 5745020"/>
              <a:gd name="connsiteX2" fmla="*/ -122 w 10466513"/>
              <a:gd name="connsiteY2" fmla="*/ 250916 h 5745020"/>
              <a:gd name="connsiteX3" fmla="*/ -122 w 10466513"/>
              <a:gd name="connsiteY3" fmla="*/ 5482773 h 5745020"/>
              <a:gd name="connsiteX4" fmla="*/ 327808 w 10466513"/>
              <a:gd name="connsiteY4" fmla="*/ 5745044 h 5745020"/>
              <a:gd name="connsiteX5" fmla="*/ 10138460 w 10466513"/>
              <a:gd name="connsiteY5" fmla="*/ 5745044 h 5745020"/>
              <a:gd name="connsiteX6" fmla="*/ 10466391 w 10466513"/>
              <a:gd name="connsiteY6" fmla="*/ 5482773 h 5745020"/>
              <a:gd name="connsiteX7" fmla="*/ 10466391 w 10466513"/>
              <a:gd name="connsiteY7" fmla="*/ 250916 h 5745020"/>
              <a:gd name="connsiteX8" fmla="*/ 10138460 w 10466513"/>
              <a:gd name="connsiteY8" fmla="*/ 24 h 57450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66513" h="5745020">
                <a:moveTo>
                  <a:pt x="10138460" y="24"/>
                </a:moveTo>
                <a:lnTo>
                  <a:pt x="327808" y="24"/>
                </a:lnTo>
                <a:cubicBezTo>
                  <a:pt x="144219" y="24"/>
                  <a:pt x="-122" y="109192"/>
                  <a:pt x="-122" y="250916"/>
                </a:cubicBezTo>
                <a:lnTo>
                  <a:pt x="-122" y="5482773"/>
                </a:lnTo>
                <a:cubicBezTo>
                  <a:pt x="-122" y="5624436"/>
                  <a:pt x="144219" y="5745044"/>
                  <a:pt x="327808" y="5745044"/>
                </a:cubicBezTo>
                <a:lnTo>
                  <a:pt x="10138460" y="5745044"/>
                </a:lnTo>
                <a:cubicBezTo>
                  <a:pt x="10322051" y="5745044"/>
                  <a:pt x="10466391" y="5624436"/>
                  <a:pt x="10466391" y="5482773"/>
                </a:cubicBezTo>
                <a:lnTo>
                  <a:pt x="10466391" y="250916"/>
                </a:lnTo>
                <a:cubicBezTo>
                  <a:pt x="10466391" y="109192"/>
                  <a:pt x="10322051" y="24"/>
                  <a:pt x="10138460" y="24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6080" cap="flat">
            <a:noFill/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pic>
        <p:nvPicPr>
          <p:cNvPr id="22" name="صورة 21">
            <a:extLst>
              <a:ext uri="{FF2B5EF4-FFF2-40B4-BE49-F238E27FC236}">
                <a16:creationId xmlns:a16="http://schemas.microsoft.com/office/drawing/2014/main" id="{B4C8250F-A60D-8146-8125-DB9D99F3E7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9251" y="655058"/>
            <a:ext cx="4009417" cy="6250479"/>
          </a:xfrm>
          <a:custGeom>
            <a:avLst/>
            <a:gdLst>
              <a:gd name="connsiteX0" fmla="*/ 50 w 4953338"/>
              <a:gd name="connsiteY0" fmla="*/ 139 h 5379300"/>
              <a:gd name="connsiteX1" fmla="*/ 4953388 w 4953338"/>
              <a:gd name="connsiteY1" fmla="*/ 139 h 5379300"/>
              <a:gd name="connsiteX2" fmla="*/ 4953388 w 4953338"/>
              <a:gd name="connsiteY2" fmla="*/ 5379440 h 5379300"/>
              <a:gd name="connsiteX3" fmla="*/ 50 w 4953338"/>
              <a:gd name="connsiteY3" fmla="*/ 5379440 h 5379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53338" h="5379300">
                <a:moveTo>
                  <a:pt x="50" y="139"/>
                </a:moveTo>
                <a:lnTo>
                  <a:pt x="4953388" y="139"/>
                </a:lnTo>
                <a:lnTo>
                  <a:pt x="4953388" y="5379440"/>
                </a:lnTo>
                <a:lnTo>
                  <a:pt x="50" y="5379440"/>
                </a:lnTo>
                <a:close/>
              </a:path>
            </a:pathLst>
          </a:custGeom>
        </p:spPr>
      </p:pic>
      <p:sp>
        <p:nvSpPr>
          <p:cNvPr id="23" name="شكل حر: شكل 8">
            <a:extLst>
              <a:ext uri="{FF2B5EF4-FFF2-40B4-BE49-F238E27FC236}">
                <a16:creationId xmlns:a16="http://schemas.microsoft.com/office/drawing/2014/main" id="{95FB4FEB-C93F-0F48-A28D-43C3F303234A}"/>
              </a:ext>
            </a:extLst>
          </p:cNvPr>
          <p:cNvSpPr/>
          <p:nvPr/>
        </p:nvSpPr>
        <p:spPr>
          <a:xfrm>
            <a:off x="2427288" y="698501"/>
            <a:ext cx="3948112" cy="6156325"/>
          </a:xfrm>
          <a:custGeom>
            <a:avLst/>
            <a:gdLst>
              <a:gd name="connsiteX0" fmla="*/ 4877334 w 4877455"/>
              <a:gd name="connsiteY0" fmla="*/ 5057176 h 5298672"/>
              <a:gd name="connsiteX1" fmla="*/ 4564434 w 4877455"/>
              <a:gd name="connsiteY1" fmla="*/ 5298696 h 5298672"/>
              <a:gd name="connsiteX2" fmla="*/ 312839 w 4877455"/>
              <a:gd name="connsiteY2" fmla="*/ 5298696 h 5298672"/>
              <a:gd name="connsiteX3" fmla="*/ -122 w 4877455"/>
              <a:gd name="connsiteY3" fmla="*/ 5057176 h 5298672"/>
              <a:gd name="connsiteX4" fmla="*/ -122 w 4877455"/>
              <a:gd name="connsiteY4" fmla="*/ 241606 h 5298672"/>
              <a:gd name="connsiteX5" fmla="*/ 312839 w 4877455"/>
              <a:gd name="connsiteY5" fmla="*/ 24 h 5298672"/>
              <a:gd name="connsiteX6" fmla="*/ 4564434 w 4877455"/>
              <a:gd name="connsiteY6" fmla="*/ 24 h 5298672"/>
              <a:gd name="connsiteX7" fmla="*/ 4877334 w 4877455"/>
              <a:gd name="connsiteY7" fmla="*/ 241606 h 5298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77455" h="5298672">
                <a:moveTo>
                  <a:pt x="4877334" y="5057176"/>
                </a:moveTo>
                <a:cubicBezTo>
                  <a:pt x="4877334" y="5190563"/>
                  <a:pt x="4737375" y="5298696"/>
                  <a:pt x="4564434" y="5298696"/>
                </a:cubicBezTo>
                <a:lnTo>
                  <a:pt x="312839" y="5298696"/>
                </a:lnTo>
                <a:cubicBezTo>
                  <a:pt x="140020" y="5298696"/>
                  <a:pt x="-122" y="5190563"/>
                  <a:pt x="-122" y="5057176"/>
                </a:cubicBezTo>
                <a:lnTo>
                  <a:pt x="-122" y="241606"/>
                </a:lnTo>
                <a:cubicBezTo>
                  <a:pt x="-122" y="108158"/>
                  <a:pt x="139837" y="24"/>
                  <a:pt x="312839" y="24"/>
                </a:cubicBezTo>
                <a:lnTo>
                  <a:pt x="4564434" y="24"/>
                </a:lnTo>
                <a:cubicBezTo>
                  <a:pt x="4737253" y="24"/>
                  <a:pt x="4877334" y="108158"/>
                  <a:pt x="4877334" y="241606"/>
                </a:cubicBezTo>
                <a:close/>
              </a:path>
            </a:pathLst>
          </a:custGeom>
          <a:solidFill>
            <a:srgbClr val="FFFFFF"/>
          </a:solidFill>
          <a:ln w="6080" cap="flat">
            <a:noFill/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pic>
        <p:nvPicPr>
          <p:cNvPr id="24" name="صورة 23">
            <a:extLst>
              <a:ext uri="{FF2B5EF4-FFF2-40B4-BE49-F238E27FC236}">
                <a16:creationId xmlns:a16="http://schemas.microsoft.com/office/drawing/2014/main" id="{61C7DCB6-B1F3-EE4F-8CB4-FFD4C6E254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77743" y="655058"/>
            <a:ext cx="4009417" cy="6250479"/>
          </a:xfrm>
          <a:custGeom>
            <a:avLst/>
            <a:gdLst>
              <a:gd name="connsiteX0" fmla="*/ 856 w 4953338"/>
              <a:gd name="connsiteY0" fmla="*/ 139 h 5379300"/>
              <a:gd name="connsiteX1" fmla="*/ 4954194 w 4953338"/>
              <a:gd name="connsiteY1" fmla="*/ 139 h 5379300"/>
              <a:gd name="connsiteX2" fmla="*/ 4954194 w 4953338"/>
              <a:gd name="connsiteY2" fmla="*/ 5379440 h 5379300"/>
              <a:gd name="connsiteX3" fmla="*/ 856 w 4953338"/>
              <a:gd name="connsiteY3" fmla="*/ 5379440 h 5379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53338" h="5379300">
                <a:moveTo>
                  <a:pt x="856" y="139"/>
                </a:moveTo>
                <a:lnTo>
                  <a:pt x="4954194" y="139"/>
                </a:lnTo>
                <a:lnTo>
                  <a:pt x="4954194" y="5379440"/>
                </a:lnTo>
                <a:lnTo>
                  <a:pt x="856" y="5379440"/>
                </a:lnTo>
                <a:close/>
              </a:path>
            </a:pathLst>
          </a:custGeom>
        </p:spPr>
      </p:pic>
      <p:sp>
        <p:nvSpPr>
          <p:cNvPr id="25" name="شكل حر: شكل 10">
            <a:extLst>
              <a:ext uri="{FF2B5EF4-FFF2-40B4-BE49-F238E27FC236}">
                <a16:creationId xmlns:a16="http://schemas.microsoft.com/office/drawing/2014/main" id="{48161293-94E7-354D-A674-715C3B56A372}"/>
              </a:ext>
            </a:extLst>
          </p:cNvPr>
          <p:cNvSpPr/>
          <p:nvPr/>
        </p:nvSpPr>
        <p:spPr>
          <a:xfrm>
            <a:off x="6107113" y="698501"/>
            <a:ext cx="3948112" cy="6156325"/>
          </a:xfrm>
          <a:custGeom>
            <a:avLst/>
            <a:gdLst>
              <a:gd name="connsiteX0" fmla="*/ 4877517 w 4877638"/>
              <a:gd name="connsiteY0" fmla="*/ 5057176 h 5298672"/>
              <a:gd name="connsiteX1" fmla="*/ 4564555 w 4877638"/>
              <a:gd name="connsiteY1" fmla="*/ 5298696 h 5298672"/>
              <a:gd name="connsiteX2" fmla="*/ 312778 w 4877638"/>
              <a:gd name="connsiteY2" fmla="*/ 5298696 h 5298672"/>
              <a:gd name="connsiteX3" fmla="*/ -122 w 4877638"/>
              <a:gd name="connsiteY3" fmla="*/ 5057176 h 5298672"/>
              <a:gd name="connsiteX4" fmla="*/ -122 w 4877638"/>
              <a:gd name="connsiteY4" fmla="*/ 241606 h 5298672"/>
              <a:gd name="connsiteX5" fmla="*/ 312778 w 4877638"/>
              <a:gd name="connsiteY5" fmla="*/ 24 h 5298672"/>
              <a:gd name="connsiteX6" fmla="*/ 4564373 w 4877638"/>
              <a:gd name="connsiteY6" fmla="*/ 24 h 5298672"/>
              <a:gd name="connsiteX7" fmla="*/ 4877334 w 4877638"/>
              <a:gd name="connsiteY7" fmla="*/ 241606 h 5298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77638" h="5298672">
                <a:moveTo>
                  <a:pt x="4877517" y="5057176"/>
                </a:moveTo>
                <a:cubicBezTo>
                  <a:pt x="4877517" y="5190563"/>
                  <a:pt x="4737558" y="5298696"/>
                  <a:pt x="4564555" y="5298696"/>
                </a:cubicBezTo>
                <a:lnTo>
                  <a:pt x="312778" y="5298696"/>
                </a:lnTo>
                <a:cubicBezTo>
                  <a:pt x="139959" y="5298696"/>
                  <a:pt x="-122" y="5190563"/>
                  <a:pt x="-122" y="5057176"/>
                </a:cubicBezTo>
                <a:lnTo>
                  <a:pt x="-122" y="241606"/>
                </a:lnTo>
                <a:cubicBezTo>
                  <a:pt x="-122" y="108158"/>
                  <a:pt x="139837" y="24"/>
                  <a:pt x="312778" y="24"/>
                </a:cubicBezTo>
                <a:lnTo>
                  <a:pt x="4564373" y="24"/>
                </a:lnTo>
                <a:cubicBezTo>
                  <a:pt x="4737192" y="24"/>
                  <a:pt x="4877334" y="108158"/>
                  <a:pt x="4877334" y="241606"/>
                </a:cubicBezTo>
                <a:close/>
              </a:path>
            </a:pathLst>
          </a:custGeom>
          <a:solidFill>
            <a:srgbClr val="FFFFFF"/>
          </a:solidFill>
          <a:ln w="6080" cap="flat">
            <a:noFill/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pic>
        <p:nvPicPr>
          <p:cNvPr id="26" name="صورة 25">
            <a:extLst>
              <a:ext uri="{FF2B5EF4-FFF2-40B4-BE49-F238E27FC236}">
                <a16:creationId xmlns:a16="http://schemas.microsoft.com/office/drawing/2014/main" id="{220EEA39-1051-FF44-944B-F287887FBA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30795" y="604855"/>
            <a:ext cx="4083299" cy="6250479"/>
          </a:xfrm>
          <a:custGeom>
            <a:avLst/>
            <a:gdLst>
              <a:gd name="connsiteX0" fmla="*/ 35 w 5044615"/>
              <a:gd name="connsiteY0" fmla="*/ 128 h 5379300"/>
              <a:gd name="connsiteX1" fmla="*/ 5044651 w 5044615"/>
              <a:gd name="connsiteY1" fmla="*/ 128 h 5379300"/>
              <a:gd name="connsiteX2" fmla="*/ 5044651 w 5044615"/>
              <a:gd name="connsiteY2" fmla="*/ 5379429 h 5379300"/>
              <a:gd name="connsiteX3" fmla="*/ 35 w 5044615"/>
              <a:gd name="connsiteY3" fmla="*/ 5379429 h 5379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44615" h="5379300">
                <a:moveTo>
                  <a:pt x="35" y="128"/>
                </a:moveTo>
                <a:lnTo>
                  <a:pt x="5044651" y="128"/>
                </a:lnTo>
                <a:lnTo>
                  <a:pt x="5044651" y="5379429"/>
                </a:lnTo>
                <a:lnTo>
                  <a:pt x="35" y="5379429"/>
                </a:lnTo>
                <a:close/>
              </a:path>
            </a:pathLst>
          </a:custGeom>
        </p:spPr>
      </p:pic>
      <p:sp>
        <p:nvSpPr>
          <p:cNvPr id="31" name="شكل حر: شكل 12">
            <a:extLst>
              <a:ext uri="{FF2B5EF4-FFF2-40B4-BE49-F238E27FC236}">
                <a16:creationId xmlns:a16="http://schemas.microsoft.com/office/drawing/2014/main" id="{C21854B5-D07A-8148-9BE1-1D9C16C6B38D}"/>
              </a:ext>
            </a:extLst>
          </p:cNvPr>
          <p:cNvSpPr/>
          <p:nvPr/>
        </p:nvSpPr>
        <p:spPr>
          <a:xfrm>
            <a:off x="2360613" y="646113"/>
            <a:ext cx="4019550" cy="6157912"/>
          </a:xfrm>
          <a:custGeom>
            <a:avLst/>
            <a:gdLst>
              <a:gd name="connsiteX0" fmla="*/ 4966239 w 4966360"/>
              <a:gd name="connsiteY0" fmla="*/ 5057175 h 5298732"/>
              <a:gd name="connsiteX1" fmla="*/ 4653339 w 4966360"/>
              <a:gd name="connsiteY1" fmla="*/ 5298757 h 5298732"/>
              <a:gd name="connsiteX2" fmla="*/ 312778 w 4966360"/>
              <a:gd name="connsiteY2" fmla="*/ 5298757 h 5298732"/>
              <a:gd name="connsiteX3" fmla="*/ -122 w 4966360"/>
              <a:gd name="connsiteY3" fmla="*/ 5057175 h 5298732"/>
              <a:gd name="connsiteX4" fmla="*/ -122 w 4966360"/>
              <a:gd name="connsiteY4" fmla="*/ 241606 h 5298732"/>
              <a:gd name="connsiteX5" fmla="*/ 312778 w 4966360"/>
              <a:gd name="connsiteY5" fmla="*/ 24 h 5298732"/>
              <a:gd name="connsiteX6" fmla="*/ 4653339 w 4966360"/>
              <a:gd name="connsiteY6" fmla="*/ 24 h 5298732"/>
              <a:gd name="connsiteX7" fmla="*/ 4966239 w 4966360"/>
              <a:gd name="connsiteY7" fmla="*/ 241606 h 5298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966360" h="5298732">
                <a:moveTo>
                  <a:pt x="4966239" y="5057175"/>
                </a:moveTo>
                <a:cubicBezTo>
                  <a:pt x="4966239" y="5190624"/>
                  <a:pt x="4826279" y="5298757"/>
                  <a:pt x="4653339" y="5298757"/>
                </a:cubicBezTo>
                <a:lnTo>
                  <a:pt x="312778" y="5298757"/>
                </a:lnTo>
                <a:cubicBezTo>
                  <a:pt x="139959" y="5298757"/>
                  <a:pt x="-122" y="5190624"/>
                  <a:pt x="-122" y="5057175"/>
                </a:cubicBezTo>
                <a:lnTo>
                  <a:pt x="-122" y="241606"/>
                </a:lnTo>
                <a:cubicBezTo>
                  <a:pt x="-122" y="108219"/>
                  <a:pt x="139837" y="24"/>
                  <a:pt x="312778" y="24"/>
                </a:cubicBezTo>
                <a:lnTo>
                  <a:pt x="4653339" y="24"/>
                </a:lnTo>
                <a:cubicBezTo>
                  <a:pt x="4826158" y="24"/>
                  <a:pt x="4966239" y="108219"/>
                  <a:pt x="4966239" y="241606"/>
                </a:cubicBezTo>
                <a:close/>
              </a:path>
            </a:pathLst>
          </a:custGeom>
          <a:solidFill>
            <a:srgbClr val="FFFFFF"/>
          </a:solidFill>
          <a:ln w="6080" cap="flat">
            <a:noFill/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pic>
        <p:nvPicPr>
          <p:cNvPr id="32" name="صورة 31">
            <a:extLst>
              <a:ext uri="{FF2B5EF4-FFF2-40B4-BE49-F238E27FC236}">
                <a16:creationId xmlns:a16="http://schemas.microsoft.com/office/drawing/2014/main" id="{4B5A7F99-5E57-6F40-99DA-D2E0A0A0D8C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68616" y="604855"/>
            <a:ext cx="4093152" cy="6250480"/>
          </a:xfrm>
          <a:custGeom>
            <a:avLst/>
            <a:gdLst>
              <a:gd name="connsiteX0" fmla="*/ 854 w 5056786"/>
              <a:gd name="connsiteY0" fmla="*/ 128 h 5379300"/>
              <a:gd name="connsiteX1" fmla="*/ 5057640 w 5056786"/>
              <a:gd name="connsiteY1" fmla="*/ 128 h 5379300"/>
              <a:gd name="connsiteX2" fmla="*/ 5057640 w 5056786"/>
              <a:gd name="connsiteY2" fmla="*/ 5379429 h 5379300"/>
              <a:gd name="connsiteX3" fmla="*/ 854 w 5056786"/>
              <a:gd name="connsiteY3" fmla="*/ 5379429 h 5379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56786" h="5379300">
                <a:moveTo>
                  <a:pt x="854" y="128"/>
                </a:moveTo>
                <a:lnTo>
                  <a:pt x="5057640" y="128"/>
                </a:lnTo>
                <a:lnTo>
                  <a:pt x="5057640" y="5379429"/>
                </a:lnTo>
                <a:lnTo>
                  <a:pt x="854" y="5379429"/>
                </a:lnTo>
                <a:close/>
              </a:path>
            </a:pathLst>
          </a:custGeom>
        </p:spPr>
      </p:pic>
      <p:sp>
        <p:nvSpPr>
          <p:cNvPr id="33" name="شكل حر: شكل 14">
            <a:extLst>
              <a:ext uri="{FF2B5EF4-FFF2-40B4-BE49-F238E27FC236}">
                <a16:creationId xmlns:a16="http://schemas.microsoft.com/office/drawing/2014/main" id="{4D590BBC-486B-CE4B-815C-36F7230F91DE}"/>
              </a:ext>
            </a:extLst>
          </p:cNvPr>
          <p:cNvSpPr/>
          <p:nvPr/>
        </p:nvSpPr>
        <p:spPr>
          <a:xfrm>
            <a:off x="6096001" y="646113"/>
            <a:ext cx="4030663" cy="6157912"/>
          </a:xfrm>
          <a:custGeom>
            <a:avLst/>
            <a:gdLst>
              <a:gd name="connsiteX0" fmla="*/ 4981086 w 4981207"/>
              <a:gd name="connsiteY0" fmla="*/ 5057175 h 5298732"/>
              <a:gd name="connsiteX1" fmla="*/ 4668187 w 4981207"/>
              <a:gd name="connsiteY1" fmla="*/ 5298757 h 5298732"/>
              <a:gd name="connsiteX2" fmla="*/ 312839 w 4981207"/>
              <a:gd name="connsiteY2" fmla="*/ 5298757 h 5298732"/>
              <a:gd name="connsiteX3" fmla="*/ -122 w 4981207"/>
              <a:gd name="connsiteY3" fmla="*/ 5057175 h 5298732"/>
              <a:gd name="connsiteX4" fmla="*/ -122 w 4981207"/>
              <a:gd name="connsiteY4" fmla="*/ 241606 h 5298732"/>
              <a:gd name="connsiteX5" fmla="*/ 312839 w 4981207"/>
              <a:gd name="connsiteY5" fmla="*/ 24 h 5298732"/>
              <a:gd name="connsiteX6" fmla="*/ 4668187 w 4981207"/>
              <a:gd name="connsiteY6" fmla="*/ 24 h 5298732"/>
              <a:gd name="connsiteX7" fmla="*/ 4981086 w 4981207"/>
              <a:gd name="connsiteY7" fmla="*/ 241606 h 5298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981207" h="5298732">
                <a:moveTo>
                  <a:pt x="4981086" y="5057175"/>
                </a:moveTo>
                <a:cubicBezTo>
                  <a:pt x="4981086" y="5190624"/>
                  <a:pt x="4841127" y="5298757"/>
                  <a:pt x="4668187" y="5298757"/>
                </a:cubicBezTo>
                <a:lnTo>
                  <a:pt x="312839" y="5298757"/>
                </a:lnTo>
                <a:cubicBezTo>
                  <a:pt x="140020" y="5298757"/>
                  <a:pt x="-122" y="5190624"/>
                  <a:pt x="-122" y="5057175"/>
                </a:cubicBezTo>
                <a:lnTo>
                  <a:pt x="-122" y="241606"/>
                </a:lnTo>
                <a:cubicBezTo>
                  <a:pt x="-122" y="108219"/>
                  <a:pt x="139837" y="24"/>
                  <a:pt x="312839" y="24"/>
                </a:cubicBezTo>
                <a:lnTo>
                  <a:pt x="4668187" y="24"/>
                </a:lnTo>
                <a:cubicBezTo>
                  <a:pt x="4841006" y="24"/>
                  <a:pt x="4981086" y="108219"/>
                  <a:pt x="4981086" y="241606"/>
                </a:cubicBezTo>
                <a:close/>
              </a:path>
            </a:pathLst>
          </a:custGeom>
          <a:solidFill>
            <a:srgbClr val="FFFFFF"/>
          </a:solidFill>
          <a:ln w="6080" cap="flat">
            <a:noFill/>
            <a:prstDash val="solid"/>
            <a:miter/>
          </a:ln>
        </p:spPr>
        <p:txBody>
          <a:bodyPr rtlCol="1" anchor="ctr"/>
          <a:lstStyle/>
          <a:p>
            <a:pPr algn="r" rtl="1">
              <a:defRPr/>
            </a:pPr>
            <a:endParaRPr lang="ar-EG" sz="1350"/>
          </a:p>
        </p:txBody>
      </p:sp>
      <p:pic>
        <p:nvPicPr>
          <p:cNvPr id="34" name="صورة 33">
            <a:extLst>
              <a:ext uri="{FF2B5EF4-FFF2-40B4-BE49-F238E27FC236}">
                <a16:creationId xmlns:a16="http://schemas.microsoft.com/office/drawing/2014/main" id="{AA2BA7C3-0852-7E4F-A560-21D38E1103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9251" y="555600"/>
            <a:ext cx="4009417" cy="6243409"/>
          </a:xfrm>
          <a:custGeom>
            <a:avLst/>
            <a:gdLst>
              <a:gd name="connsiteX0" fmla="*/ 50 w 4953338"/>
              <a:gd name="connsiteY0" fmla="*/ 117 h 5373215"/>
              <a:gd name="connsiteX1" fmla="*/ 4953388 w 4953338"/>
              <a:gd name="connsiteY1" fmla="*/ 117 h 5373215"/>
              <a:gd name="connsiteX2" fmla="*/ 4953388 w 4953338"/>
              <a:gd name="connsiteY2" fmla="*/ 5373333 h 5373215"/>
              <a:gd name="connsiteX3" fmla="*/ 50 w 4953338"/>
              <a:gd name="connsiteY3" fmla="*/ 5373333 h 5373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53338" h="5373215">
                <a:moveTo>
                  <a:pt x="50" y="117"/>
                </a:moveTo>
                <a:lnTo>
                  <a:pt x="4953388" y="117"/>
                </a:lnTo>
                <a:lnTo>
                  <a:pt x="4953388" y="5373333"/>
                </a:lnTo>
                <a:lnTo>
                  <a:pt x="50" y="5373333"/>
                </a:lnTo>
                <a:close/>
              </a:path>
            </a:pathLst>
          </a:custGeom>
        </p:spPr>
      </p:pic>
      <p:sp>
        <p:nvSpPr>
          <p:cNvPr id="35" name="شكل حر: شكل 26">
            <a:extLst>
              <a:ext uri="{FF2B5EF4-FFF2-40B4-BE49-F238E27FC236}">
                <a16:creationId xmlns:a16="http://schemas.microsoft.com/office/drawing/2014/main" id="{7DFD17BA-C531-BB46-89EE-087A64907492}"/>
              </a:ext>
            </a:extLst>
          </p:cNvPr>
          <p:cNvSpPr/>
          <p:nvPr/>
        </p:nvSpPr>
        <p:spPr>
          <a:xfrm>
            <a:off x="2428876" y="595314"/>
            <a:ext cx="3948113" cy="6156325"/>
          </a:xfrm>
          <a:custGeom>
            <a:avLst/>
            <a:gdLst>
              <a:gd name="connsiteX0" fmla="*/ 4877517 w 4877638"/>
              <a:gd name="connsiteY0" fmla="*/ 5057176 h 5298733"/>
              <a:gd name="connsiteX1" fmla="*/ 4564556 w 4877638"/>
              <a:gd name="connsiteY1" fmla="*/ 5298757 h 5298733"/>
              <a:gd name="connsiteX2" fmla="*/ 312778 w 4877638"/>
              <a:gd name="connsiteY2" fmla="*/ 5298757 h 5298733"/>
              <a:gd name="connsiteX3" fmla="*/ -122 w 4877638"/>
              <a:gd name="connsiteY3" fmla="*/ 5057176 h 5298733"/>
              <a:gd name="connsiteX4" fmla="*/ -122 w 4877638"/>
              <a:gd name="connsiteY4" fmla="*/ 241606 h 5298733"/>
              <a:gd name="connsiteX5" fmla="*/ 312778 w 4877638"/>
              <a:gd name="connsiteY5" fmla="*/ 24 h 5298733"/>
              <a:gd name="connsiteX6" fmla="*/ 4564373 w 4877638"/>
              <a:gd name="connsiteY6" fmla="*/ 24 h 5298733"/>
              <a:gd name="connsiteX7" fmla="*/ 4877334 w 4877638"/>
              <a:gd name="connsiteY7" fmla="*/ 241606 h 52987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77638" h="5298733">
                <a:moveTo>
                  <a:pt x="4877517" y="5057176"/>
                </a:moveTo>
                <a:cubicBezTo>
                  <a:pt x="4877517" y="5190563"/>
                  <a:pt x="4737558" y="5298757"/>
                  <a:pt x="4564556" y="5298757"/>
                </a:cubicBezTo>
                <a:lnTo>
                  <a:pt x="312778" y="5298757"/>
                </a:lnTo>
                <a:cubicBezTo>
                  <a:pt x="139959" y="5298757"/>
                  <a:pt x="-122" y="5190563"/>
                  <a:pt x="-122" y="5057176"/>
                </a:cubicBezTo>
                <a:lnTo>
                  <a:pt x="-122" y="241606"/>
                </a:lnTo>
                <a:cubicBezTo>
                  <a:pt x="-122" y="108158"/>
                  <a:pt x="139837" y="24"/>
                  <a:pt x="312778" y="24"/>
                </a:cubicBezTo>
                <a:lnTo>
                  <a:pt x="4564373" y="24"/>
                </a:lnTo>
                <a:cubicBezTo>
                  <a:pt x="4737192" y="24"/>
                  <a:pt x="4877334" y="108158"/>
                  <a:pt x="4877334" y="241606"/>
                </a:cubicBezTo>
                <a:close/>
              </a:path>
            </a:pathLst>
          </a:custGeom>
          <a:solidFill>
            <a:srgbClr val="FFFFFF"/>
          </a:solidFill>
          <a:ln w="6080" cap="flat">
            <a:noFill/>
            <a:prstDash val="solid"/>
            <a:miter/>
          </a:ln>
        </p:spPr>
        <p:txBody>
          <a:bodyPr rtlCol="1" anchor="ctr"/>
          <a:lstStyle/>
          <a:p>
            <a:pPr algn="r" rtl="1">
              <a:defRPr/>
            </a:pPr>
            <a:endParaRPr lang="ar-EG" sz="1350"/>
          </a:p>
        </p:txBody>
      </p:sp>
      <p:sp>
        <p:nvSpPr>
          <p:cNvPr id="36" name="شكل حر: شكل 27">
            <a:extLst>
              <a:ext uri="{FF2B5EF4-FFF2-40B4-BE49-F238E27FC236}">
                <a16:creationId xmlns:a16="http://schemas.microsoft.com/office/drawing/2014/main" id="{D5244C8B-B3E2-F349-8D6C-B31F58280FC4}"/>
              </a:ext>
            </a:extLst>
          </p:cNvPr>
          <p:cNvSpPr/>
          <p:nvPr/>
        </p:nvSpPr>
        <p:spPr>
          <a:xfrm>
            <a:off x="2693988" y="1808164"/>
            <a:ext cx="3459162" cy="58737"/>
          </a:xfrm>
          <a:custGeom>
            <a:avLst/>
            <a:gdLst>
              <a:gd name="connsiteX0" fmla="*/ 0 w 4274353"/>
              <a:gd name="connsiteY0" fmla="*/ 0 h 6085"/>
              <a:gd name="connsiteX1" fmla="*/ 4274354 w 4274353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74353" h="6085">
                <a:moveTo>
                  <a:pt x="0" y="0"/>
                </a:moveTo>
                <a:lnTo>
                  <a:pt x="4274354" y="0"/>
                </a:lnTo>
              </a:path>
            </a:pathLst>
          </a:custGeom>
          <a:ln w="12161" cap="rnd">
            <a:solidFill>
              <a:srgbClr val="E3A06B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37" name="شكل حر: شكل 28">
            <a:extLst>
              <a:ext uri="{FF2B5EF4-FFF2-40B4-BE49-F238E27FC236}">
                <a16:creationId xmlns:a16="http://schemas.microsoft.com/office/drawing/2014/main" id="{151F13BB-5BEC-3948-B790-3EC54803539D}"/>
              </a:ext>
            </a:extLst>
          </p:cNvPr>
          <p:cNvSpPr/>
          <p:nvPr/>
        </p:nvSpPr>
        <p:spPr>
          <a:xfrm>
            <a:off x="2693989" y="2132014"/>
            <a:ext cx="3444875" cy="58737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38" name="شكل حر: شكل 29">
            <a:extLst>
              <a:ext uri="{FF2B5EF4-FFF2-40B4-BE49-F238E27FC236}">
                <a16:creationId xmlns:a16="http://schemas.microsoft.com/office/drawing/2014/main" id="{6D400E3D-44F8-B047-BFF7-2751233E9DF6}"/>
              </a:ext>
            </a:extLst>
          </p:cNvPr>
          <p:cNvSpPr/>
          <p:nvPr/>
        </p:nvSpPr>
        <p:spPr>
          <a:xfrm>
            <a:off x="2693989" y="2351089"/>
            <a:ext cx="3444875" cy="58737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39" name="شكل حر: شكل 30">
            <a:extLst>
              <a:ext uri="{FF2B5EF4-FFF2-40B4-BE49-F238E27FC236}">
                <a16:creationId xmlns:a16="http://schemas.microsoft.com/office/drawing/2014/main" id="{3F35D564-6E57-5044-AF5A-F5D23100D93F}"/>
              </a:ext>
            </a:extLst>
          </p:cNvPr>
          <p:cNvSpPr/>
          <p:nvPr/>
        </p:nvSpPr>
        <p:spPr>
          <a:xfrm>
            <a:off x="2693989" y="2571750"/>
            <a:ext cx="3444875" cy="58738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40" name="شكل حر: شكل 31">
            <a:extLst>
              <a:ext uri="{FF2B5EF4-FFF2-40B4-BE49-F238E27FC236}">
                <a16:creationId xmlns:a16="http://schemas.microsoft.com/office/drawing/2014/main" id="{257647B4-80F8-6841-B169-00EA9CA0C9F7}"/>
              </a:ext>
            </a:extLst>
          </p:cNvPr>
          <p:cNvSpPr/>
          <p:nvPr/>
        </p:nvSpPr>
        <p:spPr>
          <a:xfrm>
            <a:off x="2693989" y="2801939"/>
            <a:ext cx="3444875" cy="58737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41" name="شكل حر: شكل 32">
            <a:extLst>
              <a:ext uri="{FF2B5EF4-FFF2-40B4-BE49-F238E27FC236}">
                <a16:creationId xmlns:a16="http://schemas.microsoft.com/office/drawing/2014/main" id="{442963BF-2363-114E-A75E-4E55F5C8E6D1}"/>
              </a:ext>
            </a:extLst>
          </p:cNvPr>
          <p:cNvSpPr/>
          <p:nvPr/>
        </p:nvSpPr>
        <p:spPr>
          <a:xfrm>
            <a:off x="2693989" y="3021014"/>
            <a:ext cx="3444875" cy="6032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42" name="شكل حر: شكل 33">
            <a:extLst>
              <a:ext uri="{FF2B5EF4-FFF2-40B4-BE49-F238E27FC236}">
                <a16:creationId xmlns:a16="http://schemas.microsoft.com/office/drawing/2014/main" id="{ACD2F1D9-7FA8-F24D-8DCD-2F5D3A62A084}"/>
              </a:ext>
            </a:extLst>
          </p:cNvPr>
          <p:cNvSpPr/>
          <p:nvPr/>
        </p:nvSpPr>
        <p:spPr>
          <a:xfrm>
            <a:off x="2693989" y="3241675"/>
            <a:ext cx="3444875" cy="58738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43" name="شكل حر: شكل 34">
            <a:extLst>
              <a:ext uri="{FF2B5EF4-FFF2-40B4-BE49-F238E27FC236}">
                <a16:creationId xmlns:a16="http://schemas.microsoft.com/office/drawing/2014/main" id="{DC11AD31-DD8E-BF45-8D9B-27C551442AF3}"/>
              </a:ext>
            </a:extLst>
          </p:cNvPr>
          <p:cNvSpPr/>
          <p:nvPr/>
        </p:nvSpPr>
        <p:spPr>
          <a:xfrm>
            <a:off x="2693989" y="3460750"/>
            <a:ext cx="3444875" cy="58738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44" name="شكل حر: شكل 35">
            <a:extLst>
              <a:ext uri="{FF2B5EF4-FFF2-40B4-BE49-F238E27FC236}">
                <a16:creationId xmlns:a16="http://schemas.microsoft.com/office/drawing/2014/main" id="{51AEAB5F-15C7-6B49-A4AC-CBD3560B0D6B}"/>
              </a:ext>
            </a:extLst>
          </p:cNvPr>
          <p:cNvSpPr/>
          <p:nvPr/>
        </p:nvSpPr>
        <p:spPr>
          <a:xfrm>
            <a:off x="2693989" y="3690939"/>
            <a:ext cx="3444875" cy="6032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45" name="شكل حر: شكل 36">
            <a:extLst>
              <a:ext uri="{FF2B5EF4-FFF2-40B4-BE49-F238E27FC236}">
                <a16:creationId xmlns:a16="http://schemas.microsoft.com/office/drawing/2014/main" id="{4334B16D-DABB-D648-B048-8316106782C8}"/>
              </a:ext>
            </a:extLst>
          </p:cNvPr>
          <p:cNvSpPr/>
          <p:nvPr/>
        </p:nvSpPr>
        <p:spPr>
          <a:xfrm>
            <a:off x="2693989" y="3911600"/>
            <a:ext cx="3444875" cy="58738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46" name="شكل حر: شكل 37">
            <a:extLst>
              <a:ext uri="{FF2B5EF4-FFF2-40B4-BE49-F238E27FC236}">
                <a16:creationId xmlns:a16="http://schemas.microsoft.com/office/drawing/2014/main" id="{85D5513D-2CAC-B340-989D-C5980F40EA07}"/>
              </a:ext>
            </a:extLst>
          </p:cNvPr>
          <p:cNvSpPr/>
          <p:nvPr/>
        </p:nvSpPr>
        <p:spPr>
          <a:xfrm>
            <a:off x="2693989" y="4130675"/>
            <a:ext cx="3444875" cy="58738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47" name="شكل حر: شكل 38">
            <a:extLst>
              <a:ext uri="{FF2B5EF4-FFF2-40B4-BE49-F238E27FC236}">
                <a16:creationId xmlns:a16="http://schemas.microsoft.com/office/drawing/2014/main" id="{1609CC19-DE45-D246-B8AF-C2568CA3FE57}"/>
              </a:ext>
            </a:extLst>
          </p:cNvPr>
          <p:cNvSpPr/>
          <p:nvPr/>
        </p:nvSpPr>
        <p:spPr>
          <a:xfrm>
            <a:off x="2693989" y="4351339"/>
            <a:ext cx="3444875" cy="58737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48" name="شكل حر: شكل 39">
            <a:extLst>
              <a:ext uri="{FF2B5EF4-FFF2-40B4-BE49-F238E27FC236}">
                <a16:creationId xmlns:a16="http://schemas.microsoft.com/office/drawing/2014/main" id="{33F8C505-56E7-A74C-AB8C-3A10B2EE69E4}"/>
              </a:ext>
            </a:extLst>
          </p:cNvPr>
          <p:cNvSpPr/>
          <p:nvPr/>
        </p:nvSpPr>
        <p:spPr>
          <a:xfrm>
            <a:off x="2693989" y="4581525"/>
            <a:ext cx="3444875" cy="58738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49" name="شكل حر: شكل 40">
            <a:extLst>
              <a:ext uri="{FF2B5EF4-FFF2-40B4-BE49-F238E27FC236}">
                <a16:creationId xmlns:a16="http://schemas.microsoft.com/office/drawing/2014/main" id="{56C0C0E8-6BD7-424C-9431-67D31EB46CC4}"/>
              </a:ext>
            </a:extLst>
          </p:cNvPr>
          <p:cNvSpPr/>
          <p:nvPr/>
        </p:nvSpPr>
        <p:spPr>
          <a:xfrm>
            <a:off x="2693989" y="4800601"/>
            <a:ext cx="3444875" cy="6032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50" name="شكل حر: شكل 41">
            <a:extLst>
              <a:ext uri="{FF2B5EF4-FFF2-40B4-BE49-F238E27FC236}">
                <a16:creationId xmlns:a16="http://schemas.microsoft.com/office/drawing/2014/main" id="{FD9B011A-8366-D249-A92B-0C70E8E770AA}"/>
              </a:ext>
            </a:extLst>
          </p:cNvPr>
          <p:cNvSpPr/>
          <p:nvPr/>
        </p:nvSpPr>
        <p:spPr>
          <a:xfrm>
            <a:off x="2693988" y="5068889"/>
            <a:ext cx="3459162" cy="60325"/>
          </a:xfrm>
          <a:custGeom>
            <a:avLst/>
            <a:gdLst>
              <a:gd name="connsiteX0" fmla="*/ 0 w 4274353"/>
              <a:gd name="connsiteY0" fmla="*/ 0 h 6085"/>
              <a:gd name="connsiteX1" fmla="*/ 4274354 w 4274353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74353" h="6085">
                <a:moveTo>
                  <a:pt x="0" y="0"/>
                </a:moveTo>
                <a:lnTo>
                  <a:pt x="4274354" y="0"/>
                </a:lnTo>
              </a:path>
            </a:pathLst>
          </a:custGeom>
          <a:ln w="12161" cap="rnd">
            <a:solidFill>
              <a:srgbClr val="E3A06B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51" name="شكل حر: شكل 54">
            <a:extLst>
              <a:ext uri="{FF2B5EF4-FFF2-40B4-BE49-F238E27FC236}">
                <a16:creationId xmlns:a16="http://schemas.microsoft.com/office/drawing/2014/main" id="{90B4C214-3D22-6C44-BE78-B7628EB2F731}"/>
              </a:ext>
            </a:extLst>
          </p:cNvPr>
          <p:cNvSpPr/>
          <p:nvPr/>
        </p:nvSpPr>
        <p:spPr>
          <a:xfrm>
            <a:off x="6372225" y="1808164"/>
            <a:ext cx="3460750" cy="58737"/>
          </a:xfrm>
          <a:custGeom>
            <a:avLst/>
            <a:gdLst>
              <a:gd name="connsiteX0" fmla="*/ 0 w 4274353"/>
              <a:gd name="connsiteY0" fmla="*/ 0 h 6085"/>
              <a:gd name="connsiteX1" fmla="*/ 4274354 w 4274353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74353" h="6085">
                <a:moveTo>
                  <a:pt x="0" y="0"/>
                </a:moveTo>
                <a:lnTo>
                  <a:pt x="4274354" y="0"/>
                </a:lnTo>
              </a:path>
            </a:pathLst>
          </a:custGeom>
          <a:ln w="12161" cap="rnd">
            <a:solidFill>
              <a:srgbClr val="E3A06B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52" name="شكل حر: شكل 55">
            <a:extLst>
              <a:ext uri="{FF2B5EF4-FFF2-40B4-BE49-F238E27FC236}">
                <a16:creationId xmlns:a16="http://schemas.microsoft.com/office/drawing/2014/main" id="{680A7D27-BDD2-A64C-8A39-8A500D9A841E}"/>
              </a:ext>
            </a:extLst>
          </p:cNvPr>
          <p:cNvSpPr/>
          <p:nvPr/>
        </p:nvSpPr>
        <p:spPr>
          <a:xfrm>
            <a:off x="6372225" y="5068889"/>
            <a:ext cx="3460750" cy="60325"/>
          </a:xfrm>
          <a:custGeom>
            <a:avLst/>
            <a:gdLst>
              <a:gd name="connsiteX0" fmla="*/ 0 w 4274353"/>
              <a:gd name="connsiteY0" fmla="*/ 0 h 6085"/>
              <a:gd name="connsiteX1" fmla="*/ 4274354 w 4274353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74353" h="6085">
                <a:moveTo>
                  <a:pt x="0" y="0"/>
                </a:moveTo>
                <a:lnTo>
                  <a:pt x="4274354" y="0"/>
                </a:lnTo>
              </a:path>
            </a:pathLst>
          </a:custGeom>
          <a:ln w="12161" cap="rnd">
            <a:solidFill>
              <a:srgbClr val="E3A06B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53" name="شكل حر: شكل 56">
            <a:extLst>
              <a:ext uri="{FF2B5EF4-FFF2-40B4-BE49-F238E27FC236}">
                <a16:creationId xmlns:a16="http://schemas.microsoft.com/office/drawing/2014/main" id="{13E3B4D9-DE36-8040-956A-2378668F3A5F}"/>
              </a:ext>
            </a:extLst>
          </p:cNvPr>
          <p:cNvSpPr/>
          <p:nvPr/>
        </p:nvSpPr>
        <p:spPr>
          <a:xfrm>
            <a:off x="6372226" y="2132014"/>
            <a:ext cx="3446463" cy="58737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54" name="شكل حر: شكل 57">
            <a:extLst>
              <a:ext uri="{FF2B5EF4-FFF2-40B4-BE49-F238E27FC236}">
                <a16:creationId xmlns:a16="http://schemas.microsoft.com/office/drawing/2014/main" id="{87F7F867-AEAF-E246-82D8-E39F21BE614D}"/>
              </a:ext>
            </a:extLst>
          </p:cNvPr>
          <p:cNvSpPr/>
          <p:nvPr/>
        </p:nvSpPr>
        <p:spPr>
          <a:xfrm>
            <a:off x="6372226" y="2351089"/>
            <a:ext cx="3446463" cy="58737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55" name="شكل حر: شكل 58">
            <a:extLst>
              <a:ext uri="{FF2B5EF4-FFF2-40B4-BE49-F238E27FC236}">
                <a16:creationId xmlns:a16="http://schemas.microsoft.com/office/drawing/2014/main" id="{08D0E735-AEE0-2948-8DD5-223C007EEC9A}"/>
              </a:ext>
            </a:extLst>
          </p:cNvPr>
          <p:cNvSpPr/>
          <p:nvPr/>
        </p:nvSpPr>
        <p:spPr>
          <a:xfrm>
            <a:off x="6372226" y="2571750"/>
            <a:ext cx="3446463" cy="58738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56" name="شكل حر: شكل 59">
            <a:extLst>
              <a:ext uri="{FF2B5EF4-FFF2-40B4-BE49-F238E27FC236}">
                <a16:creationId xmlns:a16="http://schemas.microsoft.com/office/drawing/2014/main" id="{51E7B03C-217C-9742-8458-84D0E429F925}"/>
              </a:ext>
            </a:extLst>
          </p:cNvPr>
          <p:cNvSpPr/>
          <p:nvPr/>
        </p:nvSpPr>
        <p:spPr>
          <a:xfrm>
            <a:off x="6372226" y="2801939"/>
            <a:ext cx="3446463" cy="58737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57" name="شكل حر: شكل 60">
            <a:extLst>
              <a:ext uri="{FF2B5EF4-FFF2-40B4-BE49-F238E27FC236}">
                <a16:creationId xmlns:a16="http://schemas.microsoft.com/office/drawing/2014/main" id="{73482345-1437-2744-BBE3-09AB05BE28D9}"/>
              </a:ext>
            </a:extLst>
          </p:cNvPr>
          <p:cNvSpPr/>
          <p:nvPr/>
        </p:nvSpPr>
        <p:spPr>
          <a:xfrm>
            <a:off x="6372226" y="3021014"/>
            <a:ext cx="3446463" cy="6032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58" name="شكل حر: شكل 61">
            <a:extLst>
              <a:ext uri="{FF2B5EF4-FFF2-40B4-BE49-F238E27FC236}">
                <a16:creationId xmlns:a16="http://schemas.microsoft.com/office/drawing/2014/main" id="{006A8CDD-9289-314D-B2CF-E474B2EA813C}"/>
              </a:ext>
            </a:extLst>
          </p:cNvPr>
          <p:cNvSpPr/>
          <p:nvPr/>
        </p:nvSpPr>
        <p:spPr>
          <a:xfrm>
            <a:off x="6372226" y="3241675"/>
            <a:ext cx="3446463" cy="58738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59" name="شكل حر: شكل 62">
            <a:extLst>
              <a:ext uri="{FF2B5EF4-FFF2-40B4-BE49-F238E27FC236}">
                <a16:creationId xmlns:a16="http://schemas.microsoft.com/office/drawing/2014/main" id="{40C6B6D8-85D0-0449-9D9E-4AA776EFDE6A}"/>
              </a:ext>
            </a:extLst>
          </p:cNvPr>
          <p:cNvSpPr/>
          <p:nvPr/>
        </p:nvSpPr>
        <p:spPr>
          <a:xfrm>
            <a:off x="6372226" y="3460750"/>
            <a:ext cx="3446463" cy="58738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60" name="شكل حر: شكل 63">
            <a:extLst>
              <a:ext uri="{FF2B5EF4-FFF2-40B4-BE49-F238E27FC236}">
                <a16:creationId xmlns:a16="http://schemas.microsoft.com/office/drawing/2014/main" id="{AAA5C652-CE11-CF4A-AC07-2B47A0058C43}"/>
              </a:ext>
            </a:extLst>
          </p:cNvPr>
          <p:cNvSpPr/>
          <p:nvPr/>
        </p:nvSpPr>
        <p:spPr>
          <a:xfrm>
            <a:off x="6372226" y="3690939"/>
            <a:ext cx="3446463" cy="6032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61" name="شكل حر: شكل 64">
            <a:extLst>
              <a:ext uri="{FF2B5EF4-FFF2-40B4-BE49-F238E27FC236}">
                <a16:creationId xmlns:a16="http://schemas.microsoft.com/office/drawing/2014/main" id="{C8D67DBD-B51E-DB4D-9ECD-C09D72FFF4D2}"/>
              </a:ext>
            </a:extLst>
          </p:cNvPr>
          <p:cNvSpPr/>
          <p:nvPr/>
        </p:nvSpPr>
        <p:spPr>
          <a:xfrm>
            <a:off x="6372226" y="3911600"/>
            <a:ext cx="3446463" cy="58738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62" name="شكل حر: شكل 65">
            <a:extLst>
              <a:ext uri="{FF2B5EF4-FFF2-40B4-BE49-F238E27FC236}">
                <a16:creationId xmlns:a16="http://schemas.microsoft.com/office/drawing/2014/main" id="{DDE3CEFE-92D3-0449-8C8D-7A13AD36D9A6}"/>
              </a:ext>
            </a:extLst>
          </p:cNvPr>
          <p:cNvSpPr/>
          <p:nvPr/>
        </p:nvSpPr>
        <p:spPr>
          <a:xfrm>
            <a:off x="6372226" y="4130675"/>
            <a:ext cx="3446463" cy="58738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63" name="شكل حر: شكل 66">
            <a:extLst>
              <a:ext uri="{FF2B5EF4-FFF2-40B4-BE49-F238E27FC236}">
                <a16:creationId xmlns:a16="http://schemas.microsoft.com/office/drawing/2014/main" id="{115EB550-666B-B342-B850-84F686DAAE9A}"/>
              </a:ext>
            </a:extLst>
          </p:cNvPr>
          <p:cNvSpPr/>
          <p:nvPr/>
        </p:nvSpPr>
        <p:spPr>
          <a:xfrm>
            <a:off x="6372226" y="4351339"/>
            <a:ext cx="3446463" cy="58737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64" name="شكل حر: شكل 67">
            <a:extLst>
              <a:ext uri="{FF2B5EF4-FFF2-40B4-BE49-F238E27FC236}">
                <a16:creationId xmlns:a16="http://schemas.microsoft.com/office/drawing/2014/main" id="{F550ABEE-1C7E-574C-A6EC-F0AE713E4895}"/>
              </a:ext>
            </a:extLst>
          </p:cNvPr>
          <p:cNvSpPr/>
          <p:nvPr/>
        </p:nvSpPr>
        <p:spPr>
          <a:xfrm>
            <a:off x="6372226" y="4581525"/>
            <a:ext cx="3446463" cy="58738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65" name="شكل حر: شكل 68">
            <a:extLst>
              <a:ext uri="{FF2B5EF4-FFF2-40B4-BE49-F238E27FC236}">
                <a16:creationId xmlns:a16="http://schemas.microsoft.com/office/drawing/2014/main" id="{B2A24732-BE34-2944-80BA-C1036C85D828}"/>
              </a:ext>
            </a:extLst>
          </p:cNvPr>
          <p:cNvSpPr/>
          <p:nvPr/>
        </p:nvSpPr>
        <p:spPr>
          <a:xfrm>
            <a:off x="6372226" y="4800601"/>
            <a:ext cx="3446463" cy="6032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15409" name="مربع نص 105">
            <a:extLst>
              <a:ext uri="{FF2B5EF4-FFF2-40B4-BE49-F238E27FC236}">
                <a16:creationId xmlns:a16="http://schemas.microsoft.com/office/drawing/2014/main" id="{5AF006F2-65FC-2344-96A5-ADB7677085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80463" y="5137151"/>
            <a:ext cx="79375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0"/>
              </a:spcBef>
              <a:buFontTx/>
              <a:buNone/>
            </a:pPr>
            <a:r>
              <a:rPr lang="ar-EG" altLang="ar-SA" sz="1200">
                <a:solidFill>
                  <a:srgbClr val="E3A06B"/>
                </a:solidFill>
                <a:ea typeface="AdvertisingLight"/>
                <a:cs typeface="AdvertisingLight"/>
              </a:rPr>
              <a:t>1</a:t>
            </a:r>
          </a:p>
        </p:txBody>
      </p:sp>
      <p:sp>
        <p:nvSpPr>
          <p:cNvPr id="15410" name="مربع نص 106">
            <a:extLst>
              <a:ext uri="{FF2B5EF4-FFF2-40B4-BE49-F238E27FC236}">
                <a16:creationId xmlns:a16="http://schemas.microsoft.com/office/drawing/2014/main" id="{21E9B91A-2DF7-AC4C-80F2-7143DD4841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62538" y="5138739"/>
            <a:ext cx="79375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0"/>
              </a:spcBef>
              <a:buFontTx/>
              <a:buNone/>
            </a:pPr>
            <a:r>
              <a:rPr lang="ar-EG" altLang="ar-SA" sz="1200">
                <a:solidFill>
                  <a:srgbClr val="E3A06B"/>
                </a:solidFill>
                <a:ea typeface="AdvertisingLight"/>
                <a:cs typeface="AdvertisingLight"/>
              </a:rPr>
              <a:t>2</a:t>
            </a:r>
          </a:p>
        </p:txBody>
      </p:sp>
      <p:pic>
        <p:nvPicPr>
          <p:cNvPr id="69" name="صورة 68">
            <a:hlinkClick r:id="rId7" action="ppaction://hlinksldjump"/>
            <a:extLst>
              <a:ext uri="{FF2B5EF4-FFF2-40B4-BE49-F238E27FC236}">
                <a16:creationId xmlns:a16="http://schemas.microsoft.com/office/drawing/2014/main" id="{9AC2CDED-0550-D244-8183-FAFFCB1ED83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30102" y="824175"/>
            <a:ext cx="437903" cy="625665"/>
          </a:xfrm>
          <a:prstGeom prst="rect">
            <a:avLst/>
          </a:prstGeom>
          <a:effectLst>
            <a:glow rad="152400">
              <a:schemeClr val="accent1">
                <a:alpha val="0"/>
              </a:schemeClr>
            </a:glow>
            <a:softEdge rad="0"/>
          </a:effectLst>
        </p:spPr>
      </p:pic>
      <p:pic>
        <p:nvPicPr>
          <p:cNvPr id="15412" name="Picture 317">
            <a:extLst>
              <a:ext uri="{FF2B5EF4-FFF2-40B4-BE49-F238E27FC236}">
                <a16:creationId xmlns:a16="http://schemas.microsoft.com/office/drawing/2014/main" id="{47096801-E0B0-434A-9A03-9F95B557A3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1875" y="152400"/>
            <a:ext cx="2508250" cy="325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9933"/>
                </a:solidFill>
              </a14:hiddenFill>
            </a:ext>
            <a:ext uri="{91240B29-F687-4F45-9708-019B960494DF}">
              <a14:hiddenLine xmlns:a14="http://schemas.microsoft.com/office/drawing/2010/main" w="57150" cmpd="thinThick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207" name="Text Box 87">
            <a:extLst>
              <a:ext uri="{FF2B5EF4-FFF2-40B4-BE49-F238E27FC236}">
                <a16:creationId xmlns:a16="http://schemas.microsoft.com/office/drawing/2014/main" id="{F5369951-BE75-9C4C-B992-511F169C6F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27289" y="798513"/>
            <a:ext cx="7375525" cy="8001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rtl="0" eaLnBrk="1" hangingPunct="1">
              <a:spcBef>
                <a:spcPct val="50000"/>
              </a:spcBef>
              <a:buFontTx/>
              <a:buNone/>
            </a:pPr>
            <a:r>
              <a:rPr lang="ar-SA" altLang="ar-SA" sz="2300"/>
              <a:t>لكتابة وحيدة الحد </a:t>
            </a:r>
            <a:r>
              <a:rPr lang="ar-SA" altLang="ar-SA" sz="2300">
                <a:solidFill>
                  <a:schemeClr val="accent2"/>
                </a:solidFill>
              </a:rPr>
              <a:t>بالصيغة التحليلية</a:t>
            </a:r>
            <a:r>
              <a:rPr lang="ar-SA" altLang="ar-SA" sz="2300"/>
              <a:t> نعبر عنها بحاصل ضرب أعدادا أولية ومتغيرات بأس ١</a:t>
            </a:r>
            <a:endParaRPr lang="ar-SA" altLang="ar-SA" sz="2300" baseline="36000">
              <a:solidFill>
                <a:srgbClr val="FF0000"/>
              </a:solidFill>
            </a:endParaRPr>
          </a:p>
        </p:txBody>
      </p:sp>
      <p:sp>
        <p:nvSpPr>
          <p:cNvPr id="3130" name="Text Box 58">
            <a:extLst>
              <a:ext uri="{FF2B5EF4-FFF2-40B4-BE49-F238E27FC236}">
                <a16:creationId xmlns:a16="http://schemas.microsoft.com/office/drawing/2014/main" id="{8FFFBA6F-1C68-E34C-8540-269DB8FDDD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24300" y="1652588"/>
            <a:ext cx="4071938" cy="457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/>
              <a:t>حلل ــ ٢٠ س</a:t>
            </a:r>
            <a:r>
              <a:rPr lang="ar-SA" altLang="ar-SA" baseline="30000"/>
              <a:t>٣</a:t>
            </a:r>
            <a:r>
              <a:rPr lang="ar-SA" altLang="ar-SA" sz="2400"/>
              <a:t> ص</a:t>
            </a:r>
            <a:r>
              <a:rPr lang="ar-SA" altLang="ar-SA" baseline="30000"/>
              <a:t>٢</a:t>
            </a:r>
            <a:r>
              <a:rPr lang="ar-SA" altLang="ar-SA" sz="2400"/>
              <a:t> تحليلا تاما</a:t>
            </a:r>
            <a:endParaRPr lang="en-US" altLang="ar-SA" sz="2400"/>
          </a:p>
        </p:txBody>
      </p:sp>
      <p:grpSp>
        <p:nvGrpSpPr>
          <p:cNvPr id="5444" name="Group 324">
            <a:extLst>
              <a:ext uri="{FF2B5EF4-FFF2-40B4-BE49-F238E27FC236}">
                <a16:creationId xmlns:a16="http://schemas.microsoft.com/office/drawing/2014/main" id="{24A2839A-2C99-0243-A012-984271E46C95}"/>
              </a:ext>
            </a:extLst>
          </p:cNvPr>
          <p:cNvGrpSpPr>
            <a:grpSpLocks/>
          </p:cNvGrpSpPr>
          <p:nvPr/>
        </p:nvGrpSpPr>
        <p:grpSpPr bwMode="auto">
          <a:xfrm>
            <a:off x="8207375" y="1635126"/>
            <a:ext cx="1581150" cy="581025"/>
            <a:chOff x="4674" y="864"/>
            <a:chExt cx="996" cy="366"/>
          </a:xfrm>
        </p:grpSpPr>
        <p:pic>
          <p:nvPicPr>
            <p:cNvPr id="15426" name="Picture 52">
              <a:extLst>
                <a:ext uri="{FF2B5EF4-FFF2-40B4-BE49-F238E27FC236}">
                  <a16:creationId xmlns:a16="http://schemas.microsoft.com/office/drawing/2014/main" id="{9970BADC-D019-544D-B966-D6C999FD5A4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4" y="864"/>
              <a:ext cx="996" cy="3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427" name="Rectangle 322">
              <a:extLst>
                <a:ext uri="{FF2B5EF4-FFF2-40B4-BE49-F238E27FC236}">
                  <a16:creationId xmlns:a16="http://schemas.microsoft.com/office/drawing/2014/main" id="{5FB45756-1672-AE41-984D-FF969570B9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34" y="886"/>
              <a:ext cx="101" cy="272"/>
            </a:xfrm>
            <a:prstGeom prst="rect">
              <a:avLst/>
            </a:prstGeom>
            <a:solidFill>
              <a:srgbClr val="0099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endParaRPr lang="ar-SA" altLang="ar-SA" sz="1800"/>
            </a:p>
          </p:txBody>
        </p:sp>
        <p:sp>
          <p:nvSpPr>
            <p:cNvPr id="15428" name="Rectangle 323">
              <a:extLst>
                <a:ext uri="{FF2B5EF4-FFF2-40B4-BE49-F238E27FC236}">
                  <a16:creationId xmlns:a16="http://schemas.microsoft.com/office/drawing/2014/main" id="{131C9A04-59AE-6343-917F-E8F82C12E82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66" y="886"/>
              <a:ext cx="101" cy="272"/>
            </a:xfrm>
            <a:prstGeom prst="rect">
              <a:avLst/>
            </a:prstGeom>
            <a:solidFill>
              <a:srgbClr val="0099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endParaRPr lang="ar-SA" altLang="ar-SA" sz="1800"/>
            </a:p>
          </p:txBody>
        </p:sp>
      </p:grpSp>
      <p:grpSp>
        <p:nvGrpSpPr>
          <p:cNvPr id="5455" name="Group 335">
            <a:extLst>
              <a:ext uri="{FF2B5EF4-FFF2-40B4-BE49-F238E27FC236}">
                <a16:creationId xmlns:a16="http://schemas.microsoft.com/office/drawing/2014/main" id="{5645DA20-76F0-3642-9327-F5DA5FFCE6DB}"/>
              </a:ext>
            </a:extLst>
          </p:cNvPr>
          <p:cNvGrpSpPr>
            <a:grpSpLocks/>
          </p:cNvGrpSpPr>
          <p:nvPr/>
        </p:nvGrpSpPr>
        <p:grpSpPr bwMode="auto">
          <a:xfrm>
            <a:off x="4187826" y="2311401"/>
            <a:ext cx="6049963" cy="2665413"/>
            <a:chOff x="1678" y="1456"/>
            <a:chExt cx="3811" cy="1679"/>
          </a:xfrm>
        </p:grpSpPr>
        <p:sp>
          <p:nvSpPr>
            <p:cNvPr id="15424" name="Rectangle 333">
              <a:extLst>
                <a:ext uri="{FF2B5EF4-FFF2-40B4-BE49-F238E27FC236}">
                  <a16:creationId xmlns:a16="http://schemas.microsoft.com/office/drawing/2014/main" id="{0F976F59-8D53-D248-AA4A-5CE9682C64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78" y="1456"/>
              <a:ext cx="3811" cy="1679"/>
            </a:xfrm>
            <a:prstGeom prst="rect">
              <a:avLst/>
            </a:prstGeom>
            <a:solidFill>
              <a:schemeClr val="bg1"/>
            </a:solidFill>
            <a:ln w="38100" cmpd="dbl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endParaRPr lang="ar-SA" altLang="ar-SA" sz="1800"/>
            </a:p>
          </p:txBody>
        </p:sp>
        <p:sp>
          <p:nvSpPr>
            <p:cNvPr id="15425" name="Line 334">
              <a:extLst>
                <a:ext uri="{FF2B5EF4-FFF2-40B4-BE49-F238E27FC236}">
                  <a16:creationId xmlns:a16="http://schemas.microsoft.com/office/drawing/2014/main" id="{AAE33958-160D-3D42-AD99-930FDF3D25D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678" y="2137"/>
              <a:ext cx="3811" cy="0"/>
            </a:xfrm>
            <a:prstGeom prst="line">
              <a:avLst/>
            </a:prstGeom>
            <a:noFill/>
            <a:ln w="38100" cmpd="dbl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ar-SA"/>
            </a:p>
          </p:txBody>
        </p:sp>
      </p:grpSp>
      <p:sp>
        <p:nvSpPr>
          <p:cNvPr id="2" name="Text Box 87">
            <a:extLst>
              <a:ext uri="{FF2B5EF4-FFF2-40B4-BE49-F238E27FC236}">
                <a16:creationId xmlns:a16="http://schemas.microsoft.com/office/drawing/2014/main" id="{EB016EB9-F7AD-0F49-ADF9-3C15D620D9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05764" y="2651126"/>
            <a:ext cx="2124075" cy="442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9933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rtl="0" eaLnBrk="1" hangingPunct="1">
              <a:spcBef>
                <a:spcPct val="50000"/>
              </a:spcBef>
              <a:buFontTx/>
              <a:buNone/>
            </a:pPr>
            <a:r>
              <a:rPr lang="ar-SA" altLang="ar-SA" sz="2300">
                <a:solidFill>
                  <a:schemeClr val="accent2"/>
                </a:solidFill>
              </a:rPr>
              <a:t>ــ ٢٠</a:t>
            </a:r>
            <a:r>
              <a:rPr lang="ar-SA" altLang="ar-SA" sz="2300"/>
              <a:t>  </a:t>
            </a:r>
            <a:r>
              <a:rPr lang="ar-SA" altLang="ar-SA" sz="2300">
                <a:solidFill>
                  <a:srgbClr val="FF0000"/>
                </a:solidFill>
              </a:rPr>
              <a:t>س</a:t>
            </a:r>
            <a:r>
              <a:rPr lang="ar-SA" altLang="ar-SA" baseline="30000"/>
              <a:t>٣</a:t>
            </a:r>
            <a:r>
              <a:rPr lang="ar-SA" altLang="ar-SA" sz="2300"/>
              <a:t>  ص</a:t>
            </a:r>
            <a:r>
              <a:rPr lang="ar-SA" altLang="ar-SA" baseline="30000"/>
              <a:t>٢</a:t>
            </a:r>
          </a:p>
        </p:txBody>
      </p:sp>
      <p:sp>
        <p:nvSpPr>
          <p:cNvPr id="3" name="Text Box 87">
            <a:extLst>
              <a:ext uri="{FF2B5EF4-FFF2-40B4-BE49-F238E27FC236}">
                <a16:creationId xmlns:a16="http://schemas.microsoft.com/office/drawing/2014/main" id="{CBE8B16C-EF12-2B48-88E4-0A8474A5F5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05764" y="3911601"/>
            <a:ext cx="2124075" cy="442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9933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rtl="0" eaLnBrk="1" hangingPunct="1">
              <a:spcBef>
                <a:spcPct val="50000"/>
              </a:spcBef>
              <a:buFontTx/>
              <a:buNone/>
            </a:pPr>
            <a:r>
              <a:rPr lang="ar-SA" altLang="ar-SA" sz="2300">
                <a:solidFill>
                  <a:schemeClr val="accent2"/>
                </a:solidFill>
              </a:rPr>
              <a:t>ــ ١ × ٢ × ٢ × ٥</a:t>
            </a:r>
            <a:endParaRPr lang="ar-SA" altLang="ar-SA" sz="2300" baseline="36000">
              <a:solidFill>
                <a:schemeClr val="accent2"/>
              </a:solidFill>
            </a:endParaRPr>
          </a:p>
        </p:txBody>
      </p:sp>
      <p:sp>
        <p:nvSpPr>
          <p:cNvPr id="4" name="Text Box 87">
            <a:extLst>
              <a:ext uri="{FF2B5EF4-FFF2-40B4-BE49-F238E27FC236}">
                <a16:creationId xmlns:a16="http://schemas.microsoft.com/office/drawing/2014/main" id="{DB115B2E-3799-F346-A18A-4B10F8C78D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2050" y="3922713"/>
            <a:ext cx="1944688" cy="44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9933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rtl="0" eaLnBrk="1" hangingPunct="1">
              <a:spcBef>
                <a:spcPct val="50000"/>
              </a:spcBef>
              <a:buFontTx/>
              <a:buNone/>
            </a:pPr>
            <a:r>
              <a:rPr lang="ar-SA" altLang="ar-SA" sz="2300">
                <a:solidFill>
                  <a:srgbClr val="FF0000"/>
                </a:solidFill>
              </a:rPr>
              <a:t>× س × س × س</a:t>
            </a:r>
            <a:endParaRPr lang="ar-SA" altLang="ar-SA" sz="2300" baseline="36000">
              <a:solidFill>
                <a:srgbClr val="FF0000"/>
              </a:solidFill>
            </a:endParaRPr>
          </a:p>
        </p:txBody>
      </p:sp>
      <p:sp>
        <p:nvSpPr>
          <p:cNvPr id="5" name="Text Box 87">
            <a:extLst>
              <a:ext uri="{FF2B5EF4-FFF2-40B4-BE49-F238E27FC236}">
                <a16:creationId xmlns:a16="http://schemas.microsoft.com/office/drawing/2014/main" id="{790C5698-B8BE-D643-BB7C-C8E1F1C941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45064" y="3922713"/>
            <a:ext cx="1476375" cy="44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9933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rtl="0" eaLnBrk="1" hangingPunct="1">
              <a:spcBef>
                <a:spcPct val="50000"/>
              </a:spcBef>
              <a:buFontTx/>
              <a:buNone/>
            </a:pPr>
            <a:r>
              <a:rPr lang="ar-SA" altLang="ar-SA" sz="2300"/>
              <a:t>× ص × ص</a:t>
            </a:r>
            <a:endParaRPr lang="ar-SA" altLang="ar-SA" sz="2300" baseline="36000"/>
          </a:p>
        </p:txBody>
      </p:sp>
      <p:sp>
        <p:nvSpPr>
          <p:cNvPr id="5449" name="AutoShape 329">
            <a:extLst>
              <a:ext uri="{FF2B5EF4-FFF2-40B4-BE49-F238E27FC236}">
                <a16:creationId xmlns:a16="http://schemas.microsoft.com/office/drawing/2014/main" id="{5A6D3648-D79A-B447-9929-A12167866E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45626" y="2528888"/>
            <a:ext cx="720725" cy="576262"/>
          </a:xfrm>
          <a:prstGeom prst="wedgeRoundRectCallout">
            <a:avLst>
              <a:gd name="adj1" fmla="val -107269"/>
              <a:gd name="adj2" fmla="val 191324"/>
              <a:gd name="adj3" fmla="val 16667"/>
            </a:avLst>
          </a:prstGeom>
          <a:noFill/>
          <a:ln w="28575" algn="ctr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9933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endParaRPr lang="en-US" altLang="ar-SA" sz="1800"/>
          </a:p>
        </p:txBody>
      </p:sp>
      <p:sp>
        <p:nvSpPr>
          <p:cNvPr id="5450" name="AutoShape 330">
            <a:extLst>
              <a:ext uri="{FF2B5EF4-FFF2-40B4-BE49-F238E27FC236}">
                <a16:creationId xmlns:a16="http://schemas.microsoft.com/office/drawing/2014/main" id="{FDE4BE80-57DB-854B-BEFB-9416C2F16C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05876" y="2528888"/>
            <a:ext cx="504825" cy="576262"/>
          </a:xfrm>
          <a:prstGeom prst="wedgeRoundRectCallout">
            <a:avLst>
              <a:gd name="adj1" fmla="val -388051"/>
              <a:gd name="adj2" fmla="val 201514"/>
              <a:gd name="adj3" fmla="val 16667"/>
            </a:avLst>
          </a:prstGeom>
          <a:noFill/>
          <a:ln w="28575" algn="ctr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9933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endParaRPr lang="en-US" altLang="ar-SA" sz="1800"/>
          </a:p>
        </p:txBody>
      </p:sp>
      <p:sp>
        <p:nvSpPr>
          <p:cNvPr id="5451" name="AutoShape 331">
            <a:extLst>
              <a:ext uri="{FF2B5EF4-FFF2-40B4-BE49-F238E27FC236}">
                <a16:creationId xmlns:a16="http://schemas.microsoft.com/office/drawing/2014/main" id="{D6C7C7CF-EC3E-5646-97C0-EC1A3C6D57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08976" y="2528888"/>
            <a:ext cx="504825" cy="576262"/>
          </a:xfrm>
          <a:prstGeom prst="wedgeRoundRectCallout">
            <a:avLst>
              <a:gd name="adj1" fmla="val -577671"/>
              <a:gd name="adj2" fmla="val 193801"/>
              <a:gd name="adj3" fmla="val 16667"/>
            </a:avLst>
          </a:prstGeom>
          <a:noFill/>
          <a:ln w="2857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9933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endParaRPr lang="en-US" altLang="ar-SA" sz="1800"/>
          </a:p>
        </p:txBody>
      </p:sp>
      <p:sp>
        <p:nvSpPr>
          <p:cNvPr id="70" name="مربع نص 69">
            <a:extLst>
              <a:ext uri="{FF2B5EF4-FFF2-40B4-BE49-F238E27FC236}">
                <a16:creationId xmlns:a16="http://schemas.microsoft.com/office/drawing/2014/main" id="{0BE8DD22-5953-5C43-9FC8-4B2FFC166E5C}"/>
              </a:ext>
            </a:extLst>
          </p:cNvPr>
          <p:cNvSpPr txBox="1"/>
          <p:nvPr/>
        </p:nvSpPr>
        <p:spPr>
          <a:xfrm>
            <a:off x="10621926" y="297712"/>
            <a:ext cx="829339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/>
              <a:t>صـ٦٠</a:t>
            </a:r>
          </a:p>
        </p:txBody>
      </p:sp>
      <p:pic>
        <p:nvPicPr>
          <p:cNvPr id="71" name="صورة 70">
            <a:extLst>
              <a:ext uri="{FF2B5EF4-FFF2-40B4-BE49-F238E27FC236}">
                <a16:creationId xmlns:a16="http://schemas.microsoft.com/office/drawing/2014/main" id="{958585C1-A7F1-354C-8F2F-3CBCB48BBB63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alphaModFix amt="50000"/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artisticGlowEdges/>
                    </a14:imgEffect>
                  </a14:imgLayer>
                </a14:imgProps>
              </a:ext>
            </a:extLst>
          </a:blip>
          <a:srcRect b="25551"/>
          <a:stretch/>
        </p:blipFill>
        <p:spPr>
          <a:xfrm>
            <a:off x="2417509" y="5513920"/>
            <a:ext cx="1433033" cy="1016116"/>
          </a:xfrm>
          <a:prstGeom prst="rect">
            <a:avLst/>
          </a:prstGeom>
          <a:ln>
            <a:noFill/>
          </a:ln>
        </p:spPr>
      </p:pic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B639B52D-80C9-2B67-74D2-5A99643C84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A3627-5448-6340-AE5D-967BA302A46C}" type="slidenum">
              <a:rPr lang="ar-SA" smtClean="0"/>
              <a:t>291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95380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5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4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4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4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4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4" dur="1000"/>
                                        <p:tgtEl>
                                          <p:spTgt spid="3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4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4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1" dur="1000"/>
                                        <p:tgtEl>
                                          <p:spTgt spid="54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2000"/>
                                        <p:tgtEl>
                                          <p:spTgt spid="54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8" presetClass="exit" presetSubtype="1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54" dur="1000"/>
                                        <p:tgtEl>
                                          <p:spTgt spid="54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2000"/>
                                        <p:tgtEl>
                                          <p:spTgt spid="54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18" presetClass="exit" presetSubtype="1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71" dur="1000"/>
                                        <p:tgtEl>
                                          <p:spTgt spid="54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7" dur="2000"/>
                                        <p:tgtEl>
                                          <p:spTgt spid="54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 nodeType="clickPar">
                      <p:stCondLst>
                        <p:cond delay="indefinite"/>
                      </p:stCondLst>
                      <p:childTnLst>
                        <p:par>
                          <p:cTn id="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8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 nodeType="clickPar">
                      <p:stCondLst>
                        <p:cond delay="indefinite"/>
                      </p:stCondLst>
                      <p:childTnLst>
                        <p:par>
                          <p:cTn id="8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7" presetID="18" presetClass="exit" presetSubtype="1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88" dur="1000"/>
                                        <p:tgtEl>
                                          <p:spTgt spid="54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07" grpId="0" animBg="1"/>
      <p:bldP spid="3130" grpId="0" animBg="1"/>
      <p:bldP spid="2" grpId="0"/>
      <p:bldP spid="3" grpId="0"/>
      <p:bldP spid="4" grpId="0"/>
      <p:bldP spid="5" grpId="0"/>
      <p:bldP spid="5449" grpId="0" animBg="1"/>
      <p:bldP spid="5449" grpId="1" animBg="1"/>
      <p:bldP spid="5450" grpId="0" animBg="1"/>
      <p:bldP spid="5450" grpId="1" animBg="1"/>
      <p:bldP spid="5451" grpId="0" animBg="1"/>
      <p:bldP spid="5451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صورة 13">
            <a:extLst>
              <a:ext uri="{FF2B5EF4-FFF2-40B4-BE49-F238E27FC236}">
                <a16:creationId xmlns:a16="http://schemas.microsoft.com/office/drawing/2014/main" id="{775A0417-55C0-AB47-A2AB-6002300A3D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7743" y="555600"/>
            <a:ext cx="4009417" cy="5784953"/>
          </a:xfrm>
          <a:custGeom>
            <a:avLst/>
            <a:gdLst>
              <a:gd name="connsiteX0" fmla="*/ 856 w 4953338"/>
              <a:gd name="connsiteY0" fmla="*/ 117 h 5373215"/>
              <a:gd name="connsiteX1" fmla="*/ 4954194 w 4953338"/>
              <a:gd name="connsiteY1" fmla="*/ 117 h 5373215"/>
              <a:gd name="connsiteX2" fmla="*/ 4954194 w 4953338"/>
              <a:gd name="connsiteY2" fmla="*/ 5373333 h 5373215"/>
              <a:gd name="connsiteX3" fmla="*/ 856 w 4953338"/>
              <a:gd name="connsiteY3" fmla="*/ 5373333 h 5373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53338" h="5373215">
                <a:moveTo>
                  <a:pt x="856" y="117"/>
                </a:moveTo>
                <a:lnTo>
                  <a:pt x="4954194" y="117"/>
                </a:lnTo>
                <a:lnTo>
                  <a:pt x="4954194" y="5373333"/>
                </a:lnTo>
                <a:lnTo>
                  <a:pt x="856" y="5373333"/>
                </a:lnTo>
                <a:close/>
              </a:path>
            </a:pathLst>
          </a:custGeom>
        </p:spPr>
      </p:pic>
      <p:sp>
        <p:nvSpPr>
          <p:cNvPr id="15" name="شكل حر: شكل 53">
            <a:extLst>
              <a:ext uri="{FF2B5EF4-FFF2-40B4-BE49-F238E27FC236}">
                <a16:creationId xmlns:a16="http://schemas.microsoft.com/office/drawing/2014/main" id="{2984A266-E050-5944-B514-A4AE1C3C4C1B}"/>
              </a:ext>
            </a:extLst>
          </p:cNvPr>
          <p:cNvSpPr/>
          <p:nvPr/>
        </p:nvSpPr>
        <p:spPr>
          <a:xfrm>
            <a:off x="6096001" y="595314"/>
            <a:ext cx="3948113" cy="5703887"/>
          </a:xfrm>
          <a:custGeom>
            <a:avLst/>
            <a:gdLst>
              <a:gd name="connsiteX0" fmla="*/ 4877517 w 4877638"/>
              <a:gd name="connsiteY0" fmla="*/ 5057176 h 5298733"/>
              <a:gd name="connsiteX1" fmla="*/ 4564555 w 4877638"/>
              <a:gd name="connsiteY1" fmla="*/ 5298757 h 5298733"/>
              <a:gd name="connsiteX2" fmla="*/ 312778 w 4877638"/>
              <a:gd name="connsiteY2" fmla="*/ 5298757 h 5298733"/>
              <a:gd name="connsiteX3" fmla="*/ -122 w 4877638"/>
              <a:gd name="connsiteY3" fmla="*/ 5057176 h 5298733"/>
              <a:gd name="connsiteX4" fmla="*/ -122 w 4877638"/>
              <a:gd name="connsiteY4" fmla="*/ 241606 h 5298733"/>
              <a:gd name="connsiteX5" fmla="*/ 312778 w 4877638"/>
              <a:gd name="connsiteY5" fmla="*/ 24 h 5298733"/>
              <a:gd name="connsiteX6" fmla="*/ 4564373 w 4877638"/>
              <a:gd name="connsiteY6" fmla="*/ 24 h 5298733"/>
              <a:gd name="connsiteX7" fmla="*/ 4877334 w 4877638"/>
              <a:gd name="connsiteY7" fmla="*/ 241606 h 52987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77638" h="5298733">
                <a:moveTo>
                  <a:pt x="4877517" y="5057176"/>
                </a:moveTo>
                <a:cubicBezTo>
                  <a:pt x="4877517" y="5190563"/>
                  <a:pt x="4737558" y="5298757"/>
                  <a:pt x="4564555" y="5298757"/>
                </a:cubicBezTo>
                <a:lnTo>
                  <a:pt x="312778" y="5298757"/>
                </a:lnTo>
                <a:cubicBezTo>
                  <a:pt x="139959" y="5298757"/>
                  <a:pt x="-122" y="5190563"/>
                  <a:pt x="-122" y="5057176"/>
                </a:cubicBezTo>
                <a:lnTo>
                  <a:pt x="-122" y="241606"/>
                </a:lnTo>
                <a:cubicBezTo>
                  <a:pt x="-122" y="108158"/>
                  <a:pt x="139837" y="24"/>
                  <a:pt x="312778" y="24"/>
                </a:cubicBezTo>
                <a:lnTo>
                  <a:pt x="4564373" y="24"/>
                </a:lnTo>
                <a:cubicBezTo>
                  <a:pt x="4737192" y="24"/>
                  <a:pt x="4877334" y="108158"/>
                  <a:pt x="4877334" y="241606"/>
                </a:cubicBezTo>
                <a:close/>
              </a:path>
            </a:pathLst>
          </a:custGeom>
          <a:solidFill>
            <a:srgbClr val="FFFFFF"/>
          </a:solidFill>
          <a:ln w="6080" cap="flat">
            <a:noFill/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 dirty="0"/>
          </a:p>
        </p:txBody>
      </p:sp>
      <p:sp>
        <p:nvSpPr>
          <p:cNvPr id="16" name="شكل حر: شكل 6">
            <a:extLst>
              <a:ext uri="{FF2B5EF4-FFF2-40B4-BE49-F238E27FC236}">
                <a16:creationId xmlns:a16="http://schemas.microsoft.com/office/drawing/2014/main" id="{18450006-6959-004D-9D78-2195F36129E2}"/>
              </a:ext>
            </a:extLst>
          </p:cNvPr>
          <p:cNvSpPr/>
          <p:nvPr/>
        </p:nvSpPr>
        <p:spPr>
          <a:xfrm>
            <a:off x="2171700" y="260351"/>
            <a:ext cx="8496300" cy="6372225"/>
          </a:xfrm>
          <a:custGeom>
            <a:avLst/>
            <a:gdLst>
              <a:gd name="connsiteX0" fmla="*/ 10138460 w 10466513"/>
              <a:gd name="connsiteY0" fmla="*/ 24 h 5745020"/>
              <a:gd name="connsiteX1" fmla="*/ 327808 w 10466513"/>
              <a:gd name="connsiteY1" fmla="*/ 24 h 5745020"/>
              <a:gd name="connsiteX2" fmla="*/ -122 w 10466513"/>
              <a:gd name="connsiteY2" fmla="*/ 250916 h 5745020"/>
              <a:gd name="connsiteX3" fmla="*/ -122 w 10466513"/>
              <a:gd name="connsiteY3" fmla="*/ 5482773 h 5745020"/>
              <a:gd name="connsiteX4" fmla="*/ 327808 w 10466513"/>
              <a:gd name="connsiteY4" fmla="*/ 5745044 h 5745020"/>
              <a:gd name="connsiteX5" fmla="*/ 10138460 w 10466513"/>
              <a:gd name="connsiteY5" fmla="*/ 5745044 h 5745020"/>
              <a:gd name="connsiteX6" fmla="*/ 10466391 w 10466513"/>
              <a:gd name="connsiteY6" fmla="*/ 5482773 h 5745020"/>
              <a:gd name="connsiteX7" fmla="*/ 10466391 w 10466513"/>
              <a:gd name="connsiteY7" fmla="*/ 250916 h 5745020"/>
              <a:gd name="connsiteX8" fmla="*/ 10138460 w 10466513"/>
              <a:gd name="connsiteY8" fmla="*/ 24 h 57450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66513" h="5745020">
                <a:moveTo>
                  <a:pt x="10138460" y="24"/>
                </a:moveTo>
                <a:lnTo>
                  <a:pt x="327808" y="24"/>
                </a:lnTo>
                <a:cubicBezTo>
                  <a:pt x="144219" y="24"/>
                  <a:pt x="-122" y="109192"/>
                  <a:pt x="-122" y="250916"/>
                </a:cubicBezTo>
                <a:lnTo>
                  <a:pt x="-122" y="5482773"/>
                </a:lnTo>
                <a:cubicBezTo>
                  <a:pt x="-122" y="5624436"/>
                  <a:pt x="144219" y="5745044"/>
                  <a:pt x="327808" y="5745044"/>
                </a:cubicBezTo>
                <a:lnTo>
                  <a:pt x="10138460" y="5745044"/>
                </a:lnTo>
                <a:cubicBezTo>
                  <a:pt x="10322051" y="5745044"/>
                  <a:pt x="10466391" y="5624436"/>
                  <a:pt x="10466391" y="5482773"/>
                </a:cubicBezTo>
                <a:lnTo>
                  <a:pt x="10466391" y="250916"/>
                </a:lnTo>
                <a:cubicBezTo>
                  <a:pt x="10466391" y="109192"/>
                  <a:pt x="10322051" y="24"/>
                  <a:pt x="10138460" y="24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6080" cap="flat">
            <a:noFill/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pic>
        <p:nvPicPr>
          <p:cNvPr id="17" name="صورة 16">
            <a:extLst>
              <a:ext uri="{FF2B5EF4-FFF2-40B4-BE49-F238E27FC236}">
                <a16:creationId xmlns:a16="http://schemas.microsoft.com/office/drawing/2014/main" id="{7141EDAB-90F3-AD4F-A4C2-9DCC8FB5C3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9251" y="655058"/>
            <a:ext cx="4009417" cy="5791504"/>
          </a:xfrm>
          <a:custGeom>
            <a:avLst/>
            <a:gdLst>
              <a:gd name="connsiteX0" fmla="*/ 50 w 4953338"/>
              <a:gd name="connsiteY0" fmla="*/ 139 h 5379300"/>
              <a:gd name="connsiteX1" fmla="*/ 4953388 w 4953338"/>
              <a:gd name="connsiteY1" fmla="*/ 139 h 5379300"/>
              <a:gd name="connsiteX2" fmla="*/ 4953388 w 4953338"/>
              <a:gd name="connsiteY2" fmla="*/ 5379440 h 5379300"/>
              <a:gd name="connsiteX3" fmla="*/ 50 w 4953338"/>
              <a:gd name="connsiteY3" fmla="*/ 5379440 h 5379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53338" h="5379300">
                <a:moveTo>
                  <a:pt x="50" y="139"/>
                </a:moveTo>
                <a:lnTo>
                  <a:pt x="4953388" y="139"/>
                </a:lnTo>
                <a:lnTo>
                  <a:pt x="4953388" y="5379440"/>
                </a:lnTo>
                <a:lnTo>
                  <a:pt x="50" y="5379440"/>
                </a:lnTo>
                <a:close/>
              </a:path>
            </a:pathLst>
          </a:custGeom>
        </p:spPr>
      </p:pic>
      <p:sp>
        <p:nvSpPr>
          <p:cNvPr id="18" name="شكل حر: شكل 8">
            <a:extLst>
              <a:ext uri="{FF2B5EF4-FFF2-40B4-BE49-F238E27FC236}">
                <a16:creationId xmlns:a16="http://schemas.microsoft.com/office/drawing/2014/main" id="{674DA7F4-4B4B-8846-A116-FB888BE54949}"/>
              </a:ext>
            </a:extLst>
          </p:cNvPr>
          <p:cNvSpPr/>
          <p:nvPr/>
        </p:nvSpPr>
        <p:spPr>
          <a:xfrm>
            <a:off x="2427288" y="698500"/>
            <a:ext cx="3948112" cy="5703888"/>
          </a:xfrm>
          <a:custGeom>
            <a:avLst/>
            <a:gdLst>
              <a:gd name="connsiteX0" fmla="*/ 4877334 w 4877455"/>
              <a:gd name="connsiteY0" fmla="*/ 5057176 h 5298672"/>
              <a:gd name="connsiteX1" fmla="*/ 4564434 w 4877455"/>
              <a:gd name="connsiteY1" fmla="*/ 5298696 h 5298672"/>
              <a:gd name="connsiteX2" fmla="*/ 312839 w 4877455"/>
              <a:gd name="connsiteY2" fmla="*/ 5298696 h 5298672"/>
              <a:gd name="connsiteX3" fmla="*/ -122 w 4877455"/>
              <a:gd name="connsiteY3" fmla="*/ 5057176 h 5298672"/>
              <a:gd name="connsiteX4" fmla="*/ -122 w 4877455"/>
              <a:gd name="connsiteY4" fmla="*/ 241606 h 5298672"/>
              <a:gd name="connsiteX5" fmla="*/ 312839 w 4877455"/>
              <a:gd name="connsiteY5" fmla="*/ 24 h 5298672"/>
              <a:gd name="connsiteX6" fmla="*/ 4564434 w 4877455"/>
              <a:gd name="connsiteY6" fmla="*/ 24 h 5298672"/>
              <a:gd name="connsiteX7" fmla="*/ 4877334 w 4877455"/>
              <a:gd name="connsiteY7" fmla="*/ 241606 h 5298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77455" h="5298672">
                <a:moveTo>
                  <a:pt x="4877334" y="5057176"/>
                </a:moveTo>
                <a:cubicBezTo>
                  <a:pt x="4877334" y="5190563"/>
                  <a:pt x="4737375" y="5298696"/>
                  <a:pt x="4564434" y="5298696"/>
                </a:cubicBezTo>
                <a:lnTo>
                  <a:pt x="312839" y="5298696"/>
                </a:lnTo>
                <a:cubicBezTo>
                  <a:pt x="140020" y="5298696"/>
                  <a:pt x="-122" y="5190563"/>
                  <a:pt x="-122" y="5057176"/>
                </a:cubicBezTo>
                <a:lnTo>
                  <a:pt x="-122" y="241606"/>
                </a:lnTo>
                <a:cubicBezTo>
                  <a:pt x="-122" y="108158"/>
                  <a:pt x="139837" y="24"/>
                  <a:pt x="312839" y="24"/>
                </a:cubicBezTo>
                <a:lnTo>
                  <a:pt x="4564434" y="24"/>
                </a:lnTo>
                <a:cubicBezTo>
                  <a:pt x="4737253" y="24"/>
                  <a:pt x="4877334" y="108158"/>
                  <a:pt x="4877334" y="241606"/>
                </a:cubicBezTo>
                <a:close/>
              </a:path>
            </a:pathLst>
          </a:custGeom>
          <a:solidFill>
            <a:srgbClr val="FFFFFF"/>
          </a:solidFill>
          <a:ln w="6080" cap="flat">
            <a:noFill/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pic>
        <p:nvPicPr>
          <p:cNvPr id="19" name="صورة 18">
            <a:extLst>
              <a:ext uri="{FF2B5EF4-FFF2-40B4-BE49-F238E27FC236}">
                <a16:creationId xmlns:a16="http://schemas.microsoft.com/office/drawing/2014/main" id="{52B770A6-9B7C-444D-8220-D5B901CBF2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77743" y="655058"/>
            <a:ext cx="4009417" cy="5791504"/>
          </a:xfrm>
          <a:custGeom>
            <a:avLst/>
            <a:gdLst>
              <a:gd name="connsiteX0" fmla="*/ 856 w 4953338"/>
              <a:gd name="connsiteY0" fmla="*/ 139 h 5379300"/>
              <a:gd name="connsiteX1" fmla="*/ 4954194 w 4953338"/>
              <a:gd name="connsiteY1" fmla="*/ 139 h 5379300"/>
              <a:gd name="connsiteX2" fmla="*/ 4954194 w 4953338"/>
              <a:gd name="connsiteY2" fmla="*/ 5379440 h 5379300"/>
              <a:gd name="connsiteX3" fmla="*/ 856 w 4953338"/>
              <a:gd name="connsiteY3" fmla="*/ 5379440 h 5379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53338" h="5379300">
                <a:moveTo>
                  <a:pt x="856" y="139"/>
                </a:moveTo>
                <a:lnTo>
                  <a:pt x="4954194" y="139"/>
                </a:lnTo>
                <a:lnTo>
                  <a:pt x="4954194" y="5379440"/>
                </a:lnTo>
                <a:lnTo>
                  <a:pt x="856" y="5379440"/>
                </a:lnTo>
                <a:close/>
              </a:path>
            </a:pathLst>
          </a:custGeom>
        </p:spPr>
      </p:pic>
      <p:sp>
        <p:nvSpPr>
          <p:cNvPr id="20" name="شكل حر: شكل 10">
            <a:extLst>
              <a:ext uri="{FF2B5EF4-FFF2-40B4-BE49-F238E27FC236}">
                <a16:creationId xmlns:a16="http://schemas.microsoft.com/office/drawing/2014/main" id="{4687AA59-3100-EA44-924F-B8D322501439}"/>
              </a:ext>
            </a:extLst>
          </p:cNvPr>
          <p:cNvSpPr/>
          <p:nvPr/>
        </p:nvSpPr>
        <p:spPr>
          <a:xfrm>
            <a:off x="6107113" y="698500"/>
            <a:ext cx="3948112" cy="5703888"/>
          </a:xfrm>
          <a:custGeom>
            <a:avLst/>
            <a:gdLst>
              <a:gd name="connsiteX0" fmla="*/ 4877517 w 4877638"/>
              <a:gd name="connsiteY0" fmla="*/ 5057176 h 5298672"/>
              <a:gd name="connsiteX1" fmla="*/ 4564555 w 4877638"/>
              <a:gd name="connsiteY1" fmla="*/ 5298696 h 5298672"/>
              <a:gd name="connsiteX2" fmla="*/ 312778 w 4877638"/>
              <a:gd name="connsiteY2" fmla="*/ 5298696 h 5298672"/>
              <a:gd name="connsiteX3" fmla="*/ -122 w 4877638"/>
              <a:gd name="connsiteY3" fmla="*/ 5057176 h 5298672"/>
              <a:gd name="connsiteX4" fmla="*/ -122 w 4877638"/>
              <a:gd name="connsiteY4" fmla="*/ 241606 h 5298672"/>
              <a:gd name="connsiteX5" fmla="*/ 312778 w 4877638"/>
              <a:gd name="connsiteY5" fmla="*/ 24 h 5298672"/>
              <a:gd name="connsiteX6" fmla="*/ 4564373 w 4877638"/>
              <a:gd name="connsiteY6" fmla="*/ 24 h 5298672"/>
              <a:gd name="connsiteX7" fmla="*/ 4877334 w 4877638"/>
              <a:gd name="connsiteY7" fmla="*/ 241606 h 5298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77638" h="5298672">
                <a:moveTo>
                  <a:pt x="4877517" y="5057176"/>
                </a:moveTo>
                <a:cubicBezTo>
                  <a:pt x="4877517" y="5190563"/>
                  <a:pt x="4737558" y="5298696"/>
                  <a:pt x="4564555" y="5298696"/>
                </a:cubicBezTo>
                <a:lnTo>
                  <a:pt x="312778" y="5298696"/>
                </a:lnTo>
                <a:cubicBezTo>
                  <a:pt x="139959" y="5298696"/>
                  <a:pt x="-122" y="5190563"/>
                  <a:pt x="-122" y="5057176"/>
                </a:cubicBezTo>
                <a:lnTo>
                  <a:pt x="-122" y="241606"/>
                </a:lnTo>
                <a:cubicBezTo>
                  <a:pt x="-122" y="108158"/>
                  <a:pt x="139837" y="24"/>
                  <a:pt x="312778" y="24"/>
                </a:cubicBezTo>
                <a:lnTo>
                  <a:pt x="4564373" y="24"/>
                </a:lnTo>
                <a:cubicBezTo>
                  <a:pt x="4737192" y="24"/>
                  <a:pt x="4877334" y="108158"/>
                  <a:pt x="4877334" y="241606"/>
                </a:cubicBezTo>
                <a:close/>
              </a:path>
            </a:pathLst>
          </a:custGeom>
          <a:solidFill>
            <a:srgbClr val="FFFFFF"/>
          </a:solidFill>
          <a:ln w="6080" cap="flat">
            <a:noFill/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pic>
        <p:nvPicPr>
          <p:cNvPr id="21" name="صورة 20">
            <a:extLst>
              <a:ext uri="{FF2B5EF4-FFF2-40B4-BE49-F238E27FC236}">
                <a16:creationId xmlns:a16="http://schemas.microsoft.com/office/drawing/2014/main" id="{74F23EC3-7A86-2A4B-998B-2307BB16C0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30795" y="604855"/>
            <a:ext cx="4083299" cy="5791504"/>
          </a:xfrm>
          <a:custGeom>
            <a:avLst/>
            <a:gdLst>
              <a:gd name="connsiteX0" fmla="*/ 35 w 5044615"/>
              <a:gd name="connsiteY0" fmla="*/ 128 h 5379300"/>
              <a:gd name="connsiteX1" fmla="*/ 5044651 w 5044615"/>
              <a:gd name="connsiteY1" fmla="*/ 128 h 5379300"/>
              <a:gd name="connsiteX2" fmla="*/ 5044651 w 5044615"/>
              <a:gd name="connsiteY2" fmla="*/ 5379429 h 5379300"/>
              <a:gd name="connsiteX3" fmla="*/ 35 w 5044615"/>
              <a:gd name="connsiteY3" fmla="*/ 5379429 h 5379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44615" h="5379300">
                <a:moveTo>
                  <a:pt x="35" y="128"/>
                </a:moveTo>
                <a:lnTo>
                  <a:pt x="5044651" y="128"/>
                </a:lnTo>
                <a:lnTo>
                  <a:pt x="5044651" y="5379429"/>
                </a:lnTo>
                <a:lnTo>
                  <a:pt x="35" y="5379429"/>
                </a:lnTo>
                <a:close/>
              </a:path>
            </a:pathLst>
          </a:custGeom>
        </p:spPr>
      </p:pic>
      <p:sp>
        <p:nvSpPr>
          <p:cNvPr id="26" name="شكل حر: شكل 12">
            <a:extLst>
              <a:ext uri="{FF2B5EF4-FFF2-40B4-BE49-F238E27FC236}">
                <a16:creationId xmlns:a16="http://schemas.microsoft.com/office/drawing/2014/main" id="{107EA8C9-C3AB-0540-BA32-B47624F6F5D0}"/>
              </a:ext>
            </a:extLst>
          </p:cNvPr>
          <p:cNvSpPr/>
          <p:nvPr/>
        </p:nvSpPr>
        <p:spPr>
          <a:xfrm>
            <a:off x="2360613" y="646114"/>
            <a:ext cx="4019550" cy="5705475"/>
          </a:xfrm>
          <a:custGeom>
            <a:avLst/>
            <a:gdLst>
              <a:gd name="connsiteX0" fmla="*/ 4966239 w 4966360"/>
              <a:gd name="connsiteY0" fmla="*/ 5057175 h 5298732"/>
              <a:gd name="connsiteX1" fmla="*/ 4653339 w 4966360"/>
              <a:gd name="connsiteY1" fmla="*/ 5298757 h 5298732"/>
              <a:gd name="connsiteX2" fmla="*/ 312778 w 4966360"/>
              <a:gd name="connsiteY2" fmla="*/ 5298757 h 5298732"/>
              <a:gd name="connsiteX3" fmla="*/ -122 w 4966360"/>
              <a:gd name="connsiteY3" fmla="*/ 5057175 h 5298732"/>
              <a:gd name="connsiteX4" fmla="*/ -122 w 4966360"/>
              <a:gd name="connsiteY4" fmla="*/ 241606 h 5298732"/>
              <a:gd name="connsiteX5" fmla="*/ 312778 w 4966360"/>
              <a:gd name="connsiteY5" fmla="*/ 24 h 5298732"/>
              <a:gd name="connsiteX6" fmla="*/ 4653339 w 4966360"/>
              <a:gd name="connsiteY6" fmla="*/ 24 h 5298732"/>
              <a:gd name="connsiteX7" fmla="*/ 4966239 w 4966360"/>
              <a:gd name="connsiteY7" fmla="*/ 241606 h 5298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966360" h="5298732">
                <a:moveTo>
                  <a:pt x="4966239" y="5057175"/>
                </a:moveTo>
                <a:cubicBezTo>
                  <a:pt x="4966239" y="5190624"/>
                  <a:pt x="4826279" y="5298757"/>
                  <a:pt x="4653339" y="5298757"/>
                </a:cubicBezTo>
                <a:lnTo>
                  <a:pt x="312778" y="5298757"/>
                </a:lnTo>
                <a:cubicBezTo>
                  <a:pt x="139959" y="5298757"/>
                  <a:pt x="-122" y="5190624"/>
                  <a:pt x="-122" y="5057175"/>
                </a:cubicBezTo>
                <a:lnTo>
                  <a:pt x="-122" y="241606"/>
                </a:lnTo>
                <a:cubicBezTo>
                  <a:pt x="-122" y="108219"/>
                  <a:pt x="139837" y="24"/>
                  <a:pt x="312778" y="24"/>
                </a:cubicBezTo>
                <a:lnTo>
                  <a:pt x="4653339" y="24"/>
                </a:lnTo>
                <a:cubicBezTo>
                  <a:pt x="4826158" y="24"/>
                  <a:pt x="4966239" y="108219"/>
                  <a:pt x="4966239" y="241606"/>
                </a:cubicBezTo>
                <a:close/>
              </a:path>
            </a:pathLst>
          </a:custGeom>
          <a:solidFill>
            <a:srgbClr val="FFFFFF"/>
          </a:solidFill>
          <a:ln w="6080" cap="flat">
            <a:noFill/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pic>
        <p:nvPicPr>
          <p:cNvPr id="27" name="صورة 26">
            <a:extLst>
              <a:ext uri="{FF2B5EF4-FFF2-40B4-BE49-F238E27FC236}">
                <a16:creationId xmlns:a16="http://schemas.microsoft.com/office/drawing/2014/main" id="{BBD77675-93A7-614E-BCE6-4B14DC3E92F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68616" y="604855"/>
            <a:ext cx="4093152" cy="5791504"/>
          </a:xfrm>
          <a:custGeom>
            <a:avLst/>
            <a:gdLst>
              <a:gd name="connsiteX0" fmla="*/ 854 w 5056786"/>
              <a:gd name="connsiteY0" fmla="*/ 128 h 5379300"/>
              <a:gd name="connsiteX1" fmla="*/ 5057640 w 5056786"/>
              <a:gd name="connsiteY1" fmla="*/ 128 h 5379300"/>
              <a:gd name="connsiteX2" fmla="*/ 5057640 w 5056786"/>
              <a:gd name="connsiteY2" fmla="*/ 5379429 h 5379300"/>
              <a:gd name="connsiteX3" fmla="*/ 854 w 5056786"/>
              <a:gd name="connsiteY3" fmla="*/ 5379429 h 5379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56786" h="5379300">
                <a:moveTo>
                  <a:pt x="854" y="128"/>
                </a:moveTo>
                <a:lnTo>
                  <a:pt x="5057640" y="128"/>
                </a:lnTo>
                <a:lnTo>
                  <a:pt x="5057640" y="5379429"/>
                </a:lnTo>
                <a:lnTo>
                  <a:pt x="854" y="5379429"/>
                </a:lnTo>
                <a:close/>
              </a:path>
            </a:pathLst>
          </a:custGeom>
        </p:spPr>
      </p:pic>
      <p:sp>
        <p:nvSpPr>
          <p:cNvPr id="28" name="شكل حر: شكل 14">
            <a:extLst>
              <a:ext uri="{FF2B5EF4-FFF2-40B4-BE49-F238E27FC236}">
                <a16:creationId xmlns:a16="http://schemas.microsoft.com/office/drawing/2014/main" id="{85B572AF-A39A-C249-809B-3867E156F790}"/>
              </a:ext>
            </a:extLst>
          </p:cNvPr>
          <p:cNvSpPr/>
          <p:nvPr/>
        </p:nvSpPr>
        <p:spPr>
          <a:xfrm>
            <a:off x="6336905" y="646114"/>
            <a:ext cx="3789759" cy="5705475"/>
          </a:xfrm>
          <a:custGeom>
            <a:avLst/>
            <a:gdLst>
              <a:gd name="connsiteX0" fmla="*/ 4981086 w 4981207"/>
              <a:gd name="connsiteY0" fmla="*/ 5057175 h 5298732"/>
              <a:gd name="connsiteX1" fmla="*/ 4668187 w 4981207"/>
              <a:gd name="connsiteY1" fmla="*/ 5298757 h 5298732"/>
              <a:gd name="connsiteX2" fmla="*/ 312839 w 4981207"/>
              <a:gd name="connsiteY2" fmla="*/ 5298757 h 5298732"/>
              <a:gd name="connsiteX3" fmla="*/ -122 w 4981207"/>
              <a:gd name="connsiteY3" fmla="*/ 5057175 h 5298732"/>
              <a:gd name="connsiteX4" fmla="*/ -122 w 4981207"/>
              <a:gd name="connsiteY4" fmla="*/ 241606 h 5298732"/>
              <a:gd name="connsiteX5" fmla="*/ 312839 w 4981207"/>
              <a:gd name="connsiteY5" fmla="*/ 24 h 5298732"/>
              <a:gd name="connsiteX6" fmla="*/ 4668187 w 4981207"/>
              <a:gd name="connsiteY6" fmla="*/ 24 h 5298732"/>
              <a:gd name="connsiteX7" fmla="*/ 4981086 w 4981207"/>
              <a:gd name="connsiteY7" fmla="*/ 241606 h 5298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981207" h="5298732">
                <a:moveTo>
                  <a:pt x="4981086" y="5057175"/>
                </a:moveTo>
                <a:cubicBezTo>
                  <a:pt x="4981086" y="5190624"/>
                  <a:pt x="4841127" y="5298757"/>
                  <a:pt x="4668187" y="5298757"/>
                </a:cubicBezTo>
                <a:lnTo>
                  <a:pt x="312839" y="5298757"/>
                </a:lnTo>
                <a:cubicBezTo>
                  <a:pt x="140020" y="5298757"/>
                  <a:pt x="-122" y="5190624"/>
                  <a:pt x="-122" y="5057175"/>
                </a:cubicBezTo>
                <a:lnTo>
                  <a:pt x="-122" y="241606"/>
                </a:lnTo>
                <a:cubicBezTo>
                  <a:pt x="-122" y="108219"/>
                  <a:pt x="139837" y="24"/>
                  <a:pt x="312839" y="24"/>
                </a:cubicBezTo>
                <a:lnTo>
                  <a:pt x="4668187" y="24"/>
                </a:lnTo>
                <a:cubicBezTo>
                  <a:pt x="4841006" y="24"/>
                  <a:pt x="4981086" y="108219"/>
                  <a:pt x="4981086" y="241606"/>
                </a:cubicBezTo>
                <a:close/>
              </a:path>
            </a:pathLst>
          </a:custGeom>
          <a:solidFill>
            <a:srgbClr val="FFFFFF"/>
          </a:solidFill>
          <a:ln w="6080" cap="flat">
            <a:noFill/>
            <a:prstDash val="solid"/>
            <a:miter/>
          </a:ln>
        </p:spPr>
        <p:txBody>
          <a:bodyPr rtlCol="1" anchor="ctr"/>
          <a:lstStyle/>
          <a:p>
            <a:pPr marL="0" algn="l" defTabSz="914400" rtl="0" eaLnBrk="1" latinLnBrk="0" hangingPunct="1">
              <a:defRPr/>
            </a:pPr>
            <a:endParaRPr lang="ar-EG" sz="1350"/>
          </a:p>
        </p:txBody>
      </p:sp>
      <p:pic>
        <p:nvPicPr>
          <p:cNvPr id="29" name="صورة 28">
            <a:extLst>
              <a:ext uri="{FF2B5EF4-FFF2-40B4-BE49-F238E27FC236}">
                <a16:creationId xmlns:a16="http://schemas.microsoft.com/office/drawing/2014/main" id="{48DAB566-F151-9D4D-B388-2CC7A6C42F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9251" y="555600"/>
            <a:ext cx="4009417" cy="5784953"/>
          </a:xfrm>
          <a:custGeom>
            <a:avLst/>
            <a:gdLst>
              <a:gd name="connsiteX0" fmla="*/ 50 w 4953338"/>
              <a:gd name="connsiteY0" fmla="*/ 117 h 5373215"/>
              <a:gd name="connsiteX1" fmla="*/ 4953388 w 4953338"/>
              <a:gd name="connsiteY1" fmla="*/ 117 h 5373215"/>
              <a:gd name="connsiteX2" fmla="*/ 4953388 w 4953338"/>
              <a:gd name="connsiteY2" fmla="*/ 5373333 h 5373215"/>
              <a:gd name="connsiteX3" fmla="*/ 50 w 4953338"/>
              <a:gd name="connsiteY3" fmla="*/ 5373333 h 5373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53338" h="5373215">
                <a:moveTo>
                  <a:pt x="50" y="117"/>
                </a:moveTo>
                <a:lnTo>
                  <a:pt x="4953388" y="117"/>
                </a:lnTo>
                <a:lnTo>
                  <a:pt x="4953388" y="5373333"/>
                </a:lnTo>
                <a:lnTo>
                  <a:pt x="50" y="5373333"/>
                </a:lnTo>
                <a:close/>
              </a:path>
            </a:pathLst>
          </a:custGeom>
        </p:spPr>
      </p:pic>
      <p:sp>
        <p:nvSpPr>
          <p:cNvPr id="30" name="شكل حر: شكل 26">
            <a:extLst>
              <a:ext uri="{FF2B5EF4-FFF2-40B4-BE49-F238E27FC236}">
                <a16:creationId xmlns:a16="http://schemas.microsoft.com/office/drawing/2014/main" id="{9AF14B57-D9BD-3C49-9B99-A80A19C5ED67}"/>
              </a:ext>
            </a:extLst>
          </p:cNvPr>
          <p:cNvSpPr/>
          <p:nvPr/>
        </p:nvSpPr>
        <p:spPr>
          <a:xfrm>
            <a:off x="2428876" y="595314"/>
            <a:ext cx="3955651" cy="5703887"/>
          </a:xfrm>
          <a:custGeom>
            <a:avLst/>
            <a:gdLst>
              <a:gd name="connsiteX0" fmla="*/ 4877517 w 4877638"/>
              <a:gd name="connsiteY0" fmla="*/ 5057176 h 5298733"/>
              <a:gd name="connsiteX1" fmla="*/ 4564556 w 4877638"/>
              <a:gd name="connsiteY1" fmla="*/ 5298757 h 5298733"/>
              <a:gd name="connsiteX2" fmla="*/ 312778 w 4877638"/>
              <a:gd name="connsiteY2" fmla="*/ 5298757 h 5298733"/>
              <a:gd name="connsiteX3" fmla="*/ -122 w 4877638"/>
              <a:gd name="connsiteY3" fmla="*/ 5057176 h 5298733"/>
              <a:gd name="connsiteX4" fmla="*/ -122 w 4877638"/>
              <a:gd name="connsiteY4" fmla="*/ 241606 h 5298733"/>
              <a:gd name="connsiteX5" fmla="*/ 312778 w 4877638"/>
              <a:gd name="connsiteY5" fmla="*/ 24 h 5298733"/>
              <a:gd name="connsiteX6" fmla="*/ 4564373 w 4877638"/>
              <a:gd name="connsiteY6" fmla="*/ 24 h 5298733"/>
              <a:gd name="connsiteX7" fmla="*/ 4877334 w 4877638"/>
              <a:gd name="connsiteY7" fmla="*/ 241606 h 52987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77638" h="5298733">
                <a:moveTo>
                  <a:pt x="4877517" y="5057176"/>
                </a:moveTo>
                <a:cubicBezTo>
                  <a:pt x="4877517" y="5190563"/>
                  <a:pt x="4737558" y="5298757"/>
                  <a:pt x="4564556" y="5298757"/>
                </a:cubicBezTo>
                <a:lnTo>
                  <a:pt x="312778" y="5298757"/>
                </a:lnTo>
                <a:cubicBezTo>
                  <a:pt x="139959" y="5298757"/>
                  <a:pt x="-122" y="5190563"/>
                  <a:pt x="-122" y="5057176"/>
                </a:cubicBezTo>
                <a:lnTo>
                  <a:pt x="-122" y="241606"/>
                </a:lnTo>
                <a:cubicBezTo>
                  <a:pt x="-122" y="108158"/>
                  <a:pt x="139837" y="24"/>
                  <a:pt x="312778" y="24"/>
                </a:cubicBezTo>
                <a:lnTo>
                  <a:pt x="4564373" y="24"/>
                </a:lnTo>
                <a:cubicBezTo>
                  <a:pt x="4737192" y="24"/>
                  <a:pt x="4877334" y="108158"/>
                  <a:pt x="4877334" y="241606"/>
                </a:cubicBezTo>
                <a:close/>
              </a:path>
            </a:pathLst>
          </a:custGeom>
          <a:solidFill>
            <a:srgbClr val="FFFFFF"/>
          </a:solidFill>
          <a:ln w="6080" cap="flat">
            <a:noFill/>
            <a:prstDash val="solid"/>
            <a:miter/>
          </a:ln>
        </p:spPr>
        <p:txBody>
          <a:bodyPr rtlCol="1" anchor="ctr"/>
          <a:lstStyle/>
          <a:p>
            <a:pPr marL="0" algn="l" defTabSz="914400" rtl="0" eaLnBrk="1" latinLnBrk="0" hangingPunct="1">
              <a:defRPr/>
            </a:pPr>
            <a:endParaRPr lang="ar-EG" sz="1350"/>
          </a:p>
        </p:txBody>
      </p:sp>
      <p:sp>
        <p:nvSpPr>
          <p:cNvPr id="31" name="شكل حر: شكل 27">
            <a:extLst>
              <a:ext uri="{FF2B5EF4-FFF2-40B4-BE49-F238E27FC236}">
                <a16:creationId xmlns:a16="http://schemas.microsoft.com/office/drawing/2014/main" id="{022EB571-3461-864A-AB0D-1CCD9F1B2EA3}"/>
              </a:ext>
            </a:extLst>
          </p:cNvPr>
          <p:cNvSpPr/>
          <p:nvPr/>
        </p:nvSpPr>
        <p:spPr>
          <a:xfrm>
            <a:off x="2693988" y="1808164"/>
            <a:ext cx="3459162" cy="53975"/>
          </a:xfrm>
          <a:custGeom>
            <a:avLst/>
            <a:gdLst>
              <a:gd name="connsiteX0" fmla="*/ 0 w 4274353"/>
              <a:gd name="connsiteY0" fmla="*/ 0 h 6085"/>
              <a:gd name="connsiteX1" fmla="*/ 4274354 w 4274353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74353" h="6085">
                <a:moveTo>
                  <a:pt x="0" y="0"/>
                </a:moveTo>
                <a:lnTo>
                  <a:pt x="4274354" y="0"/>
                </a:lnTo>
              </a:path>
            </a:pathLst>
          </a:custGeom>
          <a:ln w="12161" cap="rnd">
            <a:solidFill>
              <a:srgbClr val="E3A06B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32" name="شكل حر: شكل 28">
            <a:extLst>
              <a:ext uri="{FF2B5EF4-FFF2-40B4-BE49-F238E27FC236}">
                <a16:creationId xmlns:a16="http://schemas.microsoft.com/office/drawing/2014/main" id="{E74077EE-52A2-5C41-9F38-B230A7005366}"/>
              </a:ext>
            </a:extLst>
          </p:cNvPr>
          <p:cNvSpPr/>
          <p:nvPr/>
        </p:nvSpPr>
        <p:spPr>
          <a:xfrm>
            <a:off x="2693989" y="2132014"/>
            <a:ext cx="3444875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33" name="شكل حر: شكل 29">
            <a:extLst>
              <a:ext uri="{FF2B5EF4-FFF2-40B4-BE49-F238E27FC236}">
                <a16:creationId xmlns:a16="http://schemas.microsoft.com/office/drawing/2014/main" id="{76910779-E9F3-3F4C-AF31-4E89B1CC7393}"/>
              </a:ext>
            </a:extLst>
          </p:cNvPr>
          <p:cNvSpPr/>
          <p:nvPr/>
        </p:nvSpPr>
        <p:spPr>
          <a:xfrm>
            <a:off x="2693989" y="2351089"/>
            <a:ext cx="3444875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34" name="شكل حر: شكل 30">
            <a:extLst>
              <a:ext uri="{FF2B5EF4-FFF2-40B4-BE49-F238E27FC236}">
                <a16:creationId xmlns:a16="http://schemas.microsoft.com/office/drawing/2014/main" id="{D69F31B4-54BD-5E44-AE4A-A671AFF567C1}"/>
              </a:ext>
            </a:extLst>
          </p:cNvPr>
          <p:cNvSpPr/>
          <p:nvPr/>
        </p:nvSpPr>
        <p:spPr>
          <a:xfrm>
            <a:off x="2693989" y="2571751"/>
            <a:ext cx="3444875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35" name="شكل حر: شكل 31">
            <a:extLst>
              <a:ext uri="{FF2B5EF4-FFF2-40B4-BE49-F238E27FC236}">
                <a16:creationId xmlns:a16="http://schemas.microsoft.com/office/drawing/2014/main" id="{3B77E4B4-B3E2-D64C-9591-7E8A5DAD20B6}"/>
              </a:ext>
            </a:extLst>
          </p:cNvPr>
          <p:cNvSpPr/>
          <p:nvPr/>
        </p:nvSpPr>
        <p:spPr>
          <a:xfrm>
            <a:off x="2693989" y="2801939"/>
            <a:ext cx="3444875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36" name="شكل حر: شكل 32">
            <a:extLst>
              <a:ext uri="{FF2B5EF4-FFF2-40B4-BE49-F238E27FC236}">
                <a16:creationId xmlns:a16="http://schemas.microsoft.com/office/drawing/2014/main" id="{F992B264-7A88-EA42-80BA-4F09822B2BF3}"/>
              </a:ext>
            </a:extLst>
          </p:cNvPr>
          <p:cNvSpPr/>
          <p:nvPr/>
        </p:nvSpPr>
        <p:spPr>
          <a:xfrm>
            <a:off x="2693989" y="3021013"/>
            <a:ext cx="3444875" cy="55562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37" name="شكل حر: شكل 33">
            <a:extLst>
              <a:ext uri="{FF2B5EF4-FFF2-40B4-BE49-F238E27FC236}">
                <a16:creationId xmlns:a16="http://schemas.microsoft.com/office/drawing/2014/main" id="{D47346DA-3817-9F43-AE56-4C0CC3E9246B}"/>
              </a:ext>
            </a:extLst>
          </p:cNvPr>
          <p:cNvSpPr/>
          <p:nvPr/>
        </p:nvSpPr>
        <p:spPr>
          <a:xfrm>
            <a:off x="2693989" y="3241676"/>
            <a:ext cx="3444875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38" name="شكل حر: شكل 34">
            <a:extLst>
              <a:ext uri="{FF2B5EF4-FFF2-40B4-BE49-F238E27FC236}">
                <a16:creationId xmlns:a16="http://schemas.microsoft.com/office/drawing/2014/main" id="{004AAA35-E9AD-3241-900A-9176CF16D61A}"/>
              </a:ext>
            </a:extLst>
          </p:cNvPr>
          <p:cNvSpPr/>
          <p:nvPr/>
        </p:nvSpPr>
        <p:spPr>
          <a:xfrm>
            <a:off x="2693989" y="3460751"/>
            <a:ext cx="3444875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39" name="شكل حر: شكل 35">
            <a:extLst>
              <a:ext uri="{FF2B5EF4-FFF2-40B4-BE49-F238E27FC236}">
                <a16:creationId xmlns:a16="http://schemas.microsoft.com/office/drawing/2014/main" id="{26B0DA59-E209-E746-B45D-846598AF28D5}"/>
              </a:ext>
            </a:extLst>
          </p:cNvPr>
          <p:cNvSpPr/>
          <p:nvPr/>
        </p:nvSpPr>
        <p:spPr>
          <a:xfrm>
            <a:off x="2693989" y="3690938"/>
            <a:ext cx="3444875" cy="55562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40" name="شكل حر: شكل 36">
            <a:extLst>
              <a:ext uri="{FF2B5EF4-FFF2-40B4-BE49-F238E27FC236}">
                <a16:creationId xmlns:a16="http://schemas.microsoft.com/office/drawing/2014/main" id="{44BEAD90-CC7E-7943-8EE0-3F2674F0B900}"/>
              </a:ext>
            </a:extLst>
          </p:cNvPr>
          <p:cNvSpPr/>
          <p:nvPr/>
        </p:nvSpPr>
        <p:spPr>
          <a:xfrm>
            <a:off x="2693989" y="3911601"/>
            <a:ext cx="3444875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41" name="شكل حر: شكل 37">
            <a:extLst>
              <a:ext uri="{FF2B5EF4-FFF2-40B4-BE49-F238E27FC236}">
                <a16:creationId xmlns:a16="http://schemas.microsoft.com/office/drawing/2014/main" id="{AEAD233B-9840-9544-9377-1DBA1AE74F2F}"/>
              </a:ext>
            </a:extLst>
          </p:cNvPr>
          <p:cNvSpPr/>
          <p:nvPr/>
        </p:nvSpPr>
        <p:spPr>
          <a:xfrm>
            <a:off x="2693989" y="4130676"/>
            <a:ext cx="3444875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42" name="شكل حر: شكل 38">
            <a:extLst>
              <a:ext uri="{FF2B5EF4-FFF2-40B4-BE49-F238E27FC236}">
                <a16:creationId xmlns:a16="http://schemas.microsoft.com/office/drawing/2014/main" id="{7260E830-7E78-6F4D-8523-7FF18C836090}"/>
              </a:ext>
            </a:extLst>
          </p:cNvPr>
          <p:cNvSpPr/>
          <p:nvPr/>
        </p:nvSpPr>
        <p:spPr>
          <a:xfrm>
            <a:off x="2693989" y="4351339"/>
            <a:ext cx="3444875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43" name="شكل حر: شكل 39">
            <a:extLst>
              <a:ext uri="{FF2B5EF4-FFF2-40B4-BE49-F238E27FC236}">
                <a16:creationId xmlns:a16="http://schemas.microsoft.com/office/drawing/2014/main" id="{FD4B85A1-CB53-9F42-B805-CB851EE7E308}"/>
              </a:ext>
            </a:extLst>
          </p:cNvPr>
          <p:cNvSpPr/>
          <p:nvPr/>
        </p:nvSpPr>
        <p:spPr>
          <a:xfrm>
            <a:off x="2693989" y="4581526"/>
            <a:ext cx="3444875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44" name="شكل حر: شكل 40">
            <a:extLst>
              <a:ext uri="{FF2B5EF4-FFF2-40B4-BE49-F238E27FC236}">
                <a16:creationId xmlns:a16="http://schemas.microsoft.com/office/drawing/2014/main" id="{9CAE946E-8392-3E4D-BEEE-603521DA010F}"/>
              </a:ext>
            </a:extLst>
          </p:cNvPr>
          <p:cNvSpPr/>
          <p:nvPr/>
        </p:nvSpPr>
        <p:spPr>
          <a:xfrm>
            <a:off x="2693989" y="4800601"/>
            <a:ext cx="3444875" cy="55563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45" name="شكل حر: شكل 41">
            <a:extLst>
              <a:ext uri="{FF2B5EF4-FFF2-40B4-BE49-F238E27FC236}">
                <a16:creationId xmlns:a16="http://schemas.microsoft.com/office/drawing/2014/main" id="{41E5524F-9F7A-5D4C-A718-DF5D12BB19C1}"/>
              </a:ext>
            </a:extLst>
          </p:cNvPr>
          <p:cNvSpPr/>
          <p:nvPr/>
        </p:nvSpPr>
        <p:spPr>
          <a:xfrm>
            <a:off x="2693988" y="5068888"/>
            <a:ext cx="3459162" cy="55562"/>
          </a:xfrm>
          <a:custGeom>
            <a:avLst/>
            <a:gdLst>
              <a:gd name="connsiteX0" fmla="*/ 0 w 4274353"/>
              <a:gd name="connsiteY0" fmla="*/ 0 h 6085"/>
              <a:gd name="connsiteX1" fmla="*/ 4274354 w 4274353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74353" h="6085">
                <a:moveTo>
                  <a:pt x="0" y="0"/>
                </a:moveTo>
                <a:lnTo>
                  <a:pt x="4274354" y="0"/>
                </a:lnTo>
              </a:path>
            </a:pathLst>
          </a:custGeom>
          <a:ln w="12161" cap="rnd">
            <a:solidFill>
              <a:srgbClr val="E3A06B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46" name="شكل حر: شكل 54">
            <a:extLst>
              <a:ext uri="{FF2B5EF4-FFF2-40B4-BE49-F238E27FC236}">
                <a16:creationId xmlns:a16="http://schemas.microsoft.com/office/drawing/2014/main" id="{26F8D9D1-7F03-C84F-A8AB-80D519D3B070}"/>
              </a:ext>
            </a:extLst>
          </p:cNvPr>
          <p:cNvSpPr/>
          <p:nvPr/>
        </p:nvSpPr>
        <p:spPr>
          <a:xfrm>
            <a:off x="6372225" y="1808164"/>
            <a:ext cx="3460750" cy="53975"/>
          </a:xfrm>
          <a:custGeom>
            <a:avLst/>
            <a:gdLst>
              <a:gd name="connsiteX0" fmla="*/ 0 w 4274353"/>
              <a:gd name="connsiteY0" fmla="*/ 0 h 6085"/>
              <a:gd name="connsiteX1" fmla="*/ 4274354 w 4274353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74353" h="6085">
                <a:moveTo>
                  <a:pt x="0" y="0"/>
                </a:moveTo>
                <a:lnTo>
                  <a:pt x="4274354" y="0"/>
                </a:lnTo>
              </a:path>
            </a:pathLst>
          </a:custGeom>
          <a:ln w="12161" cap="rnd">
            <a:solidFill>
              <a:srgbClr val="E3A06B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47" name="شكل حر: شكل 55">
            <a:extLst>
              <a:ext uri="{FF2B5EF4-FFF2-40B4-BE49-F238E27FC236}">
                <a16:creationId xmlns:a16="http://schemas.microsoft.com/office/drawing/2014/main" id="{ED7FDD7C-4E2C-F642-8F86-974006DD7E8F}"/>
              </a:ext>
            </a:extLst>
          </p:cNvPr>
          <p:cNvSpPr/>
          <p:nvPr/>
        </p:nvSpPr>
        <p:spPr>
          <a:xfrm>
            <a:off x="6372225" y="5068888"/>
            <a:ext cx="3460750" cy="55562"/>
          </a:xfrm>
          <a:custGeom>
            <a:avLst/>
            <a:gdLst>
              <a:gd name="connsiteX0" fmla="*/ 0 w 4274353"/>
              <a:gd name="connsiteY0" fmla="*/ 0 h 6085"/>
              <a:gd name="connsiteX1" fmla="*/ 4274354 w 4274353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74353" h="6085">
                <a:moveTo>
                  <a:pt x="0" y="0"/>
                </a:moveTo>
                <a:lnTo>
                  <a:pt x="4274354" y="0"/>
                </a:lnTo>
              </a:path>
            </a:pathLst>
          </a:custGeom>
          <a:ln w="12161" cap="rnd">
            <a:solidFill>
              <a:srgbClr val="E3A06B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48" name="شكل حر: شكل 56">
            <a:extLst>
              <a:ext uri="{FF2B5EF4-FFF2-40B4-BE49-F238E27FC236}">
                <a16:creationId xmlns:a16="http://schemas.microsoft.com/office/drawing/2014/main" id="{808D3C71-698E-324D-9FBE-253AA16F5B43}"/>
              </a:ext>
            </a:extLst>
          </p:cNvPr>
          <p:cNvSpPr/>
          <p:nvPr/>
        </p:nvSpPr>
        <p:spPr>
          <a:xfrm>
            <a:off x="6372226" y="2132014"/>
            <a:ext cx="3446463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49" name="شكل حر: شكل 57">
            <a:extLst>
              <a:ext uri="{FF2B5EF4-FFF2-40B4-BE49-F238E27FC236}">
                <a16:creationId xmlns:a16="http://schemas.microsoft.com/office/drawing/2014/main" id="{2B4A9F2E-59F6-B24D-95D0-1F5BCC55116D}"/>
              </a:ext>
            </a:extLst>
          </p:cNvPr>
          <p:cNvSpPr/>
          <p:nvPr/>
        </p:nvSpPr>
        <p:spPr>
          <a:xfrm>
            <a:off x="6372226" y="2351089"/>
            <a:ext cx="3446463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50" name="شكل حر: شكل 58">
            <a:extLst>
              <a:ext uri="{FF2B5EF4-FFF2-40B4-BE49-F238E27FC236}">
                <a16:creationId xmlns:a16="http://schemas.microsoft.com/office/drawing/2014/main" id="{7C708187-0D71-6645-A281-2E7AB36223EF}"/>
              </a:ext>
            </a:extLst>
          </p:cNvPr>
          <p:cNvSpPr/>
          <p:nvPr/>
        </p:nvSpPr>
        <p:spPr>
          <a:xfrm>
            <a:off x="6372226" y="2571751"/>
            <a:ext cx="3446463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51" name="شكل حر: شكل 59">
            <a:extLst>
              <a:ext uri="{FF2B5EF4-FFF2-40B4-BE49-F238E27FC236}">
                <a16:creationId xmlns:a16="http://schemas.microsoft.com/office/drawing/2014/main" id="{DBB8793A-23CD-824D-8C9A-016D97589449}"/>
              </a:ext>
            </a:extLst>
          </p:cNvPr>
          <p:cNvSpPr/>
          <p:nvPr/>
        </p:nvSpPr>
        <p:spPr>
          <a:xfrm>
            <a:off x="6372226" y="2801939"/>
            <a:ext cx="3446463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52" name="شكل حر: شكل 60">
            <a:extLst>
              <a:ext uri="{FF2B5EF4-FFF2-40B4-BE49-F238E27FC236}">
                <a16:creationId xmlns:a16="http://schemas.microsoft.com/office/drawing/2014/main" id="{51E8EAD4-4E7F-1A40-BC84-CF1C7B22DCC8}"/>
              </a:ext>
            </a:extLst>
          </p:cNvPr>
          <p:cNvSpPr/>
          <p:nvPr/>
        </p:nvSpPr>
        <p:spPr>
          <a:xfrm>
            <a:off x="6372226" y="3021013"/>
            <a:ext cx="3446463" cy="55562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53" name="شكل حر: شكل 61">
            <a:extLst>
              <a:ext uri="{FF2B5EF4-FFF2-40B4-BE49-F238E27FC236}">
                <a16:creationId xmlns:a16="http://schemas.microsoft.com/office/drawing/2014/main" id="{76B95E51-D2BC-B84C-8AED-FD4293A7AEC3}"/>
              </a:ext>
            </a:extLst>
          </p:cNvPr>
          <p:cNvSpPr/>
          <p:nvPr/>
        </p:nvSpPr>
        <p:spPr>
          <a:xfrm>
            <a:off x="6372226" y="3241676"/>
            <a:ext cx="3446463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54" name="شكل حر: شكل 62">
            <a:extLst>
              <a:ext uri="{FF2B5EF4-FFF2-40B4-BE49-F238E27FC236}">
                <a16:creationId xmlns:a16="http://schemas.microsoft.com/office/drawing/2014/main" id="{E96B1E30-F050-124F-9E41-73CD12607781}"/>
              </a:ext>
            </a:extLst>
          </p:cNvPr>
          <p:cNvSpPr/>
          <p:nvPr/>
        </p:nvSpPr>
        <p:spPr>
          <a:xfrm>
            <a:off x="6372226" y="3460751"/>
            <a:ext cx="3446463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55" name="شكل حر: شكل 63">
            <a:extLst>
              <a:ext uri="{FF2B5EF4-FFF2-40B4-BE49-F238E27FC236}">
                <a16:creationId xmlns:a16="http://schemas.microsoft.com/office/drawing/2014/main" id="{E1A203D2-F361-ED43-B384-F84AE0D600C1}"/>
              </a:ext>
            </a:extLst>
          </p:cNvPr>
          <p:cNvSpPr/>
          <p:nvPr/>
        </p:nvSpPr>
        <p:spPr>
          <a:xfrm>
            <a:off x="6372226" y="3690938"/>
            <a:ext cx="3446463" cy="55562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56" name="شكل حر: شكل 64">
            <a:extLst>
              <a:ext uri="{FF2B5EF4-FFF2-40B4-BE49-F238E27FC236}">
                <a16:creationId xmlns:a16="http://schemas.microsoft.com/office/drawing/2014/main" id="{E709EE13-C2F6-A241-9DE2-20C3F944FECD}"/>
              </a:ext>
            </a:extLst>
          </p:cNvPr>
          <p:cNvSpPr/>
          <p:nvPr/>
        </p:nvSpPr>
        <p:spPr>
          <a:xfrm>
            <a:off x="6372226" y="3911601"/>
            <a:ext cx="3446463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57" name="شكل حر: شكل 65">
            <a:extLst>
              <a:ext uri="{FF2B5EF4-FFF2-40B4-BE49-F238E27FC236}">
                <a16:creationId xmlns:a16="http://schemas.microsoft.com/office/drawing/2014/main" id="{52AA6663-0D36-0245-BBF0-2484ED523FB4}"/>
              </a:ext>
            </a:extLst>
          </p:cNvPr>
          <p:cNvSpPr/>
          <p:nvPr/>
        </p:nvSpPr>
        <p:spPr>
          <a:xfrm>
            <a:off x="6372226" y="4130676"/>
            <a:ext cx="3446463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58" name="شكل حر: شكل 66">
            <a:extLst>
              <a:ext uri="{FF2B5EF4-FFF2-40B4-BE49-F238E27FC236}">
                <a16:creationId xmlns:a16="http://schemas.microsoft.com/office/drawing/2014/main" id="{68488859-EFF3-1644-BE12-4381F68C4AEF}"/>
              </a:ext>
            </a:extLst>
          </p:cNvPr>
          <p:cNvSpPr/>
          <p:nvPr/>
        </p:nvSpPr>
        <p:spPr>
          <a:xfrm>
            <a:off x="6372226" y="4351339"/>
            <a:ext cx="3446463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59" name="شكل حر: شكل 67">
            <a:extLst>
              <a:ext uri="{FF2B5EF4-FFF2-40B4-BE49-F238E27FC236}">
                <a16:creationId xmlns:a16="http://schemas.microsoft.com/office/drawing/2014/main" id="{E8896EB1-C587-FE42-A031-B03D0D7F1060}"/>
              </a:ext>
            </a:extLst>
          </p:cNvPr>
          <p:cNvSpPr/>
          <p:nvPr/>
        </p:nvSpPr>
        <p:spPr>
          <a:xfrm>
            <a:off x="6372226" y="4581526"/>
            <a:ext cx="3446463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60" name="شكل حر: شكل 68">
            <a:extLst>
              <a:ext uri="{FF2B5EF4-FFF2-40B4-BE49-F238E27FC236}">
                <a16:creationId xmlns:a16="http://schemas.microsoft.com/office/drawing/2014/main" id="{C92B1D0C-0B70-FF4E-9A23-1405326B8146}"/>
              </a:ext>
            </a:extLst>
          </p:cNvPr>
          <p:cNvSpPr/>
          <p:nvPr/>
        </p:nvSpPr>
        <p:spPr>
          <a:xfrm>
            <a:off x="6372226" y="4800601"/>
            <a:ext cx="3446463" cy="55563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16433" name="مربع نص 105">
            <a:extLst>
              <a:ext uri="{FF2B5EF4-FFF2-40B4-BE49-F238E27FC236}">
                <a16:creationId xmlns:a16="http://schemas.microsoft.com/office/drawing/2014/main" id="{683EB1EF-EBF0-3649-BA94-19E72D6CE6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80463" y="5137151"/>
            <a:ext cx="79375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0"/>
              </a:spcBef>
              <a:buFontTx/>
              <a:buNone/>
            </a:pPr>
            <a:r>
              <a:rPr lang="ar-EG" altLang="ar-SA" sz="1200">
                <a:solidFill>
                  <a:srgbClr val="E3A06B"/>
                </a:solidFill>
                <a:ea typeface="AdvertisingLight"/>
                <a:cs typeface="AdvertisingLight"/>
              </a:rPr>
              <a:t>1</a:t>
            </a:r>
          </a:p>
        </p:txBody>
      </p:sp>
      <p:sp>
        <p:nvSpPr>
          <p:cNvPr id="16434" name="مربع نص 106">
            <a:extLst>
              <a:ext uri="{FF2B5EF4-FFF2-40B4-BE49-F238E27FC236}">
                <a16:creationId xmlns:a16="http://schemas.microsoft.com/office/drawing/2014/main" id="{B0DB1E0B-8AF4-F34D-9729-EAB62404F8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62538" y="5138739"/>
            <a:ext cx="79375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0"/>
              </a:spcBef>
              <a:buFontTx/>
              <a:buNone/>
            </a:pPr>
            <a:r>
              <a:rPr lang="ar-EG" altLang="ar-SA" sz="1200">
                <a:solidFill>
                  <a:srgbClr val="E3A06B"/>
                </a:solidFill>
                <a:ea typeface="AdvertisingLight"/>
                <a:cs typeface="AdvertisingLight"/>
              </a:rPr>
              <a:t>2</a:t>
            </a:r>
          </a:p>
        </p:txBody>
      </p:sp>
      <p:pic>
        <p:nvPicPr>
          <p:cNvPr id="64" name="صورة 63">
            <a:hlinkClick r:id="rId7" action="ppaction://hlinksldjump"/>
            <a:extLst>
              <a:ext uri="{FF2B5EF4-FFF2-40B4-BE49-F238E27FC236}">
                <a16:creationId xmlns:a16="http://schemas.microsoft.com/office/drawing/2014/main" id="{EB8FC31F-CA2D-2A45-9CE9-4528214D70B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30102" y="824175"/>
            <a:ext cx="437903" cy="579723"/>
          </a:xfrm>
          <a:prstGeom prst="rect">
            <a:avLst/>
          </a:prstGeom>
          <a:effectLst>
            <a:glow rad="152400">
              <a:schemeClr val="accent1">
                <a:alpha val="0"/>
              </a:schemeClr>
            </a:glow>
            <a:softEdge rad="0"/>
          </a:effectLst>
        </p:spPr>
      </p:pic>
      <p:pic>
        <p:nvPicPr>
          <p:cNvPr id="16436" name="Picture 63">
            <a:extLst>
              <a:ext uri="{FF2B5EF4-FFF2-40B4-BE49-F238E27FC236}">
                <a16:creationId xmlns:a16="http://schemas.microsoft.com/office/drawing/2014/main" id="{C3531A51-18EF-8040-AC1B-7631D3829C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9001" y="260351"/>
            <a:ext cx="1698625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9842" name="Rectangle 274">
            <a:extLst>
              <a:ext uri="{FF2B5EF4-FFF2-40B4-BE49-F238E27FC236}">
                <a16:creationId xmlns:a16="http://schemas.microsoft.com/office/drawing/2014/main" id="{63B2E496-EAD6-B24E-B656-B13CCA7711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98950" y="1212850"/>
            <a:ext cx="5729288" cy="649288"/>
          </a:xfrm>
          <a:prstGeom prst="rect">
            <a:avLst/>
          </a:prstGeom>
          <a:solidFill>
            <a:schemeClr val="bg1"/>
          </a:solidFill>
          <a:ln w="57150" cmpd="thinThick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ar-SA" altLang="ar-SA" sz="2400"/>
              <a:t>حلل وحيدة الحد ٣٤ س</a:t>
            </a:r>
            <a:r>
              <a:rPr lang="ar-SA" altLang="ar-SA" baseline="30000"/>
              <a:t>٤</a:t>
            </a:r>
            <a:r>
              <a:rPr lang="ar-SA" altLang="ar-SA" sz="2400"/>
              <a:t> ص</a:t>
            </a:r>
            <a:r>
              <a:rPr lang="ar-SA" altLang="ar-SA" baseline="30000"/>
              <a:t>٣</a:t>
            </a:r>
            <a:r>
              <a:rPr lang="ar-SA" altLang="ar-SA" sz="2400"/>
              <a:t> تحليلا تاما .</a:t>
            </a:r>
          </a:p>
        </p:txBody>
      </p:sp>
      <p:grpSp>
        <p:nvGrpSpPr>
          <p:cNvPr id="109847" name="Group 279">
            <a:extLst>
              <a:ext uri="{FF2B5EF4-FFF2-40B4-BE49-F238E27FC236}">
                <a16:creationId xmlns:a16="http://schemas.microsoft.com/office/drawing/2014/main" id="{E48BC206-E6FB-9140-B54B-5CDEDC3F6688}"/>
              </a:ext>
            </a:extLst>
          </p:cNvPr>
          <p:cNvGrpSpPr>
            <a:grpSpLocks/>
          </p:cNvGrpSpPr>
          <p:nvPr/>
        </p:nvGrpSpPr>
        <p:grpSpPr bwMode="auto">
          <a:xfrm>
            <a:off x="3386138" y="2584451"/>
            <a:ext cx="6049962" cy="2665413"/>
            <a:chOff x="1678" y="1456"/>
            <a:chExt cx="3811" cy="1679"/>
          </a:xfrm>
        </p:grpSpPr>
        <p:sp>
          <p:nvSpPr>
            <p:cNvPr id="16446" name="Rectangle 280">
              <a:extLst>
                <a:ext uri="{FF2B5EF4-FFF2-40B4-BE49-F238E27FC236}">
                  <a16:creationId xmlns:a16="http://schemas.microsoft.com/office/drawing/2014/main" id="{4FAFDF78-87E2-9F4C-9896-F23A7ABF9F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78" y="1456"/>
              <a:ext cx="3811" cy="1679"/>
            </a:xfrm>
            <a:prstGeom prst="rect">
              <a:avLst/>
            </a:prstGeom>
            <a:solidFill>
              <a:schemeClr val="bg1"/>
            </a:solidFill>
            <a:ln w="38100" cmpd="dbl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l" rtl="0" eaLnBrk="1" hangingPunct="1">
                <a:spcBef>
                  <a:spcPct val="50000"/>
                </a:spcBef>
                <a:buFontTx/>
                <a:buNone/>
              </a:pPr>
              <a:endParaRPr lang="ar-SA" altLang="ar-SA" sz="1800"/>
            </a:p>
          </p:txBody>
        </p:sp>
        <p:sp>
          <p:nvSpPr>
            <p:cNvPr id="16447" name="Line 281">
              <a:extLst>
                <a:ext uri="{FF2B5EF4-FFF2-40B4-BE49-F238E27FC236}">
                  <a16:creationId xmlns:a16="http://schemas.microsoft.com/office/drawing/2014/main" id="{09FF52E8-A698-AC48-A793-C361E45599F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678" y="2137"/>
              <a:ext cx="3811" cy="0"/>
            </a:xfrm>
            <a:prstGeom prst="line">
              <a:avLst/>
            </a:prstGeom>
            <a:noFill/>
            <a:ln w="38100" cmpd="dbl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ar-SA"/>
            </a:p>
          </p:txBody>
        </p:sp>
      </p:grpSp>
      <p:sp>
        <p:nvSpPr>
          <p:cNvPr id="5207" name="Text Box 87">
            <a:extLst>
              <a:ext uri="{FF2B5EF4-FFF2-40B4-BE49-F238E27FC236}">
                <a16:creationId xmlns:a16="http://schemas.microsoft.com/office/drawing/2014/main" id="{E15E5B18-46AB-B744-8573-E88D190CE9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04076" y="2924176"/>
            <a:ext cx="2124075" cy="442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9933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rtl="0" eaLnBrk="1" hangingPunct="1">
              <a:spcBef>
                <a:spcPct val="50000"/>
              </a:spcBef>
              <a:buFontTx/>
              <a:buNone/>
            </a:pPr>
            <a:r>
              <a:rPr lang="ar-SA" altLang="ar-SA" sz="2300">
                <a:solidFill>
                  <a:schemeClr val="accent2"/>
                </a:solidFill>
              </a:rPr>
              <a:t>٣٤ </a:t>
            </a:r>
            <a:r>
              <a:rPr lang="ar-SA" altLang="ar-SA" sz="2300">
                <a:solidFill>
                  <a:srgbClr val="FF0000"/>
                </a:solidFill>
              </a:rPr>
              <a:t>س</a:t>
            </a:r>
            <a:r>
              <a:rPr lang="ar-SA" altLang="ar-SA" baseline="30000">
                <a:solidFill>
                  <a:srgbClr val="FF0000"/>
                </a:solidFill>
              </a:rPr>
              <a:t>٤</a:t>
            </a:r>
            <a:r>
              <a:rPr lang="ar-SA" altLang="ar-SA" sz="2300">
                <a:solidFill>
                  <a:schemeClr val="accent2"/>
                </a:solidFill>
              </a:rPr>
              <a:t> </a:t>
            </a:r>
            <a:r>
              <a:rPr lang="ar-SA" altLang="ar-SA" sz="2300"/>
              <a:t>ص</a:t>
            </a:r>
            <a:r>
              <a:rPr lang="ar-SA" altLang="ar-SA" baseline="30000"/>
              <a:t>٣</a:t>
            </a:r>
          </a:p>
        </p:txBody>
      </p:sp>
      <p:sp>
        <p:nvSpPr>
          <p:cNvPr id="2" name="Text Box 87">
            <a:extLst>
              <a:ext uri="{FF2B5EF4-FFF2-40B4-BE49-F238E27FC236}">
                <a16:creationId xmlns:a16="http://schemas.microsoft.com/office/drawing/2014/main" id="{8C4E2DF2-9C2F-8A48-A18C-E5E8922A82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10550" y="4184651"/>
            <a:ext cx="1117600" cy="442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9933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rtl="0" eaLnBrk="1" hangingPunct="1">
              <a:spcBef>
                <a:spcPct val="50000"/>
              </a:spcBef>
              <a:buFontTx/>
              <a:buNone/>
            </a:pPr>
            <a:r>
              <a:rPr lang="ar-SA" altLang="ar-SA" sz="2300">
                <a:solidFill>
                  <a:schemeClr val="accent2"/>
                </a:solidFill>
              </a:rPr>
              <a:t>٢ × ١٧</a:t>
            </a:r>
            <a:endParaRPr lang="ar-SA" altLang="ar-SA" sz="2300" baseline="36000">
              <a:solidFill>
                <a:schemeClr val="accent2"/>
              </a:solidFill>
            </a:endParaRPr>
          </a:p>
        </p:txBody>
      </p:sp>
      <p:sp>
        <p:nvSpPr>
          <p:cNvPr id="3" name="Text Box 87">
            <a:extLst>
              <a:ext uri="{FF2B5EF4-FFF2-40B4-BE49-F238E27FC236}">
                <a16:creationId xmlns:a16="http://schemas.microsoft.com/office/drawing/2014/main" id="{675D6275-59E6-FD46-8489-FA5275C58E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70575" y="4195763"/>
            <a:ext cx="2592388" cy="44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9933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rtl="0" eaLnBrk="1" hangingPunct="1">
              <a:spcBef>
                <a:spcPct val="50000"/>
              </a:spcBef>
              <a:buFontTx/>
              <a:buNone/>
            </a:pPr>
            <a:r>
              <a:rPr lang="ar-SA" altLang="ar-SA" sz="2300">
                <a:solidFill>
                  <a:srgbClr val="FF0000"/>
                </a:solidFill>
              </a:rPr>
              <a:t>× س × س × س × س</a:t>
            </a:r>
            <a:endParaRPr lang="ar-SA" altLang="ar-SA" sz="2300" baseline="36000">
              <a:solidFill>
                <a:srgbClr val="FF0000"/>
              </a:solidFill>
            </a:endParaRPr>
          </a:p>
        </p:txBody>
      </p:sp>
      <p:sp>
        <p:nvSpPr>
          <p:cNvPr id="4" name="Text Box 87">
            <a:extLst>
              <a:ext uri="{FF2B5EF4-FFF2-40B4-BE49-F238E27FC236}">
                <a16:creationId xmlns:a16="http://schemas.microsoft.com/office/drawing/2014/main" id="{B3A406A0-3E4A-934B-B706-A992473333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01082" y="4195763"/>
            <a:ext cx="2150470" cy="446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9933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rtl="0">
              <a:spcBef>
                <a:spcPct val="50000"/>
              </a:spcBef>
              <a:buNone/>
            </a:pPr>
            <a:r>
              <a:rPr lang="ar-SA" altLang="ar-SA" sz="2300" dirty="0"/>
              <a:t>× ص × ص × ص</a:t>
            </a:r>
            <a:r>
              <a:rPr lang="en-US" altLang="ar-SA" sz="2300" dirty="0"/>
              <a:t> </a:t>
            </a:r>
            <a:endParaRPr lang="ar-SA" altLang="ar-SA" sz="2300" baseline="36000" dirty="0"/>
          </a:p>
        </p:txBody>
      </p:sp>
      <p:sp>
        <p:nvSpPr>
          <p:cNvPr id="109854" name="AutoShape 286">
            <a:extLst>
              <a:ext uri="{FF2B5EF4-FFF2-40B4-BE49-F238E27FC236}">
                <a16:creationId xmlns:a16="http://schemas.microsoft.com/office/drawing/2014/main" id="{B0F9D148-6144-9A4D-926C-C7F10F8DA9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58251" y="2801938"/>
            <a:ext cx="468313" cy="576262"/>
          </a:xfrm>
          <a:prstGeom prst="wedgeRoundRectCallout">
            <a:avLst>
              <a:gd name="adj1" fmla="val -40171"/>
              <a:gd name="adj2" fmla="val 183884"/>
              <a:gd name="adj3" fmla="val 16667"/>
            </a:avLst>
          </a:prstGeom>
          <a:noFill/>
          <a:ln w="28575" algn="ctr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9933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endParaRPr lang="en-US" altLang="ar-SA" sz="1800"/>
          </a:p>
        </p:txBody>
      </p:sp>
      <p:sp>
        <p:nvSpPr>
          <p:cNvPr id="109855" name="AutoShape 287">
            <a:extLst>
              <a:ext uri="{FF2B5EF4-FFF2-40B4-BE49-F238E27FC236}">
                <a16:creationId xmlns:a16="http://schemas.microsoft.com/office/drawing/2014/main" id="{6E32FD6E-2576-4F47-90F3-C217E545BE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04226" y="2801938"/>
            <a:ext cx="504825" cy="576262"/>
          </a:xfrm>
          <a:prstGeom prst="wedgeRoundRectCallout">
            <a:avLst>
              <a:gd name="adj1" fmla="val -303458"/>
              <a:gd name="adj2" fmla="val 191597"/>
              <a:gd name="adj3" fmla="val 16667"/>
            </a:avLst>
          </a:prstGeom>
          <a:noFill/>
          <a:ln w="28575" algn="ctr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9933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endParaRPr lang="en-US" altLang="ar-SA" sz="1800"/>
          </a:p>
        </p:txBody>
      </p:sp>
      <p:sp>
        <p:nvSpPr>
          <p:cNvPr id="109856" name="AutoShape 288">
            <a:extLst>
              <a:ext uri="{FF2B5EF4-FFF2-40B4-BE49-F238E27FC236}">
                <a16:creationId xmlns:a16="http://schemas.microsoft.com/office/drawing/2014/main" id="{B987158B-96D5-324B-BB43-6F193DE15B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64476" y="2801938"/>
            <a:ext cx="504825" cy="576262"/>
          </a:xfrm>
          <a:prstGeom prst="wedgeRoundRectCallout">
            <a:avLst>
              <a:gd name="adj1" fmla="val -560380"/>
              <a:gd name="adj2" fmla="val 194079"/>
              <a:gd name="adj3" fmla="val 16667"/>
            </a:avLst>
          </a:prstGeom>
          <a:noFill/>
          <a:ln w="2857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9933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endParaRPr lang="en-US" altLang="ar-SA" sz="1800"/>
          </a:p>
        </p:txBody>
      </p:sp>
      <p:sp>
        <p:nvSpPr>
          <p:cNvPr id="65" name="مربع نص 64">
            <a:extLst>
              <a:ext uri="{FF2B5EF4-FFF2-40B4-BE49-F238E27FC236}">
                <a16:creationId xmlns:a16="http://schemas.microsoft.com/office/drawing/2014/main" id="{88E53393-85B2-1A4A-8002-E152E4B8EFF0}"/>
              </a:ext>
            </a:extLst>
          </p:cNvPr>
          <p:cNvSpPr txBox="1"/>
          <p:nvPr/>
        </p:nvSpPr>
        <p:spPr>
          <a:xfrm>
            <a:off x="10621926" y="297712"/>
            <a:ext cx="1180214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/>
              <a:t>١أ/ صـ٦٠</a:t>
            </a:r>
          </a:p>
        </p:txBody>
      </p:sp>
      <p:pic>
        <p:nvPicPr>
          <p:cNvPr id="66" name="صورة 65">
            <a:extLst>
              <a:ext uri="{FF2B5EF4-FFF2-40B4-BE49-F238E27FC236}">
                <a16:creationId xmlns:a16="http://schemas.microsoft.com/office/drawing/2014/main" id="{35DCE424-19AA-9349-9BDE-F860E23311A1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alphaModFix amt="50000"/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artisticGlowEdges/>
                    </a14:imgEffect>
                  </a14:imgLayer>
                </a14:imgProps>
              </a:ext>
            </a:extLst>
          </a:blip>
          <a:srcRect b="25551"/>
          <a:stretch/>
        </p:blipFill>
        <p:spPr>
          <a:xfrm>
            <a:off x="2355889" y="5308483"/>
            <a:ext cx="1433033" cy="1016116"/>
          </a:xfrm>
          <a:prstGeom prst="rect">
            <a:avLst/>
          </a:prstGeom>
          <a:ln>
            <a:noFill/>
          </a:ln>
        </p:spPr>
      </p:pic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1188A5E1-223F-0045-794B-497440D710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A3627-5448-6340-AE5D-967BA302A46C}" type="slidenum">
              <a:rPr lang="ar-SA" smtClean="0"/>
              <a:t>292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6902778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98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98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098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98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98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1098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5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2000"/>
                                        <p:tgtEl>
                                          <p:spTgt spid="1098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18" presetClass="exit" presetSubtype="1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39" dur="1000"/>
                                        <p:tgtEl>
                                          <p:spTgt spid="1098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9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2000"/>
                                        <p:tgtEl>
                                          <p:spTgt spid="1098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18" presetClass="exit" presetSubtype="1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56" dur="1000"/>
                                        <p:tgtEl>
                                          <p:spTgt spid="1098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9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2000"/>
                                        <p:tgtEl>
                                          <p:spTgt spid="1098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 nodeType="clickPar">
                      <p:stCondLst>
                        <p:cond delay="indefinite"/>
                      </p:stCondLst>
                      <p:childTnLst>
                        <p:par>
                          <p:cTn id="7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2" presetID="18" presetClass="exit" presetSubtype="1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73" dur="1000"/>
                                        <p:tgtEl>
                                          <p:spTgt spid="1098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9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9842" grpId="0" animBg="1"/>
      <p:bldP spid="5207" grpId="0"/>
      <p:bldP spid="2" grpId="0"/>
      <p:bldP spid="3" grpId="0"/>
      <p:bldP spid="4" grpId="0"/>
      <p:bldP spid="109854" grpId="0" animBg="1"/>
      <p:bldP spid="109854" grpId="1" animBg="1"/>
      <p:bldP spid="109855" grpId="0" animBg="1"/>
      <p:bldP spid="109855" grpId="1" animBg="1"/>
      <p:bldP spid="109856" grpId="0" animBg="1"/>
      <p:bldP spid="109856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صورة 13">
            <a:extLst>
              <a:ext uri="{FF2B5EF4-FFF2-40B4-BE49-F238E27FC236}">
                <a16:creationId xmlns:a16="http://schemas.microsoft.com/office/drawing/2014/main" id="{7A9483C5-7194-DE48-8264-F320F6FBF7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7743" y="555600"/>
            <a:ext cx="3715004" cy="5784953"/>
          </a:xfrm>
          <a:custGeom>
            <a:avLst/>
            <a:gdLst>
              <a:gd name="connsiteX0" fmla="*/ 856 w 4953338"/>
              <a:gd name="connsiteY0" fmla="*/ 117 h 5373215"/>
              <a:gd name="connsiteX1" fmla="*/ 4954194 w 4953338"/>
              <a:gd name="connsiteY1" fmla="*/ 117 h 5373215"/>
              <a:gd name="connsiteX2" fmla="*/ 4954194 w 4953338"/>
              <a:gd name="connsiteY2" fmla="*/ 5373333 h 5373215"/>
              <a:gd name="connsiteX3" fmla="*/ 856 w 4953338"/>
              <a:gd name="connsiteY3" fmla="*/ 5373333 h 5373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53338" h="5373215">
                <a:moveTo>
                  <a:pt x="856" y="117"/>
                </a:moveTo>
                <a:lnTo>
                  <a:pt x="4954194" y="117"/>
                </a:lnTo>
                <a:lnTo>
                  <a:pt x="4954194" y="5373333"/>
                </a:lnTo>
                <a:lnTo>
                  <a:pt x="856" y="5373333"/>
                </a:lnTo>
                <a:close/>
              </a:path>
            </a:pathLst>
          </a:custGeom>
        </p:spPr>
      </p:pic>
      <p:sp>
        <p:nvSpPr>
          <p:cNvPr id="15" name="شكل حر: شكل 53">
            <a:extLst>
              <a:ext uri="{FF2B5EF4-FFF2-40B4-BE49-F238E27FC236}">
                <a16:creationId xmlns:a16="http://schemas.microsoft.com/office/drawing/2014/main" id="{1A362C28-4FD7-7545-A3E5-C01F115A9685}"/>
              </a:ext>
            </a:extLst>
          </p:cNvPr>
          <p:cNvSpPr/>
          <p:nvPr/>
        </p:nvSpPr>
        <p:spPr>
          <a:xfrm>
            <a:off x="6096000" y="595314"/>
            <a:ext cx="3657600" cy="5703887"/>
          </a:xfrm>
          <a:custGeom>
            <a:avLst/>
            <a:gdLst>
              <a:gd name="connsiteX0" fmla="*/ 4877517 w 4877638"/>
              <a:gd name="connsiteY0" fmla="*/ 5057176 h 5298733"/>
              <a:gd name="connsiteX1" fmla="*/ 4564555 w 4877638"/>
              <a:gd name="connsiteY1" fmla="*/ 5298757 h 5298733"/>
              <a:gd name="connsiteX2" fmla="*/ 312778 w 4877638"/>
              <a:gd name="connsiteY2" fmla="*/ 5298757 h 5298733"/>
              <a:gd name="connsiteX3" fmla="*/ -122 w 4877638"/>
              <a:gd name="connsiteY3" fmla="*/ 5057176 h 5298733"/>
              <a:gd name="connsiteX4" fmla="*/ -122 w 4877638"/>
              <a:gd name="connsiteY4" fmla="*/ 241606 h 5298733"/>
              <a:gd name="connsiteX5" fmla="*/ 312778 w 4877638"/>
              <a:gd name="connsiteY5" fmla="*/ 24 h 5298733"/>
              <a:gd name="connsiteX6" fmla="*/ 4564373 w 4877638"/>
              <a:gd name="connsiteY6" fmla="*/ 24 h 5298733"/>
              <a:gd name="connsiteX7" fmla="*/ 4877334 w 4877638"/>
              <a:gd name="connsiteY7" fmla="*/ 241606 h 52987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77638" h="5298733">
                <a:moveTo>
                  <a:pt x="4877517" y="5057176"/>
                </a:moveTo>
                <a:cubicBezTo>
                  <a:pt x="4877517" y="5190563"/>
                  <a:pt x="4737558" y="5298757"/>
                  <a:pt x="4564555" y="5298757"/>
                </a:cubicBezTo>
                <a:lnTo>
                  <a:pt x="312778" y="5298757"/>
                </a:lnTo>
                <a:cubicBezTo>
                  <a:pt x="139959" y="5298757"/>
                  <a:pt x="-122" y="5190563"/>
                  <a:pt x="-122" y="5057176"/>
                </a:cubicBezTo>
                <a:lnTo>
                  <a:pt x="-122" y="241606"/>
                </a:lnTo>
                <a:cubicBezTo>
                  <a:pt x="-122" y="108158"/>
                  <a:pt x="139837" y="24"/>
                  <a:pt x="312778" y="24"/>
                </a:cubicBezTo>
                <a:lnTo>
                  <a:pt x="4564373" y="24"/>
                </a:lnTo>
                <a:cubicBezTo>
                  <a:pt x="4737192" y="24"/>
                  <a:pt x="4877334" y="108158"/>
                  <a:pt x="4877334" y="241606"/>
                </a:cubicBezTo>
                <a:close/>
              </a:path>
            </a:pathLst>
          </a:custGeom>
          <a:solidFill>
            <a:srgbClr val="FFFFFF"/>
          </a:solidFill>
          <a:ln w="6080" cap="flat">
            <a:noFill/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 dirty="0"/>
          </a:p>
        </p:txBody>
      </p:sp>
      <p:sp>
        <p:nvSpPr>
          <p:cNvPr id="16" name="شكل حر: شكل 6">
            <a:extLst>
              <a:ext uri="{FF2B5EF4-FFF2-40B4-BE49-F238E27FC236}">
                <a16:creationId xmlns:a16="http://schemas.microsoft.com/office/drawing/2014/main" id="{84FB60DB-562E-7B48-BDCC-CA4F78E30C07}"/>
              </a:ext>
            </a:extLst>
          </p:cNvPr>
          <p:cNvSpPr/>
          <p:nvPr/>
        </p:nvSpPr>
        <p:spPr>
          <a:xfrm>
            <a:off x="2171701" y="260351"/>
            <a:ext cx="7872413" cy="6372225"/>
          </a:xfrm>
          <a:custGeom>
            <a:avLst/>
            <a:gdLst>
              <a:gd name="connsiteX0" fmla="*/ 10138460 w 10466513"/>
              <a:gd name="connsiteY0" fmla="*/ 24 h 5745020"/>
              <a:gd name="connsiteX1" fmla="*/ 327808 w 10466513"/>
              <a:gd name="connsiteY1" fmla="*/ 24 h 5745020"/>
              <a:gd name="connsiteX2" fmla="*/ -122 w 10466513"/>
              <a:gd name="connsiteY2" fmla="*/ 250916 h 5745020"/>
              <a:gd name="connsiteX3" fmla="*/ -122 w 10466513"/>
              <a:gd name="connsiteY3" fmla="*/ 5482773 h 5745020"/>
              <a:gd name="connsiteX4" fmla="*/ 327808 w 10466513"/>
              <a:gd name="connsiteY4" fmla="*/ 5745044 h 5745020"/>
              <a:gd name="connsiteX5" fmla="*/ 10138460 w 10466513"/>
              <a:gd name="connsiteY5" fmla="*/ 5745044 h 5745020"/>
              <a:gd name="connsiteX6" fmla="*/ 10466391 w 10466513"/>
              <a:gd name="connsiteY6" fmla="*/ 5482773 h 5745020"/>
              <a:gd name="connsiteX7" fmla="*/ 10466391 w 10466513"/>
              <a:gd name="connsiteY7" fmla="*/ 250916 h 5745020"/>
              <a:gd name="connsiteX8" fmla="*/ 10138460 w 10466513"/>
              <a:gd name="connsiteY8" fmla="*/ 24 h 57450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66513" h="5745020">
                <a:moveTo>
                  <a:pt x="10138460" y="24"/>
                </a:moveTo>
                <a:lnTo>
                  <a:pt x="327808" y="24"/>
                </a:lnTo>
                <a:cubicBezTo>
                  <a:pt x="144219" y="24"/>
                  <a:pt x="-122" y="109192"/>
                  <a:pt x="-122" y="250916"/>
                </a:cubicBezTo>
                <a:lnTo>
                  <a:pt x="-122" y="5482773"/>
                </a:lnTo>
                <a:cubicBezTo>
                  <a:pt x="-122" y="5624436"/>
                  <a:pt x="144219" y="5745044"/>
                  <a:pt x="327808" y="5745044"/>
                </a:cubicBezTo>
                <a:lnTo>
                  <a:pt x="10138460" y="5745044"/>
                </a:lnTo>
                <a:cubicBezTo>
                  <a:pt x="10322051" y="5745044"/>
                  <a:pt x="10466391" y="5624436"/>
                  <a:pt x="10466391" y="5482773"/>
                </a:cubicBezTo>
                <a:lnTo>
                  <a:pt x="10466391" y="250916"/>
                </a:lnTo>
                <a:cubicBezTo>
                  <a:pt x="10466391" y="109192"/>
                  <a:pt x="10322051" y="24"/>
                  <a:pt x="10138460" y="24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6080" cap="flat">
            <a:noFill/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pic>
        <p:nvPicPr>
          <p:cNvPr id="17" name="صورة 16">
            <a:extLst>
              <a:ext uri="{FF2B5EF4-FFF2-40B4-BE49-F238E27FC236}">
                <a16:creationId xmlns:a16="http://schemas.microsoft.com/office/drawing/2014/main" id="{62A19B7C-B2A2-6F4E-8EE5-ED9B9F0C21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9251" y="655058"/>
            <a:ext cx="3715004" cy="5791504"/>
          </a:xfrm>
          <a:custGeom>
            <a:avLst/>
            <a:gdLst>
              <a:gd name="connsiteX0" fmla="*/ 50 w 4953338"/>
              <a:gd name="connsiteY0" fmla="*/ 139 h 5379300"/>
              <a:gd name="connsiteX1" fmla="*/ 4953388 w 4953338"/>
              <a:gd name="connsiteY1" fmla="*/ 139 h 5379300"/>
              <a:gd name="connsiteX2" fmla="*/ 4953388 w 4953338"/>
              <a:gd name="connsiteY2" fmla="*/ 5379440 h 5379300"/>
              <a:gd name="connsiteX3" fmla="*/ 50 w 4953338"/>
              <a:gd name="connsiteY3" fmla="*/ 5379440 h 5379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53338" h="5379300">
                <a:moveTo>
                  <a:pt x="50" y="139"/>
                </a:moveTo>
                <a:lnTo>
                  <a:pt x="4953388" y="139"/>
                </a:lnTo>
                <a:lnTo>
                  <a:pt x="4953388" y="5379440"/>
                </a:lnTo>
                <a:lnTo>
                  <a:pt x="50" y="5379440"/>
                </a:lnTo>
                <a:close/>
              </a:path>
            </a:pathLst>
          </a:custGeom>
        </p:spPr>
      </p:pic>
      <p:sp>
        <p:nvSpPr>
          <p:cNvPr id="18" name="شكل حر: شكل 8">
            <a:extLst>
              <a:ext uri="{FF2B5EF4-FFF2-40B4-BE49-F238E27FC236}">
                <a16:creationId xmlns:a16="http://schemas.microsoft.com/office/drawing/2014/main" id="{BD3B0BD4-84C3-A146-9203-D5279C9F1AFC}"/>
              </a:ext>
            </a:extLst>
          </p:cNvPr>
          <p:cNvSpPr/>
          <p:nvPr/>
        </p:nvSpPr>
        <p:spPr>
          <a:xfrm>
            <a:off x="2427288" y="698500"/>
            <a:ext cx="3657600" cy="5703888"/>
          </a:xfrm>
          <a:custGeom>
            <a:avLst/>
            <a:gdLst>
              <a:gd name="connsiteX0" fmla="*/ 4877334 w 4877455"/>
              <a:gd name="connsiteY0" fmla="*/ 5057176 h 5298672"/>
              <a:gd name="connsiteX1" fmla="*/ 4564434 w 4877455"/>
              <a:gd name="connsiteY1" fmla="*/ 5298696 h 5298672"/>
              <a:gd name="connsiteX2" fmla="*/ 312839 w 4877455"/>
              <a:gd name="connsiteY2" fmla="*/ 5298696 h 5298672"/>
              <a:gd name="connsiteX3" fmla="*/ -122 w 4877455"/>
              <a:gd name="connsiteY3" fmla="*/ 5057176 h 5298672"/>
              <a:gd name="connsiteX4" fmla="*/ -122 w 4877455"/>
              <a:gd name="connsiteY4" fmla="*/ 241606 h 5298672"/>
              <a:gd name="connsiteX5" fmla="*/ 312839 w 4877455"/>
              <a:gd name="connsiteY5" fmla="*/ 24 h 5298672"/>
              <a:gd name="connsiteX6" fmla="*/ 4564434 w 4877455"/>
              <a:gd name="connsiteY6" fmla="*/ 24 h 5298672"/>
              <a:gd name="connsiteX7" fmla="*/ 4877334 w 4877455"/>
              <a:gd name="connsiteY7" fmla="*/ 241606 h 5298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77455" h="5298672">
                <a:moveTo>
                  <a:pt x="4877334" y="5057176"/>
                </a:moveTo>
                <a:cubicBezTo>
                  <a:pt x="4877334" y="5190563"/>
                  <a:pt x="4737375" y="5298696"/>
                  <a:pt x="4564434" y="5298696"/>
                </a:cubicBezTo>
                <a:lnTo>
                  <a:pt x="312839" y="5298696"/>
                </a:lnTo>
                <a:cubicBezTo>
                  <a:pt x="140020" y="5298696"/>
                  <a:pt x="-122" y="5190563"/>
                  <a:pt x="-122" y="5057176"/>
                </a:cubicBezTo>
                <a:lnTo>
                  <a:pt x="-122" y="241606"/>
                </a:lnTo>
                <a:cubicBezTo>
                  <a:pt x="-122" y="108158"/>
                  <a:pt x="139837" y="24"/>
                  <a:pt x="312839" y="24"/>
                </a:cubicBezTo>
                <a:lnTo>
                  <a:pt x="4564434" y="24"/>
                </a:lnTo>
                <a:cubicBezTo>
                  <a:pt x="4737253" y="24"/>
                  <a:pt x="4877334" y="108158"/>
                  <a:pt x="4877334" y="241606"/>
                </a:cubicBezTo>
                <a:close/>
              </a:path>
            </a:pathLst>
          </a:custGeom>
          <a:solidFill>
            <a:srgbClr val="FFFFFF"/>
          </a:solidFill>
          <a:ln w="6080" cap="flat">
            <a:noFill/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pic>
        <p:nvPicPr>
          <p:cNvPr id="19" name="صورة 18">
            <a:extLst>
              <a:ext uri="{FF2B5EF4-FFF2-40B4-BE49-F238E27FC236}">
                <a16:creationId xmlns:a16="http://schemas.microsoft.com/office/drawing/2014/main" id="{ED68C51C-FF4A-B745-9A79-9F6A170911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77743" y="655058"/>
            <a:ext cx="3715004" cy="5791504"/>
          </a:xfrm>
          <a:custGeom>
            <a:avLst/>
            <a:gdLst>
              <a:gd name="connsiteX0" fmla="*/ 856 w 4953338"/>
              <a:gd name="connsiteY0" fmla="*/ 139 h 5379300"/>
              <a:gd name="connsiteX1" fmla="*/ 4954194 w 4953338"/>
              <a:gd name="connsiteY1" fmla="*/ 139 h 5379300"/>
              <a:gd name="connsiteX2" fmla="*/ 4954194 w 4953338"/>
              <a:gd name="connsiteY2" fmla="*/ 5379440 h 5379300"/>
              <a:gd name="connsiteX3" fmla="*/ 856 w 4953338"/>
              <a:gd name="connsiteY3" fmla="*/ 5379440 h 5379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53338" h="5379300">
                <a:moveTo>
                  <a:pt x="856" y="139"/>
                </a:moveTo>
                <a:lnTo>
                  <a:pt x="4954194" y="139"/>
                </a:lnTo>
                <a:lnTo>
                  <a:pt x="4954194" y="5379440"/>
                </a:lnTo>
                <a:lnTo>
                  <a:pt x="856" y="5379440"/>
                </a:lnTo>
                <a:close/>
              </a:path>
            </a:pathLst>
          </a:custGeom>
        </p:spPr>
      </p:pic>
      <p:sp>
        <p:nvSpPr>
          <p:cNvPr id="20" name="شكل حر: شكل 10">
            <a:extLst>
              <a:ext uri="{FF2B5EF4-FFF2-40B4-BE49-F238E27FC236}">
                <a16:creationId xmlns:a16="http://schemas.microsoft.com/office/drawing/2014/main" id="{56981FFF-E879-C443-857E-9C81EFBA630F}"/>
              </a:ext>
            </a:extLst>
          </p:cNvPr>
          <p:cNvSpPr/>
          <p:nvPr/>
        </p:nvSpPr>
        <p:spPr>
          <a:xfrm>
            <a:off x="6107113" y="698500"/>
            <a:ext cx="3657600" cy="5703888"/>
          </a:xfrm>
          <a:custGeom>
            <a:avLst/>
            <a:gdLst>
              <a:gd name="connsiteX0" fmla="*/ 4877517 w 4877638"/>
              <a:gd name="connsiteY0" fmla="*/ 5057176 h 5298672"/>
              <a:gd name="connsiteX1" fmla="*/ 4564555 w 4877638"/>
              <a:gd name="connsiteY1" fmla="*/ 5298696 h 5298672"/>
              <a:gd name="connsiteX2" fmla="*/ 312778 w 4877638"/>
              <a:gd name="connsiteY2" fmla="*/ 5298696 h 5298672"/>
              <a:gd name="connsiteX3" fmla="*/ -122 w 4877638"/>
              <a:gd name="connsiteY3" fmla="*/ 5057176 h 5298672"/>
              <a:gd name="connsiteX4" fmla="*/ -122 w 4877638"/>
              <a:gd name="connsiteY4" fmla="*/ 241606 h 5298672"/>
              <a:gd name="connsiteX5" fmla="*/ 312778 w 4877638"/>
              <a:gd name="connsiteY5" fmla="*/ 24 h 5298672"/>
              <a:gd name="connsiteX6" fmla="*/ 4564373 w 4877638"/>
              <a:gd name="connsiteY6" fmla="*/ 24 h 5298672"/>
              <a:gd name="connsiteX7" fmla="*/ 4877334 w 4877638"/>
              <a:gd name="connsiteY7" fmla="*/ 241606 h 5298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77638" h="5298672">
                <a:moveTo>
                  <a:pt x="4877517" y="5057176"/>
                </a:moveTo>
                <a:cubicBezTo>
                  <a:pt x="4877517" y="5190563"/>
                  <a:pt x="4737558" y="5298696"/>
                  <a:pt x="4564555" y="5298696"/>
                </a:cubicBezTo>
                <a:lnTo>
                  <a:pt x="312778" y="5298696"/>
                </a:lnTo>
                <a:cubicBezTo>
                  <a:pt x="139959" y="5298696"/>
                  <a:pt x="-122" y="5190563"/>
                  <a:pt x="-122" y="5057176"/>
                </a:cubicBezTo>
                <a:lnTo>
                  <a:pt x="-122" y="241606"/>
                </a:lnTo>
                <a:cubicBezTo>
                  <a:pt x="-122" y="108158"/>
                  <a:pt x="139837" y="24"/>
                  <a:pt x="312778" y="24"/>
                </a:cubicBezTo>
                <a:lnTo>
                  <a:pt x="4564373" y="24"/>
                </a:lnTo>
                <a:cubicBezTo>
                  <a:pt x="4737192" y="24"/>
                  <a:pt x="4877334" y="108158"/>
                  <a:pt x="4877334" y="241606"/>
                </a:cubicBezTo>
                <a:close/>
              </a:path>
            </a:pathLst>
          </a:custGeom>
          <a:solidFill>
            <a:srgbClr val="FFFFFF"/>
          </a:solidFill>
          <a:ln w="6080" cap="flat">
            <a:noFill/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pic>
        <p:nvPicPr>
          <p:cNvPr id="21" name="صورة 20">
            <a:extLst>
              <a:ext uri="{FF2B5EF4-FFF2-40B4-BE49-F238E27FC236}">
                <a16:creationId xmlns:a16="http://schemas.microsoft.com/office/drawing/2014/main" id="{ED5CED1C-F815-BD4F-A5F4-A113319114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30795" y="604855"/>
            <a:ext cx="3783461" cy="5791504"/>
          </a:xfrm>
          <a:custGeom>
            <a:avLst/>
            <a:gdLst>
              <a:gd name="connsiteX0" fmla="*/ 35 w 5044615"/>
              <a:gd name="connsiteY0" fmla="*/ 128 h 5379300"/>
              <a:gd name="connsiteX1" fmla="*/ 5044651 w 5044615"/>
              <a:gd name="connsiteY1" fmla="*/ 128 h 5379300"/>
              <a:gd name="connsiteX2" fmla="*/ 5044651 w 5044615"/>
              <a:gd name="connsiteY2" fmla="*/ 5379429 h 5379300"/>
              <a:gd name="connsiteX3" fmla="*/ 35 w 5044615"/>
              <a:gd name="connsiteY3" fmla="*/ 5379429 h 5379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44615" h="5379300">
                <a:moveTo>
                  <a:pt x="35" y="128"/>
                </a:moveTo>
                <a:lnTo>
                  <a:pt x="5044651" y="128"/>
                </a:lnTo>
                <a:lnTo>
                  <a:pt x="5044651" y="5379429"/>
                </a:lnTo>
                <a:lnTo>
                  <a:pt x="35" y="5379429"/>
                </a:lnTo>
                <a:close/>
              </a:path>
            </a:pathLst>
          </a:custGeom>
        </p:spPr>
      </p:pic>
      <p:sp>
        <p:nvSpPr>
          <p:cNvPr id="26" name="شكل حر: شكل 12">
            <a:extLst>
              <a:ext uri="{FF2B5EF4-FFF2-40B4-BE49-F238E27FC236}">
                <a16:creationId xmlns:a16="http://schemas.microsoft.com/office/drawing/2014/main" id="{991E265B-CD77-D549-AA58-CD73EE1D412A}"/>
              </a:ext>
            </a:extLst>
          </p:cNvPr>
          <p:cNvSpPr/>
          <p:nvPr/>
        </p:nvSpPr>
        <p:spPr>
          <a:xfrm>
            <a:off x="2360614" y="646114"/>
            <a:ext cx="3724275" cy="5705475"/>
          </a:xfrm>
          <a:custGeom>
            <a:avLst/>
            <a:gdLst>
              <a:gd name="connsiteX0" fmla="*/ 4966239 w 4966360"/>
              <a:gd name="connsiteY0" fmla="*/ 5057175 h 5298732"/>
              <a:gd name="connsiteX1" fmla="*/ 4653339 w 4966360"/>
              <a:gd name="connsiteY1" fmla="*/ 5298757 h 5298732"/>
              <a:gd name="connsiteX2" fmla="*/ 312778 w 4966360"/>
              <a:gd name="connsiteY2" fmla="*/ 5298757 h 5298732"/>
              <a:gd name="connsiteX3" fmla="*/ -122 w 4966360"/>
              <a:gd name="connsiteY3" fmla="*/ 5057175 h 5298732"/>
              <a:gd name="connsiteX4" fmla="*/ -122 w 4966360"/>
              <a:gd name="connsiteY4" fmla="*/ 241606 h 5298732"/>
              <a:gd name="connsiteX5" fmla="*/ 312778 w 4966360"/>
              <a:gd name="connsiteY5" fmla="*/ 24 h 5298732"/>
              <a:gd name="connsiteX6" fmla="*/ 4653339 w 4966360"/>
              <a:gd name="connsiteY6" fmla="*/ 24 h 5298732"/>
              <a:gd name="connsiteX7" fmla="*/ 4966239 w 4966360"/>
              <a:gd name="connsiteY7" fmla="*/ 241606 h 5298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966360" h="5298732">
                <a:moveTo>
                  <a:pt x="4966239" y="5057175"/>
                </a:moveTo>
                <a:cubicBezTo>
                  <a:pt x="4966239" y="5190624"/>
                  <a:pt x="4826279" y="5298757"/>
                  <a:pt x="4653339" y="5298757"/>
                </a:cubicBezTo>
                <a:lnTo>
                  <a:pt x="312778" y="5298757"/>
                </a:lnTo>
                <a:cubicBezTo>
                  <a:pt x="139959" y="5298757"/>
                  <a:pt x="-122" y="5190624"/>
                  <a:pt x="-122" y="5057175"/>
                </a:cubicBezTo>
                <a:lnTo>
                  <a:pt x="-122" y="241606"/>
                </a:lnTo>
                <a:cubicBezTo>
                  <a:pt x="-122" y="108219"/>
                  <a:pt x="139837" y="24"/>
                  <a:pt x="312778" y="24"/>
                </a:cubicBezTo>
                <a:lnTo>
                  <a:pt x="4653339" y="24"/>
                </a:lnTo>
                <a:cubicBezTo>
                  <a:pt x="4826158" y="24"/>
                  <a:pt x="4966239" y="108219"/>
                  <a:pt x="4966239" y="241606"/>
                </a:cubicBezTo>
                <a:close/>
              </a:path>
            </a:pathLst>
          </a:custGeom>
          <a:solidFill>
            <a:srgbClr val="FFFFFF"/>
          </a:solidFill>
          <a:ln w="6080" cap="flat">
            <a:noFill/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pic>
        <p:nvPicPr>
          <p:cNvPr id="27" name="صورة 26">
            <a:extLst>
              <a:ext uri="{FF2B5EF4-FFF2-40B4-BE49-F238E27FC236}">
                <a16:creationId xmlns:a16="http://schemas.microsoft.com/office/drawing/2014/main" id="{135EE91D-C607-0743-A7C1-43F39E4D521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68616" y="604855"/>
            <a:ext cx="3792590" cy="5791504"/>
          </a:xfrm>
          <a:custGeom>
            <a:avLst/>
            <a:gdLst>
              <a:gd name="connsiteX0" fmla="*/ 854 w 5056786"/>
              <a:gd name="connsiteY0" fmla="*/ 128 h 5379300"/>
              <a:gd name="connsiteX1" fmla="*/ 5057640 w 5056786"/>
              <a:gd name="connsiteY1" fmla="*/ 128 h 5379300"/>
              <a:gd name="connsiteX2" fmla="*/ 5057640 w 5056786"/>
              <a:gd name="connsiteY2" fmla="*/ 5379429 h 5379300"/>
              <a:gd name="connsiteX3" fmla="*/ 854 w 5056786"/>
              <a:gd name="connsiteY3" fmla="*/ 5379429 h 5379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56786" h="5379300">
                <a:moveTo>
                  <a:pt x="854" y="128"/>
                </a:moveTo>
                <a:lnTo>
                  <a:pt x="5057640" y="128"/>
                </a:lnTo>
                <a:lnTo>
                  <a:pt x="5057640" y="5379429"/>
                </a:lnTo>
                <a:lnTo>
                  <a:pt x="854" y="5379429"/>
                </a:lnTo>
                <a:close/>
              </a:path>
            </a:pathLst>
          </a:custGeom>
        </p:spPr>
      </p:pic>
      <p:sp>
        <p:nvSpPr>
          <p:cNvPr id="28" name="شكل حر: شكل 14">
            <a:extLst>
              <a:ext uri="{FF2B5EF4-FFF2-40B4-BE49-F238E27FC236}">
                <a16:creationId xmlns:a16="http://schemas.microsoft.com/office/drawing/2014/main" id="{0E251C93-CE1E-6C48-AA81-6778A3BEEB18}"/>
              </a:ext>
            </a:extLst>
          </p:cNvPr>
          <p:cNvSpPr/>
          <p:nvPr/>
        </p:nvSpPr>
        <p:spPr>
          <a:xfrm>
            <a:off x="6096000" y="646114"/>
            <a:ext cx="3735388" cy="5705475"/>
          </a:xfrm>
          <a:custGeom>
            <a:avLst/>
            <a:gdLst>
              <a:gd name="connsiteX0" fmla="*/ 4981086 w 4981207"/>
              <a:gd name="connsiteY0" fmla="*/ 5057175 h 5298732"/>
              <a:gd name="connsiteX1" fmla="*/ 4668187 w 4981207"/>
              <a:gd name="connsiteY1" fmla="*/ 5298757 h 5298732"/>
              <a:gd name="connsiteX2" fmla="*/ 312839 w 4981207"/>
              <a:gd name="connsiteY2" fmla="*/ 5298757 h 5298732"/>
              <a:gd name="connsiteX3" fmla="*/ -122 w 4981207"/>
              <a:gd name="connsiteY3" fmla="*/ 5057175 h 5298732"/>
              <a:gd name="connsiteX4" fmla="*/ -122 w 4981207"/>
              <a:gd name="connsiteY4" fmla="*/ 241606 h 5298732"/>
              <a:gd name="connsiteX5" fmla="*/ 312839 w 4981207"/>
              <a:gd name="connsiteY5" fmla="*/ 24 h 5298732"/>
              <a:gd name="connsiteX6" fmla="*/ 4668187 w 4981207"/>
              <a:gd name="connsiteY6" fmla="*/ 24 h 5298732"/>
              <a:gd name="connsiteX7" fmla="*/ 4981086 w 4981207"/>
              <a:gd name="connsiteY7" fmla="*/ 241606 h 5298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981207" h="5298732">
                <a:moveTo>
                  <a:pt x="4981086" y="5057175"/>
                </a:moveTo>
                <a:cubicBezTo>
                  <a:pt x="4981086" y="5190624"/>
                  <a:pt x="4841127" y="5298757"/>
                  <a:pt x="4668187" y="5298757"/>
                </a:cubicBezTo>
                <a:lnTo>
                  <a:pt x="312839" y="5298757"/>
                </a:lnTo>
                <a:cubicBezTo>
                  <a:pt x="140020" y="5298757"/>
                  <a:pt x="-122" y="5190624"/>
                  <a:pt x="-122" y="5057175"/>
                </a:cubicBezTo>
                <a:lnTo>
                  <a:pt x="-122" y="241606"/>
                </a:lnTo>
                <a:cubicBezTo>
                  <a:pt x="-122" y="108219"/>
                  <a:pt x="139837" y="24"/>
                  <a:pt x="312839" y="24"/>
                </a:cubicBezTo>
                <a:lnTo>
                  <a:pt x="4668187" y="24"/>
                </a:lnTo>
                <a:cubicBezTo>
                  <a:pt x="4841006" y="24"/>
                  <a:pt x="4981086" y="108219"/>
                  <a:pt x="4981086" y="241606"/>
                </a:cubicBezTo>
                <a:close/>
              </a:path>
            </a:pathLst>
          </a:custGeom>
          <a:solidFill>
            <a:srgbClr val="FFFFFF"/>
          </a:solidFill>
          <a:ln w="6080" cap="flat">
            <a:noFill/>
            <a:prstDash val="solid"/>
            <a:miter/>
          </a:ln>
        </p:spPr>
        <p:txBody>
          <a:bodyPr rtlCol="1" anchor="ctr"/>
          <a:lstStyle/>
          <a:p>
            <a:pPr marL="0" algn="l" defTabSz="914400" rtl="0" eaLnBrk="1" latinLnBrk="0" hangingPunct="1">
              <a:defRPr/>
            </a:pPr>
            <a:endParaRPr lang="ar-EG" sz="1350"/>
          </a:p>
        </p:txBody>
      </p:sp>
      <p:pic>
        <p:nvPicPr>
          <p:cNvPr id="29" name="صورة 28">
            <a:extLst>
              <a:ext uri="{FF2B5EF4-FFF2-40B4-BE49-F238E27FC236}">
                <a16:creationId xmlns:a16="http://schemas.microsoft.com/office/drawing/2014/main" id="{B58FF342-F427-3A4C-8D52-BACA702101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9251" y="555600"/>
            <a:ext cx="3715004" cy="5784953"/>
          </a:xfrm>
          <a:custGeom>
            <a:avLst/>
            <a:gdLst>
              <a:gd name="connsiteX0" fmla="*/ 50 w 4953338"/>
              <a:gd name="connsiteY0" fmla="*/ 117 h 5373215"/>
              <a:gd name="connsiteX1" fmla="*/ 4953388 w 4953338"/>
              <a:gd name="connsiteY1" fmla="*/ 117 h 5373215"/>
              <a:gd name="connsiteX2" fmla="*/ 4953388 w 4953338"/>
              <a:gd name="connsiteY2" fmla="*/ 5373333 h 5373215"/>
              <a:gd name="connsiteX3" fmla="*/ 50 w 4953338"/>
              <a:gd name="connsiteY3" fmla="*/ 5373333 h 5373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53338" h="5373215">
                <a:moveTo>
                  <a:pt x="50" y="117"/>
                </a:moveTo>
                <a:lnTo>
                  <a:pt x="4953388" y="117"/>
                </a:lnTo>
                <a:lnTo>
                  <a:pt x="4953388" y="5373333"/>
                </a:lnTo>
                <a:lnTo>
                  <a:pt x="50" y="5373333"/>
                </a:lnTo>
                <a:close/>
              </a:path>
            </a:pathLst>
          </a:custGeom>
        </p:spPr>
      </p:pic>
      <p:sp>
        <p:nvSpPr>
          <p:cNvPr id="30" name="شكل حر: شكل 26">
            <a:extLst>
              <a:ext uri="{FF2B5EF4-FFF2-40B4-BE49-F238E27FC236}">
                <a16:creationId xmlns:a16="http://schemas.microsoft.com/office/drawing/2014/main" id="{B40AF1BB-3114-D34E-8867-422C3E9B4677}"/>
              </a:ext>
            </a:extLst>
          </p:cNvPr>
          <p:cNvSpPr/>
          <p:nvPr/>
        </p:nvSpPr>
        <p:spPr>
          <a:xfrm>
            <a:off x="2428875" y="595314"/>
            <a:ext cx="3657600" cy="5703887"/>
          </a:xfrm>
          <a:custGeom>
            <a:avLst/>
            <a:gdLst>
              <a:gd name="connsiteX0" fmla="*/ 4877517 w 4877638"/>
              <a:gd name="connsiteY0" fmla="*/ 5057176 h 5298733"/>
              <a:gd name="connsiteX1" fmla="*/ 4564556 w 4877638"/>
              <a:gd name="connsiteY1" fmla="*/ 5298757 h 5298733"/>
              <a:gd name="connsiteX2" fmla="*/ 312778 w 4877638"/>
              <a:gd name="connsiteY2" fmla="*/ 5298757 h 5298733"/>
              <a:gd name="connsiteX3" fmla="*/ -122 w 4877638"/>
              <a:gd name="connsiteY3" fmla="*/ 5057176 h 5298733"/>
              <a:gd name="connsiteX4" fmla="*/ -122 w 4877638"/>
              <a:gd name="connsiteY4" fmla="*/ 241606 h 5298733"/>
              <a:gd name="connsiteX5" fmla="*/ 312778 w 4877638"/>
              <a:gd name="connsiteY5" fmla="*/ 24 h 5298733"/>
              <a:gd name="connsiteX6" fmla="*/ 4564373 w 4877638"/>
              <a:gd name="connsiteY6" fmla="*/ 24 h 5298733"/>
              <a:gd name="connsiteX7" fmla="*/ 4877334 w 4877638"/>
              <a:gd name="connsiteY7" fmla="*/ 241606 h 52987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77638" h="5298733">
                <a:moveTo>
                  <a:pt x="4877517" y="5057176"/>
                </a:moveTo>
                <a:cubicBezTo>
                  <a:pt x="4877517" y="5190563"/>
                  <a:pt x="4737558" y="5298757"/>
                  <a:pt x="4564556" y="5298757"/>
                </a:cubicBezTo>
                <a:lnTo>
                  <a:pt x="312778" y="5298757"/>
                </a:lnTo>
                <a:cubicBezTo>
                  <a:pt x="139959" y="5298757"/>
                  <a:pt x="-122" y="5190563"/>
                  <a:pt x="-122" y="5057176"/>
                </a:cubicBezTo>
                <a:lnTo>
                  <a:pt x="-122" y="241606"/>
                </a:lnTo>
                <a:cubicBezTo>
                  <a:pt x="-122" y="108158"/>
                  <a:pt x="139837" y="24"/>
                  <a:pt x="312778" y="24"/>
                </a:cubicBezTo>
                <a:lnTo>
                  <a:pt x="4564373" y="24"/>
                </a:lnTo>
                <a:cubicBezTo>
                  <a:pt x="4737192" y="24"/>
                  <a:pt x="4877334" y="108158"/>
                  <a:pt x="4877334" y="241606"/>
                </a:cubicBezTo>
                <a:close/>
              </a:path>
            </a:pathLst>
          </a:custGeom>
          <a:solidFill>
            <a:srgbClr val="FFFFFF"/>
          </a:solidFill>
          <a:ln w="6080" cap="flat">
            <a:noFill/>
            <a:prstDash val="solid"/>
            <a:miter/>
          </a:ln>
        </p:spPr>
        <p:txBody>
          <a:bodyPr rtlCol="1" anchor="ctr"/>
          <a:lstStyle/>
          <a:p>
            <a:pPr algn="r" rtl="1">
              <a:defRPr/>
            </a:pPr>
            <a:endParaRPr lang="ar-EG" sz="1350"/>
          </a:p>
        </p:txBody>
      </p:sp>
      <p:sp>
        <p:nvSpPr>
          <p:cNvPr id="31" name="شكل حر: شكل 27">
            <a:extLst>
              <a:ext uri="{FF2B5EF4-FFF2-40B4-BE49-F238E27FC236}">
                <a16:creationId xmlns:a16="http://schemas.microsoft.com/office/drawing/2014/main" id="{78A69349-9BAF-5D41-99A3-1842B68CF36C}"/>
              </a:ext>
            </a:extLst>
          </p:cNvPr>
          <p:cNvSpPr/>
          <p:nvPr/>
        </p:nvSpPr>
        <p:spPr>
          <a:xfrm>
            <a:off x="2693988" y="1808164"/>
            <a:ext cx="3205162" cy="53975"/>
          </a:xfrm>
          <a:custGeom>
            <a:avLst/>
            <a:gdLst>
              <a:gd name="connsiteX0" fmla="*/ 0 w 4274353"/>
              <a:gd name="connsiteY0" fmla="*/ 0 h 6085"/>
              <a:gd name="connsiteX1" fmla="*/ 4274354 w 4274353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74353" h="6085">
                <a:moveTo>
                  <a:pt x="0" y="0"/>
                </a:moveTo>
                <a:lnTo>
                  <a:pt x="4274354" y="0"/>
                </a:lnTo>
              </a:path>
            </a:pathLst>
          </a:custGeom>
          <a:ln w="12161" cap="rnd">
            <a:solidFill>
              <a:srgbClr val="E3A06B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32" name="شكل حر: شكل 28">
            <a:extLst>
              <a:ext uri="{FF2B5EF4-FFF2-40B4-BE49-F238E27FC236}">
                <a16:creationId xmlns:a16="http://schemas.microsoft.com/office/drawing/2014/main" id="{C4B3E8F8-65A9-874A-B651-79D4B9E1519F}"/>
              </a:ext>
            </a:extLst>
          </p:cNvPr>
          <p:cNvSpPr/>
          <p:nvPr/>
        </p:nvSpPr>
        <p:spPr>
          <a:xfrm>
            <a:off x="2693988" y="2132014"/>
            <a:ext cx="3192462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33" name="شكل حر: شكل 29">
            <a:extLst>
              <a:ext uri="{FF2B5EF4-FFF2-40B4-BE49-F238E27FC236}">
                <a16:creationId xmlns:a16="http://schemas.microsoft.com/office/drawing/2014/main" id="{E6813B70-ACF3-F447-977E-FB62F12B7148}"/>
              </a:ext>
            </a:extLst>
          </p:cNvPr>
          <p:cNvSpPr/>
          <p:nvPr/>
        </p:nvSpPr>
        <p:spPr>
          <a:xfrm>
            <a:off x="2693988" y="2351089"/>
            <a:ext cx="3192462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34" name="شكل حر: شكل 30">
            <a:extLst>
              <a:ext uri="{FF2B5EF4-FFF2-40B4-BE49-F238E27FC236}">
                <a16:creationId xmlns:a16="http://schemas.microsoft.com/office/drawing/2014/main" id="{AE8ED5A5-D1EE-8841-B135-6C5625AFD47A}"/>
              </a:ext>
            </a:extLst>
          </p:cNvPr>
          <p:cNvSpPr/>
          <p:nvPr/>
        </p:nvSpPr>
        <p:spPr>
          <a:xfrm>
            <a:off x="2693988" y="2571751"/>
            <a:ext cx="3192462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35" name="شكل حر: شكل 31">
            <a:extLst>
              <a:ext uri="{FF2B5EF4-FFF2-40B4-BE49-F238E27FC236}">
                <a16:creationId xmlns:a16="http://schemas.microsoft.com/office/drawing/2014/main" id="{AFD9A9BE-8088-7341-849B-A3F605C5CFD9}"/>
              </a:ext>
            </a:extLst>
          </p:cNvPr>
          <p:cNvSpPr/>
          <p:nvPr/>
        </p:nvSpPr>
        <p:spPr>
          <a:xfrm>
            <a:off x="2693988" y="2801939"/>
            <a:ext cx="3192462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36" name="شكل حر: شكل 32">
            <a:extLst>
              <a:ext uri="{FF2B5EF4-FFF2-40B4-BE49-F238E27FC236}">
                <a16:creationId xmlns:a16="http://schemas.microsoft.com/office/drawing/2014/main" id="{43A8283E-F34F-8545-AA4B-8120578BCBA6}"/>
              </a:ext>
            </a:extLst>
          </p:cNvPr>
          <p:cNvSpPr/>
          <p:nvPr/>
        </p:nvSpPr>
        <p:spPr>
          <a:xfrm>
            <a:off x="2693988" y="3021013"/>
            <a:ext cx="3192462" cy="55562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37" name="شكل حر: شكل 33">
            <a:extLst>
              <a:ext uri="{FF2B5EF4-FFF2-40B4-BE49-F238E27FC236}">
                <a16:creationId xmlns:a16="http://schemas.microsoft.com/office/drawing/2014/main" id="{C5891153-D9EC-4347-8F3E-40ED0F7B84C5}"/>
              </a:ext>
            </a:extLst>
          </p:cNvPr>
          <p:cNvSpPr/>
          <p:nvPr/>
        </p:nvSpPr>
        <p:spPr>
          <a:xfrm>
            <a:off x="2693988" y="3241676"/>
            <a:ext cx="3192462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38" name="شكل حر: شكل 34">
            <a:extLst>
              <a:ext uri="{FF2B5EF4-FFF2-40B4-BE49-F238E27FC236}">
                <a16:creationId xmlns:a16="http://schemas.microsoft.com/office/drawing/2014/main" id="{247E03CD-88A4-A343-9B4A-E55BFC4752DD}"/>
              </a:ext>
            </a:extLst>
          </p:cNvPr>
          <p:cNvSpPr/>
          <p:nvPr/>
        </p:nvSpPr>
        <p:spPr>
          <a:xfrm>
            <a:off x="2693988" y="3460751"/>
            <a:ext cx="3192462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39" name="شكل حر: شكل 35">
            <a:extLst>
              <a:ext uri="{FF2B5EF4-FFF2-40B4-BE49-F238E27FC236}">
                <a16:creationId xmlns:a16="http://schemas.microsoft.com/office/drawing/2014/main" id="{D70C5C19-2069-3941-B624-F9531A0D2B6D}"/>
              </a:ext>
            </a:extLst>
          </p:cNvPr>
          <p:cNvSpPr/>
          <p:nvPr/>
        </p:nvSpPr>
        <p:spPr>
          <a:xfrm>
            <a:off x="2693988" y="3690938"/>
            <a:ext cx="3192462" cy="55562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40" name="شكل حر: شكل 36">
            <a:extLst>
              <a:ext uri="{FF2B5EF4-FFF2-40B4-BE49-F238E27FC236}">
                <a16:creationId xmlns:a16="http://schemas.microsoft.com/office/drawing/2014/main" id="{7301A971-4C81-694A-8AC2-B4FB72BB222C}"/>
              </a:ext>
            </a:extLst>
          </p:cNvPr>
          <p:cNvSpPr/>
          <p:nvPr/>
        </p:nvSpPr>
        <p:spPr>
          <a:xfrm>
            <a:off x="2693988" y="3911601"/>
            <a:ext cx="3192462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41" name="شكل حر: شكل 37">
            <a:extLst>
              <a:ext uri="{FF2B5EF4-FFF2-40B4-BE49-F238E27FC236}">
                <a16:creationId xmlns:a16="http://schemas.microsoft.com/office/drawing/2014/main" id="{8B063E1C-323A-6B41-A17B-54319AE8E866}"/>
              </a:ext>
            </a:extLst>
          </p:cNvPr>
          <p:cNvSpPr/>
          <p:nvPr/>
        </p:nvSpPr>
        <p:spPr>
          <a:xfrm>
            <a:off x="2693988" y="4130676"/>
            <a:ext cx="3192462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42" name="شكل حر: شكل 38">
            <a:extLst>
              <a:ext uri="{FF2B5EF4-FFF2-40B4-BE49-F238E27FC236}">
                <a16:creationId xmlns:a16="http://schemas.microsoft.com/office/drawing/2014/main" id="{0DC657CF-82FD-CB4D-A641-98782F835D6E}"/>
              </a:ext>
            </a:extLst>
          </p:cNvPr>
          <p:cNvSpPr/>
          <p:nvPr/>
        </p:nvSpPr>
        <p:spPr>
          <a:xfrm>
            <a:off x="2693988" y="4351339"/>
            <a:ext cx="3192462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43" name="شكل حر: شكل 39">
            <a:extLst>
              <a:ext uri="{FF2B5EF4-FFF2-40B4-BE49-F238E27FC236}">
                <a16:creationId xmlns:a16="http://schemas.microsoft.com/office/drawing/2014/main" id="{AAC31306-B19D-7D49-9C07-9C1538EE06D6}"/>
              </a:ext>
            </a:extLst>
          </p:cNvPr>
          <p:cNvSpPr/>
          <p:nvPr/>
        </p:nvSpPr>
        <p:spPr>
          <a:xfrm>
            <a:off x="2693988" y="4581526"/>
            <a:ext cx="3192462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44" name="شكل حر: شكل 40">
            <a:extLst>
              <a:ext uri="{FF2B5EF4-FFF2-40B4-BE49-F238E27FC236}">
                <a16:creationId xmlns:a16="http://schemas.microsoft.com/office/drawing/2014/main" id="{69BB64FD-0D12-4545-A7C9-32E376398A9F}"/>
              </a:ext>
            </a:extLst>
          </p:cNvPr>
          <p:cNvSpPr/>
          <p:nvPr/>
        </p:nvSpPr>
        <p:spPr>
          <a:xfrm>
            <a:off x="2693988" y="4800601"/>
            <a:ext cx="3192462" cy="55563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45" name="شكل حر: شكل 41">
            <a:extLst>
              <a:ext uri="{FF2B5EF4-FFF2-40B4-BE49-F238E27FC236}">
                <a16:creationId xmlns:a16="http://schemas.microsoft.com/office/drawing/2014/main" id="{9B623245-6539-E34B-8AA7-5F2469D8CD87}"/>
              </a:ext>
            </a:extLst>
          </p:cNvPr>
          <p:cNvSpPr/>
          <p:nvPr/>
        </p:nvSpPr>
        <p:spPr>
          <a:xfrm>
            <a:off x="2693988" y="5068888"/>
            <a:ext cx="3205162" cy="55562"/>
          </a:xfrm>
          <a:custGeom>
            <a:avLst/>
            <a:gdLst>
              <a:gd name="connsiteX0" fmla="*/ 0 w 4274353"/>
              <a:gd name="connsiteY0" fmla="*/ 0 h 6085"/>
              <a:gd name="connsiteX1" fmla="*/ 4274354 w 4274353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74353" h="6085">
                <a:moveTo>
                  <a:pt x="0" y="0"/>
                </a:moveTo>
                <a:lnTo>
                  <a:pt x="4274354" y="0"/>
                </a:lnTo>
              </a:path>
            </a:pathLst>
          </a:custGeom>
          <a:ln w="12161" cap="rnd">
            <a:solidFill>
              <a:srgbClr val="E3A06B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46" name="شكل حر: شكل 54">
            <a:extLst>
              <a:ext uri="{FF2B5EF4-FFF2-40B4-BE49-F238E27FC236}">
                <a16:creationId xmlns:a16="http://schemas.microsoft.com/office/drawing/2014/main" id="{98434289-D7ED-124E-B969-C8CE28D3A2B9}"/>
              </a:ext>
            </a:extLst>
          </p:cNvPr>
          <p:cNvSpPr/>
          <p:nvPr/>
        </p:nvSpPr>
        <p:spPr>
          <a:xfrm>
            <a:off x="6372225" y="1808164"/>
            <a:ext cx="3206750" cy="53975"/>
          </a:xfrm>
          <a:custGeom>
            <a:avLst/>
            <a:gdLst>
              <a:gd name="connsiteX0" fmla="*/ 0 w 4274353"/>
              <a:gd name="connsiteY0" fmla="*/ 0 h 6085"/>
              <a:gd name="connsiteX1" fmla="*/ 4274354 w 4274353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74353" h="6085">
                <a:moveTo>
                  <a:pt x="0" y="0"/>
                </a:moveTo>
                <a:lnTo>
                  <a:pt x="4274354" y="0"/>
                </a:lnTo>
              </a:path>
            </a:pathLst>
          </a:custGeom>
          <a:ln w="12161" cap="rnd">
            <a:solidFill>
              <a:srgbClr val="E3A06B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47" name="شكل حر: شكل 55">
            <a:extLst>
              <a:ext uri="{FF2B5EF4-FFF2-40B4-BE49-F238E27FC236}">
                <a16:creationId xmlns:a16="http://schemas.microsoft.com/office/drawing/2014/main" id="{C8F029DB-F72C-6143-A0A0-0E314B52DA89}"/>
              </a:ext>
            </a:extLst>
          </p:cNvPr>
          <p:cNvSpPr/>
          <p:nvPr/>
        </p:nvSpPr>
        <p:spPr>
          <a:xfrm>
            <a:off x="6372225" y="5068888"/>
            <a:ext cx="3206750" cy="55562"/>
          </a:xfrm>
          <a:custGeom>
            <a:avLst/>
            <a:gdLst>
              <a:gd name="connsiteX0" fmla="*/ 0 w 4274353"/>
              <a:gd name="connsiteY0" fmla="*/ 0 h 6085"/>
              <a:gd name="connsiteX1" fmla="*/ 4274354 w 4274353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74353" h="6085">
                <a:moveTo>
                  <a:pt x="0" y="0"/>
                </a:moveTo>
                <a:lnTo>
                  <a:pt x="4274354" y="0"/>
                </a:lnTo>
              </a:path>
            </a:pathLst>
          </a:custGeom>
          <a:ln w="12161" cap="rnd">
            <a:solidFill>
              <a:srgbClr val="E3A06B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48" name="شكل حر: شكل 56">
            <a:extLst>
              <a:ext uri="{FF2B5EF4-FFF2-40B4-BE49-F238E27FC236}">
                <a16:creationId xmlns:a16="http://schemas.microsoft.com/office/drawing/2014/main" id="{2EB608EE-0DF2-8A48-8E8A-CB72F9B69305}"/>
              </a:ext>
            </a:extLst>
          </p:cNvPr>
          <p:cNvSpPr/>
          <p:nvPr/>
        </p:nvSpPr>
        <p:spPr>
          <a:xfrm>
            <a:off x="6372225" y="2132014"/>
            <a:ext cx="3194050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49" name="شكل حر: شكل 57">
            <a:extLst>
              <a:ext uri="{FF2B5EF4-FFF2-40B4-BE49-F238E27FC236}">
                <a16:creationId xmlns:a16="http://schemas.microsoft.com/office/drawing/2014/main" id="{C3A7D608-9948-DE48-AB0D-6124729006DA}"/>
              </a:ext>
            </a:extLst>
          </p:cNvPr>
          <p:cNvSpPr/>
          <p:nvPr/>
        </p:nvSpPr>
        <p:spPr>
          <a:xfrm>
            <a:off x="6372225" y="2351089"/>
            <a:ext cx="3194050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50" name="شكل حر: شكل 58">
            <a:extLst>
              <a:ext uri="{FF2B5EF4-FFF2-40B4-BE49-F238E27FC236}">
                <a16:creationId xmlns:a16="http://schemas.microsoft.com/office/drawing/2014/main" id="{1C663324-61BF-3843-9029-2C156E3C0DEB}"/>
              </a:ext>
            </a:extLst>
          </p:cNvPr>
          <p:cNvSpPr/>
          <p:nvPr/>
        </p:nvSpPr>
        <p:spPr>
          <a:xfrm>
            <a:off x="6372225" y="2571751"/>
            <a:ext cx="3194050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51" name="شكل حر: شكل 59">
            <a:extLst>
              <a:ext uri="{FF2B5EF4-FFF2-40B4-BE49-F238E27FC236}">
                <a16:creationId xmlns:a16="http://schemas.microsoft.com/office/drawing/2014/main" id="{8E1BA5A8-AEB4-7042-A162-F045731DBB8C}"/>
              </a:ext>
            </a:extLst>
          </p:cNvPr>
          <p:cNvSpPr/>
          <p:nvPr/>
        </p:nvSpPr>
        <p:spPr>
          <a:xfrm>
            <a:off x="6372225" y="2801939"/>
            <a:ext cx="3194050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52" name="شكل حر: شكل 60">
            <a:extLst>
              <a:ext uri="{FF2B5EF4-FFF2-40B4-BE49-F238E27FC236}">
                <a16:creationId xmlns:a16="http://schemas.microsoft.com/office/drawing/2014/main" id="{BCD97935-C68C-5044-84C7-50522DC8C47C}"/>
              </a:ext>
            </a:extLst>
          </p:cNvPr>
          <p:cNvSpPr/>
          <p:nvPr/>
        </p:nvSpPr>
        <p:spPr>
          <a:xfrm>
            <a:off x="6372225" y="3021013"/>
            <a:ext cx="3194050" cy="55562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53" name="شكل حر: شكل 61">
            <a:extLst>
              <a:ext uri="{FF2B5EF4-FFF2-40B4-BE49-F238E27FC236}">
                <a16:creationId xmlns:a16="http://schemas.microsoft.com/office/drawing/2014/main" id="{A219094E-18B4-3C43-AB15-16D8F64A3F00}"/>
              </a:ext>
            </a:extLst>
          </p:cNvPr>
          <p:cNvSpPr/>
          <p:nvPr/>
        </p:nvSpPr>
        <p:spPr>
          <a:xfrm>
            <a:off x="6372225" y="3241676"/>
            <a:ext cx="3194050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54" name="شكل حر: شكل 62">
            <a:extLst>
              <a:ext uri="{FF2B5EF4-FFF2-40B4-BE49-F238E27FC236}">
                <a16:creationId xmlns:a16="http://schemas.microsoft.com/office/drawing/2014/main" id="{0E8CA1FD-1B1E-F64A-ACCD-6A6E0247A3D7}"/>
              </a:ext>
            </a:extLst>
          </p:cNvPr>
          <p:cNvSpPr/>
          <p:nvPr/>
        </p:nvSpPr>
        <p:spPr>
          <a:xfrm>
            <a:off x="6372225" y="3460751"/>
            <a:ext cx="3194050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55" name="شكل حر: شكل 63">
            <a:extLst>
              <a:ext uri="{FF2B5EF4-FFF2-40B4-BE49-F238E27FC236}">
                <a16:creationId xmlns:a16="http://schemas.microsoft.com/office/drawing/2014/main" id="{2025D409-4E1B-3449-84AA-4F357011FA69}"/>
              </a:ext>
            </a:extLst>
          </p:cNvPr>
          <p:cNvSpPr/>
          <p:nvPr/>
        </p:nvSpPr>
        <p:spPr>
          <a:xfrm>
            <a:off x="6372225" y="3690938"/>
            <a:ext cx="3194050" cy="55562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56" name="شكل حر: شكل 64">
            <a:extLst>
              <a:ext uri="{FF2B5EF4-FFF2-40B4-BE49-F238E27FC236}">
                <a16:creationId xmlns:a16="http://schemas.microsoft.com/office/drawing/2014/main" id="{88FE68A5-1304-FA4C-9F20-4ADE7C61DE7F}"/>
              </a:ext>
            </a:extLst>
          </p:cNvPr>
          <p:cNvSpPr/>
          <p:nvPr/>
        </p:nvSpPr>
        <p:spPr>
          <a:xfrm>
            <a:off x="6372225" y="3911601"/>
            <a:ext cx="3194050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57" name="شكل حر: شكل 65">
            <a:extLst>
              <a:ext uri="{FF2B5EF4-FFF2-40B4-BE49-F238E27FC236}">
                <a16:creationId xmlns:a16="http://schemas.microsoft.com/office/drawing/2014/main" id="{2AF3FFB4-4E52-8947-9246-5DD57E21F234}"/>
              </a:ext>
            </a:extLst>
          </p:cNvPr>
          <p:cNvSpPr/>
          <p:nvPr/>
        </p:nvSpPr>
        <p:spPr>
          <a:xfrm>
            <a:off x="6372225" y="4130676"/>
            <a:ext cx="3194050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58" name="شكل حر: شكل 66">
            <a:extLst>
              <a:ext uri="{FF2B5EF4-FFF2-40B4-BE49-F238E27FC236}">
                <a16:creationId xmlns:a16="http://schemas.microsoft.com/office/drawing/2014/main" id="{BA649047-7B40-A445-9834-930F62DC76D6}"/>
              </a:ext>
            </a:extLst>
          </p:cNvPr>
          <p:cNvSpPr/>
          <p:nvPr/>
        </p:nvSpPr>
        <p:spPr>
          <a:xfrm>
            <a:off x="6372225" y="4351339"/>
            <a:ext cx="3194050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59" name="شكل حر: شكل 67">
            <a:extLst>
              <a:ext uri="{FF2B5EF4-FFF2-40B4-BE49-F238E27FC236}">
                <a16:creationId xmlns:a16="http://schemas.microsoft.com/office/drawing/2014/main" id="{D83B1DB7-9606-B846-9B39-CD33785BA4C0}"/>
              </a:ext>
            </a:extLst>
          </p:cNvPr>
          <p:cNvSpPr/>
          <p:nvPr/>
        </p:nvSpPr>
        <p:spPr>
          <a:xfrm>
            <a:off x="6372225" y="4581526"/>
            <a:ext cx="3194050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60" name="شكل حر: شكل 68">
            <a:extLst>
              <a:ext uri="{FF2B5EF4-FFF2-40B4-BE49-F238E27FC236}">
                <a16:creationId xmlns:a16="http://schemas.microsoft.com/office/drawing/2014/main" id="{9AD5BB26-3DAA-9542-A5F6-C2A9DCD04CA5}"/>
              </a:ext>
            </a:extLst>
          </p:cNvPr>
          <p:cNvSpPr/>
          <p:nvPr/>
        </p:nvSpPr>
        <p:spPr>
          <a:xfrm>
            <a:off x="6372225" y="4800601"/>
            <a:ext cx="3194050" cy="55563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17457" name="مربع نص 105">
            <a:extLst>
              <a:ext uri="{FF2B5EF4-FFF2-40B4-BE49-F238E27FC236}">
                <a16:creationId xmlns:a16="http://schemas.microsoft.com/office/drawing/2014/main" id="{769ACBD5-AADD-3340-A51C-907EC5D2ED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80463" y="5137151"/>
            <a:ext cx="73501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0"/>
              </a:spcBef>
              <a:buFontTx/>
              <a:buNone/>
            </a:pPr>
            <a:r>
              <a:rPr lang="ar-EG" altLang="ar-SA" sz="1200">
                <a:solidFill>
                  <a:srgbClr val="E3A06B"/>
                </a:solidFill>
                <a:ea typeface="AdvertisingLight"/>
                <a:cs typeface="AdvertisingLight"/>
              </a:rPr>
              <a:t>1</a:t>
            </a:r>
          </a:p>
        </p:txBody>
      </p:sp>
      <p:sp>
        <p:nvSpPr>
          <p:cNvPr id="17458" name="مربع نص 106">
            <a:extLst>
              <a:ext uri="{FF2B5EF4-FFF2-40B4-BE49-F238E27FC236}">
                <a16:creationId xmlns:a16="http://schemas.microsoft.com/office/drawing/2014/main" id="{02F45B13-3553-B445-B942-D05839FC48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62538" y="5138739"/>
            <a:ext cx="73501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0"/>
              </a:spcBef>
              <a:buFontTx/>
              <a:buNone/>
            </a:pPr>
            <a:r>
              <a:rPr lang="ar-EG" altLang="ar-SA" sz="1200">
                <a:solidFill>
                  <a:srgbClr val="E3A06B"/>
                </a:solidFill>
                <a:ea typeface="AdvertisingLight"/>
                <a:cs typeface="AdvertisingLight"/>
              </a:rPr>
              <a:t>2</a:t>
            </a:r>
          </a:p>
        </p:txBody>
      </p:sp>
      <p:pic>
        <p:nvPicPr>
          <p:cNvPr id="64" name="صورة 63">
            <a:hlinkClick r:id="rId7" action="ppaction://hlinksldjump"/>
            <a:extLst>
              <a:ext uri="{FF2B5EF4-FFF2-40B4-BE49-F238E27FC236}">
                <a16:creationId xmlns:a16="http://schemas.microsoft.com/office/drawing/2014/main" id="{284213E5-F67E-3248-A27E-B2229CE59FD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30102" y="824175"/>
            <a:ext cx="405748" cy="579723"/>
          </a:xfrm>
          <a:prstGeom prst="rect">
            <a:avLst/>
          </a:prstGeom>
          <a:effectLst>
            <a:glow rad="152400">
              <a:schemeClr val="accent1">
                <a:alpha val="0"/>
              </a:schemeClr>
            </a:glow>
            <a:softEdge rad="0"/>
          </a:effectLst>
        </p:spPr>
      </p:pic>
      <p:pic>
        <p:nvPicPr>
          <p:cNvPr id="17460" name="Picture 63">
            <a:extLst>
              <a:ext uri="{FF2B5EF4-FFF2-40B4-BE49-F238E27FC236}">
                <a16:creationId xmlns:a16="http://schemas.microsoft.com/office/drawing/2014/main" id="{AFB0E5E8-4363-494A-87DD-41280A70EB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9001" y="260351"/>
            <a:ext cx="1698625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349" name="Rectangle 189">
            <a:extLst>
              <a:ext uri="{FF2B5EF4-FFF2-40B4-BE49-F238E27FC236}">
                <a16:creationId xmlns:a16="http://schemas.microsoft.com/office/drawing/2014/main" id="{B94C6DF4-149B-6A48-885A-BF34222513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75050" y="1117600"/>
            <a:ext cx="5137150" cy="649288"/>
          </a:xfrm>
          <a:prstGeom prst="rect">
            <a:avLst/>
          </a:prstGeom>
          <a:solidFill>
            <a:schemeClr val="bg1"/>
          </a:solidFill>
          <a:ln w="57150" cmpd="thinThick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ar-SA" altLang="ar-SA" sz="2400"/>
              <a:t>حلل وحيدة الحد  ــ ٥٢ أ</a:t>
            </a:r>
            <a:r>
              <a:rPr lang="ar-SA" altLang="ar-SA" baseline="30000"/>
              <a:t>٢</a:t>
            </a:r>
            <a:r>
              <a:rPr lang="ar-SA" altLang="ar-SA" sz="2400"/>
              <a:t> ب  تحليلا تاما .</a:t>
            </a:r>
          </a:p>
        </p:txBody>
      </p:sp>
      <p:grpSp>
        <p:nvGrpSpPr>
          <p:cNvPr id="92350" name="Group 190">
            <a:extLst>
              <a:ext uri="{FF2B5EF4-FFF2-40B4-BE49-F238E27FC236}">
                <a16:creationId xmlns:a16="http://schemas.microsoft.com/office/drawing/2014/main" id="{1A351A15-94BA-184C-88A6-4181C02A0930}"/>
              </a:ext>
            </a:extLst>
          </p:cNvPr>
          <p:cNvGrpSpPr>
            <a:grpSpLocks/>
          </p:cNvGrpSpPr>
          <p:nvPr/>
        </p:nvGrpSpPr>
        <p:grpSpPr bwMode="auto">
          <a:xfrm>
            <a:off x="3405188" y="2484438"/>
            <a:ext cx="6049962" cy="2665412"/>
            <a:chOff x="1678" y="1456"/>
            <a:chExt cx="3811" cy="1679"/>
          </a:xfrm>
        </p:grpSpPr>
        <p:sp>
          <p:nvSpPr>
            <p:cNvPr id="17470" name="Rectangle 191">
              <a:extLst>
                <a:ext uri="{FF2B5EF4-FFF2-40B4-BE49-F238E27FC236}">
                  <a16:creationId xmlns:a16="http://schemas.microsoft.com/office/drawing/2014/main" id="{4E36B109-5EBD-5A47-9F82-CA3077935FB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78" y="1456"/>
              <a:ext cx="3811" cy="1679"/>
            </a:xfrm>
            <a:prstGeom prst="rect">
              <a:avLst/>
            </a:prstGeom>
            <a:solidFill>
              <a:schemeClr val="bg1"/>
            </a:solidFill>
            <a:ln w="38100" cmpd="dbl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algn="l" defTabSz="914400" rtl="0" eaLnBrk="1" latinLnBrk="0" hangingPunct="1">
                <a:spcBef>
                  <a:spcPct val="50000"/>
                </a:spcBef>
                <a:buFontTx/>
                <a:buNone/>
              </a:pPr>
              <a:endParaRPr lang="ar-SA" altLang="ar-SA" sz="1800"/>
            </a:p>
          </p:txBody>
        </p:sp>
        <p:sp>
          <p:nvSpPr>
            <p:cNvPr id="17471" name="Line 192">
              <a:extLst>
                <a:ext uri="{FF2B5EF4-FFF2-40B4-BE49-F238E27FC236}">
                  <a16:creationId xmlns:a16="http://schemas.microsoft.com/office/drawing/2014/main" id="{57E7A576-E38F-C44A-808C-5B8B8389B25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678" y="2137"/>
              <a:ext cx="3811" cy="0"/>
            </a:xfrm>
            <a:prstGeom prst="line">
              <a:avLst/>
            </a:prstGeom>
            <a:noFill/>
            <a:ln w="38100" cmpd="dbl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algn="l" defTabSz="914400" rtl="0" eaLnBrk="1" latinLnBrk="0" hangingPunct="1"/>
              <a:endParaRPr lang="ar-SA"/>
            </a:p>
          </p:txBody>
        </p:sp>
      </p:grpSp>
      <p:sp>
        <p:nvSpPr>
          <p:cNvPr id="5207" name="Text Box 87">
            <a:extLst>
              <a:ext uri="{FF2B5EF4-FFF2-40B4-BE49-F238E27FC236}">
                <a16:creationId xmlns:a16="http://schemas.microsoft.com/office/drawing/2014/main" id="{6B401AEF-C298-EA43-93F1-221B061DD7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23126" y="2824163"/>
            <a:ext cx="2124075" cy="44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9933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rtl="0" eaLnBrk="1" hangingPunct="1">
              <a:spcBef>
                <a:spcPct val="50000"/>
              </a:spcBef>
              <a:buFontTx/>
              <a:buNone/>
            </a:pPr>
            <a:r>
              <a:rPr lang="ar-SA" altLang="ar-SA" sz="2300">
                <a:solidFill>
                  <a:schemeClr val="accent2"/>
                </a:solidFill>
              </a:rPr>
              <a:t>ــ ٥٢</a:t>
            </a:r>
            <a:r>
              <a:rPr lang="ar-SA" altLang="ar-SA" sz="2300"/>
              <a:t>  </a:t>
            </a:r>
            <a:r>
              <a:rPr lang="ar-SA" altLang="ar-SA" sz="2300">
                <a:solidFill>
                  <a:srgbClr val="FF0000"/>
                </a:solidFill>
              </a:rPr>
              <a:t>أ</a:t>
            </a:r>
            <a:r>
              <a:rPr lang="ar-SA" altLang="ar-SA" baseline="30000">
                <a:solidFill>
                  <a:srgbClr val="FF0000"/>
                </a:solidFill>
              </a:rPr>
              <a:t>٢</a:t>
            </a:r>
            <a:r>
              <a:rPr lang="ar-SA" altLang="ar-SA" sz="2300"/>
              <a:t>  ب</a:t>
            </a:r>
            <a:endParaRPr lang="ar-SA" altLang="ar-SA" baseline="30000"/>
          </a:p>
        </p:txBody>
      </p:sp>
      <p:sp>
        <p:nvSpPr>
          <p:cNvPr id="2" name="Text Box 87">
            <a:extLst>
              <a:ext uri="{FF2B5EF4-FFF2-40B4-BE49-F238E27FC236}">
                <a16:creationId xmlns:a16="http://schemas.microsoft.com/office/drawing/2014/main" id="{FB94B0FA-BF8C-E448-B299-02DF1E7063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61083" y="4085222"/>
            <a:ext cx="2178050" cy="446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9933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rtl="0">
              <a:spcBef>
                <a:spcPct val="50000"/>
              </a:spcBef>
              <a:buNone/>
            </a:pPr>
            <a:r>
              <a:rPr lang="ar-SA" altLang="ar-SA" sz="2300" dirty="0">
                <a:solidFill>
                  <a:schemeClr val="accent2"/>
                </a:solidFill>
              </a:rPr>
              <a:t>ــ ١ × ٢ × ٢ × ١٣</a:t>
            </a:r>
            <a:endParaRPr lang="ar-SA" altLang="ar-SA" sz="2300" baseline="36000" dirty="0">
              <a:solidFill>
                <a:schemeClr val="accent2"/>
              </a:solidFill>
            </a:endParaRPr>
          </a:p>
        </p:txBody>
      </p:sp>
      <p:sp>
        <p:nvSpPr>
          <p:cNvPr id="3" name="Text Box 87">
            <a:extLst>
              <a:ext uri="{FF2B5EF4-FFF2-40B4-BE49-F238E27FC236}">
                <a16:creationId xmlns:a16="http://schemas.microsoft.com/office/drawing/2014/main" id="{5026823F-C718-2743-B088-C0B86C627E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66655" y="4082701"/>
            <a:ext cx="1187450" cy="442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9933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rtl="0" eaLnBrk="1" hangingPunct="1">
              <a:spcBef>
                <a:spcPct val="50000"/>
              </a:spcBef>
              <a:buFontTx/>
              <a:buNone/>
            </a:pPr>
            <a:r>
              <a:rPr lang="ar-SA" altLang="ar-SA" sz="2300" dirty="0">
                <a:solidFill>
                  <a:srgbClr val="FF0000"/>
                </a:solidFill>
              </a:rPr>
              <a:t>× </a:t>
            </a:r>
            <a:r>
              <a:rPr lang="ar-SA" altLang="ar-SA" sz="2300" dirty="0" err="1">
                <a:solidFill>
                  <a:srgbClr val="FF0000"/>
                </a:solidFill>
              </a:rPr>
              <a:t>أ</a:t>
            </a:r>
            <a:r>
              <a:rPr lang="ar-SA" altLang="ar-SA" sz="2300" dirty="0">
                <a:solidFill>
                  <a:srgbClr val="FF0000"/>
                </a:solidFill>
              </a:rPr>
              <a:t> × </a:t>
            </a:r>
            <a:r>
              <a:rPr lang="ar-SA" altLang="ar-SA" sz="2300" dirty="0" err="1">
                <a:solidFill>
                  <a:srgbClr val="FF0000"/>
                </a:solidFill>
              </a:rPr>
              <a:t>أ</a:t>
            </a:r>
            <a:r>
              <a:rPr lang="ar-SA" altLang="ar-SA" sz="2300" dirty="0">
                <a:solidFill>
                  <a:srgbClr val="FF0000"/>
                </a:solidFill>
              </a:rPr>
              <a:t> </a:t>
            </a:r>
            <a:endParaRPr lang="ar-SA" altLang="ar-SA" sz="2300" baseline="36000" dirty="0">
              <a:solidFill>
                <a:srgbClr val="FF0000"/>
              </a:solidFill>
            </a:endParaRPr>
          </a:p>
        </p:txBody>
      </p:sp>
      <p:sp>
        <p:nvSpPr>
          <p:cNvPr id="4" name="Text Box 87">
            <a:extLst>
              <a:ext uri="{FF2B5EF4-FFF2-40B4-BE49-F238E27FC236}">
                <a16:creationId xmlns:a16="http://schemas.microsoft.com/office/drawing/2014/main" id="{29FA40F8-A74A-A24B-8F2D-55FBED9440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00595" y="4055922"/>
            <a:ext cx="719138" cy="442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9933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rtl="0" eaLnBrk="1" hangingPunct="1">
              <a:spcBef>
                <a:spcPct val="50000"/>
              </a:spcBef>
              <a:buFontTx/>
              <a:buNone/>
            </a:pPr>
            <a:r>
              <a:rPr lang="ar-SA" altLang="ar-SA" sz="2300" dirty="0"/>
              <a:t>× ب</a:t>
            </a:r>
            <a:endParaRPr lang="ar-SA" altLang="ar-SA" sz="2300" baseline="36000" dirty="0"/>
          </a:p>
        </p:txBody>
      </p:sp>
      <p:sp>
        <p:nvSpPr>
          <p:cNvPr id="92357" name="AutoShape 197">
            <a:extLst>
              <a:ext uri="{FF2B5EF4-FFF2-40B4-BE49-F238E27FC236}">
                <a16:creationId xmlns:a16="http://schemas.microsoft.com/office/drawing/2014/main" id="{3735CCB8-B2D9-F041-B298-8AC8DED1E0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62989" y="2701926"/>
            <a:ext cx="720725" cy="576263"/>
          </a:xfrm>
          <a:prstGeom prst="wedgeRoundRectCallout">
            <a:avLst>
              <a:gd name="adj1" fmla="val -62333"/>
              <a:gd name="adj2" fmla="val 183611"/>
              <a:gd name="adj3" fmla="val 16667"/>
            </a:avLst>
          </a:prstGeom>
          <a:noFill/>
          <a:ln w="28575" algn="ctr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9933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endParaRPr lang="en-US" altLang="ar-SA" sz="1800"/>
          </a:p>
        </p:txBody>
      </p:sp>
      <p:sp>
        <p:nvSpPr>
          <p:cNvPr id="92358" name="AutoShape 198">
            <a:extLst>
              <a:ext uri="{FF2B5EF4-FFF2-40B4-BE49-F238E27FC236}">
                <a16:creationId xmlns:a16="http://schemas.microsoft.com/office/drawing/2014/main" id="{E8E9C560-DEEB-CA4E-B3A0-E5D3C561D4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99451" y="2701925"/>
            <a:ext cx="504825" cy="576263"/>
          </a:xfrm>
          <a:prstGeom prst="wedgeRoundRectCallout">
            <a:avLst>
              <a:gd name="adj1" fmla="val -221699"/>
              <a:gd name="adj2" fmla="val 183611"/>
              <a:gd name="adj3" fmla="val 16667"/>
            </a:avLst>
          </a:prstGeom>
          <a:noFill/>
          <a:ln w="28575" algn="ctr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9933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algn="ctr" defTabSz="914400" rtl="0" eaLnBrk="1" latinLnBrk="0" hangingPunct="1">
              <a:spcBef>
                <a:spcPct val="50000"/>
              </a:spcBef>
              <a:buFontTx/>
              <a:buNone/>
            </a:pPr>
            <a:endParaRPr lang="en-US" altLang="ar-SA" sz="1800"/>
          </a:p>
        </p:txBody>
      </p:sp>
      <p:sp>
        <p:nvSpPr>
          <p:cNvPr id="92359" name="AutoShape 199">
            <a:extLst>
              <a:ext uri="{FF2B5EF4-FFF2-40B4-BE49-F238E27FC236}">
                <a16:creationId xmlns:a16="http://schemas.microsoft.com/office/drawing/2014/main" id="{79A96A21-ABD4-D64A-870C-EC1C63B1EB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24789" y="2701926"/>
            <a:ext cx="504825" cy="576263"/>
          </a:xfrm>
          <a:prstGeom prst="wedgeRoundRectCallout">
            <a:avLst>
              <a:gd name="adj1" fmla="val -279560"/>
              <a:gd name="adj2" fmla="val 191324"/>
              <a:gd name="adj3" fmla="val 16667"/>
            </a:avLst>
          </a:prstGeom>
          <a:noFill/>
          <a:ln w="2857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9933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algn="ctr" defTabSz="914400" rtl="0" eaLnBrk="1" latinLnBrk="0" hangingPunct="1">
              <a:spcBef>
                <a:spcPct val="50000"/>
              </a:spcBef>
              <a:buFontTx/>
              <a:buNone/>
            </a:pPr>
            <a:endParaRPr lang="en-US" altLang="ar-SA" sz="1800"/>
          </a:p>
        </p:txBody>
      </p:sp>
      <p:sp>
        <p:nvSpPr>
          <p:cNvPr id="65" name="مربع نص 64">
            <a:extLst>
              <a:ext uri="{FF2B5EF4-FFF2-40B4-BE49-F238E27FC236}">
                <a16:creationId xmlns:a16="http://schemas.microsoft.com/office/drawing/2014/main" id="{50C0CF89-8992-C343-A5D2-027B8E726013}"/>
              </a:ext>
            </a:extLst>
          </p:cNvPr>
          <p:cNvSpPr txBox="1"/>
          <p:nvPr/>
        </p:nvSpPr>
        <p:spPr>
          <a:xfrm>
            <a:off x="9979872" y="297712"/>
            <a:ext cx="1471393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/>
              <a:t>١ب / صـ٦٠</a:t>
            </a:r>
          </a:p>
        </p:txBody>
      </p:sp>
      <p:pic>
        <p:nvPicPr>
          <p:cNvPr id="66" name="صورة 65">
            <a:extLst>
              <a:ext uri="{FF2B5EF4-FFF2-40B4-BE49-F238E27FC236}">
                <a16:creationId xmlns:a16="http://schemas.microsoft.com/office/drawing/2014/main" id="{E708BF67-3563-A043-AC7D-6D38B2E6977A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alphaModFix amt="50000"/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artisticGlowEdges/>
                    </a14:imgEffect>
                  </a14:imgLayer>
                </a14:imgProps>
              </a:ext>
            </a:extLst>
          </a:blip>
          <a:srcRect b="25551"/>
          <a:stretch/>
        </p:blipFill>
        <p:spPr>
          <a:xfrm>
            <a:off x="2755586" y="5246570"/>
            <a:ext cx="1433033" cy="1016116"/>
          </a:xfrm>
          <a:prstGeom prst="rect">
            <a:avLst/>
          </a:prstGeom>
          <a:ln>
            <a:noFill/>
          </a:ln>
        </p:spPr>
      </p:pic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361A2121-3390-B759-F009-AD2AEE308F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A3627-5448-6340-AE5D-967BA302A46C}" type="slidenum">
              <a:rPr lang="ar-SA" smtClean="0"/>
              <a:t>293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1414061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23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23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92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23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23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92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5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2000"/>
                                        <p:tgtEl>
                                          <p:spTgt spid="923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18" presetClass="exit" presetSubtype="1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39" dur="1000"/>
                                        <p:tgtEl>
                                          <p:spTgt spid="923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2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2000"/>
                                        <p:tgtEl>
                                          <p:spTgt spid="923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18" presetClass="exit" presetSubtype="1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56" dur="1000"/>
                                        <p:tgtEl>
                                          <p:spTgt spid="923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2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2000"/>
                                        <p:tgtEl>
                                          <p:spTgt spid="923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 nodeType="clickPar">
                      <p:stCondLst>
                        <p:cond delay="indefinite"/>
                      </p:stCondLst>
                      <p:childTnLst>
                        <p:par>
                          <p:cTn id="7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2" presetID="18" presetClass="exit" presetSubtype="1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73" dur="1000"/>
                                        <p:tgtEl>
                                          <p:spTgt spid="923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2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349" grpId="0" animBg="1"/>
      <p:bldP spid="5207" grpId="0"/>
      <p:bldP spid="2" grpId="0"/>
      <p:bldP spid="3" grpId="0"/>
      <p:bldP spid="4" grpId="0"/>
      <p:bldP spid="92357" grpId="0" animBg="1"/>
      <p:bldP spid="92357" grpId="1" animBg="1"/>
      <p:bldP spid="92358" grpId="0" animBg="1"/>
      <p:bldP spid="92358" grpId="1" animBg="1"/>
      <p:bldP spid="92359" grpId="0" animBg="1"/>
      <p:bldP spid="92359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صورة 13">
            <a:extLst>
              <a:ext uri="{FF2B5EF4-FFF2-40B4-BE49-F238E27FC236}">
                <a16:creationId xmlns:a16="http://schemas.microsoft.com/office/drawing/2014/main" id="{E6CBC767-C8A5-964A-B0E8-72DF4EC036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7743" y="555600"/>
            <a:ext cx="3715004" cy="5784953"/>
          </a:xfrm>
          <a:custGeom>
            <a:avLst/>
            <a:gdLst>
              <a:gd name="connsiteX0" fmla="*/ 856 w 4953338"/>
              <a:gd name="connsiteY0" fmla="*/ 117 h 5373215"/>
              <a:gd name="connsiteX1" fmla="*/ 4954194 w 4953338"/>
              <a:gd name="connsiteY1" fmla="*/ 117 h 5373215"/>
              <a:gd name="connsiteX2" fmla="*/ 4954194 w 4953338"/>
              <a:gd name="connsiteY2" fmla="*/ 5373333 h 5373215"/>
              <a:gd name="connsiteX3" fmla="*/ 856 w 4953338"/>
              <a:gd name="connsiteY3" fmla="*/ 5373333 h 5373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53338" h="5373215">
                <a:moveTo>
                  <a:pt x="856" y="117"/>
                </a:moveTo>
                <a:lnTo>
                  <a:pt x="4954194" y="117"/>
                </a:lnTo>
                <a:lnTo>
                  <a:pt x="4954194" y="5373333"/>
                </a:lnTo>
                <a:lnTo>
                  <a:pt x="856" y="5373333"/>
                </a:lnTo>
                <a:close/>
              </a:path>
            </a:pathLst>
          </a:custGeom>
        </p:spPr>
      </p:pic>
      <p:sp>
        <p:nvSpPr>
          <p:cNvPr id="15" name="شكل حر: شكل 53">
            <a:extLst>
              <a:ext uri="{FF2B5EF4-FFF2-40B4-BE49-F238E27FC236}">
                <a16:creationId xmlns:a16="http://schemas.microsoft.com/office/drawing/2014/main" id="{A43B6CEF-8771-3F46-8F92-723D5542FB7B}"/>
              </a:ext>
            </a:extLst>
          </p:cNvPr>
          <p:cNvSpPr/>
          <p:nvPr/>
        </p:nvSpPr>
        <p:spPr>
          <a:xfrm>
            <a:off x="6096000" y="595314"/>
            <a:ext cx="3657600" cy="5703887"/>
          </a:xfrm>
          <a:custGeom>
            <a:avLst/>
            <a:gdLst>
              <a:gd name="connsiteX0" fmla="*/ 4877517 w 4877638"/>
              <a:gd name="connsiteY0" fmla="*/ 5057176 h 5298733"/>
              <a:gd name="connsiteX1" fmla="*/ 4564555 w 4877638"/>
              <a:gd name="connsiteY1" fmla="*/ 5298757 h 5298733"/>
              <a:gd name="connsiteX2" fmla="*/ 312778 w 4877638"/>
              <a:gd name="connsiteY2" fmla="*/ 5298757 h 5298733"/>
              <a:gd name="connsiteX3" fmla="*/ -122 w 4877638"/>
              <a:gd name="connsiteY3" fmla="*/ 5057176 h 5298733"/>
              <a:gd name="connsiteX4" fmla="*/ -122 w 4877638"/>
              <a:gd name="connsiteY4" fmla="*/ 241606 h 5298733"/>
              <a:gd name="connsiteX5" fmla="*/ 312778 w 4877638"/>
              <a:gd name="connsiteY5" fmla="*/ 24 h 5298733"/>
              <a:gd name="connsiteX6" fmla="*/ 4564373 w 4877638"/>
              <a:gd name="connsiteY6" fmla="*/ 24 h 5298733"/>
              <a:gd name="connsiteX7" fmla="*/ 4877334 w 4877638"/>
              <a:gd name="connsiteY7" fmla="*/ 241606 h 52987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77638" h="5298733">
                <a:moveTo>
                  <a:pt x="4877517" y="5057176"/>
                </a:moveTo>
                <a:cubicBezTo>
                  <a:pt x="4877517" y="5190563"/>
                  <a:pt x="4737558" y="5298757"/>
                  <a:pt x="4564555" y="5298757"/>
                </a:cubicBezTo>
                <a:lnTo>
                  <a:pt x="312778" y="5298757"/>
                </a:lnTo>
                <a:cubicBezTo>
                  <a:pt x="139959" y="5298757"/>
                  <a:pt x="-122" y="5190563"/>
                  <a:pt x="-122" y="5057176"/>
                </a:cubicBezTo>
                <a:lnTo>
                  <a:pt x="-122" y="241606"/>
                </a:lnTo>
                <a:cubicBezTo>
                  <a:pt x="-122" y="108158"/>
                  <a:pt x="139837" y="24"/>
                  <a:pt x="312778" y="24"/>
                </a:cubicBezTo>
                <a:lnTo>
                  <a:pt x="4564373" y="24"/>
                </a:lnTo>
                <a:cubicBezTo>
                  <a:pt x="4737192" y="24"/>
                  <a:pt x="4877334" y="108158"/>
                  <a:pt x="4877334" y="241606"/>
                </a:cubicBezTo>
                <a:close/>
              </a:path>
            </a:pathLst>
          </a:custGeom>
          <a:solidFill>
            <a:srgbClr val="FFFFFF"/>
          </a:solidFill>
          <a:ln w="6080" cap="flat">
            <a:noFill/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 dirty="0"/>
          </a:p>
        </p:txBody>
      </p:sp>
      <p:sp>
        <p:nvSpPr>
          <p:cNvPr id="16" name="شكل حر: شكل 6">
            <a:extLst>
              <a:ext uri="{FF2B5EF4-FFF2-40B4-BE49-F238E27FC236}">
                <a16:creationId xmlns:a16="http://schemas.microsoft.com/office/drawing/2014/main" id="{FBCAE642-D2B4-9148-A9EA-7F2487B9AFEA}"/>
              </a:ext>
            </a:extLst>
          </p:cNvPr>
          <p:cNvSpPr/>
          <p:nvPr/>
        </p:nvSpPr>
        <p:spPr>
          <a:xfrm>
            <a:off x="2171701" y="260351"/>
            <a:ext cx="7872413" cy="6372225"/>
          </a:xfrm>
          <a:custGeom>
            <a:avLst/>
            <a:gdLst>
              <a:gd name="connsiteX0" fmla="*/ 10138460 w 10466513"/>
              <a:gd name="connsiteY0" fmla="*/ 24 h 5745020"/>
              <a:gd name="connsiteX1" fmla="*/ 327808 w 10466513"/>
              <a:gd name="connsiteY1" fmla="*/ 24 h 5745020"/>
              <a:gd name="connsiteX2" fmla="*/ -122 w 10466513"/>
              <a:gd name="connsiteY2" fmla="*/ 250916 h 5745020"/>
              <a:gd name="connsiteX3" fmla="*/ -122 w 10466513"/>
              <a:gd name="connsiteY3" fmla="*/ 5482773 h 5745020"/>
              <a:gd name="connsiteX4" fmla="*/ 327808 w 10466513"/>
              <a:gd name="connsiteY4" fmla="*/ 5745044 h 5745020"/>
              <a:gd name="connsiteX5" fmla="*/ 10138460 w 10466513"/>
              <a:gd name="connsiteY5" fmla="*/ 5745044 h 5745020"/>
              <a:gd name="connsiteX6" fmla="*/ 10466391 w 10466513"/>
              <a:gd name="connsiteY6" fmla="*/ 5482773 h 5745020"/>
              <a:gd name="connsiteX7" fmla="*/ 10466391 w 10466513"/>
              <a:gd name="connsiteY7" fmla="*/ 250916 h 5745020"/>
              <a:gd name="connsiteX8" fmla="*/ 10138460 w 10466513"/>
              <a:gd name="connsiteY8" fmla="*/ 24 h 57450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66513" h="5745020">
                <a:moveTo>
                  <a:pt x="10138460" y="24"/>
                </a:moveTo>
                <a:lnTo>
                  <a:pt x="327808" y="24"/>
                </a:lnTo>
                <a:cubicBezTo>
                  <a:pt x="144219" y="24"/>
                  <a:pt x="-122" y="109192"/>
                  <a:pt x="-122" y="250916"/>
                </a:cubicBezTo>
                <a:lnTo>
                  <a:pt x="-122" y="5482773"/>
                </a:lnTo>
                <a:cubicBezTo>
                  <a:pt x="-122" y="5624436"/>
                  <a:pt x="144219" y="5745044"/>
                  <a:pt x="327808" y="5745044"/>
                </a:cubicBezTo>
                <a:lnTo>
                  <a:pt x="10138460" y="5745044"/>
                </a:lnTo>
                <a:cubicBezTo>
                  <a:pt x="10322051" y="5745044"/>
                  <a:pt x="10466391" y="5624436"/>
                  <a:pt x="10466391" y="5482773"/>
                </a:cubicBezTo>
                <a:lnTo>
                  <a:pt x="10466391" y="250916"/>
                </a:lnTo>
                <a:cubicBezTo>
                  <a:pt x="10466391" y="109192"/>
                  <a:pt x="10322051" y="24"/>
                  <a:pt x="10138460" y="24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6080" cap="flat">
            <a:noFill/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pic>
        <p:nvPicPr>
          <p:cNvPr id="17" name="صورة 16">
            <a:extLst>
              <a:ext uri="{FF2B5EF4-FFF2-40B4-BE49-F238E27FC236}">
                <a16:creationId xmlns:a16="http://schemas.microsoft.com/office/drawing/2014/main" id="{0E02A34E-3ADC-2E4D-8633-29C26A3CC0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9251" y="655058"/>
            <a:ext cx="3715004" cy="5791504"/>
          </a:xfrm>
          <a:custGeom>
            <a:avLst/>
            <a:gdLst>
              <a:gd name="connsiteX0" fmla="*/ 50 w 4953338"/>
              <a:gd name="connsiteY0" fmla="*/ 139 h 5379300"/>
              <a:gd name="connsiteX1" fmla="*/ 4953388 w 4953338"/>
              <a:gd name="connsiteY1" fmla="*/ 139 h 5379300"/>
              <a:gd name="connsiteX2" fmla="*/ 4953388 w 4953338"/>
              <a:gd name="connsiteY2" fmla="*/ 5379440 h 5379300"/>
              <a:gd name="connsiteX3" fmla="*/ 50 w 4953338"/>
              <a:gd name="connsiteY3" fmla="*/ 5379440 h 5379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53338" h="5379300">
                <a:moveTo>
                  <a:pt x="50" y="139"/>
                </a:moveTo>
                <a:lnTo>
                  <a:pt x="4953388" y="139"/>
                </a:lnTo>
                <a:lnTo>
                  <a:pt x="4953388" y="5379440"/>
                </a:lnTo>
                <a:lnTo>
                  <a:pt x="50" y="5379440"/>
                </a:lnTo>
                <a:close/>
              </a:path>
            </a:pathLst>
          </a:custGeom>
        </p:spPr>
      </p:pic>
      <p:sp>
        <p:nvSpPr>
          <p:cNvPr id="18" name="شكل حر: شكل 8">
            <a:extLst>
              <a:ext uri="{FF2B5EF4-FFF2-40B4-BE49-F238E27FC236}">
                <a16:creationId xmlns:a16="http://schemas.microsoft.com/office/drawing/2014/main" id="{0EA45A22-D0EB-2F48-81F0-0050247F2628}"/>
              </a:ext>
            </a:extLst>
          </p:cNvPr>
          <p:cNvSpPr/>
          <p:nvPr/>
        </p:nvSpPr>
        <p:spPr>
          <a:xfrm>
            <a:off x="2427288" y="698500"/>
            <a:ext cx="3657600" cy="5703888"/>
          </a:xfrm>
          <a:custGeom>
            <a:avLst/>
            <a:gdLst>
              <a:gd name="connsiteX0" fmla="*/ 4877334 w 4877455"/>
              <a:gd name="connsiteY0" fmla="*/ 5057176 h 5298672"/>
              <a:gd name="connsiteX1" fmla="*/ 4564434 w 4877455"/>
              <a:gd name="connsiteY1" fmla="*/ 5298696 h 5298672"/>
              <a:gd name="connsiteX2" fmla="*/ 312839 w 4877455"/>
              <a:gd name="connsiteY2" fmla="*/ 5298696 h 5298672"/>
              <a:gd name="connsiteX3" fmla="*/ -122 w 4877455"/>
              <a:gd name="connsiteY3" fmla="*/ 5057176 h 5298672"/>
              <a:gd name="connsiteX4" fmla="*/ -122 w 4877455"/>
              <a:gd name="connsiteY4" fmla="*/ 241606 h 5298672"/>
              <a:gd name="connsiteX5" fmla="*/ 312839 w 4877455"/>
              <a:gd name="connsiteY5" fmla="*/ 24 h 5298672"/>
              <a:gd name="connsiteX6" fmla="*/ 4564434 w 4877455"/>
              <a:gd name="connsiteY6" fmla="*/ 24 h 5298672"/>
              <a:gd name="connsiteX7" fmla="*/ 4877334 w 4877455"/>
              <a:gd name="connsiteY7" fmla="*/ 241606 h 5298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77455" h="5298672">
                <a:moveTo>
                  <a:pt x="4877334" y="5057176"/>
                </a:moveTo>
                <a:cubicBezTo>
                  <a:pt x="4877334" y="5190563"/>
                  <a:pt x="4737375" y="5298696"/>
                  <a:pt x="4564434" y="5298696"/>
                </a:cubicBezTo>
                <a:lnTo>
                  <a:pt x="312839" y="5298696"/>
                </a:lnTo>
                <a:cubicBezTo>
                  <a:pt x="140020" y="5298696"/>
                  <a:pt x="-122" y="5190563"/>
                  <a:pt x="-122" y="5057176"/>
                </a:cubicBezTo>
                <a:lnTo>
                  <a:pt x="-122" y="241606"/>
                </a:lnTo>
                <a:cubicBezTo>
                  <a:pt x="-122" y="108158"/>
                  <a:pt x="139837" y="24"/>
                  <a:pt x="312839" y="24"/>
                </a:cubicBezTo>
                <a:lnTo>
                  <a:pt x="4564434" y="24"/>
                </a:lnTo>
                <a:cubicBezTo>
                  <a:pt x="4737253" y="24"/>
                  <a:pt x="4877334" y="108158"/>
                  <a:pt x="4877334" y="241606"/>
                </a:cubicBezTo>
                <a:close/>
              </a:path>
            </a:pathLst>
          </a:custGeom>
          <a:solidFill>
            <a:srgbClr val="FFFFFF"/>
          </a:solidFill>
          <a:ln w="6080" cap="flat">
            <a:noFill/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pic>
        <p:nvPicPr>
          <p:cNvPr id="19" name="صورة 18">
            <a:extLst>
              <a:ext uri="{FF2B5EF4-FFF2-40B4-BE49-F238E27FC236}">
                <a16:creationId xmlns:a16="http://schemas.microsoft.com/office/drawing/2014/main" id="{D7B408B4-B229-1048-9ACB-74B6A38CF3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77743" y="655058"/>
            <a:ext cx="3715004" cy="5791504"/>
          </a:xfrm>
          <a:custGeom>
            <a:avLst/>
            <a:gdLst>
              <a:gd name="connsiteX0" fmla="*/ 856 w 4953338"/>
              <a:gd name="connsiteY0" fmla="*/ 139 h 5379300"/>
              <a:gd name="connsiteX1" fmla="*/ 4954194 w 4953338"/>
              <a:gd name="connsiteY1" fmla="*/ 139 h 5379300"/>
              <a:gd name="connsiteX2" fmla="*/ 4954194 w 4953338"/>
              <a:gd name="connsiteY2" fmla="*/ 5379440 h 5379300"/>
              <a:gd name="connsiteX3" fmla="*/ 856 w 4953338"/>
              <a:gd name="connsiteY3" fmla="*/ 5379440 h 5379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53338" h="5379300">
                <a:moveTo>
                  <a:pt x="856" y="139"/>
                </a:moveTo>
                <a:lnTo>
                  <a:pt x="4954194" y="139"/>
                </a:lnTo>
                <a:lnTo>
                  <a:pt x="4954194" y="5379440"/>
                </a:lnTo>
                <a:lnTo>
                  <a:pt x="856" y="5379440"/>
                </a:lnTo>
                <a:close/>
              </a:path>
            </a:pathLst>
          </a:custGeom>
        </p:spPr>
      </p:pic>
      <p:sp>
        <p:nvSpPr>
          <p:cNvPr id="20" name="شكل حر: شكل 10">
            <a:extLst>
              <a:ext uri="{FF2B5EF4-FFF2-40B4-BE49-F238E27FC236}">
                <a16:creationId xmlns:a16="http://schemas.microsoft.com/office/drawing/2014/main" id="{A838AE95-3446-F340-BC8A-E0ED8BCB4E7B}"/>
              </a:ext>
            </a:extLst>
          </p:cNvPr>
          <p:cNvSpPr/>
          <p:nvPr/>
        </p:nvSpPr>
        <p:spPr>
          <a:xfrm>
            <a:off x="6107113" y="698500"/>
            <a:ext cx="3657600" cy="5703888"/>
          </a:xfrm>
          <a:custGeom>
            <a:avLst/>
            <a:gdLst>
              <a:gd name="connsiteX0" fmla="*/ 4877517 w 4877638"/>
              <a:gd name="connsiteY0" fmla="*/ 5057176 h 5298672"/>
              <a:gd name="connsiteX1" fmla="*/ 4564555 w 4877638"/>
              <a:gd name="connsiteY1" fmla="*/ 5298696 h 5298672"/>
              <a:gd name="connsiteX2" fmla="*/ 312778 w 4877638"/>
              <a:gd name="connsiteY2" fmla="*/ 5298696 h 5298672"/>
              <a:gd name="connsiteX3" fmla="*/ -122 w 4877638"/>
              <a:gd name="connsiteY3" fmla="*/ 5057176 h 5298672"/>
              <a:gd name="connsiteX4" fmla="*/ -122 w 4877638"/>
              <a:gd name="connsiteY4" fmla="*/ 241606 h 5298672"/>
              <a:gd name="connsiteX5" fmla="*/ 312778 w 4877638"/>
              <a:gd name="connsiteY5" fmla="*/ 24 h 5298672"/>
              <a:gd name="connsiteX6" fmla="*/ 4564373 w 4877638"/>
              <a:gd name="connsiteY6" fmla="*/ 24 h 5298672"/>
              <a:gd name="connsiteX7" fmla="*/ 4877334 w 4877638"/>
              <a:gd name="connsiteY7" fmla="*/ 241606 h 5298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77638" h="5298672">
                <a:moveTo>
                  <a:pt x="4877517" y="5057176"/>
                </a:moveTo>
                <a:cubicBezTo>
                  <a:pt x="4877517" y="5190563"/>
                  <a:pt x="4737558" y="5298696"/>
                  <a:pt x="4564555" y="5298696"/>
                </a:cubicBezTo>
                <a:lnTo>
                  <a:pt x="312778" y="5298696"/>
                </a:lnTo>
                <a:cubicBezTo>
                  <a:pt x="139959" y="5298696"/>
                  <a:pt x="-122" y="5190563"/>
                  <a:pt x="-122" y="5057176"/>
                </a:cubicBezTo>
                <a:lnTo>
                  <a:pt x="-122" y="241606"/>
                </a:lnTo>
                <a:cubicBezTo>
                  <a:pt x="-122" y="108158"/>
                  <a:pt x="139837" y="24"/>
                  <a:pt x="312778" y="24"/>
                </a:cubicBezTo>
                <a:lnTo>
                  <a:pt x="4564373" y="24"/>
                </a:lnTo>
                <a:cubicBezTo>
                  <a:pt x="4737192" y="24"/>
                  <a:pt x="4877334" y="108158"/>
                  <a:pt x="4877334" y="241606"/>
                </a:cubicBezTo>
                <a:close/>
              </a:path>
            </a:pathLst>
          </a:custGeom>
          <a:solidFill>
            <a:srgbClr val="FFFFFF"/>
          </a:solidFill>
          <a:ln w="6080" cap="flat">
            <a:noFill/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pic>
        <p:nvPicPr>
          <p:cNvPr id="21" name="صورة 20">
            <a:extLst>
              <a:ext uri="{FF2B5EF4-FFF2-40B4-BE49-F238E27FC236}">
                <a16:creationId xmlns:a16="http://schemas.microsoft.com/office/drawing/2014/main" id="{9F741F53-8DB8-854F-A6C0-B8EB19C71F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30795" y="604855"/>
            <a:ext cx="3783461" cy="5791504"/>
          </a:xfrm>
          <a:custGeom>
            <a:avLst/>
            <a:gdLst>
              <a:gd name="connsiteX0" fmla="*/ 35 w 5044615"/>
              <a:gd name="connsiteY0" fmla="*/ 128 h 5379300"/>
              <a:gd name="connsiteX1" fmla="*/ 5044651 w 5044615"/>
              <a:gd name="connsiteY1" fmla="*/ 128 h 5379300"/>
              <a:gd name="connsiteX2" fmla="*/ 5044651 w 5044615"/>
              <a:gd name="connsiteY2" fmla="*/ 5379429 h 5379300"/>
              <a:gd name="connsiteX3" fmla="*/ 35 w 5044615"/>
              <a:gd name="connsiteY3" fmla="*/ 5379429 h 5379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44615" h="5379300">
                <a:moveTo>
                  <a:pt x="35" y="128"/>
                </a:moveTo>
                <a:lnTo>
                  <a:pt x="5044651" y="128"/>
                </a:lnTo>
                <a:lnTo>
                  <a:pt x="5044651" y="5379429"/>
                </a:lnTo>
                <a:lnTo>
                  <a:pt x="35" y="5379429"/>
                </a:lnTo>
                <a:close/>
              </a:path>
            </a:pathLst>
          </a:custGeom>
        </p:spPr>
      </p:pic>
      <p:sp>
        <p:nvSpPr>
          <p:cNvPr id="26" name="شكل حر: شكل 12">
            <a:extLst>
              <a:ext uri="{FF2B5EF4-FFF2-40B4-BE49-F238E27FC236}">
                <a16:creationId xmlns:a16="http://schemas.microsoft.com/office/drawing/2014/main" id="{2DBF6E5A-7952-384E-B44F-DBA790FCB0A8}"/>
              </a:ext>
            </a:extLst>
          </p:cNvPr>
          <p:cNvSpPr/>
          <p:nvPr/>
        </p:nvSpPr>
        <p:spPr>
          <a:xfrm>
            <a:off x="2360614" y="646114"/>
            <a:ext cx="3724275" cy="5705475"/>
          </a:xfrm>
          <a:custGeom>
            <a:avLst/>
            <a:gdLst>
              <a:gd name="connsiteX0" fmla="*/ 4966239 w 4966360"/>
              <a:gd name="connsiteY0" fmla="*/ 5057175 h 5298732"/>
              <a:gd name="connsiteX1" fmla="*/ 4653339 w 4966360"/>
              <a:gd name="connsiteY1" fmla="*/ 5298757 h 5298732"/>
              <a:gd name="connsiteX2" fmla="*/ 312778 w 4966360"/>
              <a:gd name="connsiteY2" fmla="*/ 5298757 h 5298732"/>
              <a:gd name="connsiteX3" fmla="*/ -122 w 4966360"/>
              <a:gd name="connsiteY3" fmla="*/ 5057175 h 5298732"/>
              <a:gd name="connsiteX4" fmla="*/ -122 w 4966360"/>
              <a:gd name="connsiteY4" fmla="*/ 241606 h 5298732"/>
              <a:gd name="connsiteX5" fmla="*/ 312778 w 4966360"/>
              <a:gd name="connsiteY5" fmla="*/ 24 h 5298732"/>
              <a:gd name="connsiteX6" fmla="*/ 4653339 w 4966360"/>
              <a:gd name="connsiteY6" fmla="*/ 24 h 5298732"/>
              <a:gd name="connsiteX7" fmla="*/ 4966239 w 4966360"/>
              <a:gd name="connsiteY7" fmla="*/ 241606 h 5298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966360" h="5298732">
                <a:moveTo>
                  <a:pt x="4966239" y="5057175"/>
                </a:moveTo>
                <a:cubicBezTo>
                  <a:pt x="4966239" y="5190624"/>
                  <a:pt x="4826279" y="5298757"/>
                  <a:pt x="4653339" y="5298757"/>
                </a:cubicBezTo>
                <a:lnTo>
                  <a:pt x="312778" y="5298757"/>
                </a:lnTo>
                <a:cubicBezTo>
                  <a:pt x="139959" y="5298757"/>
                  <a:pt x="-122" y="5190624"/>
                  <a:pt x="-122" y="5057175"/>
                </a:cubicBezTo>
                <a:lnTo>
                  <a:pt x="-122" y="241606"/>
                </a:lnTo>
                <a:cubicBezTo>
                  <a:pt x="-122" y="108219"/>
                  <a:pt x="139837" y="24"/>
                  <a:pt x="312778" y="24"/>
                </a:cubicBezTo>
                <a:lnTo>
                  <a:pt x="4653339" y="24"/>
                </a:lnTo>
                <a:cubicBezTo>
                  <a:pt x="4826158" y="24"/>
                  <a:pt x="4966239" y="108219"/>
                  <a:pt x="4966239" y="241606"/>
                </a:cubicBezTo>
                <a:close/>
              </a:path>
            </a:pathLst>
          </a:custGeom>
          <a:solidFill>
            <a:srgbClr val="FFFFFF"/>
          </a:solidFill>
          <a:ln w="6080" cap="flat">
            <a:noFill/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pic>
        <p:nvPicPr>
          <p:cNvPr id="27" name="صورة 26">
            <a:extLst>
              <a:ext uri="{FF2B5EF4-FFF2-40B4-BE49-F238E27FC236}">
                <a16:creationId xmlns:a16="http://schemas.microsoft.com/office/drawing/2014/main" id="{5CF1F334-9053-1440-9CF5-98B866AF6C4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68616" y="604855"/>
            <a:ext cx="3792590" cy="5791504"/>
          </a:xfrm>
          <a:custGeom>
            <a:avLst/>
            <a:gdLst>
              <a:gd name="connsiteX0" fmla="*/ 854 w 5056786"/>
              <a:gd name="connsiteY0" fmla="*/ 128 h 5379300"/>
              <a:gd name="connsiteX1" fmla="*/ 5057640 w 5056786"/>
              <a:gd name="connsiteY1" fmla="*/ 128 h 5379300"/>
              <a:gd name="connsiteX2" fmla="*/ 5057640 w 5056786"/>
              <a:gd name="connsiteY2" fmla="*/ 5379429 h 5379300"/>
              <a:gd name="connsiteX3" fmla="*/ 854 w 5056786"/>
              <a:gd name="connsiteY3" fmla="*/ 5379429 h 5379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56786" h="5379300">
                <a:moveTo>
                  <a:pt x="854" y="128"/>
                </a:moveTo>
                <a:lnTo>
                  <a:pt x="5057640" y="128"/>
                </a:lnTo>
                <a:lnTo>
                  <a:pt x="5057640" y="5379429"/>
                </a:lnTo>
                <a:lnTo>
                  <a:pt x="854" y="5379429"/>
                </a:lnTo>
                <a:close/>
              </a:path>
            </a:pathLst>
          </a:custGeom>
        </p:spPr>
      </p:pic>
      <p:sp>
        <p:nvSpPr>
          <p:cNvPr id="28" name="شكل حر: شكل 14">
            <a:extLst>
              <a:ext uri="{FF2B5EF4-FFF2-40B4-BE49-F238E27FC236}">
                <a16:creationId xmlns:a16="http://schemas.microsoft.com/office/drawing/2014/main" id="{FA2D7F8C-2CAE-4B44-B001-C37CA7AFEA27}"/>
              </a:ext>
            </a:extLst>
          </p:cNvPr>
          <p:cNvSpPr/>
          <p:nvPr/>
        </p:nvSpPr>
        <p:spPr>
          <a:xfrm>
            <a:off x="6096000" y="646114"/>
            <a:ext cx="3735388" cy="5705475"/>
          </a:xfrm>
          <a:custGeom>
            <a:avLst/>
            <a:gdLst>
              <a:gd name="connsiteX0" fmla="*/ 4981086 w 4981207"/>
              <a:gd name="connsiteY0" fmla="*/ 5057175 h 5298732"/>
              <a:gd name="connsiteX1" fmla="*/ 4668187 w 4981207"/>
              <a:gd name="connsiteY1" fmla="*/ 5298757 h 5298732"/>
              <a:gd name="connsiteX2" fmla="*/ 312839 w 4981207"/>
              <a:gd name="connsiteY2" fmla="*/ 5298757 h 5298732"/>
              <a:gd name="connsiteX3" fmla="*/ -122 w 4981207"/>
              <a:gd name="connsiteY3" fmla="*/ 5057175 h 5298732"/>
              <a:gd name="connsiteX4" fmla="*/ -122 w 4981207"/>
              <a:gd name="connsiteY4" fmla="*/ 241606 h 5298732"/>
              <a:gd name="connsiteX5" fmla="*/ 312839 w 4981207"/>
              <a:gd name="connsiteY5" fmla="*/ 24 h 5298732"/>
              <a:gd name="connsiteX6" fmla="*/ 4668187 w 4981207"/>
              <a:gd name="connsiteY6" fmla="*/ 24 h 5298732"/>
              <a:gd name="connsiteX7" fmla="*/ 4981086 w 4981207"/>
              <a:gd name="connsiteY7" fmla="*/ 241606 h 5298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981207" h="5298732">
                <a:moveTo>
                  <a:pt x="4981086" y="5057175"/>
                </a:moveTo>
                <a:cubicBezTo>
                  <a:pt x="4981086" y="5190624"/>
                  <a:pt x="4841127" y="5298757"/>
                  <a:pt x="4668187" y="5298757"/>
                </a:cubicBezTo>
                <a:lnTo>
                  <a:pt x="312839" y="5298757"/>
                </a:lnTo>
                <a:cubicBezTo>
                  <a:pt x="140020" y="5298757"/>
                  <a:pt x="-122" y="5190624"/>
                  <a:pt x="-122" y="5057175"/>
                </a:cubicBezTo>
                <a:lnTo>
                  <a:pt x="-122" y="241606"/>
                </a:lnTo>
                <a:cubicBezTo>
                  <a:pt x="-122" y="108219"/>
                  <a:pt x="139837" y="24"/>
                  <a:pt x="312839" y="24"/>
                </a:cubicBezTo>
                <a:lnTo>
                  <a:pt x="4668187" y="24"/>
                </a:lnTo>
                <a:cubicBezTo>
                  <a:pt x="4841006" y="24"/>
                  <a:pt x="4981086" y="108219"/>
                  <a:pt x="4981086" y="241606"/>
                </a:cubicBezTo>
                <a:close/>
              </a:path>
            </a:pathLst>
          </a:custGeom>
          <a:solidFill>
            <a:srgbClr val="FFFFFF"/>
          </a:solidFill>
          <a:ln w="6080" cap="flat">
            <a:noFill/>
            <a:prstDash val="solid"/>
            <a:miter/>
          </a:ln>
        </p:spPr>
        <p:txBody>
          <a:bodyPr rtlCol="1" anchor="ctr"/>
          <a:lstStyle/>
          <a:p>
            <a:pPr algn="r" rtl="1">
              <a:defRPr/>
            </a:pPr>
            <a:endParaRPr lang="ar-EG" sz="1350"/>
          </a:p>
        </p:txBody>
      </p:sp>
      <p:pic>
        <p:nvPicPr>
          <p:cNvPr id="29" name="صورة 28">
            <a:extLst>
              <a:ext uri="{FF2B5EF4-FFF2-40B4-BE49-F238E27FC236}">
                <a16:creationId xmlns:a16="http://schemas.microsoft.com/office/drawing/2014/main" id="{067916FE-DB1E-8E49-900B-B896F5AD4B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9251" y="555600"/>
            <a:ext cx="3715004" cy="5784953"/>
          </a:xfrm>
          <a:custGeom>
            <a:avLst/>
            <a:gdLst>
              <a:gd name="connsiteX0" fmla="*/ 50 w 4953338"/>
              <a:gd name="connsiteY0" fmla="*/ 117 h 5373215"/>
              <a:gd name="connsiteX1" fmla="*/ 4953388 w 4953338"/>
              <a:gd name="connsiteY1" fmla="*/ 117 h 5373215"/>
              <a:gd name="connsiteX2" fmla="*/ 4953388 w 4953338"/>
              <a:gd name="connsiteY2" fmla="*/ 5373333 h 5373215"/>
              <a:gd name="connsiteX3" fmla="*/ 50 w 4953338"/>
              <a:gd name="connsiteY3" fmla="*/ 5373333 h 5373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53338" h="5373215">
                <a:moveTo>
                  <a:pt x="50" y="117"/>
                </a:moveTo>
                <a:lnTo>
                  <a:pt x="4953388" y="117"/>
                </a:lnTo>
                <a:lnTo>
                  <a:pt x="4953388" y="5373333"/>
                </a:lnTo>
                <a:lnTo>
                  <a:pt x="50" y="5373333"/>
                </a:lnTo>
                <a:close/>
              </a:path>
            </a:pathLst>
          </a:custGeom>
        </p:spPr>
      </p:pic>
      <p:sp>
        <p:nvSpPr>
          <p:cNvPr id="30" name="شكل حر: شكل 26">
            <a:extLst>
              <a:ext uri="{FF2B5EF4-FFF2-40B4-BE49-F238E27FC236}">
                <a16:creationId xmlns:a16="http://schemas.microsoft.com/office/drawing/2014/main" id="{EC96A6EA-60E0-084D-B298-1DB45DCD5055}"/>
              </a:ext>
            </a:extLst>
          </p:cNvPr>
          <p:cNvSpPr/>
          <p:nvPr/>
        </p:nvSpPr>
        <p:spPr>
          <a:xfrm>
            <a:off x="2428875" y="595314"/>
            <a:ext cx="3657600" cy="5703887"/>
          </a:xfrm>
          <a:custGeom>
            <a:avLst/>
            <a:gdLst>
              <a:gd name="connsiteX0" fmla="*/ 4877517 w 4877638"/>
              <a:gd name="connsiteY0" fmla="*/ 5057176 h 5298733"/>
              <a:gd name="connsiteX1" fmla="*/ 4564556 w 4877638"/>
              <a:gd name="connsiteY1" fmla="*/ 5298757 h 5298733"/>
              <a:gd name="connsiteX2" fmla="*/ 312778 w 4877638"/>
              <a:gd name="connsiteY2" fmla="*/ 5298757 h 5298733"/>
              <a:gd name="connsiteX3" fmla="*/ -122 w 4877638"/>
              <a:gd name="connsiteY3" fmla="*/ 5057176 h 5298733"/>
              <a:gd name="connsiteX4" fmla="*/ -122 w 4877638"/>
              <a:gd name="connsiteY4" fmla="*/ 241606 h 5298733"/>
              <a:gd name="connsiteX5" fmla="*/ 312778 w 4877638"/>
              <a:gd name="connsiteY5" fmla="*/ 24 h 5298733"/>
              <a:gd name="connsiteX6" fmla="*/ 4564373 w 4877638"/>
              <a:gd name="connsiteY6" fmla="*/ 24 h 5298733"/>
              <a:gd name="connsiteX7" fmla="*/ 4877334 w 4877638"/>
              <a:gd name="connsiteY7" fmla="*/ 241606 h 52987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77638" h="5298733">
                <a:moveTo>
                  <a:pt x="4877517" y="5057176"/>
                </a:moveTo>
                <a:cubicBezTo>
                  <a:pt x="4877517" y="5190563"/>
                  <a:pt x="4737558" y="5298757"/>
                  <a:pt x="4564556" y="5298757"/>
                </a:cubicBezTo>
                <a:lnTo>
                  <a:pt x="312778" y="5298757"/>
                </a:lnTo>
                <a:cubicBezTo>
                  <a:pt x="139959" y="5298757"/>
                  <a:pt x="-122" y="5190563"/>
                  <a:pt x="-122" y="5057176"/>
                </a:cubicBezTo>
                <a:lnTo>
                  <a:pt x="-122" y="241606"/>
                </a:lnTo>
                <a:cubicBezTo>
                  <a:pt x="-122" y="108158"/>
                  <a:pt x="139837" y="24"/>
                  <a:pt x="312778" y="24"/>
                </a:cubicBezTo>
                <a:lnTo>
                  <a:pt x="4564373" y="24"/>
                </a:lnTo>
                <a:cubicBezTo>
                  <a:pt x="4737192" y="24"/>
                  <a:pt x="4877334" y="108158"/>
                  <a:pt x="4877334" y="241606"/>
                </a:cubicBezTo>
                <a:close/>
              </a:path>
            </a:pathLst>
          </a:custGeom>
          <a:solidFill>
            <a:srgbClr val="FFFFFF"/>
          </a:solidFill>
          <a:ln w="6080" cap="flat">
            <a:noFill/>
            <a:prstDash val="solid"/>
            <a:miter/>
          </a:ln>
        </p:spPr>
        <p:txBody>
          <a:bodyPr rtlCol="1" anchor="ctr"/>
          <a:lstStyle/>
          <a:p>
            <a:pPr algn="r" rtl="1">
              <a:defRPr/>
            </a:pPr>
            <a:endParaRPr lang="ar-EG" sz="1350"/>
          </a:p>
        </p:txBody>
      </p:sp>
      <p:sp>
        <p:nvSpPr>
          <p:cNvPr id="31" name="شكل حر: شكل 27">
            <a:extLst>
              <a:ext uri="{FF2B5EF4-FFF2-40B4-BE49-F238E27FC236}">
                <a16:creationId xmlns:a16="http://schemas.microsoft.com/office/drawing/2014/main" id="{97F547B8-1F49-0A45-ABB2-7C2261606CD8}"/>
              </a:ext>
            </a:extLst>
          </p:cNvPr>
          <p:cNvSpPr/>
          <p:nvPr/>
        </p:nvSpPr>
        <p:spPr>
          <a:xfrm>
            <a:off x="2693988" y="1808164"/>
            <a:ext cx="3205162" cy="53975"/>
          </a:xfrm>
          <a:custGeom>
            <a:avLst/>
            <a:gdLst>
              <a:gd name="connsiteX0" fmla="*/ 0 w 4274353"/>
              <a:gd name="connsiteY0" fmla="*/ 0 h 6085"/>
              <a:gd name="connsiteX1" fmla="*/ 4274354 w 4274353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74353" h="6085">
                <a:moveTo>
                  <a:pt x="0" y="0"/>
                </a:moveTo>
                <a:lnTo>
                  <a:pt x="4274354" y="0"/>
                </a:lnTo>
              </a:path>
            </a:pathLst>
          </a:custGeom>
          <a:ln w="12161" cap="rnd">
            <a:solidFill>
              <a:srgbClr val="E3A06B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32" name="شكل حر: شكل 28">
            <a:extLst>
              <a:ext uri="{FF2B5EF4-FFF2-40B4-BE49-F238E27FC236}">
                <a16:creationId xmlns:a16="http://schemas.microsoft.com/office/drawing/2014/main" id="{F28E8D32-D6B5-DE4D-8AC4-5104B742D4EE}"/>
              </a:ext>
            </a:extLst>
          </p:cNvPr>
          <p:cNvSpPr/>
          <p:nvPr/>
        </p:nvSpPr>
        <p:spPr>
          <a:xfrm>
            <a:off x="2693988" y="2132014"/>
            <a:ext cx="3192462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33" name="شكل حر: شكل 29">
            <a:extLst>
              <a:ext uri="{FF2B5EF4-FFF2-40B4-BE49-F238E27FC236}">
                <a16:creationId xmlns:a16="http://schemas.microsoft.com/office/drawing/2014/main" id="{4C58CD61-F252-2C41-B048-A193688125CB}"/>
              </a:ext>
            </a:extLst>
          </p:cNvPr>
          <p:cNvSpPr/>
          <p:nvPr/>
        </p:nvSpPr>
        <p:spPr>
          <a:xfrm>
            <a:off x="2693988" y="2351089"/>
            <a:ext cx="3192462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34" name="شكل حر: شكل 30">
            <a:extLst>
              <a:ext uri="{FF2B5EF4-FFF2-40B4-BE49-F238E27FC236}">
                <a16:creationId xmlns:a16="http://schemas.microsoft.com/office/drawing/2014/main" id="{E1483EBD-221E-B345-879B-1E0581A1C4D7}"/>
              </a:ext>
            </a:extLst>
          </p:cNvPr>
          <p:cNvSpPr/>
          <p:nvPr/>
        </p:nvSpPr>
        <p:spPr>
          <a:xfrm>
            <a:off x="2693988" y="2571751"/>
            <a:ext cx="3192462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35" name="شكل حر: شكل 31">
            <a:extLst>
              <a:ext uri="{FF2B5EF4-FFF2-40B4-BE49-F238E27FC236}">
                <a16:creationId xmlns:a16="http://schemas.microsoft.com/office/drawing/2014/main" id="{30892EB0-D8DF-F147-8C48-BC8506607FC5}"/>
              </a:ext>
            </a:extLst>
          </p:cNvPr>
          <p:cNvSpPr/>
          <p:nvPr/>
        </p:nvSpPr>
        <p:spPr>
          <a:xfrm>
            <a:off x="2693988" y="2801939"/>
            <a:ext cx="3192462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36" name="شكل حر: شكل 32">
            <a:extLst>
              <a:ext uri="{FF2B5EF4-FFF2-40B4-BE49-F238E27FC236}">
                <a16:creationId xmlns:a16="http://schemas.microsoft.com/office/drawing/2014/main" id="{CB8C523C-A249-EE47-89DE-985B8AA4E759}"/>
              </a:ext>
            </a:extLst>
          </p:cNvPr>
          <p:cNvSpPr/>
          <p:nvPr/>
        </p:nvSpPr>
        <p:spPr>
          <a:xfrm>
            <a:off x="2693988" y="3021013"/>
            <a:ext cx="3192462" cy="55562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37" name="شكل حر: شكل 33">
            <a:extLst>
              <a:ext uri="{FF2B5EF4-FFF2-40B4-BE49-F238E27FC236}">
                <a16:creationId xmlns:a16="http://schemas.microsoft.com/office/drawing/2014/main" id="{06AE966D-EB62-1E4A-8E4B-8B9EC1EF9BBF}"/>
              </a:ext>
            </a:extLst>
          </p:cNvPr>
          <p:cNvSpPr/>
          <p:nvPr/>
        </p:nvSpPr>
        <p:spPr>
          <a:xfrm>
            <a:off x="2693988" y="3241676"/>
            <a:ext cx="3192462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38" name="شكل حر: شكل 34">
            <a:extLst>
              <a:ext uri="{FF2B5EF4-FFF2-40B4-BE49-F238E27FC236}">
                <a16:creationId xmlns:a16="http://schemas.microsoft.com/office/drawing/2014/main" id="{3896FFBB-3EEF-FE46-AA53-2912AE3E8B9F}"/>
              </a:ext>
            </a:extLst>
          </p:cNvPr>
          <p:cNvSpPr/>
          <p:nvPr/>
        </p:nvSpPr>
        <p:spPr>
          <a:xfrm>
            <a:off x="2693988" y="3460751"/>
            <a:ext cx="3192462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39" name="شكل حر: شكل 35">
            <a:extLst>
              <a:ext uri="{FF2B5EF4-FFF2-40B4-BE49-F238E27FC236}">
                <a16:creationId xmlns:a16="http://schemas.microsoft.com/office/drawing/2014/main" id="{6BAB786B-F8E4-9A49-AB5E-BC28059FB960}"/>
              </a:ext>
            </a:extLst>
          </p:cNvPr>
          <p:cNvSpPr/>
          <p:nvPr/>
        </p:nvSpPr>
        <p:spPr>
          <a:xfrm>
            <a:off x="2693988" y="3690938"/>
            <a:ext cx="3192462" cy="55562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40" name="شكل حر: شكل 36">
            <a:extLst>
              <a:ext uri="{FF2B5EF4-FFF2-40B4-BE49-F238E27FC236}">
                <a16:creationId xmlns:a16="http://schemas.microsoft.com/office/drawing/2014/main" id="{527140FB-E3F8-E34C-81AE-07EFE6F54F51}"/>
              </a:ext>
            </a:extLst>
          </p:cNvPr>
          <p:cNvSpPr/>
          <p:nvPr/>
        </p:nvSpPr>
        <p:spPr>
          <a:xfrm>
            <a:off x="2693988" y="3911601"/>
            <a:ext cx="3192462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41" name="شكل حر: شكل 37">
            <a:extLst>
              <a:ext uri="{FF2B5EF4-FFF2-40B4-BE49-F238E27FC236}">
                <a16:creationId xmlns:a16="http://schemas.microsoft.com/office/drawing/2014/main" id="{E1759FB6-B011-1D41-8153-55DF49496214}"/>
              </a:ext>
            </a:extLst>
          </p:cNvPr>
          <p:cNvSpPr/>
          <p:nvPr/>
        </p:nvSpPr>
        <p:spPr>
          <a:xfrm>
            <a:off x="2693988" y="4130676"/>
            <a:ext cx="3192462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42" name="شكل حر: شكل 38">
            <a:extLst>
              <a:ext uri="{FF2B5EF4-FFF2-40B4-BE49-F238E27FC236}">
                <a16:creationId xmlns:a16="http://schemas.microsoft.com/office/drawing/2014/main" id="{94D033E4-0031-2C40-AF57-23DA697E3980}"/>
              </a:ext>
            </a:extLst>
          </p:cNvPr>
          <p:cNvSpPr/>
          <p:nvPr/>
        </p:nvSpPr>
        <p:spPr>
          <a:xfrm>
            <a:off x="2693988" y="4351339"/>
            <a:ext cx="3192462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43" name="شكل حر: شكل 39">
            <a:extLst>
              <a:ext uri="{FF2B5EF4-FFF2-40B4-BE49-F238E27FC236}">
                <a16:creationId xmlns:a16="http://schemas.microsoft.com/office/drawing/2014/main" id="{8E2BB7DF-AAE9-9E4A-B281-A35C16F3EF41}"/>
              </a:ext>
            </a:extLst>
          </p:cNvPr>
          <p:cNvSpPr/>
          <p:nvPr/>
        </p:nvSpPr>
        <p:spPr>
          <a:xfrm>
            <a:off x="2693988" y="4581526"/>
            <a:ext cx="3192462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44" name="شكل حر: شكل 40">
            <a:extLst>
              <a:ext uri="{FF2B5EF4-FFF2-40B4-BE49-F238E27FC236}">
                <a16:creationId xmlns:a16="http://schemas.microsoft.com/office/drawing/2014/main" id="{85CF3807-B8CD-704A-92A4-FB77265341FD}"/>
              </a:ext>
            </a:extLst>
          </p:cNvPr>
          <p:cNvSpPr/>
          <p:nvPr/>
        </p:nvSpPr>
        <p:spPr>
          <a:xfrm>
            <a:off x="2693988" y="4800601"/>
            <a:ext cx="3192462" cy="55563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45" name="شكل حر: شكل 41">
            <a:extLst>
              <a:ext uri="{FF2B5EF4-FFF2-40B4-BE49-F238E27FC236}">
                <a16:creationId xmlns:a16="http://schemas.microsoft.com/office/drawing/2014/main" id="{A87C3691-04B6-7947-A7AA-84972AC816DB}"/>
              </a:ext>
            </a:extLst>
          </p:cNvPr>
          <p:cNvSpPr/>
          <p:nvPr/>
        </p:nvSpPr>
        <p:spPr>
          <a:xfrm>
            <a:off x="2693988" y="5068888"/>
            <a:ext cx="3205162" cy="55562"/>
          </a:xfrm>
          <a:custGeom>
            <a:avLst/>
            <a:gdLst>
              <a:gd name="connsiteX0" fmla="*/ 0 w 4274353"/>
              <a:gd name="connsiteY0" fmla="*/ 0 h 6085"/>
              <a:gd name="connsiteX1" fmla="*/ 4274354 w 4274353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74353" h="6085">
                <a:moveTo>
                  <a:pt x="0" y="0"/>
                </a:moveTo>
                <a:lnTo>
                  <a:pt x="4274354" y="0"/>
                </a:lnTo>
              </a:path>
            </a:pathLst>
          </a:custGeom>
          <a:ln w="12161" cap="rnd">
            <a:solidFill>
              <a:srgbClr val="E3A06B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46" name="شكل حر: شكل 54">
            <a:extLst>
              <a:ext uri="{FF2B5EF4-FFF2-40B4-BE49-F238E27FC236}">
                <a16:creationId xmlns:a16="http://schemas.microsoft.com/office/drawing/2014/main" id="{2EF032A5-EFD1-4A45-95EC-00941082591C}"/>
              </a:ext>
            </a:extLst>
          </p:cNvPr>
          <p:cNvSpPr/>
          <p:nvPr/>
        </p:nvSpPr>
        <p:spPr>
          <a:xfrm>
            <a:off x="6372225" y="1808164"/>
            <a:ext cx="3206750" cy="53975"/>
          </a:xfrm>
          <a:custGeom>
            <a:avLst/>
            <a:gdLst>
              <a:gd name="connsiteX0" fmla="*/ 0 w 4274353"/>
              <a:gd name="connsiteY0" fmla="*/ 0 h 6085"/>
              <a:gd name="connsiteX1" fmla="*/ 4274354 w 4274353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74353" h="6085">
                <a:moveTo>
                  <a:pt x="0" y="0"/>
                </a:moveTo>
                <a:lnTo>
                  <a:pt x="4274354" y="0"/>
                </a:lnTo>
              </a:path>
            </a:pathLst>
          </a:custGeom>
          <a:ln w="12161" cap="rnd">
            <a:solidFill>
              <a:srgbClr val="E3A06B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47" name="شكل حر: شكل 55">
            <a:extLst>
              <a:ext uri="{FF2B5EF4-FFF2-40B4-BE49-F238E27FC236}">
                <a16:creationId xmlns:a16="http://schemas.microsoft.com/office/drawing/2014/main" id="{ED58143A-21BB-134A-A936-F47469F56033}"/>
              </a:ext>
            </a:extLst>
          </p:cNvPr>
          <p:cNvSpPr/>
          <p:nvPr/>
        </p:nvSpPr>
        <p:spPr>
          <a:xfrm>
            <a:off x="6372225" y="5068888"/>
            <a:ext cx="3206750" cy="55562"/>
          </a:xfrm>
          <a:custGeom>
            <a:avLst/>
            <a:gdLst>
              <a:gd name="connsiteX0" fmla="*/ 0 w 4274353"/>
              <a:gd name="connsiteY0" fmla="*/ 0 h 6085"/>
              <a:gd name="connsiteX1" fmla="*/ 4274354 w 4274353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74353" h="6085">
                <a:moveTo>
                  <a:pt x="0" y="0"/>
                </a:moveTo>
                <a:lnTo>
                  <a:pt x="4274354" y="0"/>
                </a:lnTo>
              </a:path>
            </a:pathLst>
          </a:custGeom>
          <a:ln w="12161" cap="rnd">
            <a:solidFill>
              <a:srgbClr val="E3A06B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48" name="شكل حر: شكل 56">
            <a:extLst>
              <a:ext uri="{FF2B5EF4-FFF2-40B4-BE49-F238E27FC236}">
                <a16:creationId xmlns:a16="http://schemas.microsoft.com/office/drawing/2014/main" id="{7ED8588A-7665-8240-A4E9-6955D4BCBB53}"/>
              </a:ext>
            </a:extLst>
          </p:cNvPr>
          <p:cNvSpPr/>
          <p:nvPr/>
        </p:nvSpPr>
        <p:spPr>
          <a:xfrm>
            <a:off x="6372225" y="2132014"/>
            <a:ext cx="3194050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49" name="شكل حر: شكل 57">
            <a:extLst>
              <a:ext uri="{FF2B5EF4-FFF2-40B4-BE49-F238E27FC236}">
                <a16:creationId xmlns:a16="http://schemas.microsoft.com/office/drawing/2014/main" id="{DB6381A2-B675-6F42-8DD7-4E684635F686}"/>
              </a:ext>
            </a:extLst>
          </p:cNvPr>
          <p:cNvSpPr/>
          <p:nvPr/>
        </p:nvSpPr>
        <p:spPr>
          <a:xfrm>
            <a:off x="6372225" y="2351089"/>
            <a:ext cx="3194050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50" name="شكل حر: شكل 58">
            <a:extLst>
              <a:ext uri="{FF2B5EF4-FFF2-40B4-BE49-F238E27FC236}">
                <a16:creationId xmlns:a16="http://schemas.microsoft.com/office/drawing/2014/main" id="{DA559B27-3B58-1A42-9395-F63337BEBE49}"/>
              </a:ext>
            </a:extLst>
          </p:cNvPr>
          <p:cNvSpPr/>
          <p:nvPr/>
        </p:nvSpPr>
        <p:spPr>
          <a:xfrm>
            <a:off x="6372225" y="2571751"/>
            <a:ext cx="3194050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51" name="شكل حر: شكل 59">
            <a:extLst>
              <a:ext uri="{FF2B5EF4-FFF2-40B4-BE49-F238E27FC236}">
                <a16:creationId xmlns:a16="http://schemas.microsoft.com/office/drawing/2014/main" id="{0D283CF4-343F-F34B-8AA6-776B4A44D501}"/>
              </a:ext>
            </a:extLst>
          </p:cNvPr>
          <p:cNvSpPr/>
          <p:nvPr/>
        </p:nvSpPr>
        <p:spPr>
          <a:xfrm>
            <a:off x="6372225" y="2801939"/>
            <a:ext cx="3194050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52" name="شكل حر: شكل 60">
            <a:extLst>
              <a:ext uri="{FF2B5EF4-FFF2-40B4-BE49-F238E27FC236}">
                <a16:creationId xmlns:a16="http://schemas.microsoft.com/office/drawing/2014/main" id="{A651352F-9F01-1741-8B49-9EFE98A2B529}"/>
              </a:ext>
            </a:extLst>
          </p:cNvPr>
          <p:cNvSpPr/>
          <p:nvPr/>
        </p:nvSpPr>
        <p:spPr>
          <a:xfrm>
            <a:off x="6372225" y="3021013"/>
            <a:ext cx="3194050" cy="55562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53" name="شكل حر: شكل 61">
            <a:extLst>
              <a:ext uri="{FF2B5EF4-FFF2-40B4-BE49-F238E27FC236}">
                <a16:creationId xmlns:a16="http://schemas.microsoft.com/office/drawing/2014/main" id="{E704135F-C49D-FE4B-880C-4B88D491483F}"/>
              </a:ext>
            </a:extLst>
          </p:cNvPr>
          <p:cNvSpPr/>
          <p:nvPr/>
        </p:nvSpPr>
        <p:spPr>
          <a:xfrm>
            <a:off x="6372225" y="3241676"/>
            <a:ext cx="3194050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54" name="شكل حر: شكل 62">
            <a:extLst>
              <a:ext uri="{FF2B5EF4-FFF2-40B4-BE49-F238E27FC236}">
                <a16:creationId xmlns:a16="http://schemas.microsoft.com/office/drawing/2014/main" id="{1487A1EB-49DE-5A47-BF7F-991CF9716C72}"/>
              </a:ext>
            </a:extLst>
          </p:cNvPr>
          <p:cNvSpPr/>
          <p:nvPr/>
        </p:nvSpPr>
        <p:spPr>
          <a:xfrm>
            <a:off x="6372225" y="3460751"/>
            <a:ext cx="3194050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55" name="شكل حر: شكل 63">
            <a:extLst>
              <a:ext uri="{FF2B5EF4-FFF2-40B4-BE49-F238E27FC236}">
                <a16:creationId xmlns:a16="http://schemas.microsoft.com/office/drawing/2014/main" id="{94523FD3-7075-0F41-98AB-FF29A38F358F}"/>
              </a:ext>
            </a:extLst>
          </p:cNvPr>
          <p:cNvSpPr/>
          <p:nvPr/>
        </p:nvSpPr>
        <p:spPr>
          <a:xfrm>
            <a:off x="6372225" y="3690938"/>
            <a:ext cx="3194050" cy="55562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56" name="شكل حر: شكل 64">
            <a:extLst>
              <a:ext uri="{FF2B5EF4-FFF2-40B4-BE49-F238E27FC236}">
                <a16:creationId xmlns:a16="http://schemas.microsoft.com/office/drawing/2014/main" id="{F30F3A58-A4A9-9D44-B0E6-E225BA052792}"/>
              </a:ext>
            </a:extLst>
          </p:cNvPr>
          <p:cNvSpPr/>
          <p:nvPr/>
        </p:nvSpPr>
        <p:spPr>
          <a:xfrm>
            <a:off x="6372225" y="3911601"/>
            <a:ext cx="3194050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57" name="شكل حر: شكل 65">
            <a:extLst>
              <a:ext uri="{FF2B5EF4-FFF2-40B4-BE49-F238E27FC236}">
                <a16:creationId xmlns:a16="http://schemas.microsoft.com/office/drawing/2014/main" id="{E656A04A-D0CB-6A46-830E-CE6382242A07}"/>
              </a:ext>
            </a:extLst>
          </p:cNvPr>
          <p:cNvSpPr/>
          <p:nvPr/>
        </p:nvSpPr>
        <p:spPr>
          <a:xfrm>
            <a:off x="6372225" y="4130676"/>
            <a:ext cx="3194050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58" name="شكل حر: شكل 66">
            <a:extLst>
              <a:ext uri="{FF2B5EF4-FFF2-40B4-BE49-F238E27FC236}">
                <a16:creationId xmlns:a16="http://schemas.microsoft.com/office/drawing/2014/main" id="{2908C72D-02F0-E148-8548-09BE170EFFDE}"/>
              </a:ext>
            </a:extLst>
          </p:cNvPr>
          <p:cNvSpPr/>
          <p:nvPr/>
        </p:nvSpPr>
        <p:spPr>
          <a:xfrm>
            <a:off x="6372225" y="4351339"/>
            <a:ext cx="3194050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59" name="شكل حر: شكل 67">
            <a:extLst>
              <a:ext uri="{FF2B5EF4-FFF2-40B4-BE49-F238E27FC236}">
                <a16:creationId xmlns:a16="http://schemas.microsoft.com/office/drawing/2014/main" id="{7139E908-853E-1D45-B8E4-5E0A5F8AAFC2}"/>
              </a:ext>
            </a:extLst>
          </p:cNvPr>
          <p:cNvSpPr/>
          <p:nvPr/>
        </p:nvSpPr>
        <p:spPr>
          <a:xfrm>
            <a:off x="6372225" y="4581526"/>
            <a:ext cx="3194050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60" name="شكل حر: شكل 68">
            <a:extLst>
              <a:ext uri="{FF2B5EF4-FFF2-40B4-BE49-F238E27FC236}">
                <a16:creationId xmlns:a16="http://schemas.microsoft.com/office/drawing/2014/main" id="{A632FFEE-24CB-6F4D-9DF9-98113E73CE76}"/>
              </a:ext>
            </a:extLst>
          </p:cNvPr>
          <p:cNvSpPr/>
          <p:nvPr/>
        </p:nvSpPr>
        <p:spPr>
          <a:xfrm>
            <a:off x="6372225" y="4800601"/>
            <a:ext cx="3194050" cy="55563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18481" name="مربع نص 105">
            <a:extLst>
              <a:ext uri="{FF2B5EF4-FFF2-40B4-BE49-F238E27FC236}">
                <a16:creationId xmlns:a16="http://schemas.microsoft.com/office/drawing/2014/main" id="{92602E74-1D8D-E042-8045-6A4DF672B7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80463" y="5137151"/>
            <a:ext cx="73501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0"/>
              </a:spcBef>
              <a:buFontTx/>
              <a:buNone/>
            </a:pPr>
            <a:r>
              <a:rPr lang="ar-EG" altLang="ar-SA" sz="1200">
                <a:solidFill>
                  <a:srgbClr val="E3A06B"/>
                </a:solidFill>
                <a:ea typeface="AdvertisingLight"/>
                <a:cs typeface="AdvertisingLight"/>
              </a:rPr>
              <a:t>1</a:t>
            </a:r>
          </a:p>
        </p:txBody>
      </p:sp>
      <p:sp>
        <p:nvSpPr>
          <p:cNvPr id="18482" name="مربع نص 106">
            <a:extLst>
              <a:ext uri="{FF2B5EF4-FFF2-40B4-BE49-F238E27FC236}">
                <a16:creationId xmlns:a16="http://schemas.microsoft.com/office/drawing/2014/main" id="{8E5CE701-0083-B94B-A7F8-D1D905FB88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62538" y="5138739"/>
            <a:ext cx="73501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0"/>
              </a:spcBef>
              <a:buFontTx/>
              <a:buNone/>
            </a:pPr>
            <a:r>
              <a:rPr lang="ar-EG" altLang="ar-SA" sz="1200">
                <a:solidFill>
                  <a:srgbClr val="E3A06B"/>
                </a:solidFill>
                <a:ea typeface="AdvertisingLight"/>
                <a:cs typeface="AdvertisingLight"/>
              </a:rPr>
              <a:t>2</a:t>
            </a:r>
          </a:p>
        </p:txBody>
      </p:sp>
      <p:pic>
        <p:nvPicPr>
          <p:cNvPr id="64" name="صورة 63">
            <a:hlinkClick r:id="rId7" action="ppaction://hlinksldjump"/>
            <a:extLst>
              <a:ext uri="{FF2B5EF4-FFF2-40B4-BE49-F238E27FC236}">
                <a16:creationId xmlns:a16="http://schemas.microsoft.com/office/drawing/2014/main" id="{D6623CB2-58EC-AE44-BB3B-BB622744440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30102" y="824175"/>
            <a:ext cx="405748" cy="579723"/>
          </a:xfrm>
          <a:prstGeom prst="rect">
            <a:avLst/>
          </a:prstGeom>
          <a:effectLst>
            <a:glow rad="152400">
              <a:schemeClr val="accent1">
                <a:alpha val="0"/>
              </a:schemeClr>
            </a:glow>
            <a:softEdge rad="0"/>
          </a:effectLst>
        </p:spPr>
      </p:pic>
      <p:sp>
        <p:nvSpPr>
          <p:cNvPr id="113854" name="Rectangle 190">
            <a:extLst>
              <a:ext uri="{FF2B5EF4-FFF2-40B4-BE49-F238E27FC236}">
                <a16:creationId xmlns:a16="http://schemas.microsoft.com/office/drawing/2014/main" id="{86B42C1A-5472-2F4F-BEF9-013FB9CEF9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51226" y="1133475"/>
            <a:ext cx="5426075" cy="649288"/>
          </a:xfrm>
          <a:prstGeom prst="rect">
            <a:avLst/>
          </a:prstGeom>
          <a:solidFill>
            <a:schemeClr val="bg1"/>
          </a:solidFill>
          <a:ln w="57150" cmpd="thinThick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ar-SA" altLang="ar-SA" sz="2400"/>
              <a:t>حلل وحيدة الحد ١٢ جـ</a:t>
            </a:r>
            <a:r>
              <a:rPr lang="ar-SA" altLang="ar-SA" baseline="30000"/>
              <a:t>٢</a:t>
            </a:r>
            <a:r>
              <a:rPr lang="ar-SA" altLang="ar-SA" sz="2400"/>
              <a:t> هـ</a:t>
            </a:r>
            <a:r>
              <a:rPr lang="ar-SA" altLang="ar-SA" baseline="30000"/>
              <a:t>٤</a:t>
            </a:r>
            <a:r>
              <a:rPr lang="ar-SA" altLang="ar-SA" sz="2400"/>
              <a:t> تحليلا تاما .</a:t>
            </a:r>
          </a:p>
        </p:txBody>
      </p:sp>
      <p:grpSp>
        <p:nvGrpSpPr>
          <p:cNvPr id="113855" name="Group 191">
            <a:extLst>
              <a:ext uri="{FF2B5EF4-FFF2-40B4-BE49-F238E27FC236}">
                <a16:creationId xmlns:a16="http://schemas.microsoft.com/office/drawing/2014/main" id="{CC34A809-62EB-3943-9E48-4F3C76487380}"/>
              </a:ext>
            </a:extLst>
          </p:cNvPr>
          <p:cNvGrpSpPr>
            <a:grpSpLocks/>
          </p:cNvGrpSpPr>
          <p:nvPr/>
        </p:nvGrpSpPr>
        <p:grpSpPr bwMode="auto">
          <a:xfrm>
            <a:off x="3411538" y="2500313"/>
            <a:ext cx="6049962" cy="2665412"/>
            <a:chOff x="1678" y="1456"/>
            <a:chExt cx="3811" cy="1679"/>
          </a:xfrm>
        </p:grpSpPr>
        <p:sp>
          <p:nvSpPr>
            <p:cNvPr id="18494" name="Rectangle 192">
              <a:extLst>
                <a:ext uri="{FF2B5EF4-FFF2-40B4-BE49-F238E27FC236}">
                  <a16:creationId xmlns:a16="http://schemas.microsoft.com/office/drawing/2014/main" id="{CCC700BA-46C1-C94C-9C31-7479CBAB99B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78" y="1456"/>
              <a:ext cx="3811" cy="1679"/>
            </a:xfrm>
            <a:prstGeom prst="rect">
              <a:avLst/>
            </a:prstGeom>
            <a:solidFill>
              <a:schemeClr val="bg1"/>
            </a:solidFill>
            <a:ln w="38100" cmpd="dbl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endParaRPr lang="ar-SA" altLang="ar-SA" sz="1800"/>
            </a:p>
          </p:txBody>
        </p:sp>
        <p:sp>
          <p:nvSpPr>
            <p:cNvPr id="18495" name="Line 193">
              <a:extLst>
                <a:ext uri="{FF2B5EF4-FFF2-40B4-BE49-F238E27FC236}">
                  <a16:creationId xmlns:a16="http://schemas.microsoft.com/office/drawing/2014/main" id="{2CEC748B-AA49-D547-A505-18FBEAC0FCF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678" y="2137"/>
              <a:ext cx="3811" cy="0"/>
            </a:xfrm>
            <a:prstGeom prst="line">
              <a:avLst/>
            </a:prstGeom>
            <a:noFill/>
            <a:ln w="38100" cmpd="dbl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ar-SA"/>
            </a:p>
          </p:txBody>
        </p:sp>
      </p:grpSp>
      <p:sp>
        <p:nvSpPr>
          <p:cNvPr id="5207" name="Text Box 87">
            <a:extLst>
              <a:ext uri="{FF2B5EF4-FFF2-40B4-BE49-F238E27FC236}">
                <a16:creationId xmlns:a16="http://schemas.microsoft.com/office/drawing/2014/main" id="{081879D2-64CA-2A47-A390-37A34301F0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29476" y="2840038"/>
            <a:ext cx="2124075" cy="44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9933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rtl="0" eaLnBrk="1" hangingPunct="1">
              <a:spcBef>
                <a:spcPct val="50000"/>
              </a:spcBef>
              <a:buFontTx/>
              <a:buNone/>
            </a:pPr>
            <a:r>
              <a:rPr lang="ar-SA" altLang="ar-SA" sz="2300">
                <a:solidFill>
                  <a:schemeClr val="accent2"/>
                </a:solidFill>
              </a:rPr>
              <a:t>١٢ </a:t>
            </a:r>
            <a:r>
              <a:rPr lang="ar-SA" altLang="ar-SA" sz="2300">
                <a:solidFill>
                  <a:srgbClr val="FF0000"/>
                </a:solidFill>
              </a:rPr>
              <a:t>جـ</a:t>
            </a:r>
            <a:r>
              <a:rPr lang="ar-SA" altLang="ar-SA" baseline="30000">
                <a:solidFill>
                  <a:srgbClr val="FF0000"/>
                </a:solidFill>
              </a:rPr>
              <a:t>٢</a:t>
            </a:r>
            <a:r>
              <a:rPr lang="ar-SA" altLang="ar-SA" sz="2300">
                <a:solidFill>
                  <a:schemeClr val="accent2"/>
                </a:solidFill>
              </a:rPr>
              <a:t> </a:t>
            </a:r>
            <a:r>
              <a:rPr lang="ar-SA" altLang="ar-SA" sz="2300"/>
              <a:t>هـ</a:t>
            </a:r>
            <a:r>
              <a:rPr lang="ar-SA" altLang="ar-SA" baseline="30000"/>
              <a:t>٤</a:t>
            </a:r>
          </a:p>
        </p:txBody>
      </p:sp>
      <p:sp>
        <p:nvSpPr>
          <p:cNvPr id="2" name="Text Box 87">
            <a:extLst>
              <a:ext uri="{FF2B5EF4-FFF2-40B4-BE49-F238E27FC236}">
                <a16:creationId xmlns:a16="http://schemas.microsoft.com/office/drawing/2014/main" id="{71142B53-A4EB-D146-8B24-5259D40455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85126" y="4100513"/>
            <a:ext cx="1368425" cy="44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9933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rtl="0" eaLnBrk="1" hangingPunct="1">
              <a:spcBef>
                <a:spcPct val="50000"/>
              </a:spcBef>
              <a:buFontTx/>
              <a:buNone/>
            </a:pPr>
            <a:r>
              <a:rPr lang="ar-SA" altLang="ar-SA" sz="2300">
                <a:solidFill>
                  <a:schemeClr val="accent2"/>
                </a:solidFill>
              </a:rPr>
              <a:t>٢ × ٢ × ٣</a:t>
            </a:r>
            <a:endParaRPr lang="ar-SA" altLang="ar-SA" sz="2300" baseline="36000">
              <a:solidFill>
                <a:schemeClr val="accent2"/>
              </a:solidFill>
            </a:endParaRPr>
          </a:p>
        </p:txBody>
      </p:sp>
      <p:sp>
        <p:nvSpPr>
          <p:cNvPr id="3" name="Text Box 87">
            <a:extLst>
              <a:ext uri="{FF2B5EF4-FFF2-40B4-BE49-F238E27FC236}">
                <a16:creationId xmlns:a16="http://schemas.microsoft.com/office/drawing/2014/main" id="{DF617EC8-9F96-8C4D-81D4-9FF39CDE33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32600" y="4111626"/>
            <a:ext cx="1295400" cy="442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9933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rtl="0" eaLnBrk="1" hangingPunct="1">
              <a:spcBef>
                <a:spcPct val="50000"/>
              </a:spcBef>
              <a:buFontTx/>
              <a:buNone/>
            </a:pPr>
            <a:r>
              <a:rPr lang="ar-SA" altLang="ar-SA" sz="2300">
                <a:solidFill>
                  <a:srgbClr val="FF0000"/>
                </a:solidFill>
              </a:rPr>
              <a:t>× جـ × جـ</a:t>
            </a:r>
            <a:endParaRPr lang="ar-SA" altLang="ar-SA" sz="2300" baseline="36000">
              <a:solidFill>
                <a:srgbClr val="FF0000"/>
              </a:solidFill>
            </a:endParaRPr>
          </a:p>
        </p:txBody>
      </p:sp>
      <p:sp>
        <p:nvSpPr>
          <p:cNvPr id="4" name="Text Box 87">
            <a:extLst>
              <a:ext uri="{FF2B5EF4-FFF2-40B4-BE49-F238E27FC236}">
                <a16:creationId xmlns:a16="http://schemas.microsoft.com/office/drawing/2014/main" id="{30F6424C-5C11-7147-B173-93CF67A9A2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64063" y="4111626"/>
            <a:ext cx="2413000" cy="442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9933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rtl="0" eaLnBrk="1" hangingPunct="1">
              <a:spcBef>
                <a:spcPct val="50000"/>
              </a:spcBef>
              <a:buFontTx/>
              <a:buNone/>
            </a:pPr>
            <a:r>
              <a:rPr lang="ar-SA" altLang="ar-SA" sz="2300"/>
              <a:t>× هـ × هـ × هـ × هـ</a:t>
            </a:r>
            <a:endParaRPr lang="ar-SA" altLang="ar-SA" sz="2300" baseline="36000"/>
          </a:p>
        </p:txBody>
      </p:sp>
      <p:sp>
        <p:nvSpPr>
          <p:cNvPr id="113862" name="AutoShape 198">
            <a:extLst>
              <a:ext uri="{FF2B5EF4-FFF2-40B4-BE49-F238E27FC236}">
                <a16:creationId xmlns:a16="http://schemas.microsoft.com/office/drawing/2014/main" id="{9E4BBA7B-AC73-BC42-B8B0-683B1E4217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83651" y="2717801"/>
            <a:ext cx="468313" cy="576263"/>
          </a:xfrm>
          <a:prstGeom prst="wedgeRoundRectCallout">
            <a:avLst>
              <a:gd name="adj1" fmla="val -40171"/>
              <a:gd name="adj2" fmla="val 183884"/>
              <a:gd name="adj3" fmla="val 16667"/>
            </a:avLst>
          </a:prstGeom>
          <a:noFill/>
          <a:ln w="28575" algn="ctr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9933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endParaRPr lang="en-US" altLang="ar-SA" sz="1800"/>
          </a:p>
        </p:txBody>
      </p:sp>
      <p:sp>
        <p:nvSpPr>
          <p:cNvPr id="113863" name="AutoShape 199">
            <a:extLst>
              <a:ext uri="{FF2B5EF4-FFF2-40B4-BE49-F238E27FC236}">
                <a16:creationId xmlns:a16="http://schemas.microsoft.com/office/drawing/2014/main" id="{6F163DF3-F3EE-A949-BC45-47C4540590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29626" y="2717801"/>
            <a:ext cx="504825" cy="576263"/>
          </a:xfrm>
          <a:prstGeom prst="wedgeRoundRectCallout">
            <a:avLst>
              <a:gd name="adj1" fmla="val -201259"/>
              <a:gd name="adj2" fmla="val 194079"/>
              <a:gd name="adj3" fmla="val 16667"/>
            </a:avLst>
          </a:prstGeom>
          <a:noFill/>
          <a:ln w="28575" algn="ctr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9933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endParaRPr lang="en-US" altLang="ar-SA" sz="1800"/>
          </a:p>
        </p:txBody>
      </p:sp>
      <p:sp>
        <p:nvSpPr>
          <p:cNvPr id="113864" name="AutoShape 200">
            <a:extLst>
              <a:ext uri="{FF2B5EF4-FFF2-40B4-BE49-F238E27FC236}">
                <a16:creationId xmlns:a16="http://schemas.microsoft.com/office/drawing/2014/main" id="{31C6F2A1-75E9-6B4F-A383-939AAE413E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89876" y="2717801"/>
            <a:ext cx="504825" cy="576263"/>
          </a:xfrm>
          <a:prstGeom prst="wedgeRoundRectCallout">
            <a:avLst>
              <a:gd name="adj1" fmla="val -466981"/>
              <a:gd name="adj2" fmla="val 201792"/>
              <a:gd name="adj3" fmla="val 16667"/>
            </a:avLst>
          </a:prstGeom>
          <a:noFill/>
          <a:ln w="2857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9933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endParaRPr lang="en-US" altLang="ar-SA" sz="1800"/>
          </a:p>
        </p:txBody>
      </p:sp>
      <p:pic>
        <p:nvPicPr>
          <p:cNvPr id="18493" name="Picture 37">
            <a:extLst>
              <a:ext uri="{FF2B5EF4-FFF2-40B4-BE49-F238E27FC236}">
                <a16:creationId xmlns:a16="http://schemas.microsoft.com/office/drawing/2014/main" id="{F9E55454-1CA6-0845-953D-CE2FB68EF2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68" t="-9316" b="8134"/>
          <a:stretch/>
        </p:blipFill>
        <p:spPr bwMode="auto">
          <a:xfrm>
            <a:off x="8652666" y="225425"/>
            <a:ext cx="1431133" cy="568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" name="مربع نص 64">
            <a:extLst>
              <a:ext uri="{FF2B5EF4-FFF2-40B4-BE49-F238E27FC236}">
                <a16:creationId xmlns:a16="http://schemas.microsoft.com/office/drawing/2014/main" id="{7DF4FDB7-EA43-0A4D-913C-BFECFC12ED61}"/>
              </a:ext>
            </a:extLst>
          </p:cNvPr>
          <p:cNvSpPr txBox="1"/>
          <p:nvPr/>
        </p:nvSpPr>
        <p:spPr>
          <a:xfrm>
            <a:off x="10271664" y="297712"/>
            <a:ext cx="1179601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/>
              <a:t>١/صـ٦١</a:t>
            </a:r>
          </a:p>
        </p:txBody>
      </p:sp>
      <p:pic>
        <p:nvPicPr>
          <p:cNvPr id="66" name="صورة 65">
            <a:extLst>
              <a:ext uri="{FF2B5EF4-FFF2-40B4-BE49-F238E27FC236}">
                <a16:creationId xmlns:a16="http://schemas.microsoft.com/office/drawing/2014/main" id="{357143A3-4618-C045-AE71-B3AC40BF0485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alphaModFix amt="50000"/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artisticGlowEdges/>
                    </a14:imgEffect>
                  </a14:imgLayer>
                </a14:imgProps>
              </a:ext>
            </a:extLst>
          </a:blip>
          <a:srcRect b="25551"/>
          <a:stretch/>
        </p:blipFill>
        <p:spPr>
          <a:xfrm>
            <a:off x="2551039" y="5188471"/>
            <a:ext cx="1433033" cy="1016116"/>
          </a:xfrm>
          <a:prstGeom prst="rect">
            <a:avLst/>
          </a:prstGeom>
          <a:ln>
            <a:noFill/>
          </a:ln>
        </p:spPr>
      </p:pic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0897EA1B-CAA0-788A-B4AC-0EBD8D6196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A3627-5448-6340-AE5D-967BA302A46C}" type="slidenum">
              <a:rPr lang="ar-SA" smtClean="0"/>
              <a:t>294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57666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38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38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138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38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38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1138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5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8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2000"/>
                                        <p:tgtEl>
                                          <p:spTgt spid="1138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18" presetClass="exit" presetSubtype="1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39" dur="1000"/>
                                        <p:tgtEl>
                                          <p:spTgt spid="1138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38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8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2000"/>
                                        <p:tgtEl>
                                          <p:spTgt spid="1138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18" presetClass="exit" presetSubtype="1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56" dur="1000"/>
                                        <p:tgtEl>
                                          <p:spTgt spid="1138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38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8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2000"/>
                                        <p:tgtEl>
                                          <p:spTgt spid="1138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 nodeType="clickPar">
                      <p:stCondLst>
                        <p:cond delay="indefinite"/>
                      </p:stCondLst>
                      <p:childTnLst>
                        <p:par>
                          <p:cTn id="7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2" presetID="18" presetClass="exit" presetSubtype="1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73" dur="1000"/>
                                        <p:tgtEl>
                                          <p:spTgt spid="1138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38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3854" grpId="0" animBg="1"/>
      <p:bldP spid="5207" grpId="0"/>
      <p:bldP spid="2" grpId="0"/>
      <p:bldP spid="3" grpId="0"/>
      <p:bldP spid="4" grpId="0"/>
      <p:bldP spid="113862" grpId="0" animBg="1"/>
      <p:bldP spid="113862" grpId="1" animBg="1"/>
      <p:bldP spid="113863" grpId="0" animBg="1"/>
      <p:bldP spid="113863" grpId="1" animBg="1"/>
      <p:bldP spid="113864" grpId="0" animBg="1"/>
      <p:bldP spid="113864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صورة 15">
            <a:extLst>
              <a:ext uri="{FF2B5EF4-FFF2-40B4-BE49-F238E27FC236}">
                <a16:creationId xmlns:a16="http://schemas.microsoft.com/office/drawing/2014/main" id="{E944CADB-3BD2-784F-AF8B-40938AAB00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7743" y="555600"/>
            <a:ext cx="3715004" cy="5784953"/>
          </a:xfrm>
          <a:custGeom>
            <a:avLst/>
            <a:gdLst>
              <a:gd name="connsiteX0" fmla="*/ 856 w 4953338"/>
              <a:gd name="connsiteY0" fmla="*/ 117 h 5373215"/>
              <a:gd name="connsiteX1" fmla="*/ 4954194 w 4953338"/>
              <a:gd name="connsiteY1" fmla="*/ 117 h 5373215"/>
              <a:gd name="connsiteX2" fmla="*/ 4954194 w 4953338"/>
              <a:gd name="connsiteY2" fmla="*/ 5373333 h 5373215"/>
              <a:gd name="connsiteX3" fmla="*/ 856 w 4953338"/>
              <a:gd name="connsiteY3" fmla="*/ 5373333 h 5373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53338" h="5373215">
                <a:moveTo>
                  <a:pt x="856" y="117"/>
                </a:moveTo>
                <a:lnTo>
                  <a:pt x="4954194" y="117"/>
                </a:lnTo>
                <a:lnTo>
                  <a:pt x="4954194" y="5373333"/>
                </a:lnTo>
                <a:lnTo>
                  <a:pt x="856" y="5373333"/>
                </a:lnTo>
                <a:close/>
              </a:path>
            </a:pathLst>
          </a:custGeom>
        </p:spPr>
      </p:pic>
      <p:sp>
        <p:nvSpPr>
          <p:cNvPr id="17" name="شكل حر: شكل 53">
            <a:extLst>
              <a:ext uri="{FF2B5EF4-FFF2-40B4-BE49-F238E27FC236}">
                <a16:creationId xmlns:a16="http://schemas.microsoft.com/office/drawing/2014/main" id="{743508FD-E166-DF46-A275-C9959FFCBCFC}"/>
              </a:ext>
            </a:extLst>
          </p:cNvPr>
          <p:cNvSpPr/>
          <p:nvPr/>
        </p:nvSpPr>
        <p:spPr>
          <a:xfrm>
            <a:off x="6096000" y="595314"/>
            <a:ext cx="3657600" cy="5703887"/>
          </a:xfrm>
          <a:custGeom>
            <a:avLst/>
            <a:gdLst>
              <a:gd name="connsiteX0" fmla="*/ 4877517 w 4877638"/>
              <a:gd name="connsiteY0" fmla="*/ 5057176 h 5298733"/>
              <a:gd name="connsiteX1" fmla="*/ 4564555 w 4877638"/>
              <a:gd name="connsiteY1" fmla="*/ 5298757 h 5298733"/>
              <a:gd name="connsiteX2" fmla="*/ 312778 w 4877638"/>
              <a:gd name="connsiteY2" fmla="*/ 5298757 h 5298733"/>
              <a:gd name="connsiteX3" fmla="*/ -122 w 4877638"/>
              <a:gd name="connsiteY3" fmla="*/ 5057176 h 5298733"/>
              <a:gd name="connsiteX4" fmla="*/ -122 w 4877638"/>
              <a:gd name="connsiteY4" fmla="*/ 241606 h 5298733"/>
              <a:gd name="connsiteX5" fmla="*/ 312778 w 4877638"/>
              <a:gd name="connsiteY5" fmla="*/ 24 h 5298733"/>
              <a:gd name="connsiteX6" fmla="*/ 4564373 w 4877638"/>
              <a:gd name="connsiteY6" fmla="*/ 24 h 5298733"/>
              <a:gd name="connsiteX7" fmla="*/ 4877334 w 4877638"/>
              <a:gd name="connsiteY7" fmla="*/ 241606 h 52987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77638" h="5298733">
                <a:moveTo>
                  <a:pt x="4877517" y="5057176"/>
                </a:moveTo>
                <a:cubicBezTo>
                  <a:pt x="4877517" y="5190563"/>
                  <a:pt x="4737558" y="5298757"/>
                  <a:pt x="4564555" y="5298757"/>
                </a:cubicBezTo>
                <a:lnTo>
                  <a:pt x="312778" y="5298757"/>
                </a:lnTo>
                <a:cubicBezTo>
                  <a:pt x="139959" y="5298757"/>
                  <a:pt x="-122" y="5190563"/>
                  <a:pt x="-122" y="5057176"/>
                </a:cubicBezTo>
                <a:lnTo>
                  <a:pt x="-122" y="241606"/>
                </a:lnTo>
                <a:cubicBezTo>
                  <a:pt x="-122" y="108158"/>
                  <a:pt x="139837" y="24"/>
                  <a:pt x="312778" y="24"/>
                </a:cubicBezTo>
                <a:lnTo>
                  <a:pt x="4564373" y="24"/>
                </a:lnTo>
                <a:cubicBezTo>
                  <a:pt x="4737192" y="24"/>
                  <a:pt x="4877334" y="108158"/>
                  <a:pt x="4877334" y="241606"/>
                </a:cubicBezTo>
                <a:close/>
              </a:path>
            </a:pathLst>
          </a:custGeom>
          <a:solidFill>
            <a:srgbClr val="FFFFFF"/>
          </a:solidFill>
          <a:ln w="6080" cap="flat">
            <a:noFill/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 dirty="0"/>
          </a:p>
        </p:txBody>
      </p:sp>
      <p:sp>
        <p:nvSpPr>
          <p:cNvPr id="18" name="شكل حر: شكل 6">
            <a:extLst>
              <a:ext uri="{FF2B5EF4-FFF2-40B4-BE49-F238E27FC236}">
                <a16:creationId xmlns:a16="http://schemas.microsoft.com/office/drawing/2014/main" id="{7C8058F7-4F8F-D046-A158-02E71A96D01E}"/>
              </a:ext>
            </a:extLst>
          </p:cNvPr>
          <p:cNvSpPr/>
          <p:nvPr/>
        </p:nvSpPr>
        <p:spPr>
          <a:xfrm>
            <a:off x="2171701" y="260351"/>
            <a:ext cx="7872413" cy="6372225"/>
          </a:xfrm>
          <a:custGeom>
            <a:avLst/>
            <a:gdLst>
              <a:gd name="connsiteX0" fmla="*/ 10138460 w 10466513"/>
              <a:gd name="connsiteY0" fmla="*/ 24 h 5745020"/>
              <a:gd name="connsiteX1" fmla="*/ 327808 w 10466513"/>
              <a:gd name="connsiteY1" fmla="*/ 24 h 5745020"/>
              <a:gd name="connsiteX2" fmla="*/ -122 w 10466513"/>
              <a:gd name="connsiteY2" fmla="*/ 250916 h 5745020"/>
              <a:gd name="connsiteX3" fmla="*/ -122 w 10466513"/>
              <a:gd name="connsiteY3" fmla="*/ 5482773 h 5745020"/>
              <a:gd name="connsiteX4" fmla="*/ 327808 w 10466513"/>
              <a:gd name="connsiteY4" fmla="*/ 5745044 h 5745020"/>
              <a:gd name="connsiteX5" fmla="*/ 10138460 w 10466513"/>
              <a:gd name="connsiteY5" fmla="*/ 5745044 h 5745020"/>
              <a:gd name="connsiteX6" fmla="*/ 10466391 w 10466513"/>
              <a:gd name="connsiteY6" fmla="*/ 5482773 h 5745020"/>
              <a:gd name="connsiteX7" fmla="*/ 10466391 w 10466513"/>
              <a:gd name="connsiteY7" fmla="*/ 250916 h 5745020"/>
              <a:gd name="connsiteX8" fmla="*/ 10138460 w 10466513"/>
              <a:gd name="connsiteY8" fmla="*/ 24 h 57450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66513" h="5745020">
                <a:moveTo>
                  <a:pt x="10138460" y="24"/>
                </a:moveTo>
                <a:lnTo>
                  <a:pt x="327808" y="24"/>
                </a:lnTo>
                <a:cubicBezTo>
                  <a:pt x="144219" y="24"/>
                  <a:pt x="-122" y="109192"/>
                  <a:pt x="-122" y="250916"/>
                </a:cubicBezTo>
                <a:lnTo>
                  <a:pt x="-122" y="5482773"/>
                </a:lnTo>
                <a:cubicBezTo>
                  <a:pt x="-122" y="5624436"/>
                  <a:pt x="144219" y="5745044"/>
                  <a:pt x="327808" y="5745044"/>
                </a:cubicBezTo>
                <a:lnTo>
                  <a:pt x="10138460" y="5745044"/>
                </a:lnTo>
                <a:cubicBezTo>
                  <a:pt x="10322051" y="5745044"/>
                  <a:pt x="10466391" y="5624436"/>
                  <a:pt x="10466391" y="5482773"/>
                </a:cubicBezTo>
                <a:lnTo>
                  <a:pt x="10466391" y="250916"/>
                </a:lnTo>
                <a:cubicBezTo>
                  <a:pt x="10466391" y="109192"/>
                  <a:pt x="10322051" y="24"/>
                  <a:pt x="10138460" y="24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6080" cap="flat">
            <a:noFill/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pic>
        <p:nvPicPr>
          <p:cNvPr id="19" name="صورة 18">
            <a:extLst>
              <a:ext uri="{FF2B5EF4-FFF2-40B4-BE49-F238E27FC236}">
                <a16:creationId xmlns:a16="http://schemas.microsoft.com/office/drawing/2014/main" id="{9A3DC423-286C-2741-B650-8C1CC26F1F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9251" y="655058"/>
            <a:ext cx="3715004" cy="5791504"/>
          </a:xfrm>
          <a:custGeom>
            <a:avLst/>
            <a:gdLst>
              <a:gd name="connsiteX0" fmla="*/ 50 w 4953338"/>
              <a:gd name="connsiteY0" fmla="*/ 139 h 5379300"/>
              <a:gd name="connsiteX1" fmla="*/ 4953388 w 4953338"/>
              <a:gd name="connsiteY1" fmla="*/ 139 h 5379300"/>
              <a:gd name="connsiteX2" fmla="*/ 4953388 w 4953338"/>
              <a:gd name="connsiteY2" fmla="*/ 5379440 h 5379300"/>
              <a:gd name="connsiteX3" fmla="*/ 50 w 4953338"/>
              <a:gd name="connsiteY3" fmla="*/ 5379440 h 5379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53338" h="5379300">
                <a:moveTo>
                  <a:pt x="50" y="139"/>
                </a:moveTo>
                <a:lnTo>
                  <a:pt x="4953388" y="139"/>
                </a:lnTo>
                <a:lnTo>
                  <a:pt x="4953388" y="5379440"/>
                </a:lnTo>
                <a:lnTo>
                  <a:pt x="50" y="5379440"/>
                </a:lnTo>
                <a:close/>
              </a:path>
            </a:pathLst>
          </a:custGeom>
        </p:spPr>
      </p:pic>
      <p:sp>
        <p:nvSpPr>
          <p:cNvPr id="20" name="شكل حر: شكل 8">
            <a:extLst>
              <a:ext uri="{FF2B5EF4-FFF2-40B4-BE49-F238E27FC236}">
                <a16:creationId xmlns:a16="http://schemas.microsoft.com/office/drawing/2014/main" id="{598C64F6-48A2-0E4A-AECB-97B02DACAFD4}"/>
              </a:ext>
            </a:extLst>
          </p:cNvPr>
          <p:cNvSpPr/>
          <p:nvPr/>
        </p:nvSpPr>
        <p:spPr>
          <a:xfrm>
            <a:off x="2427288" y="698500"/>
            <a:ext cx="3657600" cy="5703888"/>
          </a:xfrm>
          <a:custGeom>
            <a:avLst/>
            <a:gdLst>
              <a:gd name="connsiteX0" fmla="*/ 4877334 w 4877455"/>
              <a:gd name="connsiteY0" fmla="*/ 5057176 h 5298672"/>
              <a:gd name="connsiteX1" fmla="*/ 4564434 w 4877455"/>
              <a:gd name="connsiteY1" fmla="*/ 5298696 h 5298672"/>
              <a:gd name="connsiteX2" fmla="*/ 312839 w 4877455"/>
              <a:gd name="connsiteY2" fmla="*/ 5298696 h 5298672"/>
              <a:gd name="connsiteX3" fmla="*/ -122 w 4877455"/>
              <a:gd name="connsiteY3" fmla="*/ 5057176 h 5298672"/>
              <a:gd name="connsiteX4" fmla="*/ -122 w 4877455"/>
              <a:gd name="connsiteY4" fmla="*/ 241606 h 5298672"/>
              <a:gd name="connsiteX5" fmla="*/ 312839 w 4877455"/>
              <a:gd name="connsiteY5" fmla="*/ 24 h 5298672"/>
              <a:gd name="connsiteX6" fmla="*/ 4564434 w 4877455"/>
              <a:gd name="connsiteY6" fmla="*/ 24 h 5298672"/>
              <a:gd name="connsiteX7" fmla="*/ 4877334 w 4877455"/>
              <a:gd name="connsiteY7" fmla="*/ 241606 h 5298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77455" h="5298672">
                <a:moveTo>
                  <a:pt x="4877334" y="5057176"/>
                </a:moveTo>
                <a:cubicBezTo>
                  <a:pt x="4877334" y="5190563"/>
                  <a:pt x="4737375" y="5298696"/>
                  <a:pt x="4564434" y="5298696"/>
                </a:cubicBezTo>
                <a:lnTo>
                  <a:pt x="312839" y="5298696"/>
                </a:lnTo>
                <a:cubicBezTo>
                  <a:pt x="140020" y="5298696"/>
                  <a:pt x="-122" y="5190563"/>
                  <a:pt x="-122" y="5057176"/>
                </a:cubicBezTo>
                <a:lnTo>
                  <a:pt x="-122" y="241606"/>
                </a:lnTo>
                <a:cubicBezTo>
                  <a:pt x="-122" y="108158"/>
                  <a:pt x="139837" y="24"/>
                  <a:pt x="312839" y="24"/>
                </a:cubicBezTo>
                <a:lnTo>
                  <a:pt x="4564434" y="24"/>
                </a:lnTo>
                <a:cubicBezTo>
                  <a:pt x="4737253" y="24"/>
                  <a:pt x="4877334" y="108158"/>
                  <a:pt x="4877334" y="241606"/>
                </a:cubicBezTo>
                <a:close/>
              </a:path>
            </a:pathLst>
          </a:custGeom>
          <a:solidFill>
            <a:srgbClr val="FFFFFF"/>
          </a:solidFill>
          <a:ln w="6080" cap="flat">
            <a:noFill/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pic>
        <p:nvPicPr>
          <p:cNvPr id="21" name="صورة 20">
            <a:extLst>
              <a:ext uri="{FF2B5EF4-FFF2-40B4-BE49-F238E27FC236}">
                <a16:creationId xmlns:a16="http://schemas.microsoft.com/office/drawing/2014/main" id="{7D8CF9DE-F6F7-3347-AA6E-0FAA4661DE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77743" y="655058"/>
            <a:ext cx="3715004" cy="5791504"/>
          </a:xfrm>
          <a:custGeom>
            <a:avLst/>
            <a:gdLst>
              <a:gd name="connsiteX0" fmla="*/ 856 w 4953338"/>
              <a:gd name="connsiteY0" fmla="*/ 139 h 5379300"/>
              <a:gd name="connsiteX1" fmla="*/ 4954194 w 4953338"/>
              <a:gd name="connsiteY1" fmla="*/ 139 h 5379300"/>
              <a:gd name="connsiteX2" fmla="*/ 4954194 w 4953338"/>
              <a:gd name="connsiteY2" fmla="*/ 5379440 h 5379300"/>
              <a:gd name="connsiteX3" fmla="*/ 856 w 4953338"/>
              <a:gd name="connsiteY3" fmla="*/ 5379440 h 5379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53338" h="5379300">
                <a:moveTo>
                  <a:pt x="856" y="139"/>
                </a:moveTo>
                <a:lnTo>
                  <a:pt x="4954194" y="139"/>
                </a:lnTo>
                <a:lnTo>
                  <a:pt x="4954194" y="5379440"/>
                </a:lnTo>
                <a:lnTo>
                  <a:pt x="856" y="5379440"/>
                </a:lnTo>
                <a:close/>
              </a:path>
            </a:pathLst>
          </a:custGeom>
        </p:spPr>
      </p:pic>
      <p:sp>
        <p:nvSpPr>
          <p:cNvPr id="22" name="شكل حر: شكل 10">
            <a:extLst>
              <a:ext uri="{FF2B5EF4-FFF2-40B4-BE49-F238E27FC236}">
                <a16:creationId xmlns:a16="http://schemas.microsoft.com/office/drawing/2014/main" id="{01F2CA3D-22FD-B248-84A0-ED7523453665}"/>
              </a:ext>
            </a:extLst>
          </p:cNvPr>
          <p:cNvSpPr/>
          <p:nvPr/>
        </p:nvSpPr>
        <p:spPr>
          <a:xfrm>
            <a:off x="6107113" y="698500"/>
            <a:ext cx="3657600" cy="5703888"/>
          </a:xfrm>
          <a:custGeom>
            <a:avLst/>
            <a:gdLst>
              <a:gd name="connsiteX0" fmla="*/ 4877517 w 4877638"/>
              <a:gd name="connsiteY0" fmla="*/ 5057176 h 5298672"/>
              <a:gd name="connsiteX1" fmla="*/ 4564555 w 4877638"/>
              <a:gd name="connsiteY1" fmla="*/ 5298696 h 5298672"/>
              <a:gd name="connsiteX2" fmla="*/ 312778 w 4877638"/>
              <a:gd name="connsiteY2" fmla="*/ 5298696 h 5298672"/>
              <a:gd name="connsiteX3" fmla="*/ -122 w 4877638"/>
              <a:gd name="connsiteY3" fmla="*/ 5057176 h 5298672"/>
              <a:gd name="connsiteX4" fmla="*/ -122 w 4877638"/>
              <a:gd name="connsiteY4" fmla="*/ 241606 h 5298672"/>
              <a:gd name="connsiteX5" fmla="*/ 312778 w 4877638"/>
              <a:gd name="connsiteY5" fmla="*/ 24 h 5298672"/>
              <a:gd name="connsiteX6" fmla="*/ 4564373 w 4877638"/>
              <a:gd name="connsiteY6" fmla="*/ 24 h 5298672"/>
              <a:gd name="connsiteX7" fmla="*/ 4877334 w 4877638"/>
              <a:gd name="connsiteY7" fmla="*/ 241606 h 5298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77638" h="5298672">
                <a:moveTo>
                  <a:pt x="4877517" y="5057176"/>
                </a:moveTo>
                <a:cubicBezTo>
                  <a:pt x="4877517" y="5190563"/>
                  <a:pt x="4737558" y="5298696"/>
                  <a:pt x="4564555" y="5298696"/>
                </a:cubicBezTo>
                <a:lnTo>
                  <a:pt x="312778" y="5298696"/>
                </a:lnTo>
                <a:cubicBezTo>
                  <a:pt x="139959" y="5298696"/>
                  <a:pt x="-122" y="5190563"/>
                  <a:pt x="-122" y="5057176"/>
                </a:cubicBezTo>
                <a:lnTo>
                  <a:pt x="-122" y="241606"/>
                </a:lnTo>
                <a:cubicBezTo>
                  <a:pt x="-122" y="108158"/>
                  <a:pt x="139837" y="24"/>
                  <a:pt x="312778" y="24"/>
                </a:cubicBezTo>
                <a:lnTo>
                  <a:pt x="4564373" y="24"/>
                </a:lnTo>
                <a:cubicBezTo>
                  <a:pt x="4737192" y="24"/>
                  <a:pt x="4877334" y="108158"/>
                  <a:pt x="4877334" y="241606"/>
                </a:cubicBezTo>
                <a:close/>
              </a:path>
            </a:pathLst>
          </a:custGeom>
          <a:solidFill>
            <a:srgbClr val="FFFFFF"/>
          </a:solidFill>
          <a:ln w="6080" cap="flat">
            <a:noFill/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pic>
        <p:nvPicPr>
          <p:cNvPr id="23" name="صورة 22">
            <a:extLst>
              <a:ext uri="{FF2B5EF4-FFF2-40B4-BE49-F238E27FC236}">
                <a16:creationId xmlns:a16="http://schemas.microsoft.com/office/drawing/2014/main" id="{BCBB6656-2BC7-BD4A-8DF5-273E6DBF72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30795" y="604855"/>
            <a:ext cx="3783461" cy="5791504"/>
          </a:xfrm>
          <a:custGeom>
            <a:avLst/>
            <a:gdLst>
              <a:gd name="connsiteX0" fmla="*/ 35 w 5044615"/>
              <a:gd name="connsiteY0" fmla="*/ 128 h 5379300"/>
              <a:gd name="connsiteX1" fmla="*/ 5044651 w 5044615"/>
              <a:gd name="connsiteY1" fmla="*/ 128 h 5379300"/>
              <a:gd name="connsiteX2" fmla="*/ 5044651 w 5044615"/>
              <a:gd name="connsiteY2" fmla="*/ 5379429 h 5379300"/>
              <a:gd name="connsiteX3" fmla="*/ 35 w 5044615"/>
              <a:gd name="connsiteY3" fmla="*/ 5379429 h 5379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44615" h="5379300">
                <a:moveTo>
                  <a:pt x="35" y="128"/>
                </a:moveTo>
                <a:lnTo>
                  <a:pt x="5044651" y="128"/>
                </a:lnTo>
                <a:lnTo>
                  <a:pt x="5044651" y="5379429"/>
                </a:lnTo>
                <a:lnTo>
                  <a:pt x="35" y="5379429"/>
                </a:lnTo>
                <a:close/>
              </a:path>
            </a:pathLst>
          </a:custGeom>
        </p:spPr>
      </p:pic>
      <p:sp>
        <p:nvSpPr>
          <p:cNvPr id="28" name="شكل حر: شكل 12">
            <a:extLst>
              <a:ext uri="{FF2B5EF4-FFF2-40B4-BE49-F238E27FC236}">
                <a16:creationId xmlns:a16="http://schemas.microsoft.com/office/drawing/2014/main" id="{4C3F15F2-F5D5-1442-B736-E1F7E1A5ED4E}"/>
              </a:ext>
            </a:extLst>
          </p:cNvPr>
          <p:cNvSpPr/>
          <p:nvPr/>
        </p:nvSpPr>
        <p:spPr>
          <a:xfrm>
            <a:off x="2360614" y="646114"/>
            <a:ext cx="3724275" cy="5705475"/>
          </a:xfrm>
          <a:custGeom>
            <a:avLst/>
            <a:gdLst>
              <a:gd name="connsiteX0" fmla="*/ 4966239 w 4966360"/>
              <a:gd name="connsiteY0" fmla="*/ 5057175 h 5298732"/>
              <a:gd name="connsiteX1" fmla="*/ 4653339 w 4966360"/>
              <a:gd name="connsiteY1" fmla="*/ 5298757 h 5298732"/>
              <a:gd name="connsiteX2" fmla="*/ 312778 w 4966360"/>
              <a:gd name="connsiteY2" fmla="*/ 5298757 h 5298732"/>
              <a:gd name="connsiteX3" fmla="*/ -122 w 4966360"/>
              <a:gd name="connsiteY3" fmla="*/ 5057175 h 5298732"/>
              <a:gd name="connsiteX4" fmla="*/ -122 w 4966360"/>
              <a:gd name="connsiteY4" fmla="*/ 241606 h 5298732"/>
              <a:gd name="connsiteX5" fmla="*/ 312778 w 4966360"/>
              <a:gd name="connsiteY5" fmla="*/ 24 h 5298732"/>
              <a:gd name="connsiteX6" fmla="*/ 4653339 w 4966360"/>
              <a:gd name="connsiteY6" fmla="*/ 24 h 5298732"/>
              <a:gd name="connsiteX7" fmla="*/ 4966239 w 4966360"/>
              <a:gd name="connsiteY7" fmla="*/ 241606 h 5298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966360" h="5298732">
                <a:moveTo>
                  <a:pt x="4966239" y="5057175"/>
                </a:moveTo>
                <a:cubicBezTo>
                  <a:pt x="4966239" y="5190624"/>
                  <a:pt x="4826279" y="5298757"/>
                  <a:pt x="4653339" y="5298757"/>
                </a:cubicBezTo>
                <a:lnTo>
                  <a:pt x="312778" y="5298757"/>
                </a:lnTo>
                <a:cubicBezTo>
                  <a:pt x="139959" y="5298757"/>
                  <a:pt x="-122" y="5190624"/>
                  <a:pt x="-122" y="5057175"/>
                </a:cubicBezTo>
                <a:lnTo>
                  <a:pt x="-122" y="241606"/>
                </a:lnTo>
                <a:cubicBezTo>
                  <a:pt x="-122" y="108219"/>
                  <a:pt x="139837" y="24"/>
                  <a:pt x="312778" y="24"/>
                </a:cubicBezTo>
                <a:lnTo>
                  <a:pt x="4653339" y="24"/>
                </a:lnTo>
                <a:cubicBezTo>
                  <a:pt x="4826158" y="24"/>
                  <a:pt x="4966239" y="108219"/>
                  <a:pt x="4966239" y="241606"/>
                </a:cubicBezTo>
                <a:close/>
              </a:path>
            </a:pathLst>
          </a:custGeom>
          <a:solidFill>
            <a:srgbClr val="FFFFFF"/>
          </a:solidFill>
          <a:ln w="6080" cap="flat">
            <a:noFill/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pic>
        <p:nvPicPr>
          <p:cNvPr id="29" name="صورة 28">
            <a:extLst>
              <a:ext uri="{FF2B5EF4-FFF2-40B4-BE49-F238E27FC236}">
                <a16:creationId xmlns:a16="http://schemas.microsoft.com/office/drawing/2014/main" id="{DB6CEA94-0A5F-0B46-9DB0-18025114655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68616" y="604855"/>
            <a:ext cx="3792590" cy="5791504"/>
          </a:xfrm>
          <a:custGeom>
            <a:avLst/>
            <a:gdLst>
              <a:gd name="connsiteX0" fmla="*/ 854 w 5056786"/>
              <a:gd name="connsiteY0" fmla="*/ 128 h 5379300"/>
              <a:gd name="connsiteX1" fmla="*/ 5057640 w 5056786"/>
              <a:gd name="connsiteY1" fmla="*/ 128 h 5379300"/>
              <a:gd name="connsiteX2" fmla="*/ 5057640 w 5056786"/>
              <a:gd name="connsiteY2" fmla="*/ 5379429 h 5379300"/>
              <a:gd name="connsiteX3" fmla="*/ 854 w 5056786"/>
              <a:gd name="connsiteY3" fmla="*/ 5379429 h 5379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56786" h="5379300">
                <a:moveTo>
                  <a:pt x="854" y="128"/>
                </a:moveTo>
                <a:lnTo>
                  <a:pt x="5057640" y="128"/>
                </a:lnTo>
                <a:lnTo>
                  <a:pt x="5057640" y="5379429"/>
                </a:lnTo>
                <a:lnTo>
                  <a:pt x="854" y="5379429"/>
                </a:lnTo>
                <a:close/>
              </a:path>
            </a:pathLst>
          </a:custGeom>
        </p:spPr>
      </p:pic>
      <p:sp>
        <p:nvSpPr>
          <p:cNvPr id="30" name="شكل حر: شكل 14">
            <a:extLst>
              <a:ext uri="{FF2B5EF4-FFF2-40B4-BE49-F238E27FC236}">
                <a16:creationId xmlns:a16="http://schemas.microsoft.com/office/drawing/2014/main" id="{F4085E0B-56D3-AD44-9197-1E02E6BE9EF4}"/>
              </a:ext>
            </a:extLst>
          </p:cNvPr>
          <p:cNvSpPr/>
          <p:nvPr/>
        </p:nvSpPr>
        <p:spPr>
          <a:xfrm>
            <a:off x="6096000" y="646114"/>
            <a:ext cx="3735388" cy="5705475"/>
          </a:xfrm>
          <a:custGeom>
            <a:avLst/>
            <a:gdLst>
              <a:gd name="connsiteX0" fmla="*/ 4981086 w 4981207"/>
              <a:gd name="connsiteY0" fmla="*/ 5057175 h 5298732"/>
              <a:gd name="connsiteX1" fmla="*/ 4668187 w 4981207"/>
              <a:gd name="connsiteY1" fmla="*/ 5298757 h 5298732"/>
              <a:gd name="connsiteX2" fmla="*/ 312839 w 4981207"/>
              <a:gd name="connsiteY2" fmla="*/ 5298757 h 5298732"/>
              <a:gd name="connsiteX3" fmla="*/ -122 w 4981207"/>
              <a:gd name="connsiteY3" fmla="*/ 5057175 h 5298732"/>
              <a:gd name="connsiteX4" fmla="*/ -122 w 4981207"/>
              <a:gd name="connsiteY4" fmla="*/ 241606 h 5298732"/>
              <a:gd name="connsiteX5" fmla="*/ 312839 w 4981207"/>
              <a:gd name="connsiteY5" fmla="*/ 24 h 5298732"/>
              <a:gd name="connsiteX6" fmla="*/ 4668187 w 4981207"/>
              <a:gd name="connsiteY6" fmla="*/ 24 h 5298732"/>
              <a:gd name="connsiteX7" fmla="*/ 4981086 w 4981207"/>
              <a:gd name="connsiteY7" fmla="*/ 241606 h 5298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981207" h="5298732">
                <a:moveTo>
                  <a:pt x="4981086" y="5057175"/>
                </a:moveTo>
                <a:cubicBezTo>
                  <a:pt x="4981086" y="5190624"/>
                  <a:pt x="4841127" y="5298757"/>
                  <a:pt x="4668187" y="5298757"/>
                </a:cubicBezTo>
                <a:lnTo>
                  <a:pt x="312839" y="5298757"/>
                </a:lnTo>
                <a:cubicBezTo>
                  <a:pt x="140020" y="5298757"/>
                  <a:pt x="-122" y="5190624"/>
                  <a:pt x="-122" y="5057175"/>
                </a:cubicBezTo>
                <a:lnTo>
                  <a:pt x="-122" y="241606"/>
                </a:lnTo>
                <a:cubicBezTo>
                  <a:pt x="-122" y="108219"/>
                  <a:pt x="139837" y="24"/>
                  <a:pt x="312839" y="24"/>
                </a:cubicBezTo>
                <a:lnTo>
                  <a:pt x="4668187" y="24"/>
                </a:lnTo>
                <a:cubicBezTo>
                  <a:pt x="4841006" y="24"/>
                  <a:pt x="4981086" y="108219"/>
                  <a:pt x="4981086" y="241606"/>
                </a:cubicBezTo>
                <a:close/>
              </a:path>
            </a:pathLst>
          </a:custGeom>
          <a:solidFill>
            <a:srgbClr val="FFFFFF"/>
          </a:solidFill>
          <a:ln w="6080" cap="flat">
            <a:noFill/>
            <a:prstDash val="solid"/>
            <a:miter/>
          </a:ln>
        </p:spPr>
        <p:txBody>
          <a:bodyPr rtlCol="1" anchor="ctr"/>
          <a:lstStyle/>
          <a:p>
            <a:pPr algn="r" rtl="1">
              <a:defRPr/>
            </a:pPr>
            <a:endParaRPr lang="ar-EG" sz="1350"/>
          </a:p>
        </p:txBody>
      </p:sp>
      <p:pic>
        <p:nvPicPr>
          <p:cNvPr id="31" name="صورة 30">
            <a:extLst>
              <a:ext uri="{FF2B5EF4-FFF2-40B4-BE49-F238E27FC236}">
                <a16:creationId xmlns:a16="http://schemas.microsoft.com/office/drawing/2014/main" id="{607D36D9-BCC1-2A40-97B9-6B2B990105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9251" y="555600"/>
            <a:ext cx="3715004" cy="5784953"/>
          </a:xfrm>
          <a:custGeom>
            <a:avLst/>
            <a:gdLst>
              <a:gd name="connsiteX0" fmla="*/ 50 w 4953338"/>
              <a:gd name="connsiteY0" fmla="*/ 117 h 5373215"/>
              <a:gd name="connsiteX1" fmla="*/ 4953388 w 4953338"/>
              <a:gd name="connsiteY1" fmla="*/ 117 h 5373215"/>
              <a:gd name="connsiteX2" fmla="*/ 4953388 w 4953338"/>
              <a:gd name="connsiteY2" fmla="*/ 5373333 h 5373215"/>
              <a:gd name="connsiteX3" fmla="*/ 50 w 4953338"/>
              <a:gd name="connsiteY3" fmla="*/ 5373333 h 5373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53338" h="5373215">
                <a:moveTo>
                  <a:pt x="50" y="117"/>
                </a:moveTo>
                <a:lnTo>
                  <a:pt x="4953388" y="117"/>
                </a:lnTo>
                <a:lnTo>
                  <a:pt x="4953388" y="5373333"/>
                </a:lnTo>
                <a:lnTo>
                  <a:pt x="50" y="5373333"/>
                </a:lnTo>
                <a:close/>
              </a:path>
            </a:pathLst>
          </a:custGeom>
        </p:spPr>
      </p:pic>
      <p:sp>
        <p:nvSpPr>
          <p:cNvPr id="32" name="شكل حر: شكل 26">
            <a:extLst>
              <a:ext uri="{FF2B5EF4-FFF2-40B4-BE49-F238E27FC236}">
                <a16:creationId xmlns:a16="http://schemas.microsoft.com/office/drawing/2014/main" id="{834199A8-2758-8748-8839-D05C5212A5DC}"/>
              </a:ext>
            </a:extLst>
          </p:cNvPr>
          <p:cNvSpPr/>
          <p:nvPr/>
        </p:nvSpPr>
        <p:spPr>
          <a:xfrm>
            <a:off x="2428875" y="595314"/>
            <a:ext cx="3657600" cy="5703887"/>
          </a:xfrm>
          <a:custGeom>
            <a:avLst/>
            <a:gdLst>
              <a:gd name="connsiteX0" fmla="*/ 4877517 w 4877638"/>
              <a:gd name="connsiteY0" fmla="*/ 5057176 h 5298733"/>
              <a:gd name="connsiteX1" fmla="*/ 4564556 w 4877638"/>
              <a:gd name="connsiteY1" fmla="*/ 5298757 h 5298733"/>
              <a:gd name="connsiteX2" fmla="*/ 312778 w 4877638"/>
              <a:gd name="connsiteY2" fmla="*/ 5298757 h 5298733"/>
              <a:gd name="connsiteX3" fmla="*/ -122 w 4877638"/>
              <a:gd name="connsiteY3" fmla="*/ 5057176 h 5298733"/>
              <a:gd name="connsiteX4" fmla="*/ -122 w 4877638"/>
              <a:gd name="connsiteY4" fmla="*/ 241606 h 5298733"/>
              <a:gd name="connsiteX5" fmla="*/ 312778 w 4877638"/>
              <a:gd name="connsiteY5" fmla="*/ 24 h 5298733"/>
              <a:gd name="connsiteX6" fmla="*/ 4564373 w 4877638"/>
              <a:gd name="connsiteY6" fmla="*/ 24 h 5298733"/>
              <a:gd name="connsiteX7" fmla="*/ 4877334 w 4877638"/>
              <a:gd name="connsiteY7" fmla="*/ 241606 h 52987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77638" h="5298733">
                <a:moveTo>
                  <a:pt x="4877517" y="5057176"/>
                </a:moveTo>
                <a:cubicBezTo>
                  <a:pt x="4877517" y="5190563"/>
                  <a:pt x="4737558" y="5298757"/>
                  <a:pt x="4564556" y="5298757"/>
                </a:cubicBezTo>
                <a:lnTo>
                  <a:pt x="312778" y="5298757"/>
                </a:lnTo>
                <a:cubicBezTo>
                  <a:pt x="139959" y="5298757"/>
                  <a:pt x="-122" y="5190563"/>
                  <a:pt x="-122" y="5057176"/>
                </a:cubicBezTo>
                <a:lnTo>
                  <a:pt x="-122" y="241606"/>
                </a:lnTo>
                <a:cubicBezTo>
                  <a:pt x="-122" y="108158"/>
                  <a:pt x="139837" y="24"/>
                  <a:pt x="312778" y="24"/>
                </a:cubicBezTo>
                <a:lnTo>
                  <a:pt x="4564373" y="24"/>
                </a:lnTo>
                <a:cubicBezTo>
                  <a:pt x="4737192" y="24"/>
                  <a:pt x="4877334" y="108158"/>
                  <a:pt x="4877334" y="241606"/>
                </a:cubicBezTo>
                <a:close/>
              </a:path>
            </a:pathLst>
          </a:custGeom>
          <a:solidFill>
            <a:srgbClr val="FFFFFF"/>
          </a:solidFill>
          <a:ln w="6080" cap="flat">
            <a:noFill/>
            <a:prstDash val="solid"/>
            <a:miter/>
          </a:ln>
        </p:spPr>
        <p:txBody>
          <a:bodyPr rtlCol="1" anchor="ctr"/>
          <a:lstStyle/>
          <a:p>
            <a:pPr algn="r" rtl="1">
              <a:defRPr/>
            </a:pPr>
            <a:endParaRPr lang="ar-EG" sz="1350"/>
          </a:p>
        </p:txBody>
      </p:sp>
      <p:sp>
        <p:nvSpPr>
          <p:cNvPr id="33" name="شكل حر: شكل 27">
            <a:extLst>
              <a:ext uri="{FF2B5EF4-FFF2-40B4-BE49-F238E27FC236}">
                <a16:creationId xmlns:a16="http://schemas.microsoft.com/office/drawing/2014/main" id="{C23BD413-B02C-3949-9537-263DF4AB92D1}"/>
              </a:ext>
            </a:extLst>
          </p:cNvPr>
          <p:cNvSpPr/>
          <p:nvPr/>
        </p:nvSpPr>
        <p:spPr>
          <a:xfrm>
            <a:off x="2693988" y="1808164"/>
            <a:ext cx="3205162" cy="53975"/>
          </a:xfrm>
          <a:custGeom>
            <a:avLst/>
            <a:gdLst>
              <a:gd name="connsiteX0" fmla="*/ 0 w 4274353"/>
              <a:gd name="connsiteY0" fmla="*/ 0 h 6085"/>
              <a:gd name="connsiteX1" fmla="*/ 4274354 w 4274353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74353" h="6085">
                <a:moveTo>
                  <a:pt x="0" y="0"/>
                </a:moveTo>
                <a:lnTo>
                  <a:pt x="4274354" y="0"/>
                </a:lnTo>
              </a:path>
            </a:pathLst>
          </a:custGeom>
          <a:ln w="12161" cap="rnd">
            <a:solidFill>
              <a:srgbClr val="E3A06B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34" name="شكل حر: شكل 28">
            <a:extLst>
              <a:ext uri="{FF2B5EF4-FFF2-40B4-BE49-F238E27FC236}">
                <a16:creationId xmlns:a16="http://schemas.microsoft.com/office/drawing/2014/main" id="{D4EA64EA-355F-A14D-84FA-E05A5E5015FB}"/>
              </a:ext>
            </a:extLst>
          </p:cNvPr>
          <p:cNvSpPr/>
          <p:nvPr/>
        </p:nvSpPr>
        <p:spPr>
          <a:xfrm>
            <a:off x="2693988" y="2132014"/>
            <a:ext cx="3192462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35" name="شكل حر: شكل 29">
            <a:extLst>
              <a:ext uri="{FF2B5EF4-FFF2-40B4-BE49-F238E27FC236}">
                <a16:creationId xmlns:a16="http://schemas.microsoft.com/office/drawing/2014/main" id="{2B9C76C3-DDAA-B84F-B988-97858705CF69}"/>
              </a:ext>
            </a:extLst>
          </p:cNvPr>
          <p:cNvSpPr/>
          <p:nvPr/>
        </p:nvSpPr>
        <p:spPr>
          <a:xfrm>
            <a:off x="2693988" y="2351089"/>
            <a:ext cx="3192462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36" name="شكل حر: شكل 30">
            <a:extLst>
              <a:ext uri="{FF2B5EF4-FFF2-40B4-BE49-F238E27FC236}">
                <a16:creationId xmlns:a16="http://schemas.microsoft.com/office/drawing/2014/main" id="{260C5B4C-FFF7-E744-A8FB-B31446529D18}"/>
              </a:ext>
            </a:extLst>
          </p:cNvPr>
          <p:cNvSpPr/>
          <p:nvPr/>
        </p:nvSpPr>
        <p:spPr>
          <a:xfrm>
            <a:off x="2693988" y="2571751"/>
            <a:ext cx="3192462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37" name="شكل حر: شكل 31">
            <a:extLst>
              <a:ext uri="{FF2B5EF4-FFF2-40B4-BE49-F238E27FC236}">
                <a16:creationId xmlns:a16="http://schemas.microsoft.com/office/drawing/2014/main" id="{269CF80F-AEBF-544B-9A7C-DAEEEF96CDF2}"/>
              </a:ext>
            </a:extLst>
          </p:cNvPr>
          <p:cNvSpPr/>
          <p:nvPr/>
        </p:nvSpPr>
        <p:spPr>
          <a:xfrm>
            <a:off x="2693988" y="2801939"/>
            <a:ext cx="3192462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38" name="شكل حر: شكل 32">
            <a:extLst>
              <a:ext uri="{FF2B5EF4-FFF2-40B4-BE49-F238E27FC236}">
                <a16:creationId xmlns:a16="http://schemas.microsoft.com/office/drawing/2014/main" id="{85BD7332-9E00-7C4F-934C-CD3FA1960F3E}"/>
              </a:ext>
            </a:extLst>
          </p:cNvPr>
          <p:cNvSpPr/>
          <p:nvPr/>
        </p:nvSpPr>
        <p:spPr>
          <a:xfrm>
            <a:off x="2693988" y="3021013"/>
            <a:ext cx="3192462" cy="55562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39" name="شكل حر: شكل 33">
            <a:extLst>
              <a:ext uri="{FF2B5EF4-FFF2-40B4-BE49-F238E27FC236}">
                <a16:creationId xmlns:a16="http://schemas.microsoft.com/office/drawing/2014/main" id="{CBBD742C-A1E6-8E41-945B-ACC924CC54BF}"/>
              </a:ext>
            </a:extLst>
          </p:cNvPr>
          <p:cNvSpPr/>
          <p:nvPr/>
        </p:nvSpPr>
        <p:spPr>
          <a:xfrm>
            <a:off x="2693988" y="3241676"/>
            <a:ext cx="3192462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40" name="شكل حر: شكل 34">
            <a:extLst>
              <a:ext uri="{FF2B5EF4-FFF2-40B4-BE49-F238E27FC236}">
                <a16:creationId xmlns:a16="http://schemas.microsoft.com/office/drawing/2014/main" id="{7BF63E39-313A-7547-A1EC-5AC8F3647AC8}"/>
              </a:ext>
            </a:extLst>
          </p:cNvPr>
          <p:cNvSpPr/>
          <p:nvPr/>
        </p:nvSpPr>
        <p:spPr>
          <a:xfrm>
            <a:off x="2693988" y="3460751"/>
            <a:ext cx="3192462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41" name="شكل حر: شكل 35">
            <a:extLst>
              <a:ext uri="{FF2B5EF4-FFF2-40B4-BE49-F238E27FC236}">
                <a16:creationId xmlns:a16="http://schemas.microsoft.com/office/drawing/2014/main" id="{EE1EFC29-70DF-0947-8FCB-EB88A4645FBB}"/>
              </a:ext>
            </a:extLst>
          </p:cNvPr>
          <p:cNvSpPr/>
          <p:nvPr/>
        </p:nvSpPr>
        <p:spPr>
          <a:xfrm>
            <a:off x="2693988" y="3690938"/>
            <a:ext cx="3192462" cy="55562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42" name="شكل حر: شكل 36">
            <a:extLst>
              <a:ext uri="{FF2B5EF4-FFF2-40B4-BE49-F238E27FC236}">
                <a16:creationId xmlns:a16="http://schemas.microsoft.com/office/drawing/2014/main" id="{A80E1AD4-2EEC-2D4A-8804-6738A5017B89}"/>
              </a:ext>
            </a:extLst>
          </p:cNvPr>
          <p:cNvSpPr/>
          <p:nvPr/>
        </p:nvSpPr>
        <p:spPr>
          <a:xfrm>
            <a:off x="2693988" y="3911601"/>
            <a:ext cx="3192462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43" name="شكل حر: شكل 37">
            <a:extLst>
              <a:ext uri="{FF2B5EF4-FFF2-40B4-BE49-F238E27FC236}">
                <a16:creationId xmlns:a16="http://schemas.microsoft.com/office/drawing/2014/main" id="{6CD4F44F-C493-E94F-87FF-41FAE3D94742}"/>
              </a:ext>
            </a:extLst>
          </p:cNvPr>
          <p:cNvSpPr/>
          <p:nvPr/>
        </p:nvSpPr>
        <p:spPr>
          <a:xfrm>
            <a:off x="2693988" y="4130676"/>
            <a:ext cx="3192462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44" name="شكل حر: شكل 38">
            <a:extLst>
              <a:ext uri="{FF2B5EF4-FFF2-40B4-BE49-F238E27FC236}">
                <a16:creationId xmlns:a16="http://schemas.microsoft.com/office/drawing/2014/main" id="{E380D9C2-7447-F149-AFCA-736A9915674F}"/>
              </a:ext>
            </a:extLst>
          </p:cNvPr>
          <p:cNvSpPr/>
          <p:nvPr/>
        </p:nvSpPr>
        <p:spPr>
          <a:xfrm>
            <a:off x="2693988" y="4351339"/>
            <a:ext cx="3192462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45" name="شكل حر: شكل 39">
            <a:extLst>
              <a:ext uri="{FF2B5EF4-FFF2-40B4-BE49-F238E27FC236}">
                <a16:creationId xmlns:a16="http://schemas.microsoft.com/office/drawing/2014/main" id="{51C5ACE8-6592-9042-9E03-4CDFBDE034C2}"/>
              </a:ext>
            </a:extLst>
          </p:cNvPr>
          <p:cNvSpPr/>
          <p:nvPr/>
        </p:nvSpPr>
        <p:spPr>
          <a:xfrm>
            <a:off x="2693988" y="4581526"/>
            <a:ext cx="3192462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46" name="شكل حر: شكل 40">
            <a:extLst>
              <a:ext uri="{FF2B5EF4-FFF2-40B4-BE49-F238E27FC236}">
                <a16:creationId xmlns:a16="http://schemas.microsoft.com/office/drawing/2014/main" id="{1EF4D675-BF5D-D947-A003-337E8871F72B}"/>
              </a:ext>
            </a:extLst>
          </p:cNvPr>
          <p:cNvSpPr/>
          <p:nvPr/>
        </p:nvSpPr>
        <p:spPr>
          <a:xfrm>
            <a:off x="2693988" y="4800601"/>
            <a:ext cx="3192462" cy="55563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47" name="شكل حر: شكل 41">
            <a:extLst>
              <a:ext uri="{FF2B5EF4-FFF2-40B4-BE49-F238E27FC236}">
                <a16:creationId xmlns:a16="http://schemas.microsoft.com/office/drawing/2014/main" id="{C2D6B5B7-5B53-D842-A2C3-FAD1FCB77BA1}"/>
              </a:ext>
            </a:extLst>
          </p:cNvPr>
          <p:cNvSpPr/>
          <p:nvPr/>
        </p:nvSpPr>
        <p:spPr>
          <a:xfrm>
            <a:off x="2693988" y="5068888"/>
            <a:ext cx="3205162" cy="55562"/>
          </a:xfrm>
          <a:custGeom>
            <a:avLst/>
            <a:gdLst>
              <a:gd name="connsiteX0" fmla="*/ 0 w 4274353"/>
              <a:gd name="connsiteY0" fmla="*/ 0 h 6085"/>
              <a:gd name="connsiteX1" fmla="*/ 4274354 w 4274353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74353" h="6085">
                <a:moveTo>
                  <a:pt x="0" y="0"/>
                </a:moveTo>
                <a:lnTo>
                  <a:pt x="4274354" y="0"/>
                </a:lnTo>
              </a:path>
            </a:pathLst>
          </a:custGeom>
          <a:ln w="12161" cap="rnd">
            <a:solidFill>
              <a:srgbClr val="E3A06B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48" name="شكل حر: شكل 54">
            <a:extLst>
              <a:ext uri="{FF2B5EF4-FFF2-40B4-BE49-F238E27FC236}">
                <a16:creationId xmlns:a16="http://schemas.microsoft.com/office/drawing/2014/main" id="{EC44C529-FAE8-DE45-880F-D8E96AE65CB5}"/>
              </a:ext>
            </a:extLst>
          </p:cNvPr>
          <p:cNvSpPr/>
          <p:nvPr/>
        </p:nvSpPr>
        <p:spPr>
          <a:xfrm>
            <a:off x="6372225" y="1808164"/>
            <a:ext cx="3206750" cy="53975"/>
          </a:xfrm>
          <a:custGeom>
            <a:avLst/>
            <a:gdLst>
              <a:gd name="connsiteX0" fmla="*/ 0 w 4274353"/>
              <a:gd name="connsiteY0" fmla="*/ 0 h 6085"/>
              <a:gd name="connsiteX1" fmla="*/ 4274354 w 4274353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74353" h="6085">
                <a:moveTo>
                  <a:pt x="0" y="0"/>
                </a:moveTo>
                <a:lnTo>
                  <a:pt x="4274354" y="0"/>
                </a:lnTo>
              </a:path>
            </a:pathLst>
          </a:custGeom>
          <a:ln w="12161" cap="rnd">
            <a:solidFill>
              <a:srgbClr val="E3A06B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49" name="شكل حر: شكل 55">
            <a:extLst>
              <a:ext uri="{FF2B5EF4-FFF2-40B4-BE49-F238E27FC236}">
                <a16:creationId xmlns:a16="http://schemas.microsoft.com/office/drawing/2014/main" id="{D6D781DF-6F3E-9C4E-AEDE-A4FA6783DBE6}"/>
              </a:ext>
            </a:extLst>
          </p:cNvPr>
          <p:cNvSpPr/>
          <p:nvPr/>
        </p:nvSpPr>
        <p:spPr>
          <a:xfrm>
            <a:off x="6372225" y="5068888"/>
            <a:ext cx="3206750" cy="55562"/>
          </a:xfrm>
          <a:custGeom>
            <a:avLst/>
            <a:gdLst>
              <a:gd name="connsiteX0" fmla="*/ 0 w 4274353"/>
              <a:gd name="connsiteY0" fmla="*/ 0 h 6085"/>
              <a:gd name="connsiteX1" fmla="*/ 4274354 w 4274353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74353" h="6085">
                <a:moveTo>
                  <a:pt x="0" y="0"/>
                </a:moveTo>
                <a:lnTo>
                  <a:pt x="4274354" y="0"/>
                </a:lnTo>
              </a:path>
            </a:pathLst>
          </a:custGeom>
          <a:ln w="12161" cap="rnd">
            <a:solidFill>
              <a:srgbClr val="E3A06B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50" name="شكل حر: شكل 56">
            <a:extLst>
              <a:ext uri="{FF2B5EF4-FFF2-40B4-BE49-F238E27FC236}">
                <a16:creationId xmlns:a16="http://schemas.microsoft.com/office/drawing/2014/main" id="{2FA1D7BC-8E64-4C42-A0B9-3D3155CF940D}"/>
              </a:ext>
            </a:extLst>
          </p:cNvPr>
          <p:cNvSpPr/>
          <p:nvPr/>
        </p:nvSpPr>
        <p:spPr>
          <a:xfrm>
            <a:off x="6372225" y="2132014"/>
            <a:ext cx="3194050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51" name="شكل حر: شكل 57">
            <a:extLst>
              <a:ext uri="{FF2B5EF4-FFF2-40B4-BE49-F238E27FC236}">
                <a16:creationId xmlns:a16="http://schemas.microsoft.com/office/drawing/2014/main" id="{41797773-29D4-2D41-B09D-D22915E10BBD}"/>
              </a:ext>
            </a:extLst>
          </p:cNvPr>
          <p:cNvSpPr/>
          <p:nvPr/>
        </p:nvSpPr>
        <p:spPr>
          <a:xfrm>
            <a:off x="6372225" y="2351089"/>
            <a:ext cx="3194050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52" name="شكل حر: شكل 58">
            <a:extLst>
              <a:ext uri="{FF2B5EF4-FFF2-40B4-BE49-F238E27FC236}">
                <a16:creationId xmlns:a16="http://schemas.microsoft.com/office/drawing/2014/main" id="{3D747EA0-21BD-8D45-AA50-BFF4DBB173EE}"/>
              </a:ext>
            </a:extLst>
          </p:cNvPr>
          <p:cNvSpPr/>
          <p:nvPr/>
        </p:nvSpPr>
        <p:spPr>
          <a:xfrm>
            <a:off x="6372225" y="2571751"/>
            <a:ext cx="3194050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53" name="شكل حر: شكل 59">
            <a:extLst>
              <a:ext uri="{FF2B5EF4-FFF2-40B4-BE49-F238E27FC236}">
                <a16:creationId xmlns:a16="http://schemas.microsoft.com/office/drawing/2014/main" id="{2A0DFE2C-B632-7946-8FFE-01403050F6E4}"/>
              </a:ext>
            </a:extLst>
          </p:cNvPr>
          <p:cNvSpPr/>
          <p:nvPr/>
        </p:nvSpPr>
        <p:spPr>
          <a:xfrm>
            <a:off x="6372225" y="2801939"/>
            <a:ext cx="3194050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54" name="شكل حر: شكل 60">
            <a:extLst>
              <a:ext uri="{FF2B5EF4-FFF2-40B4-BE49-F238E27FC236}">
                <a16:creationId xmlns:a16="http://schemas.microsoft.com/office/drawing/2014/main" id="{8C19B53F-ABCF-DE4E-B884-E8A293BC1057}"/>
              </a:ext>
            </a:extLst>
          </p:cNvPr>
          <p:cNvSpPr/>
          <p:nvPr/>
        </p:nvSpPr>
        <p:spPr>
          <a:xfrm>
            <a:off x="6372225" y="3021013"/>
            <a:ext cx="3194050" cy="55562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55" name="شكل حر: شكل 61">
            <a:extLst>
              <a:ext uri="{FF2B5EF4-FFF2-40B4-BE49-F238E27FC236}">
                <a16:creationId xmlns:a16="http://schemas.microsoft.com/office/drawing/2014/main" id="{912384AD-0D4C-8B4A-B73C-B05A006D9246}"/>
              </a:ext>
            </a:extLst>
          </p:cNvPr>
          <p:cNvSpPr/>
          <p:nvPr/>
        </p:nvSpPr>
        <p:spPr>
          <a:xfrm>
            <a:off x="6372225" y="3241676"/>
            <a:ext cx="3194050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56" name="شكل حر: شكل 62">
            <a:extLst>
              <a:ext uri="{FF2B5EF4-FFF2-40B4-BE49-F238E27FC236}">
                <a16:creationId xmlns:a16="http://schemas.microsoft.com/office/drawing/2014/main" id="{9B2EA197-985B-1B42-BCA8-C4C8EA616B2A}"/>
              </a:ext>
            </a:extLst>
          </p:cNvPr>
          <p:cNvSpPr/>
          <p:nvPr/>
        </p:nvSpPr>
        <p:spPr>
          <a:xfrm>
            <a:off x="6372225" y="3460751"/>
            <a:ext cx="3194050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57" name="شكل حر: شكل 63">
            <a:extLst>
              <a:ext uri="{FF2B5EF4-FFF2-40B4-BE49-F238E27FC236}">
                <a16:creationId xmlns:a16="http://schemas.microsoft.com/office/drawing/2014/main" id="{B3FDFA54-C32B-EE45-A77E-1DCA8A41E384}"/>
              </a:ext>
            </a:extLst>
          </p:cNvPr>
          <p:cNvSpPr/>
          <p:nvPr/>
        </p:nvSpPr>
        <p:spPr>
          <a:xfrm>
            <a:off x="6372225" y="3690938"/>
            <a:ext cx="3194050" cy="55562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58" name="شكل حر: شكل 64">
            <a:extLst>
              <a:ext uri="{FF2B5EF4-FFF2-40B4-BE49-F238E27FC236}">
                <a16:creationId xmlns:a16="http://schemas.microsoft.com/office/drawing/2014/main" id="{76373E72-3EAB-1B47-BF1B-34B719FB3714}"/>
              </a:ext>
            </a:extLst>
          </p:cNvPr>
          <p:cNvSpPr/>
          <p:nvPr/>
        </p:nvSpPr>
        <p:spPr>
          <a:xfrm>
            <a:off x="6372225" y="3911601"/>
            <a:ext cx="3194050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59" name="شكل حر: شكل 65">
            <a:extLst>
              <a:ext uri="{FF2B5EF4-FFF2-40B4-BE49-F238E27FC236}">
                <a16:creationId xmlns:a16="http://schemas.microsoft.com/office/drawing/2014/main" id="{0E2B0600-6EC6-BC4A-BE9E-085D92B1F329}"/>
              </a:ext>
            </a:extLst>
          </p:cNvPr>
          <p:cNvSpPr/>
          <p:nvPr/>
        </p:nvSpPr>
        <p:spPr>
          <a:xfrm>
            <a:off x="6372225" y="4130676"/>
            <a:ext cx="3194050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60" name="شكل حر: شكل 66">
            <a:extLst>
              <a:ext uri="{FF2B5EF4-FFF2-40B4-BE49-F238E27FC236}">
                <a16:creationId xmlns:a16="http://schemas.microsoft.com/office/drawing/2014/main" id="{C4955E41-067B-CB4F-B7AA-AAC83ACF46E2}"/>
              </a:ext>
            </a:extLst>
          </p:cNvPr>
          <p:cNvSpPr/>
          <p:nvPr/>
        </p:nvSpPr>
        <p:spPr>
          <a:xfrm>
            <a:off x="6372225" y="4351339"/>
            <a:ext cx="3194050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61" name="شكل حر: شكل 67">
            <a:extLst>
              <a:ext uri="{FF2B5EF4-FFF2-40B4-BE49-F238E27FC236}">
                <a16:creationId xmlns:a16="http://schemas.microsoft.com/office/drawing/2014/main" id="{895BA043-9C55-3649-98CC-2DFB876D137B}"/>
              </a:ext>
            </a:extLst>
          </p:cNvPr>
          <p:cNvSpPr/>
          <p:nvPr/>
        </p:nvSpPr>
        <p:spPr>
          <a:xfrm>
            <a:off x="6372225" y="4581526"/>
            <a:ext cx="3194050" cy="53975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62" name="شكل حر: شكل 68">
            <a:extLst>
              <a:ext uri="{FF2B5EF4-FFF2-40B4-BE49-F238E27FC236}">
                <a16:creationId xmlns:a16="http://schemas.microsoft.com/office/drawing/2014/main" id="{F6F382F0-E84C-EC42-9C82-1A24D64DBA36}"/>
              </a:ext>
            </a:extLst>
          </p:cNvPr>
          <p:cNvSpPr/>
          <p:nvPr/>
        </p:nvSpPr>
        <p:spPr>
          <a:xfrm>
            <a:off x="6372225" y="4800601"/>
            <a:ext cx="3194050" cy="55563"/>
          </a:xfrm>
          <a:custGeom>
            <a:avLst/>
            <a:gdLst>
              <a:gd name="connsiteX0" fmla="*/ 0 w 4257375"/>
              <a:gd name="connsiteY0" fmla="*/ 0 h 6085"/>
              <a:gd name="connsiteX1" fmla="*/ 4257376 w 4257375"/>
              <a:gd name="connsiteY1" fmla="*/ 0 h 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57375" h="6085">
                <a:moveTo>
                  <a:pt x="0" y="0"/>
                </a:moveTo>
                <a:lnTo>
                  <a:pt x="4257376" y="0"/>
                </a:lnTo>
              </a:path>
            </a:pathLst>
          </a:custGeom>
          <a:ln w="6080" cap="rnd">
            <a:solidFill>
              <a:srgbClr val="86CFD6"/>
            </a:solidFill>
            <a:prstDash val="solid"/>
            <a:miter/>
          </a:ln>
        </p:spPr>
        <p:txBody>
          <a:bodyPr rtlCol="1" anchor="ctr"/>
          <a:lstStyle/>
          <a:p>
            <a:pPr>
              <a:defRPr/>
            </a:pPr>
            <a:endParaRPr lang="ar-EG" sz="1350"/>
          </a:p>
        </p:txBody>
      </p:sp>
      <p:sp>
        <p:nvSpPr>
          <p:cNvPr id="19505" name="مربع نص 105">
            <a:extLst>
              <a:ext uri="{FF2B5EF4-FFF2-40B4-BE49-F238E27FC236}">
                <a16:creationId xmlns:a16="http://schemas.microsoft.com/office/drawing/2014/main" id="{3E1DC70E-7589-E347-A0C3-D212009D2E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80463" y="5137151"/>
            <a:ext cx="73501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0"/>
              </a:spcBef>
              <a:buFontTx/>
              <a:buNone/>
            </a:pPr>
            <a:r>
              <a:rPr lang="ar-EG" altLang="ar-SA" sz="1200">
                <a:solidFill>
                  <a:srgbClr val="E3A06B"/>
                </a:solidFill>
                <a:ea typeface="AdvertisingLight"/>
                <a:cs typeface="AdvertisingLight"/>
              </a:rPr>
              <a:t>1</a:t>
            </a:r>
          </a:p>
        </p:txBody>
      </p:sp>
      <p:sp>
        <p:nvSpPr>
          <p:cNvPr id="19506" name="مربع نص 106">
            <a:extLst>
              <a:ext uri="{FF2B5EF4-FFF2-40B4-BE49-F238E27FC236}">
                <a16:creationId xmlns:a16="http://schemas.microsoft.com/office/drawing/2014/main" id="{60DD0E01-36F4-1F44-88B2-B800CA5980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62538" y="5138739"/>
            <a:ext cx="73501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0"/>
              </a:spcBef>
              <a:buFontTx/>
              <a:buNone/>
            </a:pPr>
            <a:r>
              <a:rPr lang="ar-EG" altLang="ar-SA" sz="1200">
                <a:solidFill>
                  <a:srgbClr val="E3A06B"/>
                </a:solidFill>
                <a:ea typeface="AdvertisingLight"/>
                <a:cs typeface="AdvertisingLight"/>
              </a:rPr>
              <a:t>2</a:t>
            </a:r>
          </a:p>
        </p:txBody>
      </p:sp>
      <p:pic>
        <p:nvPicPr>
          <p:cNvPr id="66" name="صورة 65">
            <a:hlinkClick r:id="rId7" action="ppaction://hlinksldjump"/>
            <a:extLst>
              <a:ext uri="{FF2B5EF4-FFF2-40B4-BE49-F238E27FC236}">
                <a16:creationId xmlns:a16="http://schemas.microsoft.com/office/drawing/2014/main" id="{30286093-65DF-C849-A2FD-C02E41C0BFA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30102" y="824175"/>
            <a:ext cx="405748" cy="579723"/>
          </a:xfrm>
          <a:prstGeom prst="rect">
            <a:avLst/>
          </a:prstGeom>
          <a:effectLst>
            <a:glow rad="152400">
              <a:schemeClr val="accent1">
                <a:alpha val="0"/>
              </a:schemeClr>
            </a:glow>
            <a:softEdge rad="0"/>
          </a:effectLst>
        </p:spPr>
      </p:pic>
      <p:pic>
        <p:nvPicPr>
          <p:cNvPr id="19508" name="Picture 37">
            <a:extLst>
              <a:ext uri="{FF2B5EF4-FFF2-40B4-BE49-F238E27FC236}">
                <a16:creationId xmlns:a16="http://schemas.microsoft.com/office/drawing/2014/main" id="{6FEC4889-4591-CD42-9DD9-9471E7D02DA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58" b="-17044"/>
          <a:stretch/>
        </p:blipFill>
        <p:spPr bwMode="auto">
          <a:xfrm>
            <a:off x="8011319" y="168275"/>
            <a:ext cx="2488406" cy="65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1703" name="Rectangle 87">
            <a:extLst>
              <a:ext uri="{FF2B5EF4-FFF2-40B4-BE49-F238E27FC236}">
                <a16:creationId xmlns:a16="http://schemas.microsoft.com/office/drawing/2014/main" id="{BAD3960B-ADD0-1748-A65E-A7C266BC05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16300" y="1090614"/>
            <a:ext cx="5562600" cy="649287"/>
          </a:xfrm>
          <a:prstGeom prst="rect">
            <a:avLst/>
          </a:prstGeom>
          <a:solidFill>
            <a:schemeClr val="bg1"/>
          </a:solidFill>
          <a:ln w="57150" cmpd="thinThick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ar-SA" altLang="ar-SA" sz="2400"/>
              <a:t>حلل وحيدة الحد  ــ ٣٨ رب</a:t>
            </a:r>
            <a:r>
              <a:rPr lang="ar-SA" altLang="ar-SA" baseline="30000"/>
              <a:t>٢</a:t>
            </a:r>
            <a:r>
              <a:rPr lang="ar-SA" altLang="ar-SA" sz="2400"/>
              <a:t>ن</a:t>
            </a:r>
            <a:r>
              <a:rPr lang="ar-SA" altLang="ar-SA" baseline="30000"/>
              <a:t>٢</a:t>
            </a:r>
            <a:r>
              <a:rPr lang="ar-SA" altLang="ar-SA" sz="2400"/>
              <a:t> تحليلا تاما .</a:t>
            </a:r>
          </a:p>
        </p:txBody>
      </p:sp>
      <p:grpSp>
        <p:nvGrpSpPr>
          <p:cNvPr id="111704" name="Group 88">
            <a:extLst>
              <a:ext uri="{FF2B5EF4-FFF2-40B4-BE49-F238E27FC236}">
                <a16:creationId xmlns:a16="http://schemas.microsoft.com/office/drawing/2014/main" id="{481682B6-A31B-2F46-B031-981C7F4C900C}"/>
              </a:ext>
            </a:extLst>
          </p:cNvPr>
          <p:cNvGrpSpPr>
            <a:grpSpLocks/>
          </p:cNvGrpSpPr>
          <p:nvPr/>
        </p:nvGrpSpPr>
        <p:grpSpPr bwMode="auto">
          <a:xfrm>
            <a:off x="3413126" y="2457451"/>
            <a:ext cx="6049963" cy="2665413"/>
            <a:chOff x="1678" y="1456"/>
            <a:chExt cx="3811" cy="1679"/>
          </a:xfrm>
        </p:grpSpPr>
        <p:sp>
          <p:nvSpPr>
            <p:cNvPr id="19520" name="Rectangle 89">
              <a:extLst>
                <a:ext uri="{FF2B5EF4-FFF2-40B4-BE49-F238E27FC236}">
                  <a16:creationId xmlns:a16="http://schemas.microsoft.com/office/drawing/2014/main" id="{D72F36FF-45C0-BE48-B620-71E182FD98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78" y="1456"/>
              <a:ext cx="3811" cy="1679"/>
            </a:xfrm>
            <a:prstGeom prst="rect">
              <a:avLst/>
            </a:prstGeom>
            <a:solidFill>
              <a:schemeClr val="bg1"/>
            </a:solidFill>
            <a:ln w="38100" cmpd="dbl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endParaRPr lang="ar-SA" altLang="ar-SA" sz="1800"/>
            </a:p>
          </p:txBody>
        </p:sp>
        <p:sp>
          <p:nvSpPr>
            <p:cNvPr id="19521" name="Line 90">
              <a:extLst>
                <a:ext uri="{FF2B5EF4-FFF2-40B4-BE49-F238E27FC236}">
                  <a16:creationId xmlns:a16="http://schemas.microsoft.com/office/drawing/2014/main" id="{CDA65755-A8F2-2240-A5D6-4F0E1DD69CE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678" y="2137"/>
              <a:ext cx="3811" cy="0"/>
            </a:xfrm>
            <a:prstGeom prst="line">
              <a:avLst/>
            </a:prstGeom>
            <a:noFill/>
            <a:ln w="38100" cmpd="dbl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ar-SA"/>
            </a:p>
          </p:txBody>
        </p:sp>
      </p:grpSp>
      <p:sp>
        <p:nvSpPr>
          <p:cNvPr id="5207" name="Text Box 87">
            <a:extLst>
              <a:ext uri="{FF2B5EF4-FFF2-40B4-BE49-F238E27FC236}">
                <a16:creationId xmlns:a16="http://schemas.microsoft.com/office/drawing/2014/main" id="{89F667DD-FD41-624E-9404-AAE77F7A2A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31064" y="2797176"/>
            <a:ext cx="2124075" cy="442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9933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rtl="0" eaLnBrk="1" hangingPunct="1">
              <a:spcBef>
                <a:spcPct val="50000"/>
              </a:spcBef>
              <a:buFontTx/>
              <a:buNone/>
            </a:pPr>
            <a:r>
              <a:rPr lang="ar-SA" altLang="ar-SA" sz="2300">
                <a:solidFill>
                  <a:schemeClr val="accent2"/>
                </a:solidFill>
              </a:rPr>
              <a:t>ــ ٣٨</a:t>
            </a:r>
            <a:r>
              <a:rPr lang="ar-SA" altLang="ar-SA" sz="2300"/>
              <a:t>  ر ب</a:t>
            </a:r>
            <a:r>
              <a:rPr lang="ar-SA" altLang="ar-SA" baseline="30000"/>
              <a:t>٢</a:t>
            </a:r>
            <a:r>
              <a:rPr lang="ar-SA" altLang="ar-SA" sz="2300"/>
              <a:t>  </a:t>
            </a:r>
            <a:r>
              <a:rPr lang="ar-SA" altLang="ar-SA" sz="2300">
                <a:solidFill>
                  <a:srgbClr val="008000"/>
                </a:solidFill>
              </a:rPr>
              <a:t>ن</a:t>
            </a:r>
            <a:r>
              <a:rPr lang="ar-SA" altLang="ar-SA" baseline="30000">
                <a:solidFill>
                  <a:srgbClr val="008000"/>
                </a:solidFill>
              </a:rPr>
              <a:t>٢</a:t>
            </a:r>
          </a:p>
        </p:txBody>
      </p:sp>
      <p:sp>
        <p:nvSpPr>
          <p:cNvPr id="2" name="Text Box 87">
            <a:extLst>
              <a:ext uri="{FF2B5EF4-FFF2-40B4-BE49-F238E27FC236}">
                <a16:creationId xmlns:a16="http://schemas.microsoft.com/office/drawing/2014/main" id="{B68AEAC5-4BFC-EF43-B504-8FA57106AE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18400" y="4057651"/>
            <a:ext cx="1836738" cy="442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9933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rtl="0" eaLnBrk="1" hangingPunct="1">
              <a:spcBef>
                <a:spcPct val="50000"/>
              </a:spcBef>
              <a:buFontTx/>
              <a:buNone/>
            </a:pPr>
            <a:r>
              <a:rPr lang="ar-SA" altLang="ar-SA" sz="2300">
                <a:solidFill>
                  <a:schemeClr val="accent2"/>
                </a:solidFill>
              </a:rPr>
              <a:t>ــ ١ × ٢ × ١٩</a:t>
            </a:r>
            <a:endParaRPr lang="ar-SA" altLang="ar-SA" sz="2300" baseline="36000">
              <a:solidFill>
                <a:schemeClr val="accent2"/>
              </a:solidFill>
            </a:endParaRPr>
          </a:p>
        </p:txBody>
      </p:sp>
      <p:sp>
        <p:nvSpPr>
          <p:cNvPr id="3" name="Text Box 87">
            <a:extLst>
              <a:ext uri="{FF2B5EF4-FFF2-40B4-BE49-F238E27FC236}">
                <a16:creationId xmlns:a16="http://schemas.microsoft.com/office/drawing/2014/main" id="{490E19FE-670A-8443-AAAE-C6674D1C7E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60006" y="4070446"/>
            <a:ext cx="968377" cy="446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9933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rtl="0" eaLnBrk="1" hangingPunct="1">
              <a:spcBef>
                <a:spcPct val="50000"/>
              </a:spcBef>
              <a:buFontTx/>
              <a:buNone/>
            </a:pPr>
            <a:r>
              <a:rPr lang="ar-SA" altLang="ar-SA" sz="2300" dirty="0">
                <a:solidFill>
                  <a:srgbClr val="A50021"/>
                </a:solidFill>
              </a:rPr>
              <a:t>× </a:t>
            </a:r>
            <a:r>
              <a:rPr lang="ar-SA" altLang="ar-SA" sz="2300" dirty="0" err="1">
                <a:solidFill>
                  <a:srgbClr val="A50021"/>
                </a:solidFill>
              </a:rPr>
              <a:t>ر</a:t>
            </a:r>
            <a:endParaRPr lang="ar-SA" altLang="ar-SA" sz="2300" baseline="36000" dirty="0">
              <a:solidFill>
                <a:srgbClr val="A50021"/>
              </a:solidFill>
            </a:endParaRPr>
          </a:p>
        </p:txBody>
      </p:sp>
      <p:sp>
        <p:nvSpPr>
          <p:cNvPr id="4" name="Text Box 87">
            <a:extLst>
              <a:ext uri="{FF2B5EF4-FFF2-40B4-BE49-F238E27FC236}">
                <a16:creationId xmlns:a16="http://schemas.microsoft.com/office/drawing/2014/main" id="{88AF2CC8-72F3-A34C-8F39-E136541103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3464" y="4068763"/>
            <a:ext cx="1189037" cy="44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9933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rtl="0" eaLnBrk="1" hangingPunct="1">
              <a:spcBef>
                <a:spcPct val="50000"/>
              </a:spcBef>
              <a:buFontTx/>
              <a:buNone/>
            </a:pPr>
            <a:r>
              <a:rPr lang="ar-SA" altLang="ar-SA" sz="2300"/>
              <a:t>× ب × ب</a:t>
            </a:r>
            <a:endParaRPr lang="ar-SA" altLang="ar-SA" sz="2300" baseline="36000"/>
          </a:p>
        </p:txBody>
      </p:sp>
      <p:sp>
        <p:nvSpPr>
          <p:cNvPr id="111711" name="AutoShape 95">
            <a:extLst>
              <a:ext uri="{FF2B5EF4-FFF2-40B4-BE49-F238E27FC236}">
                <a16:creationId xmlns:a16="http://schemas.microsoft.com/office/drawing/2014/main" id="{00477FF7-4F94-424C-9840-A731AB2FFD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70926" y="2674938"/>
            <a:ext cx="720725" cy="576262"/>
          </a:xfrm>
          <a:prstGeom prst="wedgeRoundRectCallout">
            <a:avLst>
              <a:gd name="adj1" fmla="val -68500"/>
              <a:gd name="adj2" fmla="val 178375"/>
              <a:gd name="adj3" fmla="val 16667"/>
            </a:avLst>
          </a:prstGeom>
          <a:noFill/>
          <a:ln w="28575" algn="ctr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9933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endParaRPr lang="en-US" altLang="ar-SA" sz="1800"/>
          </a:p>
        </p:txBody>
      </p:sp>
      <p:sp>
        <p:nvSpPr>
          <p:cNvPr id="111712" name="AutoShape 96">
            <a:extLst>
              <a:ext uri="{FF2B5EF4-FFF2-40B4-BE49-F238E27FC236}">
                <a16:creationId xmlns:a16="http://schemas.microsoft.com/office/drawing/2014/main" id="{A55DDA4A-5A12-3E47-8E90-8A1E4250AE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24851" y="2693988"/>
            <a:ext cx="301625" cy="576262"/>
          </a:xfrm>
          <a:prstGeom prst="wedgeRoundRectCallout">
            <a:avLst>
              <a:gd name="adj1" fmla="val -331051"/>
              <a:gd name="adj2" fmla="val 175620"/>
              <a:gd name="adj3" fmla="val 16667"/>
            </a:avLst>
          </a:prstGeom>
          <a:noFill/>
          <a:ln w="28575" algn="ctr">
            <a:solidFill>
              <a:srgbClr val="A5002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9933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endParaRPr lang="en-US" altLang="ar-SA" sz="1800"/>
          </a:p>
        </p:txBody>
      </p:sp>
      <p:sp>
        <p:nvSpPr>
          <p:cNvPr id="111713" name="AutoShape 97">
            <a:extLst>
              <a:ext uri="{FF2B5EF4-FFF2-40B4-BE49-F238E27FC236}">
                <a16:creationId xmlns:a16="http://schemas.microsoft.com/office/drawing/2014/main" id="{EEDC9F00-F6F1-7947-B310-2BE4D2ACB1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99401" y="2693988"/>
            <a:ext cx="504825" cy="576262"/>
          </a:xfrm>
          <a:prstGeom prst="wedgeRoundRectCallout">
            <a:avLst>
              <a:gd name="adj1" fmla="val -276731"/>
              <a:gd name="adj2" fmla="val 188569"/>
              <a:gd name="adj3" fmla="val 16667"/>
            </a:avLst>
          </a:prstGeom>
          <a:noFill/>
          <a:ln w="2857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9933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endParaRPr lang="en-US" altLang="ar-SA" sz="1800"/>
          </a:p>
        </p:txBody>
      </p:sp>
      <p:sp>
        <p:nvSpPr>
          <p:cNvPr id="5" name="Text Box 87">
            <a:extLst>
              <a:ext uri="{FF2B5EF4-FFF2-40B4-BE49-F238E27FC236}">
                <a16:creationId xmlns:a16="http://schemas.microsoft.com/office/drawing/2014/main" id="{56BCBEB9-57AA-8543-ABF6-F5E621CAC0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33964" y="4065588"/>
            <a:ext cx="1189037" cy="44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9933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rtl="0" eaLnBrk="1" hangingPunct="1">
              <a:spcBef>
                <a:spcPct val="50000"/>
              </a:spcBef>
              <a:buFontTx/>
              <a:buNone/>
            </a:pPr>
            <a:r>
              <a:rPr lang="ar-SA" altLang="ar-SA" sz="2300">
                <a:solidFill>
                  <a:srgbClr val="008000"/>
                </a:solidFill>
              </a:rPr>
              <a:t>× ن × ن</a:t>
            </a:r>
            <a:endParaRPr lang="ar-SA" altLang="ar-SA" sz="2300" baseline="36000">
              <a:solidFill>
                <a:srgbClr val="008000"/>
              </a:solidFill>
            </a:endParaRPr>
          </a:p>
        </p:txBody>
      </p:sp>
      <p:sp>
        <p:nvSpPr>
          <p:cNvPr id="111715" name="AutoShape 99">
            <a:extLst>
              <a:ext uri="{FF2B5EF4-FFF2-40B4-BE49-F238E27FC236}">
                <a16:creationId xmlns:a16="http://schemas.microsoft.com/office/drawing/2014/main" id="{BC524CE1-0F29-E348-A323-CB855215DF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46964" y="2693988"/>
            <a:ext cx="504825" cy="576262"/>
          </a:xfrm>
          <a:prstGeom prst="wedgeRoundRectCallout">
            <a:avLst>
              <a:gd name="adj1" fmla="val -390565"/>
              <a:gd name="adj2" fmla="val 191046"/>
              <a:gd name="adj3" fmla="val 16667"/>
            </a:avLst>
          </a:prstGeom>
          <a:noFill/>
          <a:ln w="28575" algn="ctr">
            <a:solidFill>
              <a:srgbClr val="008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9933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endParaRPr lang="en-US" altLang="ar-SA" sz="1800"/>
          </a:p>
        </p:txBody>
      </p:sp>
      <p:sp>
        <p:nvSpPr>
          <p:cNvPr id="67" name="مربع نص 66">
            <a:extLst>
              <a:ext uri="{FF2B5EF4-FFF2-40B4-BE49-F238E27FC236}">
                <a16:creationId xmlns:a16="http://schemas.microsoft.com/office/drawing/2014/main" id="{D03AE085-57CA-994D-9CB1-80A330386173}"/>
              </a:ext>
            </a:extLst>
          </p:cNvPr>
          <p:cNvSpPr txBox="1"/>
          <p:nvPr/>
        </p:nvSpPr>
        <p:spPr>
          <a:xfrm>
            <a:off x="10271664" y="297712"/>
            <a:ext cx="1179601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/>
              <a:t>٢/صـ٦١</a:t>
            </a:r>
          </a:p>
        </p:txBody>
      </p:sp>
      <p:pic>
        <p:nvPicPr>
          <p:cNvPr id="68" name="صورة 67">
            <a:extLst>
              <a:ext uri="{FF2B5EF4-FFF2-40B4-BE49-F238E27FC236}">
                <a16:creationId xmlns:a16="http://schemas.microsoft.com/office/drawing/2014/main" id="{AD5A9F14-8F14-414B-89FD-AA5F2131C919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alphaModFix amt="50000"/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artisticGlowEdges/>
                    </a14:imgEffect>
                  </a14:imgLayer>
                </a14:imgProps>
              </a:ext>
            </a:extLst>
          </a:blip>
          <a:srcRect b="25551"/>
          <a:stretch/>
        </p:blipFill>
        <p:spPr>
          <a:xfrm>
            <a:off x="2619854" y="5246259"/>
            <a:ext cx="1433033" cy="1016116"/>
          </a:xfrm>
          <a:prstGeom prst="rect">
            <a:avLst/>
          </a:prstGeom>
          <a:ln>
            <a:noFill/>
          </a:ln>
        </p:spPr>
      </p:pic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D4CBB83E-A403-E763-0CE5-3BBB99E5B9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A3627-5448-6340-AE5D-967BA302A46C}" type="slidenum">
              <a:rPr lang="ar-SA" smtClean="0"/>
              <a:t>295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5778427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17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17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117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4" dur="1000"/>
                                        <p:tgtEl>
                                          <p:spTgt spid="1117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2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2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52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1000"/>
                                        <p:tgtEl>
                                          <p:spTgt spid="1117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18" presetClass="exit" presetSubtype="1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37" dur="1000"/>
                                        <p:tgtEl>
                                          <p:spTgt spid="1117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1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1000"/>
                                        <p:tgtEl>
                                          <p:spTgt spid="1117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8" presetClass="exit" presetSubtype="1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54" dur="1000"/>
                                        <p:tgtEl>
                                          <p:spTgt spid="1117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1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7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1000"/>
                                        <p:tgtEl>
                                          <p:spTgt spid="1117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18" presetClass="exit" presetSubtype="1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71" dur="1000"/>
                                        <p:tgtEl>
                                          <p:spTgt spid="1117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17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7" dur="1000"/>
                                        <p:tgtEl>
                                          <p:spTgt spid="1117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 nodeType="clickPar">
                      <p:stCondLst>
                        <p:cond delay="indefinite"/>
                      </p:stCondLst>
                      <p:childTnLst>
                        <p:par>
                          <p:cTn id="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8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 nodeType="clickPar">
                      <p:stCondLst>
                        <p:cond delay="indefinite"/>
                      </p:stCondLst>
                      <p:childTnLst>
                        <p:par>
                          <p:cTn id="8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7" presetID="18" presetClass="exit" presetSubtype="1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88" dur="1000"/>
                                        <p:tgtEl>
                                          <p:spTgt spid="1117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1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703" grpId="0" animBg="1"/>
      <p:bldP spid="2" grpId="0"/>
      <p:bldP spid="3" grpId="0"/>
      <p:bldP spid="4" grpId="0"/>
      <p:bldP spid="111711" grpId="0" animBg="1"/>
      <p:bldP spid="111711" grpId="1" animBg="1"/>
      <p:bldP spid="111712" grpId="0" animBg="1"/>
      <p:bldP spid="111712" grpId="1" animBg="1"/>
      <p:bldP spid="111713" grpId="0" animBg="1"/>
      <p:bldP spid="111713" grpId="1" animBg="1"/>
      <p:bldP spid="5" grpId="0"/>
      <p:bldP spid="111715" grpId="0" animBg="1"/>
      <p:bldP spid="111715" grpId="1" animBg="1"/>
    </p:bldLst>
  </p:timing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324</TotalTime>
  <Words>1088</Words>
  <Application>Microsoft Macintosh PowerPoint</Application>
  <PresentationFormat>شاشة عريضة</PresentationFormat>
  <Paragraphs>319</Paragraphs>
  <Slides>22</Slides>
  <Notes>1</Notes>
  <HiddenSlides>0</HiddenSlides>
  <MMClips>1</MMClips>
  <ScaleCrop>false</ScaleCrop>
  <HeadingPairs>
    <vt:vector size="6" baseType="variant">
      <vt:variant>
        <vt:lpstr>الخطوط المستخدمة</vt:lpstr>
      </vt:variant>
      <vt:variant>
        <vt:i4>6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22</vt:i4>
      </vt:variant>
    </vt:vector>
  </HeadingPairs>
  <TitlesOfParts>
    <vt:vector size="29" baseType="lpstr">
      <vt:lpstr>18 Khebrat Musamim</vt:lpstr>
      <vt:lpstr>Arial</vt:lpstr>
      <vt:lpstr>Beirut</vt:lpstr>
      <vt:lpstr>Calibri</vt:lpstr>
      <vt:lpstr>Calibri Light</vt:lpstr>
      <vt:lpstr>Comic Sans MS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بتول فاضل</dc:creator>
  <cp:lastModifiedBy>بتول فاضل</cp:lastModifiedBy>
  <cp:revision>25</cp:revision>
  <dcterms:created xsi:type="dcterms:W3CDTF">2021-02-05T19:33:58Z</dcterms:created>
  <dcterms:modified xsi:type="dcterms:W3CDTF">2022-05-17T06:47:26Z</dcterms:modified>
</cp:coreProperties>
</file>