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309" rtl="1" saveSubsetFonts="1">
  <p:sldMasterIdLst>
    <p:sldMasterId id="2147483648" r:id="rId1"/>
  </p:sldMasterIdLst>
  <p:notesMasterIdLst>
    <p:notesMasterId r:id="rId40"/>
  </p:notesMasterIdLst>
  <p:sldIdLst>
    <p:sldId id="256" r:id="rId2"/>
    <p:sldId id="493" r:id="rId3"/>
    <p:sldId id="280" r:id="rId4"/>
    <p:sldId id="258" r:id="rId5"/>
    <p:sldId id="279" r:id="rId6"/>
    <p:sldId id="281" r:id="rId7"/>
    <p:sldId id="282" r:id="rId8"/>
    <p:sldId id="283" r:id="rId9"/>
    <p:sldId id="287" r:id="rId10"/>
    <p:sldId id="284" r:id="rId11"/>
    <p:sldId id="285" r:id="rId12"/>
    <p:sldId id="286" r:id="rId13"/>
    <p:sldId id="288" r:id="rId14"/>
    <p:sldId id="289" r:id="rId15"/>
    <p:sldId id="290" r:id="rId16"/>
    <p:sldId id="291" r:id="rId17"/>
    <p:sldId id="292" r:id="rId18"/>
    <p:sldId id="293" r:id="rId19"/>
    <p:sldId id="295" r:id="rId20"/>
    <p:sldId id="296" r:id="rId21"/>
    <p:sldId id="297" r:id="rId22"/>
    <p:sldId id="298" r:id="rId23"/>
    <p:sldId id="299" r:id="rId24"/>
    <p:sldId id="300" r:id="rId25"/>
    <p:sldId id="301" r:id="rId26"/>
    <p:sldId id="302" r:id="rId27"/>
    <p:sldId id="303" r:id="rId28"/>
    <p:sldId id="304" r:id="rId29"/>
    <p:sldId id="294" r:id="rId30"/>
    <p:sldId id="305" r:id="rId31"/>
    <p:sldId id="306" r:id="rId32"/>
    <p:sldId id="307" r:id="rId33"/>
    <p:sldId id="308" r:id="rId34"/>
    <p:sldId id="309" r:id="rId35"/>
    <p:sldId id="310" r:id="rId36"/>
    <p:sldId id="311" r:id="rId37"/>
    <p:sldId id="312" r:id="rId38"/>
    <p:sldId id="494" r:id="rId39"/>
  </p:sldIdLst>
  <p:sldSz cx="9144000" cy="6858000" type="screen4x3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نمط متوسط 2 - تميي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FECB4D8-DB02-4DC6-A0A2-4F2EBAE1DC90}" styleName="نمط متوسط 1 - تمييز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0660B408-B3CF-4A94-85FC-2B1E0A45F4A2}" styleName="نمط داكن 2 - تمييز 1/تمييز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843"/>
    <p:restoredTop sz="94648"/>
  </p:normalViewPr>
  <p:slideViewPr>
    <p:cSldViewPr>
      <p:cViewPr varScale="1">
        <p:scale>
          <a:sx n="117" d="100"/>
          <a:sy n="117" d="100"/>
        </p:scale>
        <p:origin x="560" y="4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3F435F79-4090-4101-89A7-431452577512}" type="datetimeFigureOut">
              <a:rPr lang="ar-SA" smtClean="0"/>
              <a:pPr/>
              <a:t>19 شوال، 1443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0774268A-5901-41B8-9CA2-6A5F4F6B6BFD}" type="slidenum">
              <a:rPr lang="ar-SA" smtClean="0"/>
              <a:pPr/>
              <a:t>‹#›</a:t>
            </a:fld>
            <a:endParaRPr lang="ar-S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defTabSz="914400" rtl="0" eaLnBrk="1" latinLnBrk="0" hangingPunct="1"/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E9E7C7-910A-804E-98B6-339C29CC0BE8}" type="slidenum">
              <a:rPr lang="ar-SA" smtClean="0"/>
              <a:t>309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403525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74268A-5901-41B8-9CA2-6A5F4F6B6BFD}" type="slidenum">
              <a:rPr lang="ar-SA" smtClean="0"/>
              <a:pPr/>
              <a:t>311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7861184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74268A-5901-41B8-9CA2-6A5F4F6B6BFD}" type="slidenum">
              <a:rPr lang="ar-SA" smtClean="0"/>
              <a:pPr/>
              <a:t>325</a:t>
            </a:fld>
            <a:endParaRPr lang="ar-SA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/>
              <a:t>انقر لتحرير نمط العنوان الثانوي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A6B69-85CC-7D41-8EB4-E932A421A27D}" type="datetime1">
              <a:rPr lang="ar-SA" smtClean="0"/>
              <a:t>19 شوال، 1443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327C1-2275-4E9A-BB1F-123345649A01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B7CFF2-7EA5-F24A-B1D9-50C609FD32D5}" type="datetime1">
              <a:rPr lang="ar-SA" smtClean="0"/>
              <a:t>19 شوال، 1443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327C1-2275-4E9A-BB1F-123345649A01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DF585-F1B3-6541-92F5-11BA344B1D60}" type="datetime1">
              <a:rPr lang="ar-SA" smtClean="0"/>
              <a:t>19 شوال، 1443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327C1-2275-4E9A-BB1F-123345649A01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D16968-6E1A-8F40-8686-F562CB0FF04F}" type="datetime1">
              <a:rPr lang="ar-SA" smtClean="0"/>
              <a:t>19 شوال، 1443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327C1-2275-4E9A-BB1F-123345649A01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59EF20-0B35-E54B-9697-AEF14E42F8D1}" type="datetime1">
              <a:rPr lang="ar-SA" smtClean="0"/>
              <a:t>19 شوال، 1443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327C1-2275-4E9A-BB1F-123345649A01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0086CF-0AD6-5D44-BF1D-96D213612988}" type="datetime1">
              <a:rPr lang="ar-SA" smtClean="0"/>
              <a:t>19 شوال، 1443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327C1-2275-4E9A-BB1F-123345649A01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BC2BF-680C-AD4F-AA15-EAA2FA34F549}" type="datetime1">
              <a:rPr lang="ar-SA" smtClean="0"/>
              <a:t>19 شوال، 1443</a:t>
            </a:fld>
            <a:endParaRPr lang="ar-SA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327C1-2275-4E9A-BB1F-123345649A01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0F2F2-B449-EE4E-8B4C-455D990BC25E}" type="datetime1">
              <a:rPr lang="ar-SA" smtClean="0"/>
              <a:t>19 شوال، 1443</a:t>
            </a:fld>
            <a:endParaRPr lang="ar-SA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327C1-2275-4E9A-BB1F-123345649A01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161320-7DE8-A54D-8FB4-27502CA11680}" type="datetime1">
              <a:rPr lang="ar-SA" smtClean="0"/>
              <a:t>19 شوال، 1443</a:t>
            </a:fld>
            <a:endParaRPr lang="ar-SA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327C1-2275-4E9A-BB1F-123345649A01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9F411-5C21-1948-B1A3-745259F6D10F}" type="datetime1">
              <a:rPr lang="ar-SA" smtClean="0"/>
              <a:t>19 شوال، 1443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327C1-2275-4E9A-BB1F-123345649A01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226F0B-FC82-544B-883B-166ECD634FAC}" type="datetime1">
              <a:rPr lang="ar-SA" smtClean="0"/>
              <a:t>19 شوال، 1443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327C1-2275-4E9A-BB1F-123345649A01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04C0F3-7621-3546-AE83-FE02D3C0CE79}" type="datetime1">
              <a:rPr lang="ar-SA" smtClean="0"/>
              <a:t>19 شوال، 1443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0327C1-2275-4E9A-BB1F-123345649A01}" type="slidenum">
              <a:rPr lang="ar-SA" smtClean="0"/>
              <a:pPr/>
              <a:t>‹#›</a:t>
            </a:fld>
            <a:endParaRPr lang="ar-S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hf hdr="0" ftr="0" dt="0"/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.png"/><Relationship Id="rId18" Type="http://schemas.openxmlformats.org/officeDocument/2006/relationships/image" Target="../media/image9.png"/><Relationship Id="rId26" Type="http://schemas.openxmlformats.org/officeDocument/2006/relationships/image" Target="../media/image14.gif"/><Relationship Id="rId39" Type="http://schemas.openxmlformats.org/officeDocument/2006/relationships/image" Target="../media/image22.jpg"/><Relationship Id="rId21" Type="http://schemas.openxmlformats.org/officeDocument/2006/relationships/image" Target="../media/image11.png"/><Relationship Id="rId34" Type="http://schemas.openxmlformats.org/officeDocument/2006/relationships/hyperlink" Target="https://pixabay.com/en/school-back-background-isolated-970325/" TargetMode="External"/><Relationship Id="rId42" Type="http://schemas.openxmlformats.org/officeDocument/2006/relationships/image" Target="../media/image24.jpeg"/><Relationship Id="rId7" Type="http://schemas.openxmlformats.org/officeDocument/2006/relationships/image" Target="../media/image3.png"/><Relationship Id="rId2" Type="http://schemas.openxmlformats.org/officeDocument/2006/relationships/video" Target="../media/media1.mp4"/><Relationship Id="rId16" Type="http://schemas.openxmlformats.org/officeDocument/2006/relationships/hyperlink" Target="http://www.pngall.com/books-png/download/23159" TargetMode="External"/><Relationship Id="rId29" Type="http://schemas.openxmlformats.org/officeDocument/2006/relationships/image" Target="../media/image17.jpg"/><Relationship Id="rId1" Type="http://schemas.microsoft.com/office/2007/relationships/media" Target="../media/media1.mp4"/><Relationship Id="rId6" Type="http://schemas.openxmlformats.org/officeDocument/2006/relationships/image" Target="../media/image2.jpg"/><Relationship Id="rId11" Type="http://schemas.openxmlformats.org/officeDocument/2006/relationships/image" Target="../media/image5.png"/><Relationship Id="rId24" Type="http://schemas.openxmlformats.org/officeDocument/2006/relationships/hyperlink" Target="https://pngimg.com/download/57676" TargetMode="External"/><Relationship Id="rId32" Type="http://schemas.openxmlformats.org/officeDocument/2006/relationships/hyperlink" Target="https://openclipart.org/detail/58447/an-office-desk-by-sheikh_tuhin" TargetMode="External"/><Relationship Id="rId37" Type="http://schemas.openxmlformats.org/officeDocument/2006/relationships/image" Target="../media/image21.png"/><Relationship Id="rId40" Type="http://schemas.openxmlformats.org/officeDocument/2006/relationships/hyperlink" Target="https://gadgetsin.com/samsung-galaxy-book-2018-touchscreen-tablet-laptop.htm" TargetMode="External"/><Relationship Id="rId45" Type="http://schemas.microsoft.com/office/2007/relationships/hdphoto" Target="../media/hdphoto1.wdp"/><Relationship Id="rId5" Type="http://schemas.openxmlformats.org/officeDocument/2006/relationships/image" Target="../media/image1.jpeg"/><Relationship Id="rId15" Type="http://schemas.openxmlformats.org/officeDocument/2006/relationships/image" Target="../media/image7.png"/><Relationship Id="rId23" Type="http://schemas.openxmlformats.org/officeDocument/2006/relationships/image" Target="../media/image12.png"/><Relationship Id="rId28" Type="http://schemas.openxmlformats.org/officeDocument/2006/relationships/image" Target="../media/image16.jpeg"/><Relationship Id="rId36" Type="http://schemas.openxmlformats.org/officeDocument/2006/relationships/hyperlink" Target="https://pixabay.com/en/mouse-computer-hardware-optical-159568/" TargetMode="External"/><Relationship Id="rId10" Type="http://schemas.openxmlformats.org/officeDocument/2006/relationships/hyperlink" Target="https://pixabay.com/fr/livre-%C3%A9tag%C3%A8re-%C3%A9tag%C3%A8re-%C3%A0-livres-783394/" TargetMode="External"/><Relationship Id="rId19" Type="http://schemas.openxmlformats.org/officeDocument/2006/relationships/hyperlink" Target="http://pngimg.com/download/18883" TargetMode="External"/><Relationship Id="rId31" Type="http://schemas.openxmlformats.org/officeDocument/2006/relationships/image" Target="../media/image18.png"/><Relationship Id="rId44" Type="http://schemas.openxmlformats.org/officeDocument/2006/relationships/image" Target="../media/image26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4.png"/><Relationship Id="rId14" Type="http://schemas.openxmlformats.org/officeDocument/2006/relationships/hyperlink" Target="https://pixabay.com/ko/%EC%B1%85-%EC%9D%BD%EA%B8%B0-%EB%AC%B8%ED%95%99-%EB%8A%99%EC%9D%80-%EC%9E%90%EC%84%B8%ED%9E%88-png-antiquarian-2006000/" TargetMode="External"/><Relationship Id="rId22" Type="http://schemas.openxmlformats.org/officeDocument/2006/relationships/hyperlink" Target="http://pngimg.com/download/3850" TargetMode="External"/><Relationship Id="rId27" Type="http://schemas.openxmlformats.org/officeDocument/2006/relationships/image" Target="../media/image15.gif"/><Relationship Id="rId30" Type="http://schemas.openxmlformats.org/officeDocument/2006/relationships/hyperlink" Target="http://frugalflourish.blogspot.com/2010/09/eight-great-office-chairs.html" TargetMode="External"/><Relationship Id="rId35" Type="http://schemas.openxmlformats.org/officeDocument/2006/relationships/image" Target="../media/image20.png"/><Relationship Id="rId43" Type="http://schemas.openxmlformats.org/officeDocument/2006/relationships/image" Target="../media/image25.gif"/><Relationship Id="rId8" Type="http://schemas.openxmlformats.org/officeDocument/2006/relationships/hyperlink" Target="https://pixabay.com/de/vectors/b%C3%BCcherregal-leer-design-regal-2907509/" TargetMode="External"/><Relationship Id="rId3" Type="http://schemas.openxmlformats.org/officeDocument/2006/relationships/slideLayout" Target="../slideLayouts/slideLayout1.xml"/><Relationship Id="rId12" Type="http://schemas.openxmlformats.org/officeDocument/2006/relationships/hyperlink" Target="http://www.pngall.com/books-png" TargetMode="External"/><Relationship Id="rId17" Type="http://schemas.openxmlformats.org/officeDocument/2006/relationships/image" Target="../media/image8.png"/><Relationship Id="rId25" Type="http://schemas.openxmlformats.org/officeDocument/2006/relationships/image" Target="../media/image13.gif"/><Relationship Id="rId33" Type="http://schemas.openxmlformats.org/officeDocument/2006/relationships/image" Target="../media/image19.png"/><Relationship Id="rId38" Type="http://schemas.openxmlformats.org/officeDocument/2006/relationships/hyperlink" Target="https://pixabay.com/en/pen-heart-pencil-red-school-stand-157592/" TargetMode="External"/><Relationship Id="rId20" Type="http://schemas.openxmlformats.org/officeDocument/2006/relationships/image" Target="../media/image10.jpeg"/><Relationship Id="rId41" Type="http://schemas.openxmlformats.org/officeDocument/2006/relationships/image" Target="../media/image2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45.png"/><Relationship Id="rId3" Type="http://schemas.openxmlformats.org/officeDocument/2006/relationships/image" Target="../media/image34.png"/><Relationship Id="rId7" Type="http://schemas.openxmlformats.org/officeDocument/2006/relationships/slide" Target="slide9.xml"/><Relationship Id="rId12" Type="http://schemas.openxmlformats.org/officeDocument/2006/relationships/image" Target="../media/image44.png"/><Relationship Id="rId17" Type="http://schemas.microsoft.com/office/2007/relationships/hdphoto" Target="../media/hdphoto1.wdp"/><Relationship Id="rId2" Type="http://schemas.openxmlformats.org/officeDocument/2006/relationships/image" Target="../media/image29.png"/><Relationship Id="rId16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11" Type="http://schemas.openxmlformats.org/officeDocument/2006/relationships/image" Target="../media/image43.png"/><Relationship Id="rId5" Type="http://schemas.openxmlformats.org/officeDocument/2006/relationships/image" Target="../media/image36.png"/><Relationship Id="rId15" Type="http://schemas.openxmlformats.org/officeDocument/2006/relationships/image" Target="../media/image47.png"/><Relationship Id="rId10" Type="http://schemas.openxmlformats.org/officeDocument/2006/relationships/image" Target="../media/image42.png"/><Relationship Id="rId4" Type="http://schemas.openxmlformats.org/officeDocument/2006/relationships/image" Target="../media/image35.png"/><Relationship Id="rId9" Type="http://schemas.openxmlformats.org/officeDocument/2006/relationships/image" Target="../media/image41.png"/><Relationship Id="rId14" Type="http://schemas.openxmlformats.org/officeDocument/2006/relationships/image" Target="../media/image4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7" Type="http://schemas.microsoft.com/office/2007/relationships/hdphoto" Target="../media/hdphoto1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38.png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7" Type="http://schemas.microsoft.com/office/2007/relationships/hdphoto" Target="../media/hdphoto1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39.png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34.png"/><Relationship Id="rId7" Type="http://schemas.openxmlformats.org/officeDocument/2006/relationships/slide" Target="slide9.xm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11" Type="http://schemas.microsoft.com/office/2007/relationships/hdphoto" Target="../media/hdphoto1.wdp"/><Relationship Id="rId5" Type="http://schemas.openxmlformats.org/officeDocument/2006/relationships/image" Target="../media/image36.png"/><Relationship Id="rId10" Type="http://schemas.openxmlformats.org/officeDocument/2006/relationships/image" Target="../media/image26.png"/><Relationship Id="rId4" Type="http://schemas.openxmlformats.org/officeDocument/2006/relationships/image" Target="../media/image35.png"/><Relationship Id="rId9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34.png"/><Relationship Id="rId7" Type="http://schemas.openxmlformats.org/officeDocument/2006/relationships/slide" Target="slide9.xm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34.png"/><Relationship Id="rId7" Type="http://schemas.openxmlformats.org/officeDocument/2006/relationships/slide" Target="slide9.xm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11" Type="http://schemas.microsoft.com/office/2007/relationships/hdphoto" Target="../media/hdphoto1.wdp"/><Relationship Id="rId5" Type="http://schemas.openxmlformats.org/officeDocument/2006/relationships/image" Target="../media/image36.png"/><Relationship Id="rId10" Type="http://schemas.openxmlformats.org/officeDocument/2006/relationships/image" Target="../media/image26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26.png"/><Relationship Id="rId3" Type="http://schemas.openxmlformats.org/officeDocument/2006/relationships/image" Target="../media/image34.png"/><Relationship Id="rId7" Type="http://schemas.openxmlformats.org/officeDocument/2006/relationships/slide" Target="slide9.xml"/><Relationship Id="rId12" Type="http://schemas.openxmlformats.org/officeDocument/2006/relationships/image" Target="../media/image51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11" Type="http://schemas.openxmlformats.org/officeDocument/2006/relationships/image" Target="../media/image50.png"/><Relationship Id="rId5" Type="http://schemas.openxmlformats.org/officeDocument/2006/relationships/image" Target="../media/image36.png"/><Relationship Id="rId10" Type="http://schemas.openxmlformats.org/officeDocument/2006/relationships/image" Target="../media/image49.png"/><Relationship Id="rId4" Type="http://schemas.openxmlformats.org/officeDocument/2006/relationships/image" Target="../media/image35.png"/><Relationship Id="rId9" Type="http://schemas.openxmlformats.org/officeDocument/2006/relationships/image" Target="../media/image48.png"/><Relationship Id="rId14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13" Type="http://schemas.microsoft.com/office/2007/relationships/hdphoto" Target="../media/hdphoto1.wdp"/><Relationship Id="rId3" Type="http://schemas.openxmlformats.org/officeDocument/2006/relationships/image" Target="../media/image29.png"/><Relationship Id="rId7" Type="http://schemas.openxmlformats.org/officeDocument/2006/relationships/image" Target="../media/image37.png"/><Relationship Id="rId12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11" Type="http://schemas.openxmlformats.org/officeDocument/2006/relationships/image" Target="../media/image52.png"/><Relationship Id="rId5" Type="http://schemas.openxmlformats.org/officeDocument/2006/relationships/image" Target="../media/image35.png"/><Relationship Id="rId10" Type="http://schemas.openxmlformats.org/officeDocument/2006/relationships/image" Target="../media/image38.png"/><Relationship Id="rId4" Type="http://schemas.openxmlformats.org/officeDocument/2006/relationships/image" Target="../media/image34.png"/><Relationship Id="rId9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34.png"/><Relationship Id="rId7" Type="http://schemas.openxmlformats.org/officeDocument/2006/relationships/slide" Target="slide9.xm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11" Type="http://schemas.microsoft.com/office/2007/relationships/hdphoto" Target="../media/hdphoto1.wdp"/><Relationship Id="rId5" Type="http://schemas.openxmlformats.org/officeDocument/2006/relationships/image" Target="../media/image36.png"/><Relationship Id="rId10" Type="http://schemas.openxmlformats.org/officeDocument/2006/relationships/image" Target="../media/image26.png"/><Relationship Id="rId4" Type="http://schemas.openxmlformats.org/officeDocument/2006/relationships/image" Target="../media/image35.png"/><Relationship Id="rId9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34.png"/><Relationship Id="rId7" Type="http://schemas.openxmlformats.org/officeDocument/2006/relationships/slide" Target="slide9.xm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11" Type="http://schemas.microsoft.com/office/2007/relationships/hdphoto" Target="../media/hdphoto1.wdp"/><Relationship Id="rId5" Type="http://schemas.openxmlformats.org/officeDocument/2006/relationships/image" Target="../media/image36.png"/><Relationship Id="rId10" Type="http://schemas.openxmlformats.org/officeDocument/2006/relationships/image" Target="../media/image26.png"/><Relationship Id="rId4" Type="http://schemas.openxmlformats.org/officeDocument/2006/relationships/image" Target="../media/image35.png"/><Relationship Id="rId9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34.png"/><Relationship Id="rId7" Type="http://schemas.openxmlformats.org/officeDocument/2006/relationships/slide" Target="slide9.xm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11" Type="http://schemas.microsoft.com/office/2007/relationships/hdphoto" Target="../media/hdphoto1.wdp"/><Relationship Id="rId5" Type="http://schemas.openxmlformats.org/officeDocument/2006/relationships/image" Target="../media/image36.png"/><Relationship Id="rId10" Type="http://schemas.openxmlformats.org/officeDocument/2006/relationships/image" Target="../media/image26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34.png"/><Relationship Id="rId7" Type="http://schemas.openxmlformats.org/officeDocument/2006/relationships/slide" Target="slide9.xm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11" Type="http://schemas.microsoft.com/office/2007/relationships/hdphoto" Target="../media/hdphoto1.wdp"/><Relationship Id="rId5" Type="http://schemas.openxmlformats.org/officeDocument/2006/relationships/image" Target="../media/image36.png"/><Relationship Id="rId10" Type="http://schemas.openxmlformats.org/officeDocument/2006/relationships/image" Target="../media/image26.png"/><Relationship Id="rId4" Type="http://schemas.openxmlformats.org/officeDocument/2006/relationships/image" Target="../media/image35.png"/><Relationship Id="rId9" Type="http://schemas.openxmlformats.org/officeDocument/2006/relationships/image" Target="../media/image5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34.png"/><Relationship Id="rId7" Type="http://schemas.openxmlformats.org/officeDocument/2006/relationships/slide" Target="slide9.xml"/><Relationship Id="rId12" Type="http://schemas.microsoft.com/office/2007/relationships/hdphoto" Target="../media/hdphoto1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11" Type="http://schemas.openxmlformats.org/officeDocument/2006/relationships/image" Target="../media/image26.png"/><Relationship Id="rId5" Type="http://schemas.openxmlformats.org/officeDocument/2006/relationships/image" Target="../media/image36.png"/><Relationship Id="rId10" Type="http://schemas.openxmlformats.org/officeDocument/2006/relationships/image" Target="../media/image38.png"/><Relationship Id="rId4" Type="http://schemas.openxmlformats.org/officeDocument/2006/relationships/image" Target="../media/image35.png"/><Relationship Id="rId9" Type="http://schemas.openxmlformats.org/officeDocument/2006/relationships/image" Target="../media/image5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34.png"/><Relationship Id="rId7" Type="http://schemas.openxmlformats.org/officeDocument/2006/relationships/slide" Target="slide9.xm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11" Type="http://schemas.microsoft.com/office/2007/relationships/hdphoto" Target="../media/hdphoto1.wdp"/><Relationship Id="rId5" Type="http://schemas.openxmlformats.org/officeDocument/2006/relationships/image" Target="../media/image36.png"/><Relationship Id="rId10" Type="http://schemas.openxmlformats.org/officeDocument/2006/relationships/image" Target="../media/image26.png"/><Relationship Id="rId4" Type="http://schemas.openxmlformats.org/officeDocument/2006/relationships/image" Target="../media/image35.png"/><Relationship Id="rId9" Type="http://schemas.openxmlformats.org/officeDocument/2006/relationships/image" Target="../media/image39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34.png"/><Relationship Id="rId7" Type="http://schemas.openxmlformats.org/officeDocument/2006/relationships/slide" Target="slide9.xm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11" Type="http://schemas.microsoft.com/office/2007/relationships/hdphoto" Target="../media/hdphoto1.wdp"/><Relationship Id="rId5" Type="http://schemas.openxmlformats.org/officeDocument/2006/relationships/image" Target="../media/image36.png"/><Relationship Id="rId10" Type="http://schemas.openxmlformats.org/officeDocument/2006/relationships/image" Target="../media/image26.png"/><Relationship Id="rId4" Type="http://schemas.openxmlformats.org/officeDocument/2006/relationships/image" Target="../media/image35.png"/><Relationship Id="rId9" Type="http://schemas.openxmlformats.org/officeDocument/2006/relationships/image" Target="../media/image39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34.png"/><Relationship Id="rId7" Type="http://schemas.openxmlformats.org/officeDocument/2006/relationships/slide" Target="slide9.xm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11" Type="http://schemas.microsoft.com/office/2007/relationships/hdphoto" Target="../media/hdphoto1.wdp"/><Relationship Id="rId5" Type="http://schemas.openxmlformats.org/officeDocument/2006/relationships/image" Target="../media/image36.png"/><Relationship Id="rId10" Type="http://schemas.openxmlformats.org/officeDocument/2006/relationships/image" Target="../media/image26.png"/><Relationship Id="rId4" Type="http://schemas.openxmlformats.org/officeDocument/2006/relationships/image" Target="../media/image35.png"/><Relationship Id="rId9" Type="http://schemas.openxmlformats.org/officeDocument/2006/relationships/image" Target="../media/image39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34.png"/><Relationship Id="rId7" Type="http://schemas.openxmlformats.org/officeDocument/2006/relationships/slide" Target="slide9.xm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11" Type="http://schemas.microsoft.com/office/2007/relationships/hdphoto" Target="../media/hdphoto1.wdp"/><Relationship Id="rId5" Type="http://schemas.openxmlformats.org/officeDocument/2006/relationships/image" Target="../media/image36.png"/><Relationship Id="rId10" Type="http://schemas.openxmlformats.org/officeDocument/2006/relationships/image" Target="../media/image26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34.png"/><Relationship Id="rId7" Type="http://schemas.openxmlformats.org/officeDocument/2006/relationships/slide" Target="slide9.xm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11" Type="http://schemas.microsoft.com/office/2007/relationships/hdphoto" Target="../media/hdphoto1.wdp"/><Relationship Id="rId5" Type="http://schemas.openxmlformats.org/officeDocument/2006/relationships/image" Target="../media/image36.png"/><Relationship Id="rId10" Type="http://schemas.openxmlformats.org/officeDocument/2006/relationships/image" Target="../media/image26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34.png"/><Relationship Id="rId7" Type="http://schemas.openxmlformats.org/officeDocument/2006/relationships/slide" Target="slide9.xm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11" Type="http://schemas.microsoft.com/office/2007/relationships/hdphoto" Target="../media/hdphoto1.wdp"/><Relationship Id="rId5" Type="http://schemas.openxmlformats.org/officeDocument/2006/relationships/image" Target="../media/image36.png"/><Relationship Id="rId10" Type="http://schemas.openxmlformats.org/officeDocument/2006/relationships/image" Target="../media/image26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34.png"/><Relationship Id="rId7" Type="http://schemas.openxmlformats.org/officeDocument/2006/relationships/slide" Target="slide9.xm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11" Type="http://schemas.microsoft.com/office/2007/relationships/hdphoto" Target="../media/hdphoto1.wdp"/><Relationship Id="rId5" Type="http://schemas.openxmlformats.org/officeDocument/2006/relationships/image" Target="../media/image36.png"/><Relationship Id="rId10" Type="http://schemas.openxmlformats.org/officeDocument/2006/relationships/image" Target="../media/image26.png"/><Relationship Id="rId4" Type="http://schemas.openxmlformats.org/officeDocument/2006/relationships/image" Target="../media/image35.png"/><Relationship Id="rId9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g"/><Relationship Id="rId3" Type="http://schemas.openxmlformats.org/officeDocument/2006/relationships/image" Target="../media/image29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10" Type="http://schemas.microsoft.com/office/2007/relationships/hdphoto" Target="../media/hdphoto1.wdp"/><Relationship Id="rId4" Type="http://schemas.openxmlformats.org/officeDocument/2006/relationships/slide" Target="slide9.xml"/><Relationship Id="rId9" Type="http://schemas.openxmlformats.org/officeDocument/2006/relationships/image" Target="../media/image26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34.png"/><Relationship Id="rId7" Type="http://schemas.openxmlformats.org/officeDocument/2006/relationships/slide" Target="slide9.xm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11" Type="http://schemas.microsoft.com/office/2007/relationships/hdphoto" Target="../media/hdphoto1.wdp"/><Relationship Id="rId5" Type="http://schemas.openxmlformats.org/officeDocument/2006/relationships/image" Target="../media/image36.png"/><Relationship Id="rId10" Type="http://schemas.openxmlformats.org/officeDocument/2006/relationships/image" Target="../media/image26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34.png"/><Relationship Id="rId7" Type="http://schemas.openxmlformats.org/officeDocument/2006/relationships/slide" Target="slide9.xm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11" Type="http://schemas.microsoft.com/office/2007/relationships/hdphoto" Target="../media/hdphoto1.wdp"/><Relationship Id="rId5" Type="http://schemas.openxmlformats.org/officeDocument/2006/relationships/image" Target="../media/image36.png"/><Relationship Id="rId10" Type="http://schemas.openxmlformats.org/officeDocument/2006/relationships/image" Target="../media/image26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4.png"/><Relationship Id="rId7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slide" Target="slide9.xml"/><Relationship Id="rId5" Type="http://schemas.openxmlformats.org/officeDocument/2006/relationships/image" Target="../media/image36.png"/><Relationship Id="rId10" Type="http://schemas.microsoft.com/office/2007/relationships/hdphoto" Target="../media/hdphoto1.wdp"/><Relationship Id="rId4" Type="http://schemas.openxmlformats.org/officeDocument/2006/relationships/image" Target="../media/image35.png"/><Relationship Id="rId9" Type="http://schemas.openxmlformats.org/officeDocument/2006/relationships/image" Target="../media/image26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34.png"/><Relationship Id="rId7" Type="http://schemas.openxmlformats.org/officeDocument/2006/relationships/slide" Target="slide9.xm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10" Type="http://schemas.microsoft.com/office/2007/relationships/hdphoto" Target="../media/hdphoto1.wdp"/><Relationship Id="rId4" Type="http://schemas.openxmlformats.org/officeDocument/2006/relationships/image" Target="../media/image35.png"/><Relationship Id="rId9" Type="http://schemas.openxmlformats.org/officeDocument/2006/relationships/image" Target="../media/image26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34.png"/><Relationship Id="rId7" Type="http://schemas.openxmlformats.org/officeDocument/2006/relationships/slide" Target="slide9.xm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11" Type="http://schemas.microsoft.com/office/2007/relationships/hdphoto" Target="../media/hdphoto1.wdp"/><Relationship Id="rId5" Type="http://schemas.openxmlformats.org/officeDocument/2006/relationships/image" Target="../media/image36.png"/><Relationship Id="rId10" Type="http://schemas.openxmlformats.org/officeDocument/2006/relationships/image" Target="../media/image26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34.png"/><Relationship Id="rId7" Type="http://schemas.openxmlformats.org/officeDocument/2006/relationships/slide" Target="slide9.xm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11" Type="http://schemas.microsoft.com/office/2007/relationships/hdphoto" Target="../media/hdphoto1.wdp"/><Relationship Id="rId5" Type="http://schemas.openxmlformats.org/officeDocument/2006/relationships/image" Target="../media/image36.png"/><Relationship Id="rId10" Type="http://schemas.openxmlformats.org/officeDocument/2006/relationships/image" Target="../media/image26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34.png"/><Relationship Id="rId7" Type="http://schemas.openxmlformats.org/officeDocument/2006/relationships/slide" Target="slide9.xm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11" Type="http://schemas.microsoft.com/office/2007/relationships/hdphoto" Target="../media/hdphoto1.wdp"/><Relationship Id="rId5" Type="http://schemas.openxmlformats.org/officeDocument/2006/relationships/image" Target="../media/image36.png"/><Relationship Id="rId10" Type="http://schemas.openxmlformats.org/officeDocument/2006/relationships/image" Target="../media/image26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34.png"/><Relationship Id="rId7" Type="http://schemas.openxmlformats.org/officeDocument/2006/relationships/slide" Target="slide9.xm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11" Type="http://schemas.microsoft.com/office/2007/relationships/hdphoto" Target="../media/hdphoto1.wdp"/><Relationship Id="rId5" Type="http://schemas.openxmlformats.org/officeDocument/2006/relationships/image" Target="../media/image36.png"/><Relationship Id="rId10" Type="http://schemas.openxmlformats.org/officeDocument/2006/relationships/image" Target="../media/image26.png"/><Relationship Id="rId4" Type="http://schemas.openxmlformats.org/officeDocument/2006/relationships/image" Target="../media/image35.png"/><Relationship Id="rId9" Type="http://schemas.openxmlformats.org/officeDocument/2006/relationships/image" Target="../media/image3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34.png"/><Relationship Id="rId7" Type="http://schemas.openxmlformats.org/officeDocument/2006/relationships/slide" Target="slide9.xm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11" Type="http://schemas.microsoft.com/office/2007/relationships/hdphoto" Target="../media/hdphoto1.wdp"/><Relationship Id="rId5" Type="http://schemas.openxmlformats.org/officeDocument/2006/relationships/image" Target="../media/image36.png"/><Relationship Id="rId10" Type="http://schemas.openxmlformats.org/officeDocument/2006/relationships/image" Target="../media/image26.png"/><Relationship Id="rId4" Type="http://schemas.openxmlformats.org/officeDocument/2006/relationships/image" Target="../media/image35.png"/><Relationship Id="rId9" Type="http://schemas.openxmlformats.org/officeDocument/2006/relationships/image" Target="../media/image3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34.png"/><Relationship Id="rId7" Type="http://schemas.openxmlformats.org/officeDocument/2006/relationships/slide" Target="slide9.xm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11" Type="http://schemas.microsoft.com/office/2007/relationships/hdphoto" Target="../media/hdphoto1.wdp"/><Relationship Id="rId5" Type="http://schemas.openxmlformats.org/officeDocument/2006/relationships/image" Target="../media/image36.png"/><Relationship Id="rId10" Type="http://schemas.openxmlformats.org/officeDocument/2006/relationships/image" Target="../media/image26.png"/><Relationship Id="rId4" Type="http://schemas.openxmlformats.org/officeDocument/2006/relationships/image" Target="../media/image35.png"/><Relationship Id="rId9" Type="http://schemas.openxmlformats.org/officeDocument/2006/relationships/image" Target="../media/image3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34.png"/><Relationship Id="rId7" Type="http://schemas.openxmlformats.org/officeDocument/2006/relationships/slide" Target="slide9.xm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11" Type="http://schemas.microsoft.com/office/2007/relationships/hdphoto" Target="../media/hdphoto1.wdp"/><Relationship Id="rId5" Type="http://schemas.openxmlformats.org/officeDocument/2006/relationships/image" Target="../media/image36.png"/><Relationship Id="rId10" Type="http://schemas.openxmlformats.org/officeDocument/2006/relationships/image" Target="../media/image26.png"/><Relationship Id="rId4" Type="http://schemas.openxmlformats.org/officeDocument/2006/relationships/image" Target="../media/image35.png"/><Relationship Id="rId9" Type="http://schemas.openxmlformats.org/officeDocument/2006/relationships/image" Target="../media/image3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34.png"/><Relationship Id="rId7" Type="http://schemas.openxmlformats.org/officeDocument/2006/relationships/slide" Target="slide9.xm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11" Type="http://schemas.microsoft.com/office/2007/relationships/hdphoto" Target="../media/hdphoto1.wdp"/><Relationship Id="rId5" Type="http://schemas.openxmlformats.org/officeDocument/2006/relationships/image" Target="../media/image36.png"/><Relationship Id="rId10" Type="http://schemas.openxmlformats.org/officeDocument/2006/relationships/image" Target="../media/image26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7" Type="http://schemas.microsoft.com/office/2007/relationships/hdphoto" Target="../media/hdphoto1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40.png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7" Type="http://schemas.microsoft.com/office/2007/relationships/hdphoto" Target="../media/hdphoto1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40.png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مجموعة 32">
            <a:extLst>
              <a:ext uri="{FF2B5EF4-FFF2-40B4-BE49-F238E27FC236}">
                <a16:creationId xmlns:a16="http://schemas.microsoft.com/office/drawing/2014/main" id="{00DAED36-CD53-6549-B9DD-73B0F4C066EA}"/>
              </a:ext>
            </a:extLst>
          </p:cNvPr>
          <p:cNvGrpSpPr/>
          <p:nvPr/>
        </p:nvGrpSpPr>
        <p:grpSpPr>
          <a:xfrm>
            <a:off x="3625" y="5566"/>
            <a:ext cx="9635604" cy="7012339"/>
            <a:chOff x="5708821" y="-593124"/>
            <a:chExt cx="12223376" cy="6858000"/>
          </a:xfrm>
        </p:grpSpPr>
        <p:pic>
          <p:nvPicPr>
            <p:cNvPr id="5" name="صورة 4">
              <a:extLst>
                <a:ext uri="{FF2B5EF4-FFF2-40B4-BE49-F238E27FC236}">
                  <a16:creationId xmlns:a16="http://schemas.microsoft.com/office/drawing/2014/main" id="{CA3ED70B-FC4C-334E-8C42-A117BC5C532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179493" y="-593124"/>
              <a:ext cx="5250656" cy="6858000"/>
            </a:xfrm>
            <a:prstGeom prst="rect">
              <a:avLst/>
            </a:prstGeom>
          </p:spPr>
        </p:pic>
        <p:pic>
          <p:nvPicPr>
            <p:cNvPr id="11" name="صورة 10">
              <a:extLst>
                <a:ext uri="{FF2B5EF4-FFF2-40B4-BE49-F238E27FC236}">
                  <a16:creationId xmlns:a16="http://schemas.microsoft.com/office/drawing/2014/main" id="{C1218B1C-CDFC-6B49-A31B-70B3FCE9D13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708821" y="-593124"/>
              <a:ext cx="3470672" cy="6858000"/>
            </a:xfrm>
            <a:prstGeom prst="rect">
              <a:avLst/>
            </a:prstGeom>
          </p:spPr>
        </p:pic>
        <p:pic>
          <p:nvPicPr>
            <p:cNvPr id="13" name="صورة 12">
              <a:extLst>
                <a:ext uri="{FF2B5EF4-FFF2-40B4-BE49-F238E27FC236}">
                  <a16:creationId xmlns:a16="http://schemas.microsoft.com/office/drawing/2014/main" id="{A415ED47-F7A6-5A41-98A8-6FE478D2F50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4430149" y="-593124"/>
              <a:ext cx="3502048" cy="6858000"/>
            </a:xfrm>
            <a:prstGeom prst="rect">
              <a:avLst/>
            </a:prstGeom>
          </p:spPr>
        </p:pic>
      </p:grpSp>
      <p:pic>
        <p:nvPicPr>
          <p:cNvPr id="7" name="صورة 6" descr="صورة تحتوي على نص, إلكترونيات, شاشة عرض, عرض&#10;&#10;تم إنشاء الوصف تلقائياً">
            <a:extLst>
              <a:ext uri="{FF2B5EF4-FFF2-40B4-BE49-F238E27FC236}">
                <a16:creationId xmlns:a16="http://schemas.microsoft.com/office/drawing/2014/main" id="{A9B4F677-D53B-D948-941B-ABC46CB1E57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1689" b="4144"/>
          <a:stretch/>
        </p:blipFill>
        <p:spPr>
          <a:xfrm>
            <a:off x="2510447" y="1478978"/>
            <a:ext cx="4460683" cy="2975110"/>
          </a:xfrm>
          <a:prstGeom prst="rect">
            <a:avLst/>
          </a:prstGeom>
        </p:spPr>
      </p:pic>
      <p:grpSp>
        <p:nvGrpSpPr>
          <p:cNvPr id="77" name="مجموعة 76">
            <a:extLst>
              <a:ext uri="{FF2B5EF4-FFF2-40B4-BE49-F238E27FC236}">
                <a16:creationId xmlns:a16="http://schemas.microsoft.com/office/drawing/2014/main" id="{136D9EE0-DE9F-234D-8FDD-BB792F58F078}"/>
              </a:ext>
            </a:extLst>
          </p:cNvPr>
          <p:cNvGrpSpPr/>
          <p:nvPr/>
        </p:nvGrpSpPr>
        <p:grpSpPr>
          <a:xfrm>
            <a:off x="273779" y="2818714"/>
            <a:ext cx="1878225" cy="2334601"/>
            <a:chOff x="189605" y="2010681"/>
            <a:chExt cx="2198606" cy="3136864"/>
          </a:xfrm>
        </p:grpSpPr>
        <p:pic>
          <p:nvPicPr>
            <p:cNvPr id="50" name="صورة 49" descr="صورة تحتوي على نص, أثاث, منضدة, رف&#10;&#10;تم إنشاء الوصف تلقائياً">
              <a:extLst>
                <a:ext uri="{FF2B5EF4-FFF2-40B4-BE49-F238E27FC236}">
                  <a16:creationId xmlns:a16="http://schemas.microsoft.com/office/drawing/2014/main" id="{F3B4F084-BC2A-8843-A610-107EF8548A2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837473B0-CC2E-450A-ABE3-18F120FF3D39}">
                  <a1611:picAttrSrcUrl xmlns:a1611="http://schemas.microsoft.com/office/drawing/2016/11/main" r:id="rId8"/>
                </a:ext>
              </a:extLst>
            </a:blip>
            <a:stretch>
              <a:fillRect/>
            </a:stretch>
          </p:blipFill>
          <p:spPr>
            <a:xfrm>
              <a:off x="189605" y="2016844"/>
              <a:ext cx="2198606" cy="3130701"/>
            </a:xfrm>
            <a:prstGeom prst="rect">
              <a:avLst/>
            </a:prstGeom>
          </p:spPr>
        </p:pic>
        <p:grpSp>
          <p:nvGrpSpPr>
            <p:cNvPr id="76" name="مجموعة 75">
              <a:extLst>
                <a:ext uri="{FF2B5EF4-FFF2-40B4-BE49-F238E27FC236}">
                  <a16:creationId xmlns:a16="http://schemas.microsoft.com/office/drawing/2014/main" id="{33E66DAF-0142-DD40-8BFB-A0398C0EAF3E}"/>
                </a:ext>
              </a:extLst>
            </p:cNvPr>
            <p:cNvGrpSpPr/>
            <p:nvPr/>
          </p:nvGrpSpPr>
          <p:grpSpPr>
            <a:xfrm>
              <a:off x="324840" y="2010681"/>
              <a:ext cx="1928136" cy="3105678"/>
              <a:chOff x="309323" y="2016843"/>
              <a:chExt cx="1928136" cy="3105678"/>
            </a:xfrm>
          </p:grpSpPr>
          <p:pic>
            <p:nvPicPr>
              <p:cNvPr id="46" name="صورة 45" descr="صورة تحتوي على نص, داخلي, رف, مختلف&#10;&#10;تم إنشاء الوصف تلقائياً">
                <a:extLst>
                  <a:ext uri="{FF2B5EF4-FFF2-40B4-BE49-F238E27FC236}">
                    <a16:creationId xmlns:a16="http://schemas.microsoft.com/office/drawing/2014/main" id="{50151540-C821-4845-BF48-389055076E7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837473B0-CC2E-450A-ABE3-18F120FF3D39}">
                    <a1611:picAttrSrcUrl xmlns:a1611="http://schemas.microsoft.com/office/drawing/2016/11/main" r:id="rId10"/>
                  </a:ext>
                </a:extLst>
              </a:blip>
              <a:stretch>
                <a:fillRect/>
              </a:stretch>
            </p:blipFill>
            <p:spPr>
              <a:xfrm>
                <a:off x="340357" y="4143983"/>
                <a:ext cx="1897101" cy="978538"/>
              </a:xfrm>
              <a:prstGeom prst="rect">
                <a:avLst/>
              </a:prstGeom>
            </p:spPr>
          </p:pic>
          <p:pic>
            <p:nvPicPr>
              <p:cNvPr id="51" name="صورة 50" descr="صورة تحتوي على نص, داخلي, رف, مختلف&#10;&#10;تم إنشاء الوصف تلقائياً">
                <a:extLst>
                  <a:ext uri="{FF2B5EF4-FFF2-40B4-BE49-F238E27FC236}">
                    <a16:creationId xmlns:a16="http://schemas.microsoft.com/office/drawing/2014/main" id="{8A266C2C-4D78-524C-AF22-D9E82E97350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837473B0-CC2E-450A-ABE3-18F120FF3D39}">
                    <a1611:picAttrSrcUrl xmlns:a1611="http://schemas.microsoft.com/office/drawing/2016/11/main" r:id="rId10"/>
                  </a:ext>
                </a:extLst>
              </a:blip>
              <a:stretch>
                <a:fillRect/>
              </a:stretch>
            </p:blipFill>
            <p:spPr>
              <a:xfrm>
                <a:off x="340357" y="3092925"/>
                <a:ext cx="1897101" cy="978538"/>
              </a:xfrm>
              <a:prstGeom prst="rect">
                <a:avLst/>
              </a:prstGeom>
            </p:spPr>
          </p:pic>
          <p:pic>
            <p:nvPicPr>
              <p:cNvPr id="55" name="صورة 54" descr="صورة تحتوي على نص, كتاب, رف, داخلي&#10;&#10;تم إنشاء الوصف تلقائياً">
                <a:extLst>
                  <a:ext uri="{FF2B5EF4-FFF2-40B4-BE49-F238E27FC236}">
                    <a16:creationId xmlns:a16="http://schemas.microsoft.com/office/drawing/2014/main" id="{8A55B49C-0C9B-8F49-B03D-0AF69ED61A5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837473B0-CC2E-450A-ABE3-18F120FF3D39}">
                    <a1611:picAttrSrcUrl xmlns:a1611="http://schemas.microsoft.com/office/drawing/2016/11/main" r:id="rId12"/>
                  </a:ext>
                </a:extLst>
              </a:blip>
              <a:stretch>
                <a:fillRect/>
              </a:stretch>
            </p:blipFill>
            <p:spPr>
              <a:xfrm>
                <a:off x="309323" y="2670391"/>
                <a:ext cx="1928136" cy="465170"/>
              </a:xfrm>
              <a:prstGeom prst="rect">
                <a:avLst/>
              </a:prstGeom>
            </p:spPr>
          </p:pic>
          <p:pic>
            <p:nvPicPr>
              <p:cNvPr id="58" name="صورة 57" descr="صورة تحتوي على نص, داخلي, رف, مكدس&#10;&#10;تم إنشاء الوصف تلقائياً">
                <a:extLst>
                  <a:ext uri="{FF2B5EF4-FFF2-40B4-BE49-F238E27FC236}">
                    <a16:creationId xmlns:a16="http://schemas.microsoft.com/office/drawing/2014/main" id="{DABEAE31-43CE-BA40-8645-6DD56FF4AED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837473B0-CC2E-450A-ABE3-18F120FF3D39}">
                    <a1611:picAttrSrcUrl xmlns:a1611="http://schemas.microsoft.com/office/drawing/2016/11/main" r:id="rId14"/>
                  </a:ext>
                </a:extLst>
              </a:blip>
              <a:stretch>
                <a:fillRect/>
              </a:stretch>
            </p:blipFill>
            <p:spPr>
              <a:xfrm>
                <a:off x="309323" y="2016843"/>
                <a:ext cx="1928136" cy="628523"/>
              </a:xfrm>
              <a:prstGeom prst="rect">
                <a:avLst/>
              </a:prstGeom>
            </p:spPr>
          </p:pic>
          <p:pic>
            <p:nvPicPr>
              <p:cNvPr id="72" name="صورة 71" descr="صورة تحتوي على نص, صف, مبطن, حزمة&#10;&#10;تم إنشاء الوصف تلقائي">
                <a:extLst>
                  <a:ext uri="{FF2B5EF4-FFF2-40B4-BE49-F238E27FC236}">
                    <a16:creationId xmlns:a16="http://schemas.microsoft.com/office/drawing/2014/main" id="{EC4A8B10-4759-6E4C-8772-5560ACBF39A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extLst>
                  <a:ext uri="{837473B0-CC2E-450A-ABE3-18F120FF3D39}">
                    <a1611:picAttrSrcUrl xmlns:a1611="http://schemas.microsoft.com/office/drawing/2016/11/main" r:id="rId16"/>
                  </a:ext>
                </a:extLst>
              </a:blip>
              <a:stretch>
                <a:fillRect/>
              </a:stretch>
            </p:blipFill>
            <p:spPr>
              <a:xfrm>
                <a:off x="1283851" y="3838878"/>
                <a:ext cx="902969" cy="465170"/>
              </a:xfrm>
              <a:prstGeom prst="rect">
                <a:avLst/>
              </a:prstGeom>
            </p:spPr>
          </p:pic>
          <p:pic>
            <p:nvPicPr>
              <p:cNvPr id="74" name="صورة 73" descr="صورة تحتوي على نص, صف, مبطن, حزمة&#10;&#10;تم إنشاء الوصف تلقائي">
                <a:extLst>
                  <a:ext uri="{FF2B5EF4-FFF2-40B4-BE49-F238E27FC236}">
                    <a16:creationId xmlns:a16="http://schemas.microsoft.com/office/drawing/2014/main" id="{389F419C-AC51-544E-BE69-B8AFB2E899C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extLst>
                  <a:ext uri="{837473B0-CC2E-450A-ABE3-18F120FF3D39}">
                    <a1611:picAttrSrcUrl xmlns:a1611="http://schemas.microsoft.com/office/drawing/2016/11/main" r:id="rId16"/>
                  </a:ext>
                </a:extLst>
              </a:blip>
              <a:stretch>
                <a:fillRect/>
              </a:stretch>
            </p:blipFill>
            <p:spPr>
              <a:xfrm>
                <a:off x="340357" y="3864226"/>
                <a:ext cx="902969" cy="465170"/>
              </a:xfrm>
              <a:prstGeom prst="rect">
                <a:avLst/>
              </a:prstGeom>
            </p:spPr>
          </p:pic>
        </p:grpSp>
      </p:grpSp>
      <p:pic>
        <p:nvPicPr>
          <p:cNvPr id="79" name="صورة 78" descr="صورة تحتوي على نص, إلكترونيات, عرض&#10;&#10;تم إنشاء الوصف تلقائياً">
            <a:extLst>
              <a:ext uri="{FF2B5EF4-FFF2-40B4-BE49-F238E27FC236}">
                <a16:creationId xmlns:a16="http://schemas.microsoft.com/office/drawing/2014/main" id="{1C67FF36-26B9-FC4E-9DD1-49DABBBF2178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991543" y="194696"/>
            <a:ext cx="2356557" cy="1673419"/>
          </a:xfrm>
          <a:prstGeom prst="rect">
            <a:avLst/>
          </a:prstGeom>
        </p:spPr>
      </p:pic>
      <p:pic>
        <p:nvPicPr>
          <p:cNvPr id="104" name="صورة 103">
            <a:extLst>
              <a:ext uri="{FF2B5EF4-FFF2-40B4-BE49-F238E27FC236}">
                <a16:creationId xmlns:a16="http://schemas.microsoft.com/office/drawing/2014/main" id="{4956E351-1CEF-5C48-BE7B-5641EC1234E7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837473B0-CC2E-450A-ABE3-18F120FF3D39}">
                <a1611:picAttrSrcUrl xmlns:a1611="http://schemas.microsoft.com/office/drawing/2016/11/main" r:id="rId19"/>
              </a:ext>
            </a:extLst>
          </a:blip>
          <a:stretch>
            <a:fillRect/>
          </a:stretch>
        </p:blipFill>
        <p:spPr>
          <a:xfrm rot="21013860">
            <a:off x="2799010" y="1677733"/>
            <a:ext cx="432155" cy="428269"/>
          </a:xfrm>
          <a:prstGeom prst="rect">
            <a:avLst/>
          </a:prstGeom>
        </p:spPr>
      </p:pic>
      <p:pic>
        <p:nvPicPr>
          <p:cNvPr id="110" name="صورة 109" descr="صورة تحتوي على منضدة&#10;&#10;تم إنشاء الوصف تلقائياً">
            <a:extLst>
              <a:ext uri="{FF2B5EF4-FFF2-40B4-BE49-F238E27FC236}">
                <a16:creationId xmlns:a16="http://schemas.microsoft.com/office/drawing/2014/main" id="{3711B0E5-EDD0-1948-B88B-FDBCA3174E86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7479208" y="2139561"/>
            <a:ext cx="1783361" cy="1634312"/>
          </a:xfrm>
          <a:prstGeom prst="rect">
            <a:avLst/>
          </a:prstGeom>
        </p:spPr>
      </p:pic>
      <p:pic>
        <p:nvPicPr>
          <p:cNvPr id="21" name="صورة 20">
            <a:extLst>
              <a:ext uri="{FF2B5EF4-FFF2-40B4-BE49-F238E27FC236}">
                <a16:creationId xmlns:a16="http://schemas.microsoft.com/office/drawing/2014/main" id="{5CBBDC66-CB13-7644-8761-1AD40B071154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837473B0-CC2E-450A-ABE3-18F120FF3D39}">
                <a1611:picAttrSrcUrl xmlns:a1611="http://schemas.microsoft.com/office/drawing/2016/11/main" r:id="rId22"/>
              </a:ext>
            </a:extLst>
          </a:blip>
          <a:stretch>
            <a:fillRect/>
          </a:stretch>
        </p:blipFill>
        <p:spPr>
          <a:xfrm>
            <a:off x="5792193" y="3823561"/>
            <a:ext cx="997733" cy="524297"/>
          </a:xfrm>
          <a:prstGeom prst="rect">
            <a:avLst/>
          </a:prstGeom>
        </p:spPr>
      </p:pic>
      <p:pic>
        <p:nvPicPr>
          <p:cNvPr id="277" name="صورة 276">
            <a:extLst>
              <a:ext uri="{FF2B5EF4-FFF2-40B4-BE49-F238E27FC236}">
                <a16:creationId xmlns:a16="http://schemas.microsoft.com/office/drawing/2014/main" id="{DA510627-6D15-6E45-AA1A-4B25E20EE97A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837473B0-CC2E-450A-ABE3-18F120FF3D39}">
                <a1611:picAttrSrcUrl xmlns:a1611="http://schemas.microsoft.com/office/drawing/2016/11/main" r:id="rId24"/>
              </a:ext>
            </a:extLst>
          </a:blip>
          <a:stretch>
            <a:fillRect/>
          </a:stretch>
        </p:blipFill>
        <p:spPr>
          <a:xfrm>
            <a:off x="-560702" y="5316415"/>
            <a:ext cx="5534090" cy="1395871"/>
          </a:xfrm>
          <a:prstGeom prst="rect">
            <a:avLst/>
          </a:prstGeom>
        </p:spPr>
      </p:pic>
      <p:sp>
        <p:nvSpPr>
          <p:cNvPr id="117" name="شكل حر 116">
            <a:extLst>
              <a:ext uri="{FF2B5EF4-FFF2-40B4-BE49-F238E27FC236}">
                <a16:creationId xmlns:a16="http://schemas.microsoft.com/office/drawing/2014/main" id="{436A58D2-1E0B-154F-8359-69BC8F6012D7}"/>
              </a:ext>
            </a:extLst>
          </p:cNvPr>
          <p:cNvSpPr/>
          <p:nvPr/>
        </p:nvSpPr>
        <p:spPr>
          <a:xfrm>
            <a:off x="227422" y="730785"/>
            <a:ext cx="1958588" cy="2060963"/>
          </a:xfrm>
          <a:custGeom>
            <a:avLst/>
            <a:gdLst>
              <a:gd name="connsiteX0" fmla="*/ 2020636 w 2684787"/>
              <a:gd name="connsiteY0" fmla="*/ 0 h 2747951"/>
              <a:gd name="connsiteX1" fmla="*/ 2651521 w 2684787"/>
              <a:gd name="connsiteY1" fmla="*/ 652812 h 2747951"/>
              <a:gd name="connsiteX2" fmla="*/ 2644171 w 2684787"/>
              <a:gd name="connsiteY2" fmla="*/ 728262 h 2747951"/>
              <a:gd name="connsiteX3" fmla="*/ 2684787 w 2684787"/>
              <a:gd name="connsiteY3" fmla="*/ 728262 h 2747951"/>
              <a:gd name="connsiteX4" fmla="*/ 2684787 w 2684787"/>
              <a:gd name="connsiteY4" fmla="*/ 2747951 h 2747951"/>
              <a:gd name="connsiteX5" fmla="*/ 1371425 w 2684787"/>
              <a:gd name="connsiteY5" fmla="*/ 2747951 h 2747951"/>
              <a:gd name="connsiteX6" fmla="*/ 1371425 w 2684787"/>
              <a:gd name="connsiteY6" fmla="*/ 728262 h 2747951"/>
              <a:gd name="connsiteX7" fmla="*/ 1397102 w 2684787"/>
              <a:gd name="connsiteY7" fmla="*/ 728262 h 2747951"/>
              <a:gd name="connsiteX8" fmla="*/ 1389751 w 2684787"/>
              <a:gd name="connsiteY8" fmla="*/ 652812 h 2747951"/>
              <a:gd name="connsiteX9" fmla="*/ 2020636 w 2684787"/>
              <a:gd name="connsiteY9" fmla="*/ 0 h 2747951"/>
              <a:gd name="connsiteX10" fmla="*/ 649211 w 2684787"/>
              <a:gd name="connsiteY10" fmla="*/ 0 h 2747951"/>
              <a:gd name="connsiteX11" fmla="*/ 1280096 w 2684787"/>
              <a:gd name="connsiteY11" fmla="*/ 652812 h 2747951"/>
              <a:gd name="connsiteX12" fmla="*/ 1272746 w 2684787"/>
              <a:gd name="connsiteY12" fmla="*/ 728262 h 2747951"/>
              <a:gd name="connsiteX13" fmla="*/ 1313362 w 2684787"/>
              <a:gd name="connsiteY13" fmla="*/ 728262 h 2747951"/>
              <a:gd name="connsiteX14" fmla="*/ 1313362 w 2684787"/>
              <a:gd name="connsiteY14" fmla="*/ 2747951 h 2747951"/>
              <a:gd name="connsiteX15" fmla="*/ 0 w 2684787"/>
              <a:gd name="connsiteY15" fmla="*/ 2747951 h 2747951"/>
              <a:gd name="connsiteX16" fmla="*/ 0 w 2684787"/>
              <a:gd name="connsiteY16" fmla="*/ 728262 h 2747951"/>
              <a:gd name="connsiteX17" fmla="*/ 25677 w 2684787"/>
              <a:gd name="connsiteY17" fmla="*/ 728262 h 2747951"/>
              <a:gd name="connsiteX18" fmla="*/ 18326 w 2684787"/>
              <a:gd name="connsiteY18" fmla="*/ 652812 h 2747951"/>
              <a:gd name="connsiteX19" fmla="*/ 649211 w 2684787"/>
              <a:gd name="connsiteY19" fmla="*/ 0 h 2747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684787" h="2747951">
                <a:moveTo>
                  <a:pt x="2020636" y="0"/>
                </a:moveTo>
                <a:cubicBezTo>
                  <a:pt x="2369064" y="0"/>
                  <a:pt x="2651521" y="292274"/>
                  <a:pt x="2651521" y="652812"/>
                </a:cubicBezTo>
                <a:lnTo>
                  <a:pt x="2644171" y="728262"/>
                </a:lnTo>
                <a:lnTo>
                  <a:pt x="2684787" y="728262"/>
                </a:lnTo>
                <a:lnTo>
                  <a:pt x="2684787" y="2747951"/>
                </a:lnTo>
                <a:lnTo>
                  <a:pt x="1371425" y="2747951"/>
                </a:lnTo>
                <a:lnTo>
                  <a:pt x="1371425" y="728262"/>
                </a:lnTo>
                <a:lnTo>
                  <a:pt x="1397102" y="728262"/>
                </a:lnTo>
                <a:lnTo>
                  <a:pt x="1389751" y="652812"/>
                </a:lnTo>
                <a:cubicBezTo>
                  <a:pt x="1389751" y="292274"/>
                  <a:pt x="1672208" y="0"/>
                  <a:pt x="2020636" y="0"/>
                </a:cubicBezTo>
                <a:close/>
                <a:moveTo>
                  <a:pt x="649211" y="0"/>
                </a:moveTo>
                <a:cubicBezTo>
                  <a:pt x="997639" y="0"/>
                  <a:pt x="1280096" y="292274"/>
                  <a:pt x="1280096" y="652812"/>
                </a:cubicBezTo>
                <a:lnTo>
                  <a:pt x="1272746" y="728262"/>
                </a:lnTo>
                <a:lnTo>
                  <a:pt x="1313362" y="728262"/>
                </a:lnTo>
                <a:lnTo>
                  <a:pt x="1313362" y="2747951"/>
                </a:lnTo>
                <a:lnTo>
                  <a:pt x="0" y="2747951"/>
                </a:lnTo>
                <a:lnTo>
                  <a:pt x="0" y="728262"/>
                </a:lnTo>
                <a:lnTo>
                  <a:pt x="25677" y="728262"/>
                </a:lnTo>
                <a:lnTo>
                  <a:pt x="18326" y="652812"/>
                </a:lnTo>
                <a:cubicBezTo>
                  <a:pt x="18326" y="292274"/>
                  <a:pt x="300783" y="0"/>
                  <a:pt x="649211" y="0"/>
                </a:cubicBezTo>
                <a:close/>
              </a:path>
            </a:pathLst>
          </a:custGeom>
          <a:blipFill>
            <a:blip r:embed="rId25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marL="0" algn="ctr" defTabSz="685800" rtl="0" eaLnBrk="1" latinLnBrk="0" hangingPunct="1"/>
            <a:endParaRPr lang="ar-SA" sz="1350" dirty="0"/>
          </a:p>
        </p:txBody>
      </p:sp>
      <p:pic>
        <p:nvPicPr>
          <p:cNvPr id="14" name="صورة 13" descr="صورة تحتوي على سماء, خارجي, طائرة, صورة ظلية&#10;&#10;تم إنشاء الوصف تلقائياً">
            <a:extLst>
              <a:ext uri="{FF2B5EF4-FFF2-40B4-BE49-F238E27FC236}">
                <a16:creationId xmlns:a16="http://schemas.microsoft.com/office/drawing/2014/main" id="{AC902A47-A290-CF47-B6BA-54AFF9457956}"/>
              </a:ext>
            </a:extLst>
          </p:cNvPr>
          <p:cNvPicPr>
            <a:picLocks noChangeAspect="1"/>
          </p:cNvPicPr>
          <p:nvPr/>
        </p:nvPicPr>
        <p:blipFill rotWithShape="1">
          <a:blip r:embed="rId2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 r="44352"/>
          <a:stretch/>
        </p:blipFill>
        <p:spPr>
          <a:xfrm>
            <a:off x="1280659" y="1582723"/>
            <a:ext cx="378161" cy="759971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CFD8853B-B66B-E142-A336-8C117A1D9CED}"/>
              </a:ext>
            </a:extLst>
          </p:cNvPr>
          <p:cNvPicPr>
            <a:picLocks noChangeAspect="1"/>
          </p:cNvPicPr>
          <p:nvPr/>
        </p:nvPicPr>
        <p:blipFill rotWithShape="1">
          <a:blip r:embed="rId27"/>
          <a:srcRect l="40261" t="-1" r="1991" b="37349"/>
          <a:stretch/>
        </p:blipFill>
        <p:spPr>
          <a:xfrm>
            <a:off x="306641" y="1738233"/>
            <a:ext cx="681236" cy="1013280"/>
          </a:xfrm>
          <a:prstGeom prst="rect">
            <a:avLst/>
          </a:prstGeom>
        </p:spPr>
      </p:pic>
      <p:pic>
        <p:nvPicPr>
          <p:cNvPr id="112" name="صورة 111" descr="صورة تحتوي على نافذة, مبنى&#10;&#10;تم إنشاء الوصف تلقائياً">
            <a:extLst>
              <a:ext uri="{FF2B5EF4-FFF2-40B4-BE49-F238E27FC236}">
                <a16:creationId xmlns:a16="http://schemas.microsoft.com/office/drawing/2014/main" id="{43388E7B-5CA0-B94B-8841-C5BD8C28DEB7}"/>
              </a:ext>
            </a:extLst>
          </p:cNvPr>
          <p:cNvPicPr>
            <a:picLocks noChangeAspect="1"/>
          </p:cNvPicPr>
          <p:nvPr/>
        </p:nvPicPr>
        <p:blipFill>
          <a:blip r:embed="rId28">
            <a:clrChange>
              <a:clrFrom>
                <a:srgbClr val="F3F4F6"/>
              </a:clrFrom>
              <a:clrTo>
                <a:srgbClr val="F3F4F6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1188547" y="662577"/>
            <a:ext cx="1040004" cy="2168313"/>
          </a:xfrm>
          <a:prstGeom prst="rect">
            <a:avLst/>
          </a:prstGeom>
        </p:spPr>
      </p:pic>
      <p:pic>
        <p:nvPicPr>
          <p:cNvPr id="111" name="صورة 110" descr="صورة تحتوي على نافذة, مبنى&#10;&#10;تم إنشاء الوصف تلقائياً">
            <a:extLst>
              <a:ext uri="{FF2B5EF4-FFF2-40B4-BE49-F238E27FC236}">
                <a16:creationId xmlns:a16="http://schemas.microsoft.com/office/drawing/2014/main" id="{7ACD332C-4B05-B24C-91A4-63C0AE69E145}"/>
              </a:ext>
            </a:extLst>
          </p:cNvPr>
          <p:cNvPicPr>
            <a:picLocks noChangeAspect="1"/>
          </p:cNvPicPr>
          <p:nvPr/>
        </p:nvPicPr>
        <p:blipFill>
          <a:blip r:embed="rId28">
            <a:clrChange>
              <a:clrFrom>
                <a:srgbClr val="F3F4F6"/>
              </a:clrFrom>
              <a:clrTo>
                <a:srgbClr val="F3F4F6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5055" y="666157"/>
            <a:ext cx="1040004" cy="2168313"/>
          </a:xfrm>
          <a:prstGeom prst="rect">
            <a:avLst/>
          </a:prstGeom>
        </p:spPr>
      </p:pic>
      <p:pic>
        <p:nvPicPr>
          <p:cNvPr id="35" name="صورة 34" descr="صورة تحتوي على أثاث, مقعد, كرسي&#10;&#10;تم إنشاء الوصف تلقائياً">
            <a:extLst>
              <a:ext uri="{FF2B5EF4-FFF2-40B4-BE49-F238E27FC236}">
                <a16:creationId xmlns:a16="http://schemas.microsoft.com/office/drawing/2014/main" id="{1B7B7AA3-F242-5A42-A00A-F22E651976C5}"/>
              </a:ext>
            </a:extLst>
          </p:cNvPr>
          <p:cNvPicPr>
            <a:picLocks noChangeAspect="1"/>
          </p:cNvPicPr>
          <p:nvPr/>
        </p:nvPicPr>
        <p:blipFill>
          <a:blip r:embed="rId2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837473B0-CC2E-450A-ABE3-18F120FF3D39}">
                <a1611:picAttrSrcUrl xmlns:a1611="http://schemas.microsoft.com/office/drawing/2016/11/main" r:id="rId30"/>
              </a:ext>
            </a:extLst>
          </a:blip>
          <a:stretch>
            <a:fillRect/>
          </a:stretch>
        </p:blipFill>
        <p:spPr>
          <a:xfrm>
            <a:off x="115964" y="3399922"/>
            <a:ext cx="2118182" cy="2411068"/>
          </a:xfrm>
          <a:prstGeom prst="rect">
            <a:avLst/>
          </a:prstGeom>
        </p:spPr>
      </p:pic>
      <p:grpSp>
        <p:nvGrpSpPr>
          <p:cNvPr id="83" name="مجموعة 82">
            <a:extLst>
              <a:ext uri="{FF2B5EF4-FFF2-40B4-BE49-F238E27FC236}">
                <a16:creationId xmlns:a16="http://schemas.microsoft.com/office/drawing/2014/main" id="{798B5629-D060-A248-8AFD-577B3A475AD3}"/>
              </a:ext>
            </a:extLst>
          </p:cNvPr>
          <p:cNvGrpSpPr/>
          <p:nvPr/>
        </p:nvGrpSpPr>
        <p:grpSpPr>
          <a:xfrm>
            <a:off x="599321" y="4443814"/>
            <a:ext cx="2802244" cy="1980518"/>
            <a:chOff x="544915" y="4257801"/>
            <a:chExt cx="4455976" cy="2916000"/>
          </a:xfrm>
        </p:grpSpPr>
        <p:pic>
          <p:nvPicPr>
            <p:cNvPr id="81" name="صورة 80" descr="صورة تحتوي على نص, أثاث, منضدة, ملف&#10;&#10;تم إنشاء الوصف تلقائياً">
              <a:extLst>
                <a:ext uri="{FF2B5EF4-FFF2-40B4-BE49-F238E27FC236}">
                  <a16:creationId xmlns:a16="http://schemas.microsoft.com/office/drawing/2014/main" id="{1B8E4693-A329-5D43-9045-07E666CD08D2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837473B0-CC2E-450A-ABE3-18F120FF3D39}">
                  <a1611:picAttrSrcUrl xmlns:a1611="http://schemas.microsoft.com/office/drawing/2016/11/main" r:id="rId32"/>
                </a:ext>
              </a:extLst>
            </a:blip>
            <a:stretch>
              <a:fillRect/>
            </a:stretch>
          </p:blipFill>
          <p:spPr>
            <a:xfrm>
              <a:off x="544915" y="4257801"/>
              <a:ext cx="4455976" cy="2916000"/>
            </a:xfrm>
            <a:prstGeom prst="rect">
              <a:avLst/>
            </a:prstGeom>
          </p:spPr>
        </p:pic>
        <p:sp>
          <p:nvSpPr>
            <p:cNvPr id="82" name="مستطيل 81">
              <a:extLst>
                <a:ext uri="{FF2B5EF4-FFF2-40B4-BE49-F238E27FC236}">
                  <a16:creationId xmlns:a16="http://schemas.microsoft.com/office/drawing/2014/main" id="{BC9BAB2E-BC30-1C44-A804-5242606B2F04}"/>
                </a:ext>
              </a:extLst>
            </p:cNvPr>
            <p:cNvSpPr/>
            <p:nvPr/>
          </p:nvSpPr>
          <p:spPr>
            <a:xfrm>
              <a:off x="2104249" y="4519045"/>
              <a:ext cx="2678477" cy="1913574"/>
            </a:xfrm>
            <a:custGeom>
              <a:avLst/>
              <a:gdLst>
                <a:gd name="connsiteX0" fmla="*/ 0 w 2300877"/>
                <a:gd name="connsiteY0" fmla="*/ 0 h 1119293"/>
                <a:gd name="connsiteX1" fmla="*/ 2300877 w 2300877"/>
                <a:gd name="connsiteY1" fmla="*/ 0 h 1119293"/>
                <a:gd name="connsiteX2" fmla="*/ 2300877 w 2300877"/>
                <a:gd name="connsiteY2" fmla="*/ 1119293 h 1119293"/>
                <a:gd name="connsiteX3" fmla="*/ 0 w 2300877"/>
                <a:gd name="connsiteY3" fmla="*/ 1119293 h 1119293"/>
                <a:gd name="connsiteX4" fmla="*/ 0 w 2300877"/>
                <a:gd name="connsiteY4" fmla="*/ 0 h 1119293"/>
                <a:gd name="connsiteX0" fmla="*/ 0 w 2424445"/>
                <a:gd name="connsiteY0" fmla="*/ 568411 h 1687704"/>
                <a:gd name="connsiteX1" fmla="*/ 2424445 w 2424445"/>
                <a:gd name="connsiteY1" fmla="*/ 0 h 1687704"/>
                <a:gd name="connsiteX2" fmla="*/ 2300877 w 2424445"/>
                <a:gd name="connsiteY2" fmla="*/ 1687704 h 1687704"/>
                <a:gd name="connsiteX3" fmla="*/ 0 w 2424445"/>
                <a:gd name="connsiteY3" fmla="*/ 1687704 h 1687704"/>
                <a:gd name="connsiteX4" fmla="*/ 0 w 2424445"/>
                <a:gd name="connsiteY4" fmla="*/ 568411 h 1687704"/>
                <a:gd name="connsiteX0" fmla="*/ 0 w 2795148"/>
                <a:gd name="connsiteY0" fmla="*/ 642551 h 1687704"/>
                <a:gd name="connsiteX1" fmla="*/ 2795148 w 2795148"/>
                <a:gd name="connsiteY1" fmla="*/ 0 h 1687704"/>
                <a:gd name="connsiteX2" fmla="*/ 2671580 w 2795148"/>
                <a:gd name="connsiteY2" fmla="*/ 1687704 h 1687704"/>
                <a:gd name="connsiteX3" fmla="*/ 370703 w 2795148"/>
                <a:gd name="connsiteY3" fmla="*/ 1687704 h 1687704"/>
                <a:gd name="connsiteX4" fmla="*/ 0 w 2795148"/>
                <a:gd name="connsiteY4" fmla="*/ 642551 h 1687704"/>
                <a:gd name="connsiteX0" fmla="*/ 24714 w 2819862"/>
                <a:gd name="connsiteY0" fmla="*/ 642551 h 1959552"/>
                <a:gd name="connsiteX1" fmla="*/ 2819862 w 2819862"/>
                <a:gd name="connsiteY1" fmla="*/ 0 h 1959552"/>
                <a:gd name="connsiteX2" fmla="*/ 2696294 w 2819862"/>
                <a:gd name="connsiteY2" fmla="*/ 1687704 h 1959552"/>
                <a:gd name="connsiteX3" fmla="*/ 0 w 2819862"/>
                <a:gd name="connsiteY3" fmla="*/ 1959552 h 1959552"/>
                <a:gd name="connsiteX4" fmla="*/ 24714 w 2819862"/>
                <a:gd name="connsiteY4" fmla="*/ 642551 h 1959552"/>
                <a:gd name="connsiteX0" fmla="*/ 24714 w 2819862"/>
                <a:gd name="connsiteY0" fmla="*/ 642551 h 1959552"/>
                <a:gd name="connsiteX1" fmla="*/ 2819862 w 2819862"/>
                <a:gd name="connsiteY1" fmla="*/ 0 h 1959552"/>
                <a:gd name="connsiteX2" fmla="*/ 2745721 w 2819862"/>
                <a:gd name="connsiteY2" fmla="*/ 1119293 h 1959552"/>
                <a:gd name="connsiteX3" fmla="*/ 0 w 2819862"/>
                <a:gd name="connsiteY3" fmla="*/ 1959552 h 1959552"/>
                <a:gd name="connsiteX4" fmla="*/ 24714 w 2819862"/>
                <a:gd name="connsiteY4" fmla="*/ 642551 h 1959552"/>
                <a:gd name="connsiteX0" fmla="*/ 24714 w 2745721"/>
                <a:gd name="connsiteY0" fmla="*/ 617838 h 1934839"/>
                <a:gd name="connsiteX1" fmla="*/ 2696294 w 2745721"/>
                <a:gd name="connsiteY1" fmla="*/ 0 h 1934839"/>
                <a:gd name="connsiteX2" fmla="*/ 2745721 w 2745721"/>
                <a:gd name="connsiteY2" fmla="*/ 1094580 h 1934839"/>
                <a:gd name="connsiteX3" fmla="*/ 0 w 2745721"/>
                <a:gd name="connsiteY3" fmla="*/ 1934839 h 1934839"/>
                <a:gd name="connsiteX4" fmla="*/ 24714 w 2745721"/>
                <a:gd name="connsiteY4" fmla="*/ 617838 h 1934839"/>
                <a:gd name="connsiteX0" fmla="*/ 35347 w 2745721"/>
                <a:gd name="connsiteY0" fmla="*/ 522145 h 1934839"/>
                <a:gd name="connsiteX1" fmla="*/ 2696294 w 2745721"/>
                <a:gd name="connsiteY1" fmla="*/ 0 h 1934839"/>
                <a:gd name="connsiteX2" fmla="*/ 2745721 w 2745721"/>
                <a:gd name="connsiteY2" fmla="*/ 1094580 h 1934839"/>
                <a:gd name="connsiteX3" fmla="*/ 0 w 2745721"/>
                <a:gd name="connsiteY3" fmla="*/ 1934839 h 1934839"/>
                <a:gd name="connsiteX4" fmla="*/ 35347 w 2745721"/>
                <a:gd name="connsiteY4" fmla="*/ 522145 h 1934839"/>
                <a:gd name="connsiteX0" fmla="*/ 35347 w 2713824"/>
                <a:gd name="connsiteY0" fmla="*/ 522145 h 1934839"/>
                <a:gd name="connsiteX1" fmla="*/ 2696294 w 2713824"/>
                <a:gd name="connsiteY1" fmla="*/ 0 h 1934839"/>
                <a:gd name="connsiteX2" fmla="*/ 2713824 w 2713824"/>
                <a:gd name="connsiteY2" fmla="*/ 1115845 h 1934839"/>
                <a:gd name="connsiteX3" fmla="*/ 0 w 2713824"/>
                <a:gd name="connsiteY3" fmla="*/ 1934839 h 1934839"/>
                <a:gd name="connsiteX4" fmla="*/ 35347 w 2713824"/>
                <a:gd name="connsiteY4" fmla="*/ 522145 h 1934839"/>
                <a:gd name="connsiteX0" fmla="*/ 0 w 2678477"/>
                <a:gd name="connsiteY0" fmla="*/ 522145 h 1913574"/>
                <a:gd name="connsiteX1" fmla="*/ 2660947 w 2678477"/>
                <a:gd name="connsiteY1" fmla="*/ 0 h 1913574"/>
                <a:gd name="connsiteX2" fmla="*/ 2678477 w 2678477"/>
                <a:gd name="connsiteY2" fmla="*/ 1115845 h 1913574"/>
                <a:gd name="connsiteX3" fmla="*/ 17816 w 2678477"/>
                <a:gd name="connsiteY3" fmla="*/ 1913574 h 1913574"/>
                <a:gd name="connsiteX4" fmla="*/ 0 w 2678477"/>
                <a:gd name="connsiteY4" fmla="*/ 522145 h 1913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78477" h="1913574">
                  <a:moveTo>
                    <a:pt x="0" y="522145"/>
                  </a:moveTo>
                  <a:lnTo>
                    <a:pt x="2660947" y="0"/>
                  </a:lnTo>
                  <a:lnTo>
                    <a:pt x="2678477" y="1115845"/>
                  </a:lnTo>
                  <a:lnTo>
                    <a:pt x="17816" y="1913574"/>
                  </a:lnTo>
                  <a:lnTo>
                    <a:pt x="0" y="522145"/>
                  </a:lnTo>
                  <a:close/>
                </a:path>
              </a:pathLst>
            </a:custGeom>
            <a:solidFill>
              <a:srgbClr val="C871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defTabSz="685800" rtl="0"/>
              <a:endParaRPr lang="ar-SA" sz="1350">
                <a:solidFill>
                  <a:srgbClr val="C87138"/>
                </a:solidFill>
              </a:endParaRPr>
            </a:p>
          </p:txBody>
        </p:sp>
      </p:grpSp>
      <p:pic>
        <p:nvPicPr>
          <p:cNvPr id="91" name="صورة 90">
            <a:extLst>
              <a:ext uri="{FF2B5EF4-FFF2-40B4-BE49-F238E27FC236}">
                <a16:creationId xmlns:a16="http://schemas.microsoft.com/office/drawing/2014/main" id="{F96B4073-808F-B841-A8F7-59FA10159874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837473B0-CC2E-450A-ABE3-18F120FF3D39}">
                <a1611:picAttrSrcUrl xmlns:a1611="http://schemas.microsoft.com/office/drawing/2016/11/main" r:id="rId34"/>
              </a:ext>
            </a:extLst>
          </a:blip>
          <a:stretch>
            <a:fillRect/>
          </a:stretch>
        </p:blipFill>
        <p:spPr>
          <a:xfrm>
            <a:off x="1984533" y="4298168"/>
            <a:ext cx="552084" cy="367279"/>
          </a:xfrm>
          <a:prstGeom prst="rect">
            <a:avLst/>
          </a:prstGeom>
        </p:spPr>
      </p:pic>
      <p:pic>
        <p:nvPicPr>
          <p:cNvPr id="283" name="صورة 282" descr="صورة تحتوي على ماوس, مكواة&#10;&#10;تم إنشاء الوصف تلقائياً">
            <a:extLst>
              <a:ext uri="{FF2B5EF4-FFF2-40B4-BE49-F238E27FC236}">
                <a16:creationId xmlns:a16="http://schemas.microsoft.com/office/drawing/2014/main" id="{448B6BF5-4405-BA43-A7B6-4565C9DE8896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837473B0-CC2E-450A-ABE3-18F120FF3D39}">
                <a1611:picAttrSrcUrl xmlns:a1611="http://schemas.microsoft.com/office/drawing/2016/11/main" r:id="rId36"/>
              </a:ext>
            </a:extLst>
          </a:blip>
          <a:stretch>
            <a:fillRect/>
          </a:stretch>
        </p:blipFill>
        <p:spPr>
          <a:xfrm>
            <a:off x="1109709" y="4670730"/>
            <a:ext cx="238303" cy="146954"/>
          </a:xfrm>
          <a:prstGeom prst="rect">
            <a:avLst/>
          </a:prstGeom>
        </p:spPr>
      </p:pic>
      <p:pic>
        <p:nvPicPr>
          <p:cNvPr id="87" name="صورة 86">
            <a:extLst>
              <a:ext uri="{FF2B5EF4-FFF2-40B4-BE49-F238E27FC236}">
                <a16:creationId xmlns:a16="http://schemas.microsoft.com/office/drawing/2014/main" id="{A96CA13F-6703-964C-B6D2-4D63FBC925B1}"/>
              </a:ext>
            </a:extLst>
          </p:cNvPr>
          <p:cNvPicPr>
            <a:picLocks noChangeAspect="1"/>
          </p:cNvPicPr>
          <p:nvPr/>
        </p:nvPicPr>
        <p:blipFill>
          <a:blip r:embed="rId37">
            <a:extLst>
              <a:ext uri="{837473B0-CC2E-450A-ABE3-18F120FF3D39}">
                <a1611:picAttrSrcUrl xmlns:a1611="http://schemas.microsoft.com/office/drawing/2016/11/main" r:id="rId38"/>
              </a:ext>
            </a:extLst>
          </a:blip>
          <a:stretch>
            <a:fillRect/>
          </a:stretch>
        </p:blipFill>
        <p:spPr>
          <a:xfrm>
            <a:off x="2534816" y="4341046"/>
            <a:ext cx="314643" cy="321662"/>
          </a:xfrm>
          <a:prstGeom prst="rect">
            <a:avLst/>
          </a:prstGeom>
        </p:spPr>
      </p:pic>
      <p:pic>
        <p:nvPicPr>
          <p:cNvPr id="53" name="صورة 52" descr="صورة تحتوي على نص, كمبيوتر محمول, إلكترونيات, كمبيوتر&#10;&#10;تم إنشاء الوصف تلقائياً">
            <a:extLst>
              <a:ext uri="{FF2B5EF4-FFF2-40B4-BE49-F238E27FC236}">
                <a16:creationId xmlns:a16="http://schemas.microsoft.com/office/drawing/2014/main" id="{AC2BA4FE-DD14-B440-9CAB-BB35ACC6D318}"/>
              </a:ext>
            </a:extLst>
          </p:cNvPr>
          <p:cNvPicPr>
            <a:picLocks noChangeAspect="1"/>
          </p:cNvPicPr>
          <p:nvPr/>
        </p:nvPicPr>
        <p:blipFill>
          <a:blip r:embed="rId3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837473B0-CC2E-450A-ABE3-18F120FF3D39}">
                <a1611:picAttrSrcUrl xmlns:a1611="http://schemas.microsoft.com/office/drawing/2016/11/main" r:id="rId40"/>
              </a:ext>
            </a:extLst>
          </a:blip>
          <a:stretch>
            <a:fillRect/>
          </a:stretch>
        </p:blipFill>
        <p:spPr>
          <a:xfrm>
            <a:off x="1294326" y="4024065"/>
            <a:ext cx="1341258" cy="938880"/>
          </a:xfrm>
          <a:prstGeom prst="rect">
            <a:avLst/>
          </a:prstGeom>
        </p:spPr>
      </p:pic>
      <p:pic>
        <p:nvPicPr>
          <p:cNvPr id="56" name="تشويقات _ استعمال خاصية التوزيع" descr="تشويقات _ استعمال خاصية التوزيع">
            <a:hlinkClick r:id="" action="ppaction://media"/>
            <a:extLst>
              <a:ext uri="{FF2B5EF4-FFF2-40B4-BE49-F238E27FC236}">
                <a16:creationId xmlns:a16="http://schemas.microsoft.com/office/drawing/2014/main" id="{8003E90C-60F4-A344-9C0B-2F7127A0BF9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1"/>
          <a:stretch>
            <a:fillRect/>
          </a:stretch>
        </p:blipFill>
        <p:spPr>
          <a:xfrm>
            <a:off x="7036146" y="241473"/>
            <a:ext cx="2272791" cy="1579864"/>
          </a:xfrm>
          <a:prstGeom prst="rect">
            <a:avLst/>
          </a:prstGeom>
        </p:spPr>
      </p:pic>
      <p:sp>
        <p:nvSpPr>
          <p:cNvPr id="57" name="مربع نص 56">
            <a:extLst>
              <a:ext uri="{FF2B5EF4-FFF2-40B4-BE49-F238E27FC236}">
                <a16:creationId xmlns:a16="http://schemas.microsoft.com/office/drawing/2014/main" id="{E8423066-30AB-AB45-A3B6-B5164711E29F}"/>
              </a:ext>
            </a:extLst>
          </p:cNvPr>
          <p:cNvSpPr txBox="1"/>
          <p:nvPr/>
        </p:nvSpPr>
        <p:spPr>
          <a:xfrm>
            <a:off x="3111090" y="-400930"/>
            <a:ext cx="184731" cy="30008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l" defTabSz="685800" rtl="0"/>
            <a:endParaRPr lang="ar-SA" sz="1350" dirty="0"/>
          </a:p>
        </p:txBody>
      </p:sp>
      <p:grpSp>
        <p:nvGrpSpPr>
          <p:cNvPr id="92" name="مجموعة 91">
            <a:extLst>
              <a:ext uri="{FF2B5EF4-FFF2-40B4-BE49-F238E27FC236}">
                <a16:creationId xmlns:a16="http://schemas.microsoft.com/office/drawing/2014/main" id="{8D16D466-66F3-EC47-9BF4-3A2437032C3A}"/>
              </a:ext>
            </a:extLst>
          </p:cNvPr>
          <p:cNvGrpSpPr/>
          <p:nvPr/>
        </p:nvGrpSpPr>
        <p:grpSpPr>
          <a:xfrm>
            <a:off x="3958011" y="-63488"/>
            <a:ext cx="1619104" cy="1516562"/>
            <a:chOff x="3326307" y="697407"/>
            <a:chExt cx="5463186" cy="5463186"/>
          </a:xfrm>
        </p:grpSpPr>
        <p:sp>
          <p:nvSpPr>
            <p:cNvPr id="93" name="شكل بيضاوي 92">
              <a:extLst>
                <a:ext uri="{FF2B5EF4-FFF2-40B4-BE49-F238E27FC236}">
                  <a16:creationId xmlns:a16="http://schemas.microsoft.com/office/drawing/2014/main" id="{752EEBD4-2E5C-B844-95DB-A2AA3D7DB771}"/>
                </a:ext>
              </a:extLst>
            </p:cNvPr>
            <p:cNvSpPr/>
            <p:nvPr/>
          </p:nvSpPr>
          <p:spPr>
            <a:xfrm>
              <a:off x="3326307" y="697407"/>
              <a:ext cx="5463186" cy="5463186"/>
            </a:xfrm>
            <a:prstGeom prst="ellipse">
              <a:avLst/>
            </a:prstGeom>
            <a:blipFill dpi="0" rotWithShape="1">
              <a:blip r:embed="rId4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ar-EG" sz="1350" dirty="0"/>
            </a:p>
          </p:txBody>
        </p:sp>
        <p:grpSp>
          <p:nvGrpSpPr>
            <p:cNvPr id="94" name="مجموعة 93">
              <a:extLst>
                <a:ext uri="{FF2B5EF4-FFF2-40B4-BE49-F238E27FC236}">
                  <a16:creationId xmlns:a16="http://schemas.microsoft.com/office/drawing/2014/main" id="{89E7EFE5-5646-174F-845F-42608EC7CA53}"/>
                </a:ext>
              </a:extLst>
            </p:cNvPr>
            <p:cNvGrpSpPr/>
            <p:nvPr/>
          </p:nvGrpSpPr>
          <p:grpSpPr>
            <a:xfrm>
              <a:off x="3815176" y="1103486"/>
              <a:ext cx="4682212" cy="4814204"/>
              <a:chOff x="3815176" y="1103486"/>
              <a:chExt cx="4682212" cy="4814204"/>
            </a:xfrm>
          </p:grpSpPr>
          <p:sp>
            <p:nvSpPr>
              <p:cNvPr id="95" name="مربع نص 94">
                <a:extLst>
                  <a:ext uri="{FF2B5EF4-FFF2-40B4-BE49-F238E27FC236}">
                    <a16:creationId xmlns:a16="http://schemas.microsoft.com/office/drawing/2014/main" id="{26E16325-651C-D748-ABE3-CC54168CFDB5}"/>
                  </a:ext>
                </a:extLst>
              </p:cNvPr>
              <p:cNvSpPr txBox="1"/>
              <p:nvPr/>
            </p:nvSpPr>
            <p:spPr>
              <a:xfrm>
                <a:off x="5887413" y="1103486"/>
                <a:ext cx="369764" cy="312381"/>
              </a:xfrm>
              <a:custGeom>
                <a:avLst/>
                <a:gdLst/>
                <a:ahLst/>
                <a:cxnLst/>
                <a:rect l="l" t="t" r="r" b="b"/>
                <a:pathLst>
                  <a:path w="369764" h="312381">
                    <a:moveTo>
                      <a:pt x="280369" y="4600"/>
                    </a:moveTo>
                    <a:cubicBezTo>
                      <a:pt x="301968" y="4600"/>
                      <a:pt x="321233" y="10466"/>
                      <a:pt x="338166" y="22199"/>
                    </a:cubicBezTo>
                    <a:cubicBezTo>
                      <a:pt x="357098" y="35398"/>
                      <a:pt x="366564" y="52330"/>
                      <a:pt x="366564" y="72996"/>
                    </a:cubicBezTo>
                    <a:cubicBezTo>
                      <a:pt x="366564" y="86595"/>
                      <a:pt x="364631" y="99127"/>
                      <a:pt x="360764" y="110593"/>
                    </a:cubicBezTo>
                    <a:cubicBezTo>
                      <a:pt x="356898" y="122059"/>
                      <a:pt x="351032" y="132525"/>
                      <a:pt x="343165" y="141991"/>
                    </a:cubicBezTo>
                    <a:cubicBezTo>
                      <a:pt x="333166" y="153991"/>
                      <a:pt x="316234" y="167390"/>
                      <a:pt x="292368" y="182189"/>
                    </a:cubicBezTo>
                    <a:cubicBezTo>
                      <a:pt x="267303" y="197921"/>
                      <a:pt x="250838" y="209854"/>
                      <a:pt x="242972" y="217987"/>
                    </a:cubicBezTo>
                    <a:cubicBezTo>
                      <a:pt x="228172" y="233319"/>
                      <a:pt x="220906" y="251918"/>
                      <a:pt x="221173" y="273783"/>
                    </a:cubicBezTo>
                    <a:lnTo>
                      <a:pt x="262370" y="269984"/>
                    </a:lnTo>
                    <a:cubicBezTo>
                      <a:pt x="290635" y="268384"/>
                      <a:pt x="310834" y="267584"/>
                      <a:pt x="322967" y="267584"/>
                    </a:cubicBezTo>
                    <a:cubicBezTo>
                      <a:pt x="333099" y="267584"/>
                      <a:pt x="342699" y="269317"/>
                      <a:pt x="351765" y="272783"/>
                    </a:cubicBezTo>
                    <a:cubicBezTo>
                      <a:pt x="363764" y="277450"/>
                      <a:pt x="369764" y="283916"/>
                      <a:pt x="369764" y="292182"/>
                    </a:cubicBezTo>
                    <a:cubicBezTo>
                      <a:pt x="369764" y="297382"/>
                      <a:pt x="367964" y="302015"/>
                      <a:pt x="364364" y="306081"/>
                    </a:cubicBezTo>
                    <a:cubicBezTo>
                      <a:pt x="360764" y="310148"/>
                      <a:pt x="356298" y="312181"/>
                      <a:pt x="350965" y="312181"/>
                    </a:cubicBezTo>
                    <a:cubicBezTo>
                      <a:pt x="347632" y="312181"/>
                      <a:pt x="342932" y="311148"/>
                      <a:pt x="336866" y="309081"/>
                    </a:cubicBezTo>
                    <a:cubicBezTo>
                      <a:pt x="330799" y="307015"/>
                      <a:pt x="326166" y="305981"/>
                      <a:pt x="322967" y="305981"/>
                    </a:cubicBezTo>
                    <a:cubicBezTo>
                      <a:pt x="316167" y="305981"/>
                      <a:pt x="305968" y="306381"/>
                      <a:pt x="292368" y="307181"/>
                    </a:cubicBezTo>
                    <a:cubicBezTo>
                      <a:pt x="278769" y="307981"/>
                      <a:pt x="268503" y="308381"/>
                      <a:pt x="261570" y="308381"/>
                    </a:cubicBezTo>
                    <a:cubicBezTo>
                      <a:pt x="256371" y="308381"/>
                      <a:pt x="248671" y="309048"/>
                      <a:pt x="238472" y="310381"/>
                    </a:cubicBezTo>
                    <a:cubicBezTo>
                      <a:pt x="228272" y="311714"/>
                      <a:pt x="220573" y="312381"/>
                      <a:pt x="215373" y="312381"/>
                    </a:cubicBezTo>
                    <a:cubicBezTo>
                      <a:pt x="213907" y="312381"/>
                      <a:pt x="211773" y="312114"/>
                      <a:pt x="208974" y="311581"/>
                    </a:cubicBezTo>
                    <a:cubicBezTo>
                      <a:pt x="206174" y="311048"/>
                      <a:pt x="204041" y="310781"/>
                      <a:pt x="202574" y="310781"/>
                    </a:cubicBezTo>
                    <a:cubicBezTo>
                      <a:pt x="193375" y="310781"/>
                      <a:pt x="187375" y="306315"/>
                      <a:pt x="184575" y="297382"/>
                    </a:cubicBezTo>
                    <a:cubicBezTo>
                      <a:pt x="182975" y="292716"/>
                      <a:pt x="182175" y="284716"/>
                      <a:pt x="182175" y="273383"/>
                    </a:cubicBezTo>
                    <a:cubicBezTo>
                      <a:pt x="182175" y="242319"/>
                      <a:pt x="190641" y="217320"/>
                      <a:pt x="207574" y="198388"/>
                    </a:cubicBezTo>
                    <a:cubicBezTo>
                      <a:pt x="215307" y="189722"/>
                      <a:pt x="236172" y="173723"/>
                      <a:pt x="270170" y="150391"/>
                    </a:cubicBezTo>
                    <a:cubicBezTo>
                      <a:pt x="289235" y="137325"/>
                      <a:pt x="301968" y="127126"/>
                      <a:pt x="308368" y="119793"/>
                    </a:cubicBezTo>
                    <a:cubicBezTo>
                      <a:pt x="319833" y="106994"/>
                      <a:pt x="325566" y="91994"/>
                      <a:pt x="325566" y="74796"/>
                    </a:cubicBezTo>
                    <a:cubicBezTo>
                      <a:pt x="325566" y="66263"/>
                      <a:pt x="320033" y="58663"/>
                      <a:pt x="308967" y="51997"/>
                    </a:cubicBezTo>
                    <a:cubicBezTo>
                      <a:pt x="299235" y="45997"/>
                      <a:pt x="289702" y="42997"/>
                      <a:pt x="280369" y="42997"/>
                    </a:cubicBezTo>
                    <a:cubicBezTo>
                      <a:pt x="268103" y="42997"/>
                      <a:pt x="256437" y="46531"/>
                      <a:pt x="245371" y="53597"/>
                    </a:cubicBezTo>
                    <a:lnTo>
                      <a:pt x="216773" y="75995"/>
                    </a:lnTo>
                    <a:cubicBezTo>
                      <a:pt x="211040" y="80528"/>
                      <a:pt x="206440" y="82795"/>
                      <a:pt x="202974" y="82795"/>
                    </a:cubicBezTo>
                    <a:cubicBezTo>
                      <a:pt x="189241" y="82795"/>
                      <a:pt x="182375" y="77329"/>
                      <a:pt x="182375" y="66396"/>
                    </a:cubicBezTo>
                    <a:cubicBezTo>
                      <a:pt x="182375" y="60130"/>
                      <a:pt x="184908" y="54730"/>
                      <a:pt x="189975" y="50197"/>
                    </a:cubicBezTo>
                    <a:cubicBezTo>
                      <a:pt x="205574" y="35531"/>
                      <a:pt x="219106" y="24932"/>
                      <a:pt x="230572" y="18399"/>
                    </a:cubicBezTo>
                    <a:cubicBezTo>
                      <a:pt x="246705" y="9200"/>
                      <a:pt x="263304" y="4600"/>
                      <a:pt x="280369" y="4600"/>
                    </a:cubicBezTo>
                    <a:close/>
                    <a:moveTo>
                      <a:pt x="81995" y="0"/>
                    </a:moveTo>
                    <a:cubicBezTo>
                      <a:pt x="90928" y="0"/>
                      <a:pt x="95394" y="5133"/>
                      <a:pt x="95394" y="15399"/>
                    </a:cubicBezTo>
                    <a:cubicBezTo>
                      <a:pt x="95394" y="18466"/>
                      <a:pt x="94995" y="23032"/>
                      <a:pt x="94195" y="29098"/>
                    </a:cubicBezTo>
                    <a:cubicBezTo>
                      <a:pt x="93395" y="35165"/>
                      <a:pt x="92995" y="39731"/>
                      <a:pt x="92995" y="42797"/>
                    </a:cubicBezTo>
                    <a:cubicBezTo>
                      <a:pt x="92995" y="47197"/>
                      <a:pt x="93228" y="53863"/>
                      <a:pt x="93695" y="62796"/>
                    </a:cubicBezTo>
                    <a:cubicBezTo>
                      <a:pt x="94161" y="71729"/>
                      <a:pt x="94395" y="78395"/>
                      <a:pt x="94395" y="82795"/>
                    </a:cubicBezTo>
                    <a:cubicBezTo>
                      <a:pt x="94395" y="97994"/>
                      <a:pt x="92795" y="120659"/>
                      <a:pt x="89595" y="150791"/>
                    </a:cubicBezTo>
                    <a:cubicBezTo>
                      <a:pt x="86395" y="180922"/>
                      <a:pt x="84795" y="203521"/>
                      <a:pt x="84795" y="218587"/>
                    </a:cubicBezTo>
                    <a:cubicBezTo>
                      <a:pt x="84795" y="226320"/>
                      <a:pt x="85328" y="235719"/>
                      <a:pt x="86395" y="246785"/>
                    </a:cubicBezTo>
                    <a:cubicBezTo>
                      <a:pt x="87462" y="257851"/>
                      <a:pt x="88062" y="266917"/>
                      <a:pt x="88195" y="273983"/>
                    </a:cubicBezTo>
                    <a:lnTo>
                      <a:pt x="109194" y="273583"/>
                    </a:lnTo>
                    <a:cubicBezTo>
                      <a:pt x="114793" y="273583"/>
                      <a:pt x="119426" y="275417"/>
                      <a:pt x="123093" y="279083"/>
                    </a:cubicBezTo>
                    <a:cubicBezTo>
                      <a:pt x="126759" y="282750"/>
                      <a:pt x="128592" y="287316"/>
                      <a:pt x="128592" y="292782"/>
                    </a:cubicBezTo>
                    <a:cubicBezTo>
                      <a:pt x="128592" y="298382"/>
                      <a:pt x="126759" y="302982"/>
                      <a:pt x="123093" y="306581"/>
                    </a:cubicBezTo>
                    <a:cubicBezTo>
                      <a:pt x="119426" y="310181"/>
                      <a:pt x="114793" y="311981"/>
                      <a:pt x="109194" y="311981"/>
                    </a:cubicBezTo>
                    <a:lnTo>
                      <a:pt x="69396" y="311981"/>
                    </a:lnTo>
                    <a:lnTo>
                      <a:pt x="29798" y="311781"/>
                    </a:lnTo>
                    <a:cubicBezTo>
                      <a:pt x="20466" y="311781"/>
                      <a:pt x="13933" y="311181"/>
                      <a:pt x="10200" y="309981"/>
                    </a:cubicBezTo>
                    <a:cubicBezTo>
                      <a:pt x="3400" y="307581"/>
                      <a:pt x="0" y="302515"/>
                      <a:pt x="0" y="294782"/>
                    </a:cubicBezTo>
                    <a:cubicBezTo>
                      <a:pt x="0" y="281316"/>
                      <a:pt x="10466" y="274583"/>
                      <a:pt x="31398" y="274583"/>
                    </a:cubicBezTo>
                    <a:lnTo>
                      <a:pt x="40998" y="274783"/>
                    </a:lnTo>
                    <a:lnTo>
                      <a:pt x="49197" y="275183"/>
                    </a:lnTo>
                    <a:cubicBezTo>
                      <a:pt x="49197" y="268784"/>
                      <a:pt x="48631" y="259318"/>
                      <a:pt x="47497" y="246785"/>
                    </a:cubicBezTo>
                    <a:cubicBezTo>
                      <a:pt x="46364" y="234252"/>
                      <a:pt x="45798" y="224853"/>
                      <a:pt x="45798" y="218587"/>
                    </a:cubicBezTo>
                    <a:cubicBezTo>
                      <a:pt x="45798" y="201654"/>
                      <a:pt x="47331" y="175923"/>
                      <a:pt x="50397" y="141391"/>
                    </a:cubicBezTo>
                    <a:cubicBezTo>
                      <a:pt x="53330" y="107394"/>
                      <a:pt x="54730" y="81595"/>
                      <a:pt x="54597" y="63996"/>
                    </a:cubicBezTo>
                    <a:cubicBezTo>
                      <a:pt x="36731" y="77862"/>
                      <a:pt x="25332" y="84795"/>
                      <a:pt x="20399" y="84795"/>
                    </a:cubicBezTo>
                    <a:cubicBezTo>
                      <a:pt x="15066" y="84795"/>
                      <a:pt x="10433" y="82795"/>
                      <a:pt x="6500" y="78795"/>
                    </a:cubicBezTo>
                    <a:cubicBezTo>
                      <a:pt x="2567" y="74796"/>
                      <a:pt x="600" y="70196"/>
                      <a:pt x="600" y="64996"/>
                    </a:cubicBezTo>
                    <a:cubicBezTo>
                      <a:pt x="600" y="58730"/>
                      <a:pt x="6333" y="51130"/>
                      <a:pt x="17799" y="42198"/>
                    </a:cubicBezTo>
                    <a:cubicBezTo>
                      <a:pt x="24999" y="37131"/>
                      <a:pt x="35198" y="28998"/>
                      <a:pt x="48397" y="17799"/>
                    </a:cubicBezTo>
                    <a:cubicBezTo>
                      <a:pt x="60130" y="5933"/>
                      <a:pt x="71329" y="0"/>
                      <a:pt x="81995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ffectLst/>
            </p:spPr>
            <p:txBody>
    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ar-EG" sz="2400" dirty="0">
                  <a:latin typeface="Comic Sans MS" panose="030F0702030302020204" pitchFamily="66" charset="0"/>
                </a:endParaRPr>
              </a:p>
            </p:txBody>
          </p:sp>
          <p:sp>
            <p:nvSpPr>
              <p:cNvPr id="96" name="مربع نص 95">
                <a:extLst>
                  <a:ext uri="{FF2B5EF4-FFF2-40B4-BE49-F238E27FC236}">
                    <a16:creationId xmlns:a16="http://schemas.microsoft.com/office/drawing/2014/main" id="{C9799DE3-946A-FB4C-B9A8-77CA8CE6A043}"/>
                  </a:ext>
                </a:extLst>
              </p:cNvPr>
              <p:cNvSpPr txBox="1"/>
              <p:nvPr/>
            </p:nvSpPr>
            <p:spPr>
              <a:xfrm>
                <a:off x="6058989" y="5592110"/>
                <a:ext cx="199588" cy="325580"/>
              </a:xfrm>
              <a:custGeom>
                <a:avLst/>
                <a:gdLst/>
                <a:ahLst/>
                <a:cxnLst/>
                <a:rect l="l" t="t" r="r" b="b"/>
                <a:pathLst>
                  <a:path w="199588" h="325580">
                    <a:moveTo>
                      <a:pt x="97194" y="161390"/>
                    </a:moveTo>
                    <a:cubicBezTo>
                      <a:pt x="85728" y="161390"/>
                      <a:pt x="75462" y="163390"/>
                      <a:pt x="66396" y="167390"/>
                    </a:cubicBezTo>
                    <a:cubicBezTo>
                      <a:pt x="62929" y="168990"/>
                      <a:pt x="54197" y="174123"/>
                      <a:pt x="40197" y="182789"/>
                    </a:cubicBezTo>
                    <a:cubicBezTo>
                      <a:pt x="39397" y="189855"/>
                      <a:pt x="38997" y="196788"/>
                      <a:pt x="38997" y="203588"/>
                    </a:cubicBezTo>
                    <a:cubicBezTo>
                      <a:pt x="38997" y="227453"/>
                      <a:pt x="42997" y="246918"/>
                      <a:pt x="50997" y="261984"/>
                    </a:cubicBezTo>
                    <a:cubicBezTo>
                      <a:pt x="61129" y="281183"/>
                      <a:pt x="76929" y="290782"/>
                      <a:pt x="98394" y="290782"/>
                    </a:cubicBezTo>
                    <a:cubicBezTo>
                      <a:pt x="118526" y="290782"/>
                      <a:pt x="134125" y="283583"/>
                      <a:pt x="145191" y="269184"/>
                    </a:cubicBezTo>
                    <a:cubicBezTo>
                      <a:pt x="155457" y="255851"/>
                      <a:pt x="160590" y="238186"/>
                      <a:pt x="160590" y="216187"/>
                    </a:cubicBezTo>
                    <a:cubicBezTo>
                      <a:pt x="160590" y="197921"/>
                      <a:pt x="155324" y="184222"/>
                      <a:pt x="144791" y="175090"/>
                    </a:cubicBezTo>
                    <a:cubicBezTo>
                      <a:pt x="134258" y="165957"/>
                      <a:pt x="118393" y="161390"/>
                      <a:pt x="97194" y="161390"/>
                    </a:cubicBezTo>
                    <a:close/>
                    <a:moveTo>
                      <a:pt x="119793" y="0"/>
                    </a:moveTo>
                    <a:cubicBezTo>
                      <a:pt x="125126" y="0"/>
                      <a:pt x="129792" y="1900"/>
                      <a:pt x="133792" y="5700"/>
                    </a:cubicBezTo>
                    <a:cubicBezTo>
                      <a:pt x="137791" y="9500"/>
                      <a:pt x="139858" y="13999"/>
                      <a:pt x="139991" y="19199"/>
                    </a:cubicBezTo>
                    <a:cubicBezTo>
                      <a:pt x="140258" y="23999"/>
                      <a:pt x="133458" y="33265"/>
                      <a:pt x="119593" y="46997"/>
                    </a:cubicBezTo>
                    <a:lnTo>
                      <a:pt x="78795" y="86795"/>
                    </a:lnTo>
                    <a:cubicBezTo>
                      <a:pt x="67996" y="97728"/>
                      <a:pt x="58730" y="114260"/>
                      <a:pt x="50997" y="136392"/>
                    </a:cubicBezTo>
                    <a:cubicBezTo>
                      <a:pt x="62596" y="131059"/>
                      <a:pt x="72729" y="127092"/>
                      <a:pt x="81395" y="124493"/>
                    </a:cubicBezTo>
                    <a:cubicBezTo>
                      <a:pt x="90061" y="121893"/>
                      <a:pt x="97194" y="120593"/>
                      <a:pt x="102794" y="120593"/>
                    </a:cubicBezTo>
                    <a:cubicBezTo>
                      <a:pt x="133992" y="120593"/>
                      <a:pt x="157924" y="128926"/>
                      <a:pt x="174589" y="145591"/>
                    </a:cubicBezTo>
                    <a:cubicBezTo>
                      <a:pt x="191255" y="162257"/>
                      <a:pt x="199588" y="185789"/>
                      <a:pt x="199588" y="216187"/>
                    </a:cubicBezTo>
                    <a:cubicBezTo>
                      <a:pt x="199588" y="248052"/>
                      <a:pt x="190588" y="274050"/>
                      <a:pt x="172589" y="294182"/>
                    </a:cubicBezTo>
                    <a:cubicBezTo>
                      <a:pt x="153790" y="315114"/>
                      <a:pt x="128659" y="325580"/>
                      <a:pt x="97194" y="325580"/>
                    </a:cubicBezTo>
                    <a:cubicBezTo>
                      <a:pt x="62396" y="325580"/>
                      <a:pt x="36798" y="312848"/>
                      <a:pt x="20399" y="287383"/>
                    </a:cubicBezTo>
                    <a:cubicBezTo>
                      <a:pt x="6799" y="266451"/>
                      <a:pt x="0" y="238519"/>
                      <a:pt x="0" y="203588"/>
                    </a:cubicBezTo>
                    <a:cubicBezTo>
                      <a:pt x="0" y="137725"/>
                      <a:pt x="26732" y="80595"/>
                      <a:pt x="80195" y="32198"/>
                    </a:cubicBezTo>
                    <a:lnTo>
                      <a:pt x="98994" y="13199"/>
                    </a:lnTo>
                    <a:cubicBezTo>
                      <a:pt x="108193" y="4400"/>
                      <a:pt x="115126" y="0"/>
                      <a:pt x="119793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ffectLst/>
            </p:spPr>
            <p:txBody>
    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ar-EG" sz="2400" dirty="0">
                  <a:latin typeface="Comic Sans MS" panose="030F0702030302020204" pitchFamily="66" charset="0"/>
                </a:endParaRPr>
              </a:p>
            </p:txBody>
          </p:sp>
          <p:sp>
            <p:nvSpPr>
              <p:cNvPr id="97" name="مربع نص 96">
                <a:extLst>
                  <a:ext uri="{FF2B5EF4-FFF2-40B4-BE49-F238E27FC236}">
                    <a16:creationId xmlns:a16="http://schemas.microsoft.com/office/drawing/2014/main" id="{8830A203-921C-3245-A800-10B246DF54FF}"/>
                  </a:ext>
                </a:extLst>
              </p:cNvPr>
              <p:cNvSpPr txBox="1"/>
              <p:nvPr/>
            </p:nvSpPr>
            <p:spPr>
              <a:xfrm>
                <a:off x="8309999" y="3354098"/>
                <a:ext cx="187389" cy="314381"/>
              </a:xfrm>
              <a:custGeom>
                <a:avLst/>
                <a:gdLst/>
                <a:ahLst/>
                <a:cxnLst/>
                <a:rect l="l" t="t" r="r" b="b"/>
                <a:pathLst>
                  <a:path w="187389" h="314381">
                    <a:moveTo>
                      <a:pt x="84995" y="0"/>
                    </a:moveTo>
                    <a:cubicBezTo>
                      <a:pt x="113660" y="0"/>
                      <a:pt x="136392" y="6333"/>
                      <a:pt x="153191" y="18999"/>
                    </a:cubicBezTo>
                    <a:cubicBezTo>
                      <a:pt x="171190" y="32598"/>
                      <a:pt x="180189" y="51997"/>
                      <a:pt x="180189" y="77195"/>
                    </a:cubicBezTo>
                    <a:cubicBezTo>
                      <a:pt x="180189" y="108526"/>
                      <a:pt x="167523" y="129192"/>
                      <a:pt x="142192" y="139191"/>
                    </a:cubicBezTo>
                    <a:cubicBezTo>
                      <a:pt x="139925" y="140125"/>
                      <a:pt x="137325" y="141058"/>
                      <a:pt x="134392" y="141991"/>
                    </a:cubicBezTo>
                    <a:cubicBezTo>
                      <a:pt x="152124" y="148524"/>
                      <a:pt x="165390" y="158290"/>
                      <a:pt x="174190" y="171289"/>
                    </a:cubicBezTo>
                    <a:cubicBezTo>
                      <a:pt x="182989" y="184289"/>
                      <a:pt x="187389" y="200521"/>
                      <a:pt x="187389" y="219986"/>
                    </a:cubicBezTo>
                    <a:cubicBezTo>
                      <a:pt x="187389" y="246251"/>
                      <a:pt x="178123" y="268550"/>
                      <a:pt x="159590" y="286882"/>
                    </a:cubicBezTo>
                    <a:cubicBezTo>
                      <a:pt x="141058" y="305214"/>
                      <a:pt x="118460" y="314381"/>
                      <a:pt x="91795" y="314381"/>
                    </a:cubicBezTo>
                    <a:cubicBezTo>
                      <a:pt x="71663" y="314381"/>
                      <a:pt x="53597" y="310181"/>
                      <a:pt x="37598" y="301781"/>
                    </a:cubicBezTo>
                    <a:cubicBezTo>
                      <a:pt x="19599" y="292049"/>
                      <a:pt x="7467" y="278383"/>
                      <a:pt x="1200" y="260784"/>
                    </a:cubicBezTo>
                    <a:cubicBezTo>
                      <a:pt x="400" y="258384"/>
                      <a:pt x="0" y="256051"/>
                      <a:pt x="0" y="253784"/>
                    </a:cubicBezTo>
                    <a:cubicBezTo>
                      <a:pt x="0" y="248451"/>
                      <a:pt x="2034" y="244018"/>
                      <a:pt x="6100" y="240485"/>
                    </a:cubicBezTo>
                    <a:cubicBezTo>
                      <a:pt x="10166" y="236952"/>
                      <a:pt x="14866" y="235185"/>
                      <a:pt x="20199" y="235185"/>
                    </a:cubicBezTo>
                    <a:cubicBezTo>
                      <a:pt x="25532" y="235185"/>
                      <a:pt x="30132" y="237652"/>
                      <a:pt x="33998" y="242585"/>
                    </a:cubicBezTo>
                    <a:lnTo>
                      <a:pt x="43198" y="256384"/>
                    </a:lnTo>
                    <a:cubicBezTo>
                      <a:pt x="47998" y="262917"/>
                      <a:pt x="54464" y="267817"/>
                      <a:pt x="62597" y="271083"/>
                    </a:cubicBezTo>
                    <a:cubicBezTo>
                      <a:pt x="70729" y="274350"/>
                      <a:pt x="80462" y="275983"/>
                      <a:pt x="91795" y="275983"/>
                    </a:cubicBezTo>
                    <a:cubicBezTo>
                      <a:pt x="106327" y="275983"/>
                      <a:pt x="119060" y="271450"/>
                      <a:pt x="129992" y="262384"/>
                    </a:cubicBezTo>
                    <a:cubicBezTo>
                      <a:pt x="141592" y="252784"/>
                      <a:pt x="147391" y="241052"/>
                      <a:pt x="147391" y="227186"/>
                    </a:cubicBezTo>
                    <a:cubicBezTo>
                      <a:pt x="147391" y="207054"/>
                      <a:pt x="139992" y="190988"/>
                      <a:pt x="125193" y="178989"/>
                    </a:cubicBezTo>
                    <a:cubicBezTo>
                      <a:pt x="112127" y="168589"/>
                      <a:pt x="94794" y="162257"/>
                      <a:pt x="73196" y="159990"/>
                    </a:cubicBezTo>
                    <a:cubicBezTo>
                      <a:pt x="58397" y="158523"/>
                      <a:pt x="50997" y="152524"/>
                      <a:pt x="50997" y="141991"/>
                    </a:cubicBezTo>
                    <a:cubicBezTo>
                      <a:pt x="50997" y="134125"/>
                      <a:pt x="56797" y="128125"/>
                      <a:pt x="68396" y="123992"/>
                    </a:cubicBezTo>
                    <a:lnTo>
                      <a:pt x="116193" y="112193"/>
                    </a:lnTo>
                    <a:cubicBezTo>
                      <a:pt x="125393" y="108860"/>
                      <a:pt x="132325" y="104360"/>
                      <a:pt x="136992" y="98694"/>
                    </a:cubicBezTo>
                    <a:cubicBezTo>
                      <a:pt x="141658" y="93027"/>
                      <a:pt x="144058" y="86128"/>
                      <a:pt x="144191" y="77995"/>
                    </a:cubicBezTo>
                    <a:cubicBezTo>
                      <a:pt x="144458" y="66262"/>
                      <a:pt x="139925" y="56796"/>
                      <a:pt x="130592" y="49597"/>
                    </a:cubicBezTo>
                    <a:cubicBezTo>
                      <a:pt x="120859" y="42131"/>
                      <a:pt x="107194" y="38397"/>
                      <a:pt x="89595" y="38397"/>
                    </a:cubicBezTo>
                    <a:cubicBezTo>
                      <a:pt x="80529" y="38397"/>
                      <a:pt x="71729" y="40597"/>
                      <a:pt x="63197" y="44997"/>
                    </a:cubicBezTo>
                    <a:lnTo>
                      <a:pt x="40598" y="59196"/>
                    </a:lnTo>
                    <a:cubicBezTo>
                      <a:pt x="36198" y="61996"/>
                      <a:pt x="32665" y="63396"/>
                      <a:pt x="29999" y="63396"/>
                    </a:cubicBezTo>
                    <a:cubicBezTo>
                      <a:pt x="24666" y="63396"/>
                      <a:pt x="20099" y="61363"/>
                      <a:pt x="16299" y="57296"/>
                    </a:cubicBezTo>
                    <a:cubicBezTo>
                      <a:pt x="12500" y="53230"/>
                      <a:pt x="10600" y="48597"/>
                      <a:pt x="10600" y="43397"/>
                    </a:cubicBezTo>
                    <a:cubicBezTo>
                      <a:pt x="10600" y="32864"/>
                      <a:pt x="20799" y="22732"/>
                      <a:pt x="41198" y="12999"/>
                    </a:cubicBezTo>
                    <a:cubicBezTo>
                      <a:pt x="58930" y="4333"/>
                      <a:pt x="73529" y="0"/>
                      <a:pt x="84995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ffectLst/>
            </p:spPr>
            <p:txBody>
    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ar-EG" sz="2400" dirty="0">
                  <a:latin typeface="Comic Sans MS" panose="030F0702030302020204" pitchFamily="66" charset="0"/>
                </a:endParaRPr>
              </a:p>
            </p:txBody>
          </p:sp>
          <p:sp>
            <p:nvSpPr>
              <p:cNvPr id="98" name="مربع نص 97">
                <a:extLst>
                  <a:ext uri="{FF2B5EF4-FFF2-40B4-BE49-F238E27FC236}">
                    <a16:creationId xmlns:a16="http://schemas.microsoft.com/office/drawing/2014/main" id="{5C08AEFD-6F6E-F345-8C05-12A80BA1B572}"/>
                  </a:ext>
                </a:extLst>
              </p:cNvPr>
              <p:cNvSpPr txBox="1"/>
              <p:nvPr/>
            </p:nvSpPr>
            <p:spPr>
              <a:xfrm>
                <a:off x="3815176" y="3352098"/>
                <a:ext cx="208589" cy="326180"/>
              </a:xfrm>
              <a:custGeom>
                <a:avLst/>
                <a:gdLst/>
                <a:ahLst/>
                <a:cxnLst/>
                <a:rect l="l" t="t" r="r" b="b"/>
                <a:pathLst>
                  <a:path w="208589" h="326180">
                    <a:moveTo>
                      <a:pt x="105993" y="34198"/>
                    </a:moveTo>
                    <a:cubicBezTo>
                      <a:pt x="83595" y="34198"/>
                      <a:pt x="66762" y="39997"/>
                      <a:pt x="55496" y="51597"/>
                    </a:cubicBezTo>
                    <a:cubicBezTo>
                      <a:pt x="44230" y="63196"/>
                      <a:pt x="38531" y="80662"/>
                      <a:pt x="38397" y="103994"/>
                    </a:cubicBezTo>
                    <a:cubicBezTo>
                      <a:pt x="38397" y="123592"/>
                      <a:pt x="45264" y="138791"/>
                      <a:pt x="58996" y="149591"/>
                    </a:cubicBezTo>
                    <a:cubicBezTo>
                      <a:pt x="71129" y="159057"/>
                      <a:pt x="86394" y="163790"/>
                      <a:pt x="104793" y="163790"/>
                    </a:cubicBezTo>
                    <a:cubicBezTo>
                      <a:pt x="115459" y="163790"/>
                      <a:pt x="126592" y="160590"/>
                      <a:pt x="138191" y="154190"/>
                    </a:cubicBezTo>
                    <a:cubicBezTo>
                      <a:pt x="143524" y="151257"/>
                      <a:pt x="153124" y="144658"/>
                      <a:pt x="166990" y="134392"/>
                    </a:cubicBezTo>
                    <a:cubicBezTo>
                      <a:pt x="168723" y="122792"/>
                      <a:pt x="169589" y="113593"/>
                      <a:pt x="169589" y="106793"/>
                    </a:cubicBezTo>
                    <a:cubicBezTo>
                      <a:pt x="169456" y="90128"/>
                      <a:pt x="162423" y="73862"/>
                      <a:pt x="148491" y="57996"/>
                    </a:cubicBezTo>
                    <a:cubicBezTo>
                      <a:pt x="134558" y="42131"/>
                      <a:pt x="120392" y="34198"/>
                      <a:pt x="105993" y="34198"/>
                    </a:cubicBezTo>
                    <a:close/>
                    <a:moveTo>
                      <a:pt x="111593" y="0"/>
                    </a:moveTo>
                    <a:cubicBezTo>
                      <a:pt x="136125" y="0"/>
                      <a:pt x="158123" y="9999"/>
                      <a:pt x="177589" y="29998"/>
                    </a:cubicBezTo>
                    <a:cubicBezTo>
                      <a:pt x="198121" y="51197"/>
                      <a:pt x="208454" y="76795"/>
                      <a:pt x="208587" y="106793"/>
                    </a:cubicBezTo>
                    <a:cubicBezTo>
                      <a:pt x="208720" y="140658"/>
                      <a:pt x="202454" y="173523"/>
                      <a:pt x="189788" y="205387"/>
                    </a:cubicBezTo>
                    <a:cubicBezTo>
                      <a:pt x="176189" y="239785"/>
                      <a:pt x="157723" y="265650"/>
                      <a:pt x="134392" y="282983"/>
                    </a:cubicBezTo>
                    <a:cubicBezTo>
                      <a:pt x="124659" y="290182"/>
                      <a:pt x="109060" y="298848"/>
                      <a:pt x="87594" y="308981"/>
                    </a:cubicBezTo>
                    <a:cubicBezTo>
                      <a:pt x="63729" y="320447"/>
                      <a:pt x="47130" y="326180"/>
                      <a:pt x="37797" y="326180"/>
                    </a:cubicBezTo>
                    <a:cubicBezTo>
                      <a:pt x="32331" y="326180"/>
                      <a:pt x="27831" y="324180"/>
                      <a:pt x="24298" y="320180"/>
                    </a:cubicBezTo>
                    <a:cubicBezTo>
                      <a:pt x="20765" y="316181"/>
                      <a:pt x="18999" y="311514"/>
                      <a:pt x="18999" y="306181"/>
                    </a:cubicBezTo>
                    <a:cubicBezTo>
                      <a:pt x="18999" y="298315"/>
                      <a:pt x="23532" y="292382"/>
                      <a:pt x="32598" y="288382"/>
                    </a:cubicBezTo>
                    <a:lnTo>
                      <a:pt x="65996" y="276983"/>
                    </a:lnTo>
                    <a:cubicBezTo>
                      <a:pt x="86661" y="268583"/>
                      <a:pt x="102993" y="258917"/>
                      <a:pt x="114993" y="247985"/>
                    </a:cubicBezTo>
                    <a:cubicBezTo>
                      <a:pt x="126992" y="237052"/>
                      <a:pt x="137925" y="221520"/>
                      <a:pt x="147791" y="201388"/>
                    </a:cubicBezTo>
                    <a:lnTo>
                      <a:pt x="156390" y="184189"/>
                    </a:lnTo>
                    <a:cubicBezTo>
                      <a:pt x="148924" y="188455"/>
                      <a:pt x="139325" y="192388"/>
                      <a:pt x="127592" y="195988"/>
                    </a:cubicBezTo>
                    <a:cubicBezTo>
                      <a:pt x="115859" y="199588"/>
                      <a:pt x="106327" y="201388"/>
                      <a:pt x="98994" y="201388"/>
                    </a:cubicBezTo>
                    <a:cubicBezTo>
                      <a:pt x="73795" y="201388"/>
                      <a:pt x="51997" y="194388"/>
                      <a:pt x="33598" y="180389"/>
                    </a:cubicBezTo>
                    <a:cubicBezTo>
                      <a:pt x="11199" y="163323"/>
                      <a:pt x="0" y="139058"/>
                      <a:pt x="0" y="107593"/>
                    </a:cubicBezTo>
                    <a:cubicBezTo>
                      <a:pt x="0" y="70396"/>
                      <a:pt x="11466" y="42464"/>
                      <a:pt x="34398" y="23798"/>
                    </a:cubicBezTo>
                    <a:cubicBezTo>
                      <a:pt x="53996" y="7933"/>
                      <a:pt x="79728" y="0"/>
                      <a:pt x="111593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ffectLst/>
            </p:spPr>
            <p:txBody>
    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ar-EG" sz="2400" dirty="0">
                  <a:latin typeface="Comic Sans MS" panose="030F0702030302020204" pitchFamily="66" charset="0"/>
                </a:endParaRPr>
              </a:p>
            </p:txBody>
          </p:sp>
          <p:sp>
            <p:nvSpPr>
              <p:cNvPr id="99" name="مربع نص 98">
                <a:extLst>
                  <a:ext uri="{FF2B5EF4-FFF2-40B4-BE49-F238E27FC236}">
                    <a16:creationId xmlns:a16="http://schemas.microsoft.com/office/drawing/2014/main" id="{73631B9E-2A31-8C4E-8B53-33A536D2673B}"/>
                  </a:ext>
                </a:extLst>
              </p:cNvPr>
              <p:cNvSpPr txBox="1"/>
              <p:nvPr/>
            </p:nvSpPr>
            <p:spPr>
              <a:xfrm>
                <a:off x="7257069" y="1404126"/>
                <a:ext cx="128592" cy="311981"/>
              </a:xfrm>
              <a:custGeom>
                <a:avLst/>
                <a:gdLst/>
                <a:ahLst/>
                <a:cxnLst/>
                <a:rect l="l" t="t" r="r" b="b"/>
                <a:pathLst>
                  <a:path w="128592" h="311981">
                    <a:moveTo>
                      <a:pt x="81995" y="0"/>
                    </a:moveTo>
                    <a:cubicBezTo>
                      <a:pt x="90928" y="0"/>
                      <a:pt x="95394" y="5133"/>
                      <a:pt x="95394" y="15399"/>
                    </a:cubicBezTo>
                    <a:cubicBezTo>
                      <a:pt x="95394" y="18466"/>
                      <a:pt x="94994" y="23032"/>
                      <a:pt x="94195" y="29098"/>
                    </a:cubicBezTo>
                    <a:cubicBezTo>
                      <a:pt x="93395" y="35165"/>
                      <a:pt x="92995" y="39731"/>
                      <a:pt x="92995" y="42797"/>
                    </a:cubicBezTo>
                    <a:cubicBezTo>
                      <a:pt x="92995" y="47197"/>
                      <a:pt x="93228" y="53863"/>
                      <a:pt x="93695" y="62796"/>
                    </a:cubicBezTo>
                    <a:cubicBezTo>
                      <a:pt x="94161" y="71729"/>
                      <a:pt x="94395" y="78395"/>
                      <a:pt x="94395" y="82795"/>
                    </a:cubicBezTo>
                    <a:cubicBezTo>
                      <a:pt x="94395" y="97994"/>
                      <a:pt x="92795" y="120659"/>
                      <a:pt x="89595" y="150791"/>
                    </a:cubicBezTo>
                    <a:cubicBezTo>
                      <a:pt x="86395" y="180922"/>
                      <a:pt x="84795" y="203521"/>
                      <a:pt x="84795" y="218587"/>
                    </a:cubicBezTo>
                    <a:cubicBezTo>
                      <a:pt x="84795" y="226320"/>
                      <a:pt x="85328" y="235719"/>
                      <a:pt x="86395" y="246785"/>
                    </a:cubicBezTo>
                    <a:cubicBezTo>
                      <a:pt x="87462" y="257851"/>
                      <a:pt x="88062" y="266917"/>
                      <a:pt x="88195" y="273983"/>
                    </a:cubicBezTo>
                    <a:lnTo>
                      <a:pt x="109194" y="273583"/>
                    </a:lnTo>
                    <a:cubicBezTo>
                      <a:pt x="114793" y="273583"/>
                      <a:pt x="119426" y="275417"/>
                      <a:pt x="123093" y="279083"/>
                    </a:cubicBezTo>
                    <a:cubicBezTo>
                      <a:pt x="126759" y="282750"/>
                      <a:pt x="128592" y="287316"/>
                      <a:pt x="128592" y="292782"/>
                    </a:cubicBezTo>
                    <a:cubicBezTo>
                      <a:pt x="128592" y="298382"/>
                      <a:pt x="126759" y="302982"/>
                      <a:pt x="123093" y="306581"/>
                    </a:cubicBezTo>
                    <a:cubicBezTo>
                      <a:pt x="119426" y="310181"/>
                      <a:pt x="114793" y="311981"/>
                      <a:pt x="109194" y="311981"/>
                    </a:cubicBezTo>
                    <a:lnTo>
                      <a:pt x="69396" y="311981"/>
                    </a:lnTo>
                    <a:lnTo>
                      <a:pt x="29799" y="311781"/>
                    </a:lnTo>
                    <a:cubicBezTo>
                      <a:pt x="20466" y="311781"/>
                      <a:pt x="13933" y="311181"/>
                      <a:pt x="10200" y="309981"/>
                    </a:cubicBezTo>
                    <a:cubicBezTo>
                      <a:pt x="3400" y="307581"/>
                      <a:pt x="0" y="302515"/>
                      <a:pt x="0" y="294782"/>
                    </a:cubicBezTo>
                    <a:cubicBezTo>
                      <a:pt x="0" y="281316"/>
                      <a:pt x="10466" y="274583"/>
                      <a:pt x="31398" y="274583"/>
                    </a:cubicBezTo>
                    <a:lnTo>
                      <a:pt x="40998" y="274783"/>
                    </a:lnTo>
                    <a:lnTo>
                      <a:pt x="49197" y="275183"/>
                    </a:lnTo>
                    <a:cubicBezTo>
                      <a:pt x="49197" y="268784"/>
                      <a:pt x="48631" y="259318"/>
                      <a:pt x="47497" y="246785"/>
                    </a:cubicBezTo>
                    <a:cubicBezTo>
                      <a:pt x="46364" y="234252"/>
                      <a:pt x="45797" y="224853"/>
                      <a:pt x="45797" y="218587"/>
                    </a:cubicBezTo>
                    <a:cubicBezTo>
                      <a:pt x="45797" y="201654"/>
                      <a:pt x="47331" y="175923"/>
                      <a:pt x="50397" y="141391"/>
                    </a:cubicBezTo>
                    <a:cubicBezTo>
                      <a:pt x="53330" y="107394"/>
                      <a:pt x="54730" y="81595"/>
                      <a:pt x="54597" y="63996"/>
                    </a:cubicBezTo>
                    <a:cubicBezTo>
                      <a:pt x="36731" y="77862"/>
                      <a:pt x="25332" y="84795"/>
                      <a:pt x="20399" y="84795"/>
                    </a:cubicBezTo>
                    <a:cubicBezTo>
                      <a:pt x="15066" y="84795"/>
                      <a:pt x="10433" y="82795"/>
                      <a:pt x="6500" y="78795"/>
                    </a:cubicBezTo>
                    <a:cubicBezTo>
                      <a:pt x="2567" y="74796"/>
                      <a:pt x="600" y="70196"/>
                      <a:pt x="600" y="64996"/>
                    </a:cubicBezTo>
                    <a:cubicBezTo>
                      <a:pt x="600" y="58730"/>
                      <a:pt x="6333" y="51130"/>
                      <a:pt x="17799" y="42198"/>
                    </a:cubicBezTo>
                    <a:cubicBezTo>
                      <a:pt x="24999" y="37131"/>
                      <a:pt x="35198" y="28998"/>
                      <a:pt x="48397" y="17799"/>
                    </a:cubicBezTo>
                    <a:cubicBezTo>
                      <a:pt x="60130" y="5933"/>
                      <a:pt x="71329" y="0"/>
                      <a:pt x="81995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ffectLst/>
            </p:spPr>
            <p:txBody>
    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ar-EG" sz="2400" dirty="0">
                  <a:latin typeface="Comic Sans MS" panose="030F0702030302020204" pitchFamily="66" charset="0"/>
                </a:endParaRPr>
              </a:p>
            </p:txBody>
          </p:sp>
          <p:sp>
            <p:nvSpPr>
              <p:cNvPr id="106" name="مربع نص 105">
                <a:extLst>
                  <a:ext uri="{FF2B5EF4-FFF2-40B4-BE49-F238E27FC236}">
                    <a16:creationId xmlns:a16="http://schemas.microsoft.com/office/drawing/2014/main" id="{A7167AC7-414A-9245-9505-8691BD38BE43}"/>
                  </a:ext>
                </a:extLst>
              </p:cNvPr>
              <p:cNvSpPr txBox="1"/>
              <p:nvPr/>
            </p:nvSpPr>
            <p:spPr>
              <a:xfrm>
                <a:off x="4928783" y="5301068"/>
                <a:ext cx="228786" cy="314780"/>
              </a:xfrm>
              <a:custGeom>
                <a:avLst/>
                <a:gdLst/>
                <a:ahLst/>
                <a:cxnLst/>
                <a:rect l="l" t="t" r="r" b="b"/>
                <a:pathLst>
                  <a:path w="228786" h="314780">
                    <a:moveTo>
                      <a:pt x="19599" y="0"/>
                    </a:moveTo>
                    <a:cubicBezTo>
                      <a:pt x="36398" y="0"/>
                      <a:pt x="61630" y="533"/>
                      <a:pt x="95295" y="1600"/>
                    </a:cubicBezTo>
                    <a:cubicBezTo>
                      <a:pt x="128959" y="2666"/>
                      <a:pt x="154191" y="3199"/>
                      <a:pt x="170990" y="3199"/>
                    </a:cubicBezTo>
                    <a:lnTo>
                      <a:pt x="207588" y="3199"/>
                    </a:lnTo>
                    <a:cubicBezTo>
                      <a:pt x="221720" y="3199"/>
                      <a:pt x="228786" y="7399"/>
                      <a:pt x="228786" y="15799"/>
                    </a:cubicBezTo>
                    <a:cubicBezTo>
                      <a:pt x="228786" y="22065"/>
                      <a:pt x="224787" y="30264"/>
                      <a:pt x="216787" y="40397"/>
                    </a:cubicBezTo>
                    <a:lnTo>
                      <a:pt x="198588" y="61596"/>
                    </a:lnTo>
                    <a:cubicBezTo>
                      <a:pt x="181256" y="81861"/>
                      <a:pt x="165324" y="106393"/>
                      <a:pt x="150791" y="135191"/>
                    </a:cubicBezTo>
                    <a:lnTo>
                      <a:pt x="114393" y="214987"/>
                    </a:lnTo>
                    <a:cubicBezTo>
                      <a:pt x="111860" y="220853"/>
                      <a:pt x="106261" y="236252"/>
                      <a:pt x="97594" y="261184"/>
                    </a:cubicBezTo>
                    <a:cubicBezTo>
                      <a:pt x="90662" y="280916"/>
                      <a:pt x="84195" y="295648"/>
                      <a:pt x="78196" y="305381"/>
                    </a:cubicBezTo>
                    <a:cubicBezTo>
                      <a:pt x="74462" y="311647"/>
                      <a:pt x="69130" y="314780"/>
                      <a:pt x="62197" y="314780"/>
                    </a:cubicBezTo>
                    <a:cubicBezTo>
                      <a:pt x="56864" y="314780"/>
                      <a:pt x="52164" y="312914"/>
                      <a:pt x="48097" y="309181"/>
                    </a:cubicBezTo>
                    <a:cubicBezTo>
                      <a:pt x="44031" y="305448"/>
                      <a:pt x="41998" y="300981"/>
                      <a:pt x="41998" y="295782"/>
                    </a:cubicBezTo>
                    <a:cubicBezTo>
                      <a:pt x="41998" y="290715"/>
                      <a:pt x="46264" y="277716"/>
                      <a:pt x="54797" y="256784"/>
                    </a:cubicBezTo>
                    <a:lnTo>
                      <a:pt x="99794" y="146591"/>
                    </a:lnTo>
                    <a:cubicBezTo>
                      <a:pt x="119660" y="102993"/>
                      <a:pt x="140058" y="69395"/>
                      <a:pt x="160991" y="45797"/>
                    </a:cubicBezTo>
                    <a:lnTo>
                      <a:pt x="164790" y="41597"/>
                    </a:lnTo>
                    <a:lnTo>
                      <a:pt x="64396" y="39597"/>
                    </a:lnTo>
                    <a:lnTo>
                      <a:pt x="19399" y="38397"/>
                    </a:lnTo>
                    <a:cubicBezTo>
                      <a:pt x="6467" y="37197"/>
                      <a:pt x="0" y="30798"/>
                      <a:pt x="0" y="19198"/>
                    </a:cubicBezTo>
                    <a:cubicBezTo>
                      <a:pt x="0" y="13599"/>
                      <a:pt x="1867" y="8999"/>
                      <a:pt x="5600" y="5399"/>
                    </a:cubicBezTo>
                    <a:cubicBezTo>
                      <a:pt x="9333" y="1800"/>
                      <a:pt x="14000" y="0"/>
                      <a:pt x="19599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ffectLst/>
            </p:spPr>
            <p:txBody>
    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ar-EG" sz="2400" dirty="0">
                  <a:latin typeface="Comic Sans MS" panose="030F0702030302020204" pitchFamily="66" charset="0"/>
                </a:endParaRPr>
              </a:p>
            </p:txBody>
          </p:sp>
          <p:sp>
            <p:nvSpPr>
              <p:cNvPr id="109" name="مربع نص 108">
                <a:extLst>
                  <a:ext uri="{FF2B5EF4-FFF2-40B4-BE49-F238E27FC236}">
                    <a16:creationId xmlns:a16="http://schemas.microsoft.com/office/drawing/2014/main" id="{606AE086-61B1-5348-9DDE-792B84F198B7}"/>
                  </a:ext>
                </a:extLst>
              </p:cNvPr>
              <p:cNvSpPr txBox="1"/>
              <p:nvPr/>
            </p:nvSpPr>
            <p:spPr>
              <a:xfrm>
                <a:off x="8012959" y="2230091"/>
                <a:ext cx="187589" cy="307781"/>
              </a:xfrm>
              <a:custGeom>
                <a:avLst/>
                <a:gdLst/>
                <a:ahLst/>
                <a:cxnLst/>
                <a:rect l="l" t="t" r="r" b="b"/>
                <a:pathLst>
                  <a:path w="187589" h="307781">
                    <a:moveTo>
                      <a:pt x="98194" y="0"/>
                    </a:moveTo>
                    <a:cubicBezTo>
                      <a:pt x="119793" y="0"/>
                      <a:pt x="139058" y="5866"/>
                      <a:pt x="155991" y="17599"/>
                    </a:cubicBezTo>
                    <a:cubicBezTo>
                      <a:pt x="174923" y="30798"/>
                      <a:pt x="184389" y="47730"/>
                      <a:pt x="184389" y="68396"/>
                    </a:cubicBezTo>
                    <a:cubicBezTo>
                      <a:pt x="184389" y="81995"/>
                      <a:pt x="182456" y="94527"/>
                      <a:pt x="178589" y="105993"/>
                    </a:cubicBezTo>
                    <a:cubicBezTo>
                      <a:pt x="174723" y="117459"/>
                      <a:pt x="168857" y="127925"/>
                      <a:pt x="160990" y="137391"/>
                    </a:cubicBezTo>
                    <a:cubicBezTo>
                      <a:pt x="150991" y="149391"/>
                      <a:pt x="134059" y="162790"/>
                      <a:pt x="110193" y="177589"/>
                    </a:cubicBezTo>
                    <a:cubicBezTo>
                      <a:pt x="85128" y="193321"/>
                      <a:pt x="68663" y="205254"/>
                      <a:pt x="60797" y="213387"/>
                    </a:cubicBezTo>
                    <a:cubicBezTo>
                      <a:pt x="45997" y="228719"/>
                      <a:pt x="38731" y="247318"/>
                      <a:pt x="38998" y="269183"/>
                    </a:cubicBezTo>
                    <a:lnTo>
                      <a:pt x="80195" y="265384"/>
                    </a:lnTo>
                    <a:cubicBezTo>
                      <a:pt x="108460" y="263784"/>
                      <a:pt x="128659" y="262984"/>
                      <a:pt x="140792" y="262984"/>
                    </a:cubicBezTo>
                    <a:cubicBezTo>
                      <a:pt x="150924" y="262984"/>
                      <a:pt x="160524" y="264717"/>
                      <a:pt x="169590" y="268184"/>
                    </a:cubicBezTo>
                    <a:cubicBezTo>
                      <a:pt x="181589" y="272850"/>
                      <a:pt x="187589" y="279316"/>
                      <a:pt x="187589" y="287582"/>
                    </a:cubicBezTo>
                    <a:cubicBezTo>
                      <a:pt x="187589" y="292782"/>
                      <a:pt x="185789" y="297415"/>
                      <a:pt x="182189" y="301481"/>
                    </a:cubicBezTo>
                    <a:cubicBezTo>
                      <a:pt x="178589" y="305548"/>
                      <a:pt x="174123" y="307581"/>
                      <a:pt x="168790" y="307581"/>
                    </a:cubicBezTo>
                    <a:cubicBezTo>
                      <a:pt x="165457" y="307581"/>
                      <a:pt x="160757" y="306548"/>
                      <a:pt x="154691" y="304481"/>
                    </a:cubicBezTo>
                    <a:cubicBezTo>
                      <a:pt x="148625" y="302415"/>
                      <a:pt x="143991" y="301381"/>
                      <a:pt x="140792" y="301381"/>
                    </a:cubicBezTo>
                    <a:cubicBezTo>
                      <a:pt x="133992" y="301381"/>
                      <a:pt x="123793" y="301781"/>
                      <a:pt x="110193" y="302581"/>
                    </a:cubicBezTo>
                    <a:cubicBezTo>
                      <a:pt x="96594" y="303381"/>
                      <a:pt x="86328" y="303781"/>
                      <a:pt x="79395" y="303781"/>
                    </a:cubicBezTo>
                    <a:cubicBezTo>
                      <a:pt x="74196" y="303781"/>
                      <a:pt x="66496" y="304448"/>
                      <a:pt x="56297" y="305781"/>
                    </a:cubicBezTo>
                    <a:cubicBezTo>
                      <a:pt x="46097" y="307114"/>
                      <a:pt x="38398" y="307781"/>
                      <a:pt x="33198" y="307781"/>
                    </a:cubicBezTo>
                    <a:cubicBezTo>
                      <a:pt x="31732" y="307781"/>
                      <a:pt x="29598" y="307514"/>
                      <a:pt x="26799" y="306981"/>
                    </a:cubicBezTo>
                    <a:cubicBezTo>
                      <a:pt x="23999" y="306448"/>
                      <a:pt x="21866" y="306181"/>
                      <a:pt x="20399" y="306181"/>
                    </a:cubicBezTo>
                    <a:cubicBezTo>
                      <a:pt x="11200" y="306181"/>
                      <a:pt x="5200" y="301715"/>
                      <a:pt x="2400" y="292782"/>
                    </a:cubicBezTo>
                    <a:cubicBezTo>
                      <a:pt x="800" y="288116"/>
                      <a:pt x="0" y="280116"/>
                      <a:pt x="0" y="268783"/>
                    </a:cubicBezTo>
                    <a:cubicBezTo>
                      <a:pt x="0" y="237719"/>
                      <a:pt x="8466" y="212720"/>
                      <a:pt x="25399" y="193788"/>
                    </a:cubicBezTo>
                    <a:cubicBezTo>
                      <a:pt x="33132" y="185122"/>
                      <a:pt x="53997" y="169123"/>
                      <a:pt x="87995" y="145791"/>
                    </a:cubicBezTo>
                    <a:cubicBezTo>
                      <a:pt x="107060" y="132725"/>
                      <a:pt x="119793" y="122526"/>
                      <a:pt x="126193" y="115193"/>
                    </a:cubicBezTo>
                    <a:cubicBezTo>
                      <a:pt x="137658" y="102394"/>
                      <a:pt x="143391" y="87395"/>
                      <a:pt x="143391" y="70196"/>
                    </a:cubicBezTo>
                    <a:cubicBezTo>
                      <a:pt x="143391" y="61663"/>
                      <a:pt x="137858" y="54063"/>
                      <a:pt x="126792" y="47397"/>
                    </a:cubicBezTo>
                    <a:cubicBezTo>
                      <a:pt x="117060" y="41397"/>
                      <a:pt x="107527" y="38398"/>
                      <a:pt x="98194" y="38398"/>
                    </a:cubicBezTo>
                    <a:cubicBezTo>
                      <a:pt x="85928" y="38398"/>
                      <a:pt x="74262" y="41931"/>
                      <a:pt x="63196" y="48997"/>
                    </a:cubicBezTo>
                    <a:lnTo>
                      <a:pt x="34598" y="71396"/>
                    </a:lnTo>
                    <a:cubicBezTo>
                      <a:pt x="28865" y="75929"/>
                      <a:pt x="24265" y="78195"/>
                      <a:pt x="20799" y="78195"/>
                    </a:cubicBezTo>
                    <a:cubicBezTo>
                      <a:pt x="7066" y="78195"/>
                      <a:pt x="200" y="72729"/>
                      <a:pt x="200" y="61796"/>
                    </a:cubicBezTo>
                    <a:cubicBezTo>
                      <a:pt x="200" y="55530"/>
                      <a:pt x="2733" y="50130"/>
                      <a:pt x="7800" y="45597"/>
                    </a:cubicBezTo>
                    <a:cubicBezTo>
                      <a:pt x="23399" y="30931"/>
                      <a:pt x="36931" y="20332"/>
                      <a:pt x="48397" y="13799"/>
                    </a:cubicBezTo>
                    <a:cubicBezTo>
                      <a:pt x="64530" y="4600"/>
                      <a:pt x="81129" y="0"/>
                      <a:pt x="98194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ffectLst/>
            </p:spPr>
            <p:txBody>
    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ar-EG" sz="2400" dirty="0">
                  <a:latin typeface="Comic Sans MS" panose="030F0702030302020204" pitchFamily="66" charset="0"/>
                </a:endParaRPr>
              </a:p>
            </p:txBody>
          </p:sp>
          <p:sp>
            <p:nvSpPr>
              <p:cNvPr id="113" name="مربع نص 112">
                <a:extLst>
                  <a:ext uri="{FF2B5EF4-FFF2-40B4-BE49-F238E27FC236}">
                    <a16:creationId xmlns:a16="http://schemas.microsoft.com/office/drawing/2014/main" id="{57F1CE92-50AC-7549-B000-D1C36BE939C4}"/>
                  </a:ext>
                </a:extLst>
              </p:cNvPr>
              <p:cNvSpPr txBox="1"/>
              <p:nvPr/>
            </p:nvSpPr>
            <p:spPr>
              <a:xfrm>
                <a:off x="4117804" y="4476095"/>
                <a:ext cx="200801" cy="315989"/>
              </a:xfrm>
              <a:custGeom>
                <a:avLst/>
                <a:gdLst/>
                <a:ahLst/>
                <a:cxnLst/>
                <a:rect l="l" t="t" r="r" b="b"/>
                <a:pathLst>
                  <a:path w="200801" h="315989">
                    <a:moveTo>
                      <a:pt x="96608" y="162398"/>
                    </a:moveTo>
                    <a:cubicBezTo>
                      <a:pt x="75409" y="172264"/>
                      <a:pt x="61277" y="180797"/>
                      <a:pt x="54210" y="187996"/>
                    </a:cubicBezTo>
                    <a:cubicBezTo>
                      <a:pt x="43144" y="199062"/>
                      <a:pt x="37945" y="214661"/>
                      <a:pt x="38611" y="234794"/>
                    </a:cubicBezTo>
                    <a:cubicBezTo>
                      <a:pt x="39145" y="251459"/>
                      <a:pt x="46811" y="263925"/>
                      <a:pt x="61610" y="272191"/>
                    </a:cubicBezTo>
                    <a:cubicBezTo>
                      <a:pt x="72409" y="278058"/>
                      <a:pt x="84675" y="280991"/>
                      <a:pt x="98408" y="280991"/>
                    </a:cubicBezTo>
                    <a:cubicBezTo>
                      <a:pt x="121873" y="280991"/>
                      <a:pt x="138272" y="275458"/>
                      <a:pt x="147605" y="264392"/>
                    </a:cubicBezTo>
                    <a:cubicBezTo>
                      <a:pt x="155071" y="255592"/>
                      <a:pt x="158804" y="242260"/>
                      <a:pt x="158804" y="224394"/>
                    </a:cubicBezTo>
                    <a:cubicBezTo>
                      <a:pt x="158804" y="206929"/>
                      <a:pt x="152004" y="192863"/>
                      <a:pt x="138405" y="182197"/>
                    </a:cubicBezTo>
                    <a:cubicBezTo>
                      <a:pt x="129339" y="174864"/>
                      <a:pt x="115407" y="168264"/>
                      <a:pt x="96608" y="162398"/>
                    </a:cubicBezTo>
                    <a:close/>
                    <a:moveTo>
                      <a:pt x="100208" y="35806"/>
                    </a:moveTo>
                    <a:cubicBezTo>
                      <a:pt x="83009" y="35806"/>
                      <a:pt x="69876" y="40672"/>
                      <a:pt x="60810" y="50405"/>
                    </a:cubicBezTo>
                    <a:cubicBezTo>
                      <a:pt x="52677" y="59471"/>
                      <a:pt x="48677" y="71737"/>
                      <a:pt x="48811" y="87203"/>
                    </a:cubicBezTo>
                    <a:cubicBezTo>
                      <a:pt x="48944" y="105868"/>
                      <a:pt x="64276" y="119134"/>
                      <a:pt x="94808" y="127000"/>
                    </a:cubicBezTo>
                    <a:cubicBezTo>
                      <a:pt x="110807" y="122334"/>
                      <a:pt x="122273" y="117667"/>
                      <a:pt x="129206" y="113001"/>
                    </a:cubicBezTo>
                    <a:cubicBezTo>
                      <a:pt x="140272" y="105535"/>
                      <a:pt x="145805" y="95535"/>
                      <a:pt x="145805" y="83003"/>
                    </a:cubicBezTo>
                    <a:cubicBezTo>
                      <a:pt x="145805" y="64871"/>
                      <a:pt x="141738" y="52138"/>
                      <a:pt x="133606" y="44805"/>
                    </a:cubicBezTo>
                    <a:cubicBezTo>
                      <a:pt x="126673" y="38805"/>
                      <a:pt x="115540" y="35806"/>
                      <a:pt x="100208" y="35806"/>
                    </a:cubicBezTo>
                    <a:close/>
                    <a:moveTo>
                      <a:pt x="100808" y="8"/>
                    </a:moveTo>
                    <a:cubicBezTo>
                      <a:pt x="156804" y="-525"/>
                      <a:pt x="184802" y="27140"/>
                      <a:pt x="184802" y="83003"/>
                    </a:cubicBezTo>
                    <a:cubicBezTo>
                      <a:pt x="184802" y="99002"/>
                      <a:pt x="181603" y="111334"/>
                      <a:pt x="175203" y="120001"/>
                    </a:cubicBezTo>
                    <a:cubicBezTo>
                      <a:pt x="170003" y="127200"/>
                      <a:pt x="159937" y="134600"/>
                      <a:pt x="145005" y="142199"/>
                    </a:cubicBezTo>
                    <a:cubicBezTo>
                      <a:pt x="164870" y="152199"/>
                      <a:pt x="178803" y="162998"/>
                      <a:pt x="186802" y="174597"/>
                    </a:cubicBezTo>
                    <a:cubicBezTo>
                      <a:pt x="196135" y="188196"/>
                      <a:pt x="200801" y="206929"/>
                      <a:pt x="200801" y="230794"/>
                    </a:cubicBezTo>
                    <a:cubicBezTo>
                      <a:pt x="200801" y="257992"/>
                      <a:pt x="190735" y="279324"/>
                      <a:pt x="170603" y="294790"/>
                    </a:cubicBezTo>
                    <a:cubicBezTo>
                      <a:pt x="151938" y="308922"/>
                      <a:pt x="127873" y="315989"/>
                      <a:pt x="98408" y="315989"/>
                    </a:cubicBezTo>
                    <a:cubicBezTo>
                      <a:pt x="70276" y="315989"/>
                      <a:pt x="47544" y="309856"/>
                      <a:pt x="30212" y="297590"/>
                    </a:cubicBezTo>
                    <a:cubicBezTo>
                      <a:pt x="10480" y="283724"/>
                      <a:pt x="414" y="263392"/>
                      <a:pt x="14" y="236593"/>
                    </a:cubicBezTo>
                    <a:cubicBezTo>
                      <a:pt x="-520" y="193529"/>
                      <a:pt x="14613" y="164198"/>
                      <a:pt x="45411" y="148599"/>
                    </a:cubicBezTo>
                    <a:cubicBezTo>
                      <a:pt x="21679" y="134200"/>
                      <a:pt x="9813" y="113734"/>
                      <a:pt x="9813" y="87203"/>
                    </a:cubicBezTo>
                    <a:cubicBezTo>
                      <a:pt x="9813" y="62004"/>
                      <a:pt x="18946" y="41072"/>
                      <a:pt x="37211" y="24406"/>
                    </a:cubicBezTo>
                    <a:cubicBezTo>
                      <a:pt x="54677" y="8407"/>
                      <a:pt x="75876" y="275"/>
                      <a:pt x="100808" y="8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ffectLst/>
            </p:spPr>
            <p:txBody>
    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ar-EG" sz="2400" dirty="0">
                  <a:latin typeface="Comic Sans MS" panose="030F0702030302020204" pitchFamily="66" charset="0"/>
                </a:endParaRPr>
              </a:p>
            </p:txBody>
          </p:sp>
          <p:sp>
            <p:nvSpPr>
              <p:cNvPr id="114" name="مربع نص 113">
                <a:extLst>
                  <a:ext uri="{FF2B5EF4-FFF2-40B4-BE49-F238E27FC236}">
                    <a16:creationId xmlns:a16="http://schemas.microsoft.com/office/drawing/2014/main" id="{30D7BC36-DD1A-5445-81C1-F16438254AED}"/>
                  </a:ext>
                </a:extLst>
              </p:cNvPr>
              <p:cNvSpPr txBox="1"/>
              <p:nvPr/>
            </p:nvSpPr>
            <p:spPr>
              <a:xfrm>
                <a:off x="8004666" y="4438051"/>
                <a:ext cx="228186" cy="317181"/>
              </a:xfrm>
              <a:custGeom>
                <a:avLst/>
                <a:gdLst/>
                <a:ahLst/>
                <a:cxnLst/>
                <a:rect l="l" t="t" r="r" b="b"/>
                <a:pathLst>
                  <a:path w="228186" h="317181">
                    <a:moveTo>
                      <a:pt x="144391" y="55397"/>
                    </a:moveTo>
                    <a:cubicBezTo>
                      <a:pt x="108793" y="112193"/>
                      <a:pt x="80995" y="154724"/>
                      <a:pt x="60996" y="182989"/>
                    </a:cubicBezTo>
                    <a:lnTo>
                      <a:pt x="144391" y="184989"/>
                    </a:lnTo>
                    <a:close/>
                    <a:moveTo>
                      <a:pt x="160590" y="0"/>
                    </a:moveTo>
                    <a:cubicBezTo>
                      <a:pt x="175656" y="0"/>
                      <a:pt x="183188" y="6533"/>
                      <a:pt x="183188" y="19599"/>
                    </a:cubicBezTo>
                    <a:lnTo>
                      <a:pt x="183188" y="185789"/>
                    </a:lnTo>
                    <a:cubicBezTo>
                      <a:pt x="185455" y="185656"/>
                      <a:pt x="188188" y="185589"/>
                      <a:pt x="191388" y="185589"/>
                    </a:cubicBezTo>
                    <a:cubicBezTo>
                      <a:pt x="215920" y="185589"/>
                      <a:pt x="228186" y="192189"/>
                      <a:pt x="228186" y="205388"/>
                    </a:cubicBezTo>
                    <a:cubicBezTo>
                      <a:pt x="228186" y="214987"/>
                      <a:pt x="223119" y="221053"/>
                      <a:pt x="212987" y="223587"/>
                    </a:cubicBezTo>
                    <a:cubicBezTo>
                      <a:pt x="208454" y="224787"/>
                      <a:pt x="198521" y="225120"/>
                      <a:pt x="183188" y="224587"/>
                    </a:cubicBezTo>
                    <a:lnTo>
                      <a:pt x="183188" y="298582"/>
                    </a:lnTo>
                    <a:cubicBezTo>
                      <a:pt x="183188" y="310981"/>
                      <a:pt x="177122" y="317181"/>
                      <a:pt x="164990" y="317181"/>
                    </a:cubicBezTo>
                    <a:cubicBezTo>
                      <a:pt x="150857" y="317181"/>
                      <a:pt x="143791" y="307515"/>
                      <a:pt x="143791" y="288183"/>
                    </a:cubicBezTo>
                    <a:cubicBezTo>
                      <a:pt x="143791" y="285783"/>
                      <a:pt x="143924" y="282383"/>
                      <a:pt x="144191" y="277983"/>
                    </a:cubicBezTo>
                    <a:cubicBezTo>
                      <a:pt x="144457" y="273584"/>
                      <a:pt x="144591" y="270584"/>
                      <a:pt x="144591" y="268984"/>
                    </a:cubicBezTo>
                    <a:lnTo>
                      <a:pt x="144391" y="223587"/>
                    </a:lnTo>
                    <a:lnTo>
                      <a:pt x="56196" y="221387"/>
                    </a:lnTo>
                    <a:cubicBezTo>
                      <a:pt x="37931" y="221387"/>
                      <a:pt x="25265" y="220787"/>
                      <a:pt x="18199" y="219587"/>
                    </a:cubicBezTo>
                    <a:cubicBezTo>
                      <a:pt x="6066" y="217587"/>
                      <a:pt x="0" y="212854"/>
                      <a:pt x="0" y="205388"/>
                    </a:cubicBezTo>
                    <a:cubicBezTo>
                      <a:pt x="0" y="199388"/>
                      <a:pt x="3666" y="191789"/>
                      <a:pt x="10999" y="182589"/>
                    </a:cubicBezTo>
                    <a:lnTo>
                      <a:pt x="28198" y="162190"/>
                    </a:lnTo>
                    <a:lnTo>
                      <a:pt x="126592" y="18599"/>
                    </a:lnTo>
                    <a:cubicBezTo>
                      <a:pt x="135525" y="6200"/>
                      <a:pt x="146857" y="0"/>
                      <a:pt x="160590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ffectLst/>
            </p:spPr>
            <p:txBody>
    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ar-EG" sz="2400" dirty="0">
                  <a:latin typeface="Comic Sans MS" panose="030F0702030302020204" pitchFamily="66" charset="0"/>
                </a:endParaRPr>
              </a:p>
            </p:txBody>
          </p:sp>
          <p:sp>
            <p:nvSpPr>
              <p:cNvPr id="115" name="مربع نص 114">
                <a:extLst>
                  <a:ext uri="{FF2B5EF4-FFF2-40B4-BE49-F238E27FC236}">
                    <a16:creationId xmlns:a16="http://schemas.microsoft.com/office/drawing/2014/main" id="{098FB2E9-C3B6-BC4B-8D00-304DAAABD851}"/>
                  </a:ext>
                </a:extLst>
              </p:cNvPr>
              <p:cNvSpPr txBox="1"/>
              <p:nvPr/>
            </p:nvSpPr>
            <p:spPr>
              <a:xfrm>
                <a:off x="3929135" y="2246685"/>
                <a:ext cx="385163" cy="319581"/>
              </a:xfrm>
              <a:custGeom>
                <a:avLst/>
                <a:gdLst/>
                <a:ahLst/>
                <a:cxnLst/>
                <a:rect l="l" t="t" r="r" b="b"/>
                <a:pathLst>
                  <a:path w="385163" h="319581">
                    <a:moveTo>
                      <a:pt x="277569" y="39398"/>
                    </a:moveTo>
                    <a:cubicBezTo>
                      <a:pt x="252771" y="39398"/>
                      <a:pt x="233105" y="51997"/>
                      <a:pt x="218573" y="77195"/>
                    </a:cubicBezTo>
                    <a:cubicBezTo>
                      <a:pt x="206440" y="98261"/>
                      <a:pt x="200374" y="122326"/>
                      <a:pt x="200374" y="149391"/>
                    </a:cubicBezTo>
                    <a:cubicBezTo>
                      <a:pt x="200374" y="193255"/>
                      <a:pt x="206307" y="226186"/>
                      <a:pt x="218173" y="248185"/>
                    </a:cubicBezTo>
                    <a:cubicBezTo>
                      <a:pt x="230039" y="270184"/>
                      <a:pt x="247838" y="281183"/>
                      <a:pt x="271570" y="281183"/>
                    </a:cubicBezTo>
                    <a:cubicBezTo>
                      <a:pt x="299835" y="281183"/>
                      <a:pt x="320100" y="265051"/>
                      <a:pt x="332366" y="232786"/>
                    </a:cubicBezTo>
                    <a:cubicBezTo>
                      <a:pt x="340899" y="210387"/>
                      <a:pt x="345165" y="181989"/>
                      <a:pt x="345165" y="147591"/>
                    </a:cubicBezTo>
                    <a:cubicBezTo>
                      <a:pt x="345165" y="111460"/>
                      <a:pt x="339532" y="84395"/>
                      <a:pt x="328266" y="66396"/>
                    </a:cubicBezTo>
                    <a:cubicBezTo>
                      <a:pt x="317000" y="48397"/>
                      <a:pt x="300101" y="39398"/>
                      <a:pt x="277569" y="39398"/>
                    </a:cubicBezTo>
                    <a:close/>
                    <a:moveTo>
                      <a:pt x="277769" y="800"/>
                    </a:moveTo>
                    <a:cubicBezTo>
                      <a:pt x="312834" y="800"/>
                      <a:pt x="340166" y="15733"/>
                      <a:pt x="359764" y="45597"/>
                    </a:cubicBezTo>
                    <a:cubicBezTo>
                      <a:pt x="376697" y="71462"/>
                      <a:pt x="385163" y="102994"/>
                      <a:pt x="385163" y="140192"/>
                    </a:cubicBezTo>
                    <a:cubicBezTo>
                      <a:pt x="385163" y="199921"/>
                      <a:pt x="375697" y="244752"/>
                      <a:pt x="356765" y="274683"/>
                    </a:cubicBezTo>
                    <a:cubicBezTo>
                      <a:pt x="337832" y="304615"/>
                      <a:pt x="309434" y="319581"/>
                      <a:pt x="271570" y="319581"/>
                    </a:cubicBezTo>
                    <a:cubicBezTo>
                      <a:pt x="231039" y="319581"/>
                      <a:pt x="201441" y="301048"/>
                      <a:pt x="182775" y="263984"/>
                    </a:cubicBezTo>
                    <a:cubicBezTo>
                      <a:pt x="168643" y="235452"/>
                      <a:pt x="161576" y="198321"/>
                      <a:pt x="161576" y="152591"/>
                    </a:cubicBezTo>
                    <a:cubicBezTo>
                      <a:pt x="161576" y="113927"/>
                      <a:pt x="170776" y="80195"/>
                      <a:pt x="189175" y="51397"/>
                    </a:cubicBezTo>
                    <a:cubicBezTo>
                      <a:pt x="210907" y="17666"/>
                      <a:pt x="240438" y="800"/>
                      <a:pt x="277769" y="800"/>
                    </a:cubicBezTo>
                    <a:close/>
                    <a:moveTo>
                      <a:pt x="81995" y="0"/>
                    </a:moveTo>
                    <a:cubicBezTo>
                      <a:pt x="90928" y="0"/>
                      <a:pt x="95394" y="5133"/>
                      <a:pt x="95394" y="15399"/>
                    </a:cubicBezTo>
                    <a:cubicBezTo>
                      <a:pt x="95394" y="18466"/>
                      <a:pt x="94994" y="23032"/>
                      <a:pt x="94194" y="29098"/>
                    </a:cubicBezTo>
                    <a:cubicBezTo>
                      <a:pt x="93395" y="35165"/>
                      <a:pt x="92995" y="39731"/>
                      <a:pt x="92995" y="42798"/>
                    </a:cubicBezTo>
                    <a:cubicBezTo>
                      <a:pt x="92995" y="47197"/>
                      <a:pt x="93228" y="53864"/>
                      <a:pt x="93694" y="62796"/>
                    </a:cubicBezTo>
                    <a:cubicBezTo>
                      <a:pt x="94161" y="71729"/>
                      <a:pt x="94394" y="78395"/>
                      <a:pt x="94394" y="82795"/>
                    </a:cubicBezTo>
                    <a:cubicBezTo>
                      <a:pt x="94394" y="97994"/>
                      <a:pt x="92795" y="120659"/>
                      <a:pt x="89595" y="150791"/>
                    </a:cubicBezTo>
                    <a:cubicBezTo>
                      <a:pt x="86395" y="180922"/>
                      <a:pt x="84795" y="203521"/>
                      <a:pt x="84795" y="218587"/>
                    </a:cubicBezTo>
                    <a:cubicBezTo>
                      <a:pt x="84795" y="226320"/>
                      <a:pt x="85328" y="235719"/>
                      <a:pt x="86395" y="246785"/>
                    </a:cubicBezTo>
                    <a:cubicBezTo>
                      <a:pt x="87462" y="257851"/>
                      <a:pt x="88061" y="266917"/>
                      <a:pt x="88195" y="273983"/>
                    </a:cubicBezTo>
                    <a:lnTo>
                      <a:pt x="109194" y="273583"/>
                    </a:lnTo>
                    <a:cubicBezTo>
                      <a:pt x="114793" y="273583"/>
                      <a:pt x="119426" y="275417"/>
                      <a:pt x="123093" y="279083"/>
                    </a:cubicBezTo>
                    <a:cubicBezTo>
                      <a:pt x="126759" y="282750"/>
                      <a:pt x="128592" y="287316"/>
                      <a:pt x="128592" y="292782"/>
                    </a:cubicBezTo>
                    <a:cubicBezTo>
                      <a:pt x="128592" y="298382"/>
                      <a:pt x="126759" y="302982"/>
                      <a:pt x="123093" y="306581"/>
                    </a:cubicBezTo>
                    <a:cubicBezTo>
                      <a:pt x="119426" y="310181"/>
                      <a:pt x="114793" y="311981"/>
                      <a:pt x="109194" y="311981"/>
                    </a:cubicBezTo>
                    <a:lnTo>
                      <a:pt x="69396" y="311981"/>
                    </a:lnTo>
                    <a:lnTo>
                      <a:pt x="29798" y="311781"/>
                    </a:lnTo>
                    <a:cubicBezTo>
                      <a:pt x="20466" y="311781"/>
                      <a:pt x="13933" y="311181"/>
                      <a:pt x="10200" y="309981"/>
                    </a:cubicBezTo>
                    <a:cubicBezTo>
                      <a:pt x="3400" y="307581"/>
                      <a:pt x="0" y="302515"/>
                      <a:pt x="0" y="294782"/>
                    </a:cubicBezTo>
                    <a:cubicBezTo>
                      <a:pt x="0" y="281316"/>
                      <a:pt x="10466" y="274583"/>
                      <a:pt x="31398" y="274583"/>
                    </a:cubicBezTo>
                    <a:lnTo>
                      <a:pt x="40998" y="274783"/>
                    </a:lnTo>
                    <a:lnTo>
                      <a:pt x="49197" y="275183"/>
                    </a:lnTo>
                    <a:cubicBezTo>
                      <a:pt x="49197" y="268784"/>
                      <a:pt x="48631" y="259318"/>
                      <a:pt x="47497" y="246785"/>
                    </a:cubicBezTo>
                    <a:cubicBezTo>
                      <a:pt x="46364" y="234253"/>
                      <a:pt x="45797" y="224853"/>
                      <a:pt x="45797" y="218587"/>
                    </a:cubicBezTo>
                    <a:cubicBezTo>
                      <a:pt x="45797" y="201655"/>
                      <a:pt x="47331" y="175923"/>
                      <a:pt x="50397" y="141392"/>
                    </a:cubicBezTo>
                    <a:cubicBezTo>
                      <a:pt x="53330" y="107394"/>
                      <a:pt x="54730" y="81595"/>
                      <a:pt x="54597" y="63996"/>
                    </a:cubicBezTo>
                    <a:cubicBezTo>
                      <a:pt x="36731" y="77862"/>
                      <a:pt x="25332" y="84795"/>
                      <a:pt x="20399" y="84795"/>
                    </a:cubicBezTo>
                    <a:cubicBezTo>
                      <a:pt x="15066" y="84795"/>
                      <a:pt x="10433" y="82795"/>
                      <a:pt x="6500" y="78795"/>
                    </a:cubicBezTo>
                    <a:cubicBezTo>
                      <a:pt x="2567" y="74796"/>
                      <a:pt x="600" y="70196"/>
                      <a:pt x="600" y="64996"/>
                    </a:cubicBezTo>
                    <a:cubicBezTo>
                      <a:pt x="600" y="58730"/>
                      <a:pt x="6333" y="51130"/>
                      <a:pt x="17799" y="42198"/>
                    </a:cubicBezTo>
                    <a:cubicBezTo>
                      <a:pt x="24999" y="37131"/>
                      <a:pt x="35198" y="28998"/>
                      <a:pt x="48397" y="17799"/>
                    </a:cubicBezTo>
                    <a:cubicBezTo>
                      <a:pt x="60130" y="5933"/>
                      <a:pt x="71329" y="0"/>
                      <a:pt x="81995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ffectLst/>
            </p:spPr>
            <p:txBody>
    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ar-EG" sz="2400" dirty="0">
                  <a:latin typeface="Comic Sans MS" panose="030F0702030302020204" pitchFamily="66" charset="0"/>
                </a:endParaRPr>
              </a:p>
            </p:txBody>
          </p:sp>
          <p:sp>
            <p:nvSpPr>
              <p:cNvPr id="116" name="مربع نص 115">
                <a:extLst>
                  <a:ext uri="{FF2B5EF4-FFF2-40B4-BE49-F238E27FC236}">
                    <a16:creationId xmlns:a16="http://schemas.microsoft.com/office/drawing/2014/main" id="{D8954A66-8C9E-0147-8EFE-8E6A055710E0}"/>
                  </a:ext>
                </a:extLst>
              </p:cNvPr>
              <p:cNvSpPr txBox="1"/>
              <p:nvPr/>
            </p:nvSpPr>
            <p:spPr>
              <a:xfrm>
                <a:off x="7210015" y="5273582"/>
                <a:ext cx="205387" cy="321380"/>
              </a:xfrm>
              <a:custGeom>
                <a:avLst/>
                <a:gdLst/>
                <a:ahLst/>
                <a:cxnLst/>
                <a:rect l="l" t="t" r="r" b="b"/>
                <a:pathLst>
                  <a:path w="205387" h="321380">
                    <a:moveTo>
                      <a:pt x="175189" y="0"/>
                    </a:moveTo>
                    <a:cubicBezTo>
                      <a:pt x="180389" y="0"/>
                      <a:pt x="184988" y="1933"/>
                      <a:pt x="188988" y="5800"/>
                    </a:cubicBezTo>
                    <a:cubicBezTo>
                      <a:pt x="192988" y="9666"/>
                      <a:pt x="194988" y="14133"/>
                      <a:pt x="194988" y="19199"/>
                    </a:cubicBezTo>
                    <a:cubicBezTo>
                      <a:pt x="194988" y="34131"/>
                      <a:pt x="179189" y="41598"/>
                      <a:pt x="147591" y="41598"/>
                    </a:cubicBezTo>
                    <a:cubicBezTo>
                      <a:pt x="143458" y="41598"/>
                      <a:pt x="138258" y="41464"/>
                      <a:pt x="131992" y="41198"/>
                    </a:cubicBezTo>
                    <a:cubicBezTo>
                      <a:pt x="125725" y="40931"/>
                      <a:pt x="121926" y="40798"/>
                      <a:pt x="120592" y="40798"/>
                    </a:cubicBezTo>
                    <a:lnTo>
                      <a:pt x="86794" y="41398"/>
                    </a:lnTo>
                    <a:lnTo>
                      <a:pt x="52996" y="42397"/>
                    </a:lnTo>
                    <a:cubicBezTo>
                      <a:pt x="52996" y="48397"/>
                      <a:pt x="50530" y="70596"/>
                      <a:pt x="45597" y="108993"/>
                    </a:cubicBezTo>
                    <a:cubicBezTo>
                      <a:pt x="63862" y="94461"/>
                      <a:pt x="88194" y="87195"/>
                      <a:pt x="118592" y="87195"/>
                    </a:cubicBezTo>
                    <a:cubicBezTo>
                      <a:pt x="147924" y="87195"/>
                      <a:pt x="170323" y="98661"/>
                      <a:pt x="185788" y="121593"/>
                    </a:cubicBezTo>
                    <a:cubicBezTo>
                      <a:pt x="198854" y="141058"/>
                      <a:pt x="205387" y="165857"/>
                      <a:pt x="205387" y="195988"/>
                    </a:cubicBezTo>
                    <a:cubicBezTo>
                      <a:pt x="205387" y="231986"/>
                      <a:pt x="194854" y="261651"/>
                      <a:pt x="173789" y="284983"/>
                    </a:cubicBezTo>
                    <a:cubicBezTo>
                      <a:pt x="151924" y="309248"/>
                      <a:pt x="123059" y="321380"/>
                      <a:pt x="87194" y="321380"/>
                    </a:cubicBezTo>
                    <a:cubicBezTo>
                      <a:pt x="49330" y="321380"/>
                      <a:pt x="21465" y="307381"/>
                      <a:pt x="3599" y="279383"/>
                    </a:cubicBezTo>
                    <a:cubicBezTo>
                      <a:pt x="1200" y="275517"/>
                      <a:pt x="0" y="271783"/>
                      <a:pt x="0" y="268184"/>
                    </a:cubicBezTo>
                    <a:cubicBezTo>
                      <a:pt x="0" y="262984"/>
                      <a:pt x="2066" y="258484"/>
                      <a:pt x="6199" y="254685"/>
                    </a:cubicBezTo>
                    <a:cubicBezTo>
                      <a:pt x="10332" y="250885"/>
                      <a:pt x="14999" y="248985"/>
                      <a:pt x="20198" y="248985"/>
                    </a:cubicBezTo>
                    <a:cubicBezTo>
                      <a:pt x="25665" y="248985"/>
                      <a:pt x="30864" y="251918"/>
                      <a:pt x="35798" y="257784"/>
                    </a:cubicBezTo>
                    <a:cubicBezTo>
                      <a:pt x="42864" y="266317"/>
                      <a:pt x="48197" y="271783"/>
                      <a:pt x="51797" y="274183"/>
                    </a:cubicBezTo>
                    <a:cubicBezTo>
                      <a:pt x="60463" y="280050"/>
                      <a:pt x="72262" y="282983"/>
                      <a:pt x="87194" y="282983"/>
                    </a:cubicBezTo>
                    <a:cubicBezTo>
                      <a:pt x="110260" y="282983"/>
                      <a:pt x="129392" y="274183"/>
                      <a:pt x="144591" y="256584"/>
                    </a:cubicBezTo>
                    <a:cubicBezTo>
                      <a:pt x="159123" y="239785"/>
                      <a:pt x="166390" y="219587"/>
                      <a:pt x="166390" y="195988"/>
                    </a:cubicBezTo>
                    <a:cubicBezTo>
                      <a:pt x="166390" y="176523"/>
                      <a:pt x="163190" y="160724"/>
                      <a:pt x="156790" y="148591"/>
                    </a:cubicBezTo>
                    <a:cubicBezTo>
                      <a:pt x="148524" y="133259"/>
                      <a:pt x="135791" y="125592"/>
                      <a:pt x="118592" y="125592"/>
                    </a:cubicBezTo>
                    <a:cubicBezTo>
                      <a:pt x="104327" y="125592"/>
                      <a:pt x="92661" y="127526"/>
                      <a:pt x="83595" y="131392"/>
                    </a:cubicBezTo>
                    <a:cubicBezTo>
                      <a:pt x="76395" y="134459"/>
                      <a:pt x="69129" y="139725"/>
                      <a:pt x="61796" y="147191"/>
                    </a:cubicBezTo>
                    <a:lnTo>
                      <a:pt x="39997" y="170990"/>
                    </a:lnTo>
                    <a:cubicBezTo>
                      <a:pt x="34131" y="176989"/>
                      <a:pt x="28131" y="179989"/>
                      <a:pt x="21998" y="179989"/>
                    </a:cubicBezTo>
                    <a:cubicBezTo>
                      <a:pt x="16665" y="179989"/>
                      <a:pt x="12132" y="178089"/>
                      <a:pt x="8399" y="174289"/>
                    </a:cubicBezTo>
                    <a:cubicBezTo>
                      <a:pt x="4666" y="170490"/>
                      <a:pt x="2800" y="165923"/>
                      <a:pt x="2800" y="160590"/>
                    </a:cubicBezTo>
                    <a:cubicBezTo>
                      <a:pt x="2800" y="157924"/>
                      <a:pt x="3866" y="146058"/>
                      <a:pt x="5999" y="124992"/>
                    </a:cubicBezTo>
                    <a:cubicBezTo>
                      <a:pt x="10532" y="82995"/>
                      <a:pt x="12799" y="55397"/>
                      <a:pt x="12799" y="42198"/>
                    </a:cubicBezTo>
                    <a:cubicBezTo>
                      <a:pt x="12799" y="37531"/>
                      <a:pt x="11632" y="32431"/>
                      <a:pt x="9299" y="26898"/>
                    </a:cubicBezTo>
                    <a:cubicBezTo>
                      <a:pt x="6966" y="21365"/>
                      <a:pt x="5799" y="17266"/>
                      <a:pt x="5799" y="14599"/>
                    </a:cubicBezTo>
                    <a:cubicBezTo>
                      <a:pt x="5799" y="6466"/>
                      <a:pt x="12799" y="2400"/>
                      <a:pt x="26798" y="2400"/>
                    </a:cubicBezTo>
                    <a:cubicBezTo>
                      <a:pt x="29465" y="2400"/>
                      <a:pt x="33498" y="2633"/>
                      <a:pt x="38897" y="3100"/>
                    </a:cubicBezTo>
                    <a:cubicBezTo>
                      <a:pt x="44297" y="3567"/>
                      <a:pt x="48330" y="3800"/>
                      <a:pt x="50997" y="3800"/>
                    </a:cubicBezTo>
                    <a:cubicBezTo>
                      <a:pt x="58729" y="3800"/>
                      <a:pt x="70329" y="3533"/>
                      <a:pt x="85794" y="3000"/>
                    </a:cubicBezTo>
                    <a:cubicBezTo>
                      <a:pt x="101260" y="2467"/>
                      <a:pt x="112859" y="2200"/>
                      <a:pt x="120592" y="2200"/>
                    </a:cubicBezTo>
                    <a:cubicBezTo>
                      <a:pt x="124192" y="2200"/>
                      <a:pt x="129658" y="2333"/>
                      <a:pt x="136991" y="2600"/>
                    </a:cubicBezTo>
                    <a:cubicBezTo>
                      <a:pt x="144324" y="2867"/>
                      <a:pt x="149791" y="3000"/>
                      <a:pt x="153390" y="3000"/>
                    </a:cubicBezTo>
                    <a:cubicBezTo>
                      <a:pt x="155924" y="3000"/>
                      <a:pt x="159590" y="2500"/>
                      <a:pt x="164390" y="1500"/>
                    </a:cubicBezTo>
                    <a:cubicBezTo>
                      <a:pt x="169189" y="500"/>
                      <a:pt x="172789" y="0"/>
                      <a:pt x="175189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ffectLst/>
            </p:spPr>
            <p:txBody>
    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ar-EG" sz="2400" dirty="0">
                  <a:latin typeface="Comic Sans MS" panose="030F0702030302020204" pitchFamily="66" charset="0"/>
                </a:endParaRPr>
              </a:p>
            </p:txBody>
          </p:sp>
          <p:sp>
            <p:nvSpPr>
              <p:cNvPr id="118" name="مربع نص 117">
                <a:extLst>
                  <a:ext uri="{FF2B5EF4-FFF2-40B4-BE49-F238E27FC236}">
                    <a16:creationId xmlns:a16="http://schemas.microsoft.com/office/drawing/2014/main" id="{A57A52A4-AFB2-D742-A86C-916E6E9B2272}"/>
                  </a:ext>
                </a:extLst>
              </p:cNvPr>
              <p:cNvSpPr txBox="1"/>
              <p:nvPr/>
            </p:nvSpPr>
            <p:spPr>
              <a:xfrm>
                <a:off x="4806060" y="1425929"/>
                <a:ext cx="308218" cy="311981"/>
              </a:xfrm>
              <a:custGeom>
                <a:avLst/>
                <a:gdLst/>
                <a:ahLst/>
                <a:cxnLst/>
                <a:rect l="l" t="t" r="r" b="b"/>
                <a:pathLst>
                  <a:path w="308218" h="311981">
                    <a:moveTo>
                      <a:pt x="262970" y="0"/>
                    </a:moveTo>
                    <a:cubicBezTo>
                      <a:pt x="271903" y="0"/>
                      <a:pt x="276369" y="5133"/>
                      <a:pt x="276369" y="15399"/>
                    </a:cubicBezTo>
                    <a:cubicBezTo>
                      <a:pt x="276369" y="18466"/>
                      <a:pt x="275969" y="23032"/>
                      <a:pt x="275170" y="29098"/>
                    </a:cubicBezTo>
                    <a:cubicBezTo>
                      <a:pt x="274370" y="35165"/>
                      <a:pt x="273970" y="39731"/>
                      <a:pt x="273970" y="42797"/>
                    </a:cubicBezTo>
                    <a:cubicBezTo>
                      <a:pt x="273970" y="47197"/>
                      <a:pt x="274203" y="53863"/>
                      <a:pt x="274670" y="62796"/>
                    </a:cubicBezTo>
                    <a:cubicBezTo>
                      <a:pt x="275136" y="71729"/>
                      <a:pt x="275370" y="78395"/>
                      <a:pt x="275370" y="82795"/>
                    </a:cubicBezTo>
                    <a:cubicBezTo>
                      <a:pt x="275370" y="97994"/>
                      <a:pt x="273770" y="120659"/>
                      <a:pt x="270570" y="150791"/>
                    </a:cubicBezTo>
                    <a:cubicBezTo>
                      <a:pt x="267370" y="180922"/>
                      <a:pt x="265770" y="203521"/>
                      <a:pt x="265770" y="218587"/>
                    </a:cubicBezTo>
                    <a:cubicBezTo>
                      <a:pt x="265770" y="226320"/>
                      <a:pt x="266303" y="235719"/>
                      <a:pt x="267370" y="246785"/>
                    </a:cubicBezTo>
                    <a:cubicBezTo>
                      <a:pt x="268437" y="257851"/>
                      <a:pt x="269037" y="266917"/>
                      <a:pt x="269170" y="273983"/>
                    </a:cubicBezTo>
                    <a:lnTo>
                      <a:pt x="290169" y="273583"/>
                    </a:lnTo>
                    <a:cubicBezTo>
                      <a:pt x="295768" y="273583"/>
                      <a:pt x="300401" y="275417"/>
                      <a:pt x="304068" y="279083"/>
                    </a:cubicBezTo>
                    <a:lnTo>
                      <a:pt x="308218" y="289422"/>
                    </a:lnTo>
                    <a:lnTo>
                      <a:pt x="302608" y="296007"/>
                    </a:lnTo>
                    <a:lnTo>
                      <a:pt x="282611" y="311981"/>
                    </a:lnTo>
                    <a:lnTo>
                      <a:pt x="250371" y="311981"/>
                    </a:lnTo>
                    <a:lnTo>
                      <a:pt x="210773" y="311781"/>
                    </a:lnTo>
                    <a:cubicBezTo>
                      <a:pt x="201441" y="311781"/>
                      <a:pt x="194908" y="311181"/>
                      <a:pt x="191175" y="309981"/>
                    </a:cubicBezTo>
                    <a:cubicBezTo>
                      <a:pt x="184375" y="307581"/>
                      <a:pt x="180975" y="302515"/>
                      <a:pt x="180975" y="294782"/>
                    </a:cubicBezTo>
                    <a:cubicBezTo>
                      <a:pt x="180975" y="281316"/>
                      <a:pt x="191441" y="274583"/>
                      <a:pt x="212373" y="274583"/>
                    </a:cubicBezTo>
                    <a:lnTo>
                      <a:pt x="221973" y="274783"/>
                    </a:lnTo>
                    <a:lnTo>
                      <a:pt x="230172" y="275183"/>
                    </a:lnTo>
                    <a:cubicBezTo>
                      <a:pt x="230172" y="268784"/>
                      <a:pt x="229606" y="259318"/>
                      <a:pt x="228472" y="246785"/>
                    </a:cubicBezTo>
                    <a:cubicBezTo>
                      <a:pt x="227339" y="234252"/>
                      <a:pt x="226772" y="224853"/>
                      <a:pt x="226772" y="218587"/>
                    </a:cubicBezTo>
                    <a:cubicBezTo>
                      <a:pt x="226772" y="201654"/>
                      <a:pt x="228306" y="175923"/>
                      <a:pt x="231372" y="141391"/>
                    </a:cubicBezTo>
                    <a:cubicBezTo>
                      <a:pt x="234305" y="107394"/>
                      <a:pt x="235705" y="81595"/>
                      <a:pt x="235572" y="63996"/>
                    </a:cubicBezTo>
                    <a:cubicBezTo>
                      <a:pt x="217706" y="77862"/>
                      <a:pt x="206307" y="84795"/>
                      <a:pt x="201374" y="84795"/>
                    </a:cubicBezTo>
                    <a:cubicBezTo>
                      <a:pt x="196041" y="84795"/>
                      <a:pt x="191408" y="82795"/>
                      <a:pt x="187475" y="78795"/>
                    </a:cubicBezTo>
                    <a:cubicBezTo>
                      <a:pt x="183542" y="74796"/>
                      <a:pt x="181575" y="70196"/>
                      <a:pt x="181575" y="64996"/>
                    </a:cubicBezTo>
                    <a:cubicBezTo>
                      <a:pt x="181575" y="58730"/>
                      <a:pt x="187308" y="51130"/>
                      <a:pt x="198774" y="42198"/>
                    </a:cubicBezTo>
                    <a:cubicBezTo>
                      <a:pt x="205974" y="37131"/>
                      <a:pt x="216173" y="28998"/>
                      <a:pt x="229372" y="17799"/>
                    </a:cubicBezTo>
                    <a:cubicBezTo>
                      <a:pt x="241105" y="5933"/>
                      <a:pt x="252304" y="0"/>
                      <a:pt x="262970" y="0"/>
                    </a:cubicBezTo>
                    <a:close/>
                    <a:moveTo>
                      <a:pt x="81995" y="0"/>
                    </a:moveTo>
                    <a:cubicBezTo>
                      <a:pt x="90928" y="0"/>
                      <a:pt x="95394" y="5133"/>
                      <a:pt x="95394" y="15399"/>
                    </a:cubicBezTo>
                    <a:cubicBezTo>
                      <a:pt x="95394" y="18466"/>
                      <a:pt x="94995" y="23032"/>
                      <a:pt x="94195" y="29098"/>
                    </a:cubicBezTo>
                    <a:cubicBezTo>
                      <a:pt x="93395" y="35165"/>
                      <a:pt x="92995" y="39731"/>
                      <a:pt x="92995" y="42797"/>
                    </a:cubicBezTo>
                    <a:cubicBezTo>
                      <a:pt x="92995" y="47197"/>
                      <a:pt x="93228" y="53863"/>
                      <a:pt x="93695" y="62796"/>
                    </a:cubicBezTo>
                    <a:cubicBezTo>
                      <a:pt x="94161" y="71729"/>
                      <a:pt x="94395" y="78395"/>
                      <a:pt x="94395" y="82795"/>
                    </a:cubicBezTo>
                    <a:cubicBezTo>
                      <a:pt x="94395" y="97994"/>
                      <a:pt x="92795" y="120659"/>
                      <a:pt x="89595" y="150791"/>
                    </a:cubicBezTo>
                    <a:cubicBezTo>
                      <a:pt x="86395" y="180922"/>
                      <a:pt x="84795" y="203521"/>
                      <a:pt x="84795" y="218587"/>
                    </a:cubicBezTo>
                    <a:cubicBezTo>
                      <a:pt x="84795" y="226320"/>
                      <a:pt x="85328" y="235719"/>
                      <a:pt x="86395" y="246785"/>
                    </a:cubicBezTo>
                    <a:cubicBezTo>
                      <a:pt x="87462" y="257851"/>
                      <a:pt x="88062" y="266917"/>
                      <a:pt x="88195" y="273983"/>
                    </a:cubicBezTo>
                    <a:lnTo>
                      <a:pt x="109194" y="273583"/>
                    </a:lnTo>
                    <a:cubicBezTo>
                      <a:pt x="114793" y="273583"/>
                      <a:pt x="119426" y="275417"/>
                      <a:pt x="123093" y="279083"/>
                    </a:cubicBezTo>
                    <a:cubicBezTo>
                      <a:pt x="126759" y="282750"/>
                      <a:pt x="128592" y="287316"/>
                      <a:pt x="128592" y="292782"/>
                    </a:cubicBezTo>
                    <a:cubicBezTo>
                      <a:pt x="128592" y="298382"/>
                      <a:pt x="126759" y="302982"/>
                      <a:pt x="123093" y="306581"/>
                    </a:cubicBezTo>
                    <a:cubicBezTo>
                      <a:pt x="119426" y="310181"/>
                      <a:pt x="114793" y="311981"/>
                      <a:pt x="109194" y="311981"/>
                    </a:cubicBezTo>
                    <a:lnTo>
                      <a:pt x="69396" y="311981"/>
                    </a:lnTo>
                    <a:lnTo>
                      <a:pt x="29798" y="311781"/>
                    </a:lnTo>
                    <a:cubicBezTo>
                      <a:pt x="20466" y="311781"/>
                      <a:pt x="13933" y="311181"/>
                      <a:pt x="10200" y="309981"/>
                    </a:cubicBezTo>
                    <a:cubicBezTo>
                      <a:pt x="3400" y="307581"/>
                      <a:pt x="0" y="302515"/>
                      <a:pt x="0" y="294782"/>
                    </a:cubicBezTo>
                    <a:cubicBezTo>
                      <a:pt x="0" y="281316"/>
                      <a:pt x="10466" y="274583"/>
                      <a:pt x="31398" y="274583"/>
                    </a:cubicBezTo>
                    <a:lnTo>
                      <a:pt x="40998" y="274783"/>
                    </a:lnTo>
                    <a:lnTo>
                      <a:pt x="49197" y="275183"/>
                    </a:lnTo>
                    <a:cubicBezTo>
                      <a:pt x="49197" y="268784"/>
                      <a:pt x="48631" y="259318"/>
                      <a:pt x="47497" y="246785"/>
                    </a:cubicBezTo>
                    <a:cubicBezTo>
                      <a:pt x="46364" y="234252"/>
                      <a:pt x="45798" y="224853"/>
                      <a:pt x="45798" y="218587"/>
                    </a:cubicBezTo>
                    <a:cubicBezTo>
                      <a:pt x="45798" y="201654"/>
                      <a:pt x="47331" y="175923"/>
                      <a:pt x="50397" y="141391"/>
                    </a:cubicBezTo>
                    <a:cubicBezTo>
                      <a:pt x="53330" y="107394"/>
                      <a:pt x="54730" y="81595"/>
                      <a:pt x="54597" y="63996"/>
                    </a:cubicBezTo>
                    <a:cubicBezTo>
                      <a:pt x="36731" y="77862"/>
                      <a:pt x="25332" y="84795"/>
                      <a:pt x="20399" y="84795"/>
                    </a:cubicBezTo>
                    <a:cubicBezTo>
                      <a:pt x="15066" y="84795"/>
                      <a:pt x="10433" y="82795"/>
                      <a:pt x="6500" y="78795"/>
                    </a:cubicBezTo>
                    <a:cubicBezTo>
                      <a:pt x="2567" y="74796"/>
                      <a:pt x="600" y="70196"/>
                      <a:pt x="600" y="64996"/>
                    </a:cubicBezTo>
                    <a:cubicBezTo>
                      <a:pt x="600" y="58730"/>
                      <a:pt x="6333" y="51130"/>
                      <a:pt x="17799" y="42198"/>
                    </a:cubicBezTo>
                    <a:cubicBezTo>
                      <a:pt x="24999" y="37131"/>
                      <a:pt x="35198" y="28998"/>
                      <a:pt x="48397" y="17799"/>
                    </a:cubicBezTo>
                    <a:cubicBezTo>
                      <a:pt x="60130" y="5933"/>
                      <a:pt x="71329" y="0"/>
                      <a:pt x="81995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ffectLst/>
            </p:spPr>
            <p:txBody>
    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 defTabSz="685800" rtl="0"/>
                <a:endParaRPr lang="ar-EG" sz="2400" dirty="0">
                  <a:latin typeface="Comic Sans MS" panose="030F0702030302020204" pitchFamily="66" charset="0"/>
                </a:endParaRPr>
              </a:p>
            </p:txBody>
          </p:sp>
        </p:grpSp>
      </p:grpSp>
      <p:grpSp>
        <p:nvGrpSpPr>
          <p:cNvPr id="119" name="مجموعة 118">
            <a:extLst>
              <a:ext uri="{FF2B5EF4-FFF2-40B4-BE49-F238E27FC236}">
                <a16:creationId xmlns:a16="http://schemas.microsoft.com/office/drawing/2014/main" id="{FE99289B-995B-FE45-A896-7815AEF739D6}"/>
              </a:ext>
            </a:extLst>
          </p:cNvPr>
          <p:cNvGrpSpPr/>
          <p:nvPr/>
        </p:nvGrpSpPr>
        <p:grpSpPr>
          <a:xfrm>
            <a:off x="4732766" y="80479"/>
            <a:ext cx="88661" cy="1346690"/>
            <a:chOff x="5944770" y="1379001"/>
            <a:chExt cx="226260" cy="3927154"/>
          </a:xfrm>
        </p:grpSpPr>
        <p:sp>
          <p:nvSpPr>
            <p:cNvPr id="120" name="مثلث متساوي الساقين 49">
              <a:extLst>
                <a:ext uri="{FF2B5EF4-FFF2-40B4-BE49-F238E27FC236}">
                  <a16:creationId xmlns:a16="http://schemas.microsoft.com/office/drawing/2014/main" id="{A62D3D6A-FA81-8F4B-ABDD-BCF661E3E9A1}"/>
                </a:ext>
              </a:extLst>
            </p:cNvPr>
            <p:cNvSpPr/>
            <p:nvPr/>
          </p:nvSpPr>
          <p:spPr>
            <a:xfrm>
              <a:off x="5944770" y="1379001"/>
              <a:ext cx="226260" cy="1963577"/>
            </a:xfrm>
            <a:prstGeom prst="triangl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EG" sz="1350"/>
            </a:p>
          </p:txBody>
        </p:sp>
        <p:sp>
          <p:nvSpPr>
            <p:cNvPr id="121" name="مثلث متساوي الساقين 50">
              <a:extLst>
                <a:ext uri="{FF2B5EF4-FFF2-40B4-BE49-F238E27FC236}">
                  <a16:creationId xmlns:a16="http://schemas.microsoft.com/office/drawing/2014/main" id="{95478D05-07E2-4F44-9875-DD8313572B3B}"/>
                </a:ext>
              </a:extLst>
            </p:cNvPr>
            <p:cNvSpPr/>
            <p:nvPr/>
          </p:nvSpPr>
          <p:spPr>
            <a:xfrm flipV="1">
              <a:off x="5944770" y="3342578"/>
              <a:ext cx="226260" cy="1963577"/>
            </a:xfrm>
            <a:prstGeom prst="triangl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EG" sz="1350"/>
            </a:p>
          </p:txBody>
        </p:sp>
      </p:grpSp>
      <p:grpSp>
        <p:nvGrpSpPr>
          <p:cNvPr id="122" name="مجموعة 121">
            <a:extLst>
              <a:ext uri="{FF2B5EF4-FFF2-40B4-BE49-F238E27FC236}">
                <a16:creationId xmlns:a16="http://schemas.microsoft.com/office/drawing/2014/main" id="{BF2D8DAF-1F8C-3540-8459-78BB0C913E1B}"/>
              </a:ext>
            </a:extLst>
          </p:cNvPr>
          <p:cNvGrpSpPr/>
          <p:nvPr/>
        </p:nvGrpSpPr>
        <p:grpSpPr>
          <a:xfrm rot="4908360">
            <a:off x="4656013" y="220845"/>
            <a:ext cx="83956" cy="1049587"/>
            <a:chOff x="5944770" y="1379001"/>
            <a:chExt cx="226260" cy="3927154"/>
          </a:xfrm>
        </p:grpSpPr>
        <p:sp>
          <p:nvSpPr>
            <p:cNvPr id="123" name="مثلث متساوي الساقين 52">
              <a:extLst>
                <a:ext uri="{FF2B5EF4-FFF2-40B4-BE49-F238E27FC236}">
                  <a16:creationId xmlns:a16="http://schemas.microsoft.com/office/drawing/2014/main" id="{D364D2E2-C5F8-C249-8ACA-ABB4215F9F77}"/>
                </a:ext>
              </a:extLst>
            </p:cNvPr>
            <p:cNvSpPr/>
            <p:nvPr/>
          </p:nvSpPr>
          <p:spPr>
            <a:xfrm>
              <a:off x="5944770" y="1379001"/>
              <a:ext cx="226260" cy="1963577"/>
            </a:xfrm>
            <a:prstGeom prst="triangl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EG" sz="1350"/>
            </a:p>
          </p:txBody>
        </p:sp>
        <p:sp>
          <p:nvSpPr>
            <p:cNvPr id="124" name="مثلث متساوي الساقين 53">
              <a:extLst>
                <a:ext uri="{FF2B5EF4-FFF2-40B4-BE49-F238E27FC236}">
                  <a16:creationId xmlns:a16="http://schemas.microsoft.com/office/drawing/2014/main" id="{F4C69042-D7EA-0E41-A2BD-09451052793B}"/>
                </a:ext>
              </a:extLst>
            </p:cNvPr>
            <p:cNvSpPr/>
            <p:nvPr/>
          </p:nvSpPr>
          <p:spPr>
            <a:xfrm flipV="1">
              <a:off x="5944770" y="3342578"/>
              <a:ext cx="226260" cy="1963577"/>
            </a:xfrm>
            <a:prstGeom prst="triangl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EG" sz="1350"/>
            </a:p>
          </p:txBody>
        </p:sp>
      </p:grpSp>
      <p:sp>
        <p:nvSpPr>
          <p:cNvPr id="125" name="شكل بيضاوي 124">
            <a:extLst>
              <a:ext uri="{FF2B5EF4-FFF2-40B4-BE49-F238E27FC236}">
                <a16:creationId xmlns:a16="http://schemas.microsoft.com/office/drawing/2014/main" id="{DE7D5009-C782-0C49-B3ED-DA7870346528}"/>
              </a:ext>
            </a:extLst>
          </p:cNvPr>
          <p:cNvSpPr/>
          <p:nvPr/>
        </p:nvSpPr>
        <p:spPr>
          <a:xfrm>
            <a:off x="4702167" y="673662"/>
            <a:ext cx="130792" cy="143187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marL="0" algn="ctr" defTabSz="914400" rtl="0" eaLnBrk="1" latinLnBrk="0" hangingPunct="1"/>
            <a:endParaRPr lang="ar-EG" sz="1350"/>
          </a:p>
        </p:txBody>
      </p:sp>
      <p:sp>
        <p:nvSpPr>
          <p:cNvPr id="126" name="مستطيل 125">
            <a:extLst>
              <a:ext uri="{FF2B5EF4-FFF2-40B4-BE49-F238E27FC236}">
                <a16:creationId xmlns:a16="http://schemas.microsoft.com/office/drawing/2014/main" id="{6A056260-D8DB-454A-8ADE-584097B67120}"/>
              </a:ext>
            </a:extLst>
          </p:cNvPr>
          <p:cNvSpPr/>
          <p:nvPr/>
        </p:nvSpPr>
        <p:spPr>
          <a:xfrm>
            <a:off x="3123473" y="1388214"/>
            <a:ext cx="3737610" cy="1245870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dirty="0">
                <a:solidFill>
                  <a:srgbClr val="FF0000"/>
                </a:solidFill>
                <a:latin typeface="Beirut" pitchFamily="2" charset="-78"/>
                <a:cs typeface="Beirut" pitchFamily="2" charset="-78"/>
              </a:rPr>
              <a:t>٧-٢</a:t>
            </a:r>
            <a:r>
              <a:rPr lang="ar-SA" sz="2800" dirty="0">
                <a:solidFill>
                  <a:schemeClr val="bg1"/>
                </a:solidFill>
                <a:latin typeface="Beirut" pitchFamily="2" charset="-78"/>
                <a:cs typeface="Beirut" pitchFamily="2" charset="-78"/>
              </a:rPr>
              <a:t> استعمال خاصية التوزيع</a:t>
            </a:r>
          </a:p>
        </p:txBody>
      </p:sp>
      <p:sp>
        <p:nvSpPr>
          <p:cNvPr id="127" name="مستطيل 126">
            <a:extLst>
              <a:ext uri="{FF2B5EF4-FFF2-40B4-BE49-F238E27FC236}">
                <a16:creationId xmlns:a16="http://schemas.microsoft.com/office/drawing/2014/main" id="{FCE1D1EB-512E-AE49-B4A3-29D3F438CA28}"/>
              </a:ext>
            </a:extLst>
          </p:cNvPr>
          <p:cNvSpPr/>
          <p:nvPr/>
        </p:nvSpPr>
        <p:spPr>
          <a:xfrm>
            <a:off x="4896079" y="2976145"/>
            <a:ext cx="1950125" cy="6288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dirty="0">
                <a:solidFill>
                  <a:schemeClr val="bg1"/>
                </a:solidFill>
                <a:latin typeface="Beirut" pitchFamily="2" charset="-78"/>
                <a:cs typeface="Beirut" pitchFamily="2" charset="-78"/>
              </a:rPr>
              <a:t>درست إيجاد ( ق.م.أ ) لمجموعة من وحيدات الحد </a:t>
            </a:r>
            <a:r>
              <a:rPr lang="ar-SA" dirty="0">
                <a:solidFill>
                  <a:schemeClr val="accent6">
                    <a:lumMod val="75000"/>
                  </a:schemeClr>
                </a:solidFill>
                <a:latin typeface="Beirut" pitchFamily="2" charset="-78"/>
                <a:cs typeface="Beirut" pitchFamily="2" charset="-78"/>
              </a:rPr>
              <a:t>.</a:t>
            </a:r>
          </a:p>
        </p:txBody>
      </p:sp>
      <p:sp>
        <p:nvSpPr>
          <p:cNvPr id="128" name="مستطيل 127">
            <a:extLst>
              <a:ext uri="{FF2B5EF4-FFF2-40B4-BE49-F238E27FC236}">
                <a16:creationId xmlns:a16="http://schemas.microsoft.com/office/drawing/2014/main" id="{FED5B22C-051B-C94A-9483-B934AE4F081F}"/>
              </a:ext>
            </a:extLst>
          </p:cNvPr>
          <p:cNvSpPr/>
          <p:nvPr/>
        </p:nvSpPr>
        <p:spPr>
          <a:xfrm>
            <a:off x="4214321" y="1920280"/>
            <a:ext cx="3737610" cy="1245870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600" dirty="0">
                <a:solidFill>
                  <a:srgbClr val="FFC000"/>
                </a:solidFill>
                <a:latin typeface="Beirut" pitchFamily="2" charset="-78"/>
                <a:cs typeface="Beirut" pitchFamily="2" charset="-78"/>
              </a:rPr>
              <a:t>فيما سبق </a:t>
            </a:r>
          </a:p>
        </p:txBody>
      </p:sp>
      <p:sp>
        <p:nvSpPr>
          <p:cNvPr id="129" name="مستطيل 128">
            <a:extLst>
              <a:ext uri="{FF2B5EF4-FFF2-40B4-BE49-F238E27FC236}">
                <a16:creationId xmlns:a16="http://schemas.microsoft.com/office/drawing/2014/main" id="{1431228F-6E5D-A54B-86B9-91CDD54462C2}"/>
              </a:ext>
            </a:extLst>
          </p:cNvPr>
          <p:cNvSpPr/>
          <p:nvPr/>
        </p:nvSpPr>
        <p:spPr>
          <a:xfrm>
            <a:off x="1728274" y="1867230"/>
            <a:ext cx="3737610" cy="1245870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algn="ctr" defTabSz="914400" rtl="0" eaLnBrk="1" latinLnBrk="0" hangingPunct="1"/>
            <a:r>
              <a:rPr lang="ar-SA" sz="3600" dirty="0">
                <a:solidFill>
                  <a:srgbClr val="FFC000"/>
                </a:solidFill>
                <a:latin typeface="Beirut" pitchFamily="2" charset="-78"/>
                <a:cs typeface="Beirut" pitchFamily="2" charset="-78"/>
              </a:rPr>
              <a:t>والان </a:t>
            </a:r>
          </a:p>
        </p:txBody>
      </p:sp>
      <p:sp>
        <p:nvSpPr>
          <p:cNvPr id="133" name="مستطيل 132">
            <a:extLst>
              <a:ext uri="{FF2B5EF4-FFF2-40B4-BE49-F238E27FC236}">
                <a16:creationId xmlns:a16="http://schemas.microsoft.com/office/drawing/2014/main" id="{5A41516F-8639-954B-9FA4-FEE9C2FF4FF9}"/>
              </a:ext>
            </a:extLst>
          </p:cNvPr>
          <p:cNvSpPr/>
          <p:nvPr/>
        </p:nvSpPr>
        <p:spPr>
          <a:xfrm>
            <a:off x="2635036" y="3085507"/>
            <a:ext cx="1950125" cy="6288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2000" dirty="0">
              <a:solidFill>
                <a:schemeClr val="accent6">
                  <a:lumMod val="75000"/>
                </a:schemeClr>
              </a:solidFill>
              <a:latin typeface="Beirut" pitchFamily="2" charset="-78"/>
              <a:cs typeface="Beirut" pitchFamily="2" charset="-78"/>
            </a:endParaRPr>
          </a:p>
        </p:txBody>
      </p:sp>
      <p:sp>
        <p:nvSpPr>
          <p:cNvPr id="134" name="مستطيل 133">
            <a:extLst>
              <a:ext uri="{FF2B5EF4-FFF2-40B4-BE49-F238E27FC236}">
                <a16:creationId xmlns:a16="http://schemas.microsoft.com/office/drawing/2014/main" id="{D627696F-290E-6148-9CBD-95306B52D6E4}"/>
              </a:ext>
            </a:extLst>
          </p:cNvPr>
          <p:cNvSpPr/>
          <p:nvPr/>
        </p:nvSpPr>
        <p:spPr>
          <a:xfrm>
            <a:off x="2641387" y="2715385"/>
            <a:ext cx="1950125" cy="6288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dirty="0">
                <a:solidFill>
                  <a:schemeClr val="bg1"/>
                </a:solidFill>
                <a:latin typeface="Beirut" pitchFamily="2" charset="-78"/>
                <a:cs typeface="Beirut" pitchFamily="2" charset="-78"/>
              </a:rPr>
              <a:t>استعمل خاصية التوزيع </a:t>
            </a:r>
          </a:p>
          <a:p>
            <a:pPr algn="ctr"/>
            <a:r>
              <a:rPr lang="ar-SA" dirty="0">
                <a:solidFill>
                  <a:schemeClr val="bg1"/>
                </a:solidFill>
                <a:latin typeface="Beirut" pitchFamily="2" charset="-78"/>
                <a:cs typeface="Beirut" pitchFamily="2" charset="-78"/>
              </a:rPr>
              <a:t>لتحليل كثيرات الحدود </a:t>
            </a:r>
            <a:endParaRPr lang="ar-SA" dirty="0">
              <a:solidFill>
                <a:schemeClr val="accent6">
                  <a:lumMod val="75000"/>
                </a:schemeClr>
              </a:solidFill>
              <a:latin typeface="Beirut" pitchFamily="2" charset="-78"/>
              <a:cs typeface="Beirut" pitchFamily="2" charset="-78"/>
            </a:endParaRPr>
          </a:p>
        </p:txBody>
      </p:sp>
      <p:sp>
        <p:nvSpPr>
          <p:cNvPr id="135" name="مستطيل 134">
            <a:extLst>
              <a:ext uri="{FF2B5EF4-FFF2-40B4-BE49-F238E27FC236}">
                <a16:creationId xmlns:a16="http://schemas.microsoft.com/office/drawing/2014/main" id="{AB53433B-6D1B-BF4B-92A9-E85D90D1B1C6}"/>
              </a:ext>
            </a:extLst>
          </p:cNvPr>
          <p:cNvSpPr/>
          <p:nvPr/>
        </p:nvSpPr>
        <p:spPr>
          <a:xfrm>
            <a:off x="2719417" y="3466180"/>
            <a:ext cx="1950125" cy="7833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dirty="0">
                <a:solidFill>
                  <a:schemeClr val="bg1"/>
                </a:solidFill>
                <a:latin typeface="Beirut" pitchFamily="2" charset="-78"/>
                <a:cs typeface="Beirut" pitchFamily="2" charset="-78"/>
              </a:rPr>
              <a:t>احل المعادلات تربيعية على الصورة</a:t>
            </a:r>
          </a:p>
          <a:p>
            <a:pPr algn="ctr"/>
            <a:r>
              <a:rPr lang="ar-SA" dirty="0">
                <a:solidFill>
                  <a:schemeClr val="bg1"/>
                </a:solidFill>
                <a:latin typeface="Beirut" pitchFamily="2" charset="-78"/>
                <a:cs typeface="Beirut" pitchFamily="2" charset="-78"/>
              </a:rPr>
              <a:t> أس </a:t>
            </a:r>
            <a:r>
              <a:rPr lang="ar-SA" baseline="30000" dirty="0">
                <a:solidFill>
                  <a:schemeClr val="bg1"/>
                </a:solidFill>
                <a:latin typeface="Beirut" pitchFamily="2" charset="-78"/>
                <a:cs typeface="Beirut" pitchFamily="2" charset="-78"/>
              </a:rPr>
              <a:t>٢</a:t>
            </a:r>
            <a:r>
              <a:rPr lang="ar-SA" dirty="0">
                <a:solidFill>
                  <a:schemeClr val="bg1"/>
                </a:solidFill>
                <a:latin typeface="Beirut" pitchFamily="2" charset="-78"/>
                <a:cs typeface="Beirut" pitchFamily="2" charset="-78"/>
              </a:rPr>
              <a:t>+ ب </a:t>
            </a:r>
            <a:r>
              <a:rPr lang="ar-SA" dirty="0" err="1">
                <a:solidFill>
                  <a:schemeClr val="bg1"/>
                </a:solidFill>
                <a:latin typeface="Beirut" pitchFamily="2" charset="-78"/>
                <a:cs typeface="Beirut" pitchFamily="2" charset="-78"/>
              </a:rPr>
              <a:t>س</a:t>
            </a:r>
            <a:r>
              <a:rPr lang="ar-SA" dirty="0">
                <a:solidFill>
                  <a:schemeClr val="bg1"/>
                </a:solidFill>
                <a:latin typeface="Beirut" pitchFamily="2" charset="-78"/>
                <a:cs typeface="Beirut" pitchFamily="2" charset="-78"/>
              </a:rPr>
              <a:t> =٠</a:t>
            </a:r>
            <a:endParaRPr lang="ar-SA" baseline="30000" dirty="0">
              <a:solidFill>
                <a:schemeClr val="accent6">
                  <a:lumMod val="75000"/>
                </a:schemeClr>
              </a:solidFill>
              <a:latin typeface="Beirut" pitchFamily="2" charset="-78"/>
              <a:cs typeface="Beirut" pitchFamily="2" charset="-78"/>
            </a:endParaRPr>
          </a:p>
        </p:txBody>
      </p:sp>
      <p:pic>
        <p:nvPicPr>
          <p:cNvPr id="65" name="صورة 64">
            <a:extLst>
              <a:ext uri="{FF2B5EF4-FFF2-40B4-BE49-F238E27FC236}">
                <a16:creationId xmlns:a16="http://schemas.microsoft.com/office/drawing/2014/main" id="{FD3CF84D-A850-7442-B0AC-AF3C3D6DA649}"/>
              </a:ext>
            </a:extLst>
          </p:cNvPr>
          <p:cNvPicPr>
            <a:picLocks noChangeAspect="1"/>
          </p:cNvPicPr>
          <p:nvPr/>
        </p:nvPicPr>
        <p:blipFill rotWithShape="1">
          <a:blip r:embed="rId4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8180" t="17890" r="37921" b="13073"/>
          <a:stretch/>
        </p:blipFill>
        <p:spPr>
          <a:xfrm>
            <a:off x="6804803" y="3667813"/>
            <a:ext cx="2407257" cy="3044473"/>
          </a:xfrm>
          <a:prstGeom prst="rect">
            <a:avLst/>
          </a:prstGeom>
        </p:spPr>
      </p:pic>
      <p:pic>
        <p:nvPicPr>
          <p:cNvPr id="66" name="صورة 65">
            <a:extLst>
              <a:ext uri="{FF2B5EF4-FFF2-40B4-BE49-F238E27FC236}">
                <a16:creationId xmlns:a16="http://schemas.microsoft.com/office/drawing/2014/main" id="{422CD3B6-39FF-374C-B717-ACCFF58C052D}"/>
              </a:ext>
            </a:extLst>
          </p:cNvPr>
          <p:cNvPicPr>
            <a:picLocks noChangeAspect="1"/>
          </p:cNvPicPr>
          <p:nvPr/>
        </p:nvPicPr>
        <p:blipFill rotWithShape="1">
          <a:blip r:embed="rId44">
            <a:alphaModFix amt="50000"/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5">
                    <a14:imgEffect>
                      <a14:artisticGlowEdges/>
                    </a14:imgEffect>
                  </a14:imgLayer>
                </a14:imgProps>
              </a:ext>
            </a:extLst>
          </a:blip>
          <a:srcRect b="25551"/>
          <a:stretch/>
        </p:blipFill>
        <p:spPr>
          <a:xfrm>
            <a:off x="8427483" y="6025178"/>
            <a:ext cx="1433033" cy="1016116"/>
          </a:xfrm>
          <a:prstGeom prst="rect">
            <a:avLst/>
          </a:prstGeom>
          <a:ln>
            <a:noFill/>
          </a:ln>
        </p:spPr>
      </p:pic>
      <p:sp>
        <p:nvSpPr>
          <p:cNvPr id="2" name="عنصر نائب لرقم الشريحة 1">
            <a:extLst>
              <a:ext uri="{FF2B5EF4-FFF2-40B4-BE49-F238E27FC236}">
                <a16:creationId xmlns:a16="http://schemas.microsoft.com/office/drawing/2014/main" id="{1824DD4C-6503-172D-E811-67D552DB58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64254" y="6215470"/>
            <a:ext cx="2133600" cy="365125"/>
          </a:xfrm>
        </p:spPr>
        <p:txBody>
          <a:bodyPr/>
          <a:lstStyle/>
          <a:p>
            <a:fld id="{CB0327C1-2275-4E9A-BB1F-123345649A01}" type="slidenum">
              <a:rPr lang="ar-SA" smtClean="0">
                <a:solidFill>
                  <a:schemeClr val="tx1"/>
                </a:solidFill>
              </a:rPr>
              <a:pPr/>
              <a:t>309</a:t>
            </a:fld>
            <a:endParaRPr lang="ar-SA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47059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098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8" dur="1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177 0.02223 L -0.13894 0.02223 " pathEditMode="relative" rAng="0" ptsTypes="AA">
                                      <p:cBhvr>
                                        <p:cTn id="10" dur="2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42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10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50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606">
                <p:cTn id="15" repeatCount="indefinite" fill="remove" display="0">
                  <p:stCondLst>
                    <p:cond delay="indefinite"/>
                  </p:stCondLst>
                </p:cTn>
                <p:tgtEl>
                  <p:spTgt spid="56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صورة 29">
            <a:extLst>
              <a:ext uri="{FF2B5EF4-FFF2-40B4-BE49-F238E27FC236}">
                <a16:creationId xmlns:a16="http://schemas.microsoft.com/office/drawing/2014/main" id="{A3CAB3C7-6ADB-3345-B343-2E1F3B4992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3743" y="555599"/>
            <a:ext cx="3715004" cy="5784953"/>
          </a:xfrm>
          <a:custGeom>
            <a:avLst/>
            <a:gdLst>
              <a:gd name="connsiteX0" fmla="*/ 856 w 4953338"/>
              <a:gd name="connsiteY0" fmla="*/ 117 h 5373215"/>
              <a:gd name="connsiteX1" fmla="*/ 4954194 w 4953338"/>
              <a:gd name="connsiteY1" fmla="*/ 117 h 5373215"/>
              <a:gd name="connsiteX2" fmla="*/ 4954194 w 4953338"/>
              <a:gd name="connsiteY2" fmla="*/ 5373333 h 5373215"/>
              <a:gd name="connsiteX3" fmla="*/ 856 w 4953338"/>
              <a:gd name="connsiteY3" fmla="*/ 5373333 h 5373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53338" h="5373215">
                <a:moveTo>
                  <a:pt x="856" y="117"/>
                </a:moveTo>
                <a:lnTo>
                  <a:pt x="4954194" y="117"/>
                </a:lnTo>
                <a:lnTo>
                  <a:pt x="4954194" y="5373333"/>
                </a:lnTo>
                <a:lnTo>
                  <a:pt x="856" y="5373333"/>
                </a:lnTo>
                <a:close/>
              </a:path>
            </a:pathLst>
          </a:custGeom>
        </p:spPr>
      </p:pic>
      <p:sp>
        <p:nvSpPr>
          <p:cNvPr id="31" name="شكل حر: شكل 53">
            <a:extLst>
              <a:ext uri="{FF2B5EF4-FFF2-40B4-BE49-F238E27FC236}">
                <a16:creationId xmlns:a16="http://schemas.microsoft.com/office/drawing/2014/main" id="{9B7F3FB3-F563-BE4E-A034-A272B836CE80}"/>
              </a:ext>
            </a:extLst>
          </p:cNvPr>
          <p:cNvSpPr/>
          <p:nvPr/>
        </p:nvSpPr>
        <p:spPr>
          <a:xfrm>
            <a:off x="4572000" y="595313"/>
            <a:ext cx="3657600" cy="5703887"/>
          </a:xfrm>
          <a:custGeom>
            <a:avLst/>
            <a:gdLst>
              <a:gd name="connsiteX0" fmla="*/ 4877517 w 4877638"/>
              <a:gd name="connsiteY0" fmla="*/ 5057176 h 5298733"/>
              <a:gd name="connsiteX1" fmla="*/ 4564555 w 4877638"/>
              <a:gd name="connsiteY1" fmla="*/ 5298757 h 5298733"/>
              <a:gd name="connsiteX2" fmla="*/ 312778 w 4877638"/>
              <a:gd name="connsiteY2" fmla="*/ 5298757 h 5298733"/>
              <a:gd name="connsiteX3" fmla="*/ -122 w 4877638"/>
              <a:gd name="connsiteY3" fmla="*/ 5057176 h 5298733"/>
              <a:gd name="connsiteX4" fmla="*/ -122 w 4877638"/>
              <a:gd name="connsiteY4" fmla="*/ 241606 h 5298733"/>
              <a:gd name="connsiteX5" fmla="*/ 312778 w 4877638"/>
              <a:gd name="connsiteY5" fmla="*/ 24 h 5298733"/>
              <a:gd name="connsiteX6" fmla="*/ 4564373 w 4877638"/>
              <a:gd name="connsiteY6" fmla="*/ 24 h 5298733"/>
              <a:gd name="connsiteX7" fmla="*/ 4877334 w 4877638"/>
              <a:gd name="connsiteY7" fmla="*/ 241606 h 52987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77638" h="5298733">
                <a:moveTo>
                  <a:pt x="4877517" y="5057176"/>
                </a:moveTo>
                <a:cubicBezTo>
                  <a:pt x="4877517" y="5190563"/>
                  <a:pt x="4737558" y="5298757"/>
                  <a:pt x="4564555" y="5298757"/>
                </a:cubicBezTo>
                <a:lnTo>
                  <a:pt x="312778" y="5298757"/>
                </a:lnTo>
                <a:cubicBezTo>
                  <a:pt x="139959" y="5298757"/>
                  <a:pt x="-122" y="5190563"/>
                  <a:pt x="-122" y="5057176"/>
                </a:cubicBezTo>
                <a:lnTo>
                  <a:pt x="-122" y="241606"/>
                </a:lnTo>
                <a:cubicBezTo>
                  <a:pt x="-122" y="108158"/>
                  <a:pt x="139837" y="24"/>
                  <a:pt x="312778" y="24"/>
                </a:cubicBezTo>
                <a:lnTo>
                  <a:pt x="4564373" y="24"/>
                </a:lnTo>
                <a:cubicBezTo>
                  <a:pt x="4737192" y="24"/>
                  <a:pt x="4877334" y="108158"/>
                  <a:pt x="4877334" y="241606"/>
                </a:cubicBezTo>
                <a:close/>
              </a:path>
            </a:pathLst>
          </a:custGeom>
          <a:solidFill>
            <a:srgbClr val="FFFFFF"/>
          </a:solidFill>
          <a:ln w="6080" cap="flat">
            <a:noFill/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 dirty="0"/>
          </a:p>
        </p:txBody>
      </p:sp>
      <p:sp>
        <p:nvSpPr>
          <p:cNvPr id="32" name="شكل حر: شكل 6">
            <a:extLst>
              <a:ext uri="{FF2B5EF4-FFF2-40B4-BE49-F238E27FC236}">
                <a16:creationId xmlns:a16="http://schemas.microsoft.com/office/drawing/2014/main" id="{99A231A1-2880-2C4B-AA5F-C8E94D416F7B}"/>
              </a:ext>
            </a:extLst>
          </p:cNvPr>
          <p:cNvSpPr/>
          <p:nvPr/>
        </p:nvSpPr>
        <p:spPr>
          <a:xfrm>
            <a:off x="647700" y="260350"/>
            <a:ext cx="7872413" cy="6372225"/>
          </a:xfrm>
          <a:custGeom>
            <a:avLst/>
            <a:gdLst>
              <a:gd name="connsiteX0" fmla="*/ 10138460 w 10466513"/>
              <a:gd name="connsiteY0" fmla="*/ 24 h 5745020"/>
              <a:gd name="connsiteX1" fmla="*/ 327808 w 10466513"/>
              <a:gd name="connsiteY1" fmla="*/ 24 h 5745020"/>
              <a:gd name="connsiteX2" fmla="*/ -122 w 10466513"/>
              <a:gd name="connsiteY2" fmla="*/ 250916 h 5745020"/>
              <a:gd name="connsiteX3" fmla="*/ -122 w 10466513"/>
              <a:gd name="connsiteY3" fmla="*/ 5482773 h 5745020"/>
              <a:gd name="connsiteX4" fmla="*/ 327808 w 10466513"/>
              <a:gd name="connsiteY4" fmla="*/ 5745044 h 5745020"/>
              <a:gd name="connsiteX5" fmla="*/ 10138460 w 10466513"/>
              <a:gd name="connsiteY5" fmla="*/ 5745044 h 5745020"/>
              <a:gd name="connsiteX6" fmla="*/ 10466391 w 10466513"/>
              <a:gd name="connsiteY6" fmla="*/ 5482773 h 5745020"/>
              <a:gd name="connsiteX7" fmla="*/ 10466391 w 10466513"/>
              <a:gd name="connsiteY7" fmla="*/ 250916 h 5745020"/>
              <a:gd name="connsiteX8" fmla="*/ 10138460 w 10466513"/>
              <a:gd name="connsiteY8" fmla="*/ 24 h 57450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66513" h="5745020">
                <a:moveTo>
                  <a:pt x="10138460" y="24"/>
                </a:moveTo>
                <a:lnTo>
                  <a:pt x="327808" y="24"/>
                </a:lnTo>
                <a:cubicBezTo>
                  <a:pt x="144219" y="24"/>
                  <a:pt x="-122" y="109192"/>
                  <a:pt x="-122" y="250916"/>
                </a:cubicBezTo>
                <a:lnTo>
                  <a:pt x="-122" y="5482773"/>
                </a:lnTo>
                <a:cubicBezTo>
                  <a:pt x="-122" y="5624436"/>
                  <a:pt x="144219" y="5745044"/>
                  <a:pt x="327808" y="5745044"/>
                </a:cubicBezTo>
                <a:lnTo>
                  <a:pt x="10138460" y="5745044"/>
                </a:lnTo>
                <a:cubicBezTo>
                  <a:pt x="10322051" y="5745044"/>
                  <a:pt x="10466391" y="5624436"/>
                  <a:pt x="10466391" y="5482773"/>
                </a:cubicBezTo>
                <a:lnTo>
                  <a:pt x="10466391" y="250916"/>
                </a:lnTo>
                <a:cubicBezTo>
                  <a:pt x="10466391" y="109192"/>
                  <a:pt x="10322051" y="24"/>
                  <a:pt x="10138460" y="24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6080" cap="flat">
            <a:noFill/>
            <a:prstDash val="solid"/>
            <a:miter/>
          </a:ln>
        </p:spPr>
        <p:txBody>
          <a:bodyPr rtlCol="1" anchor="ctr"/>
          <a:lstStyle/>
          <a:p>
            <a:pPr marL="0" algn="l" defTabSz="914400" rtl="0" eaLnBrk="1" latinLnBrk="0" hangingPunct="1">
              <a:defRPr/>
            </a:pPr>
            <a:endParaRPr lang="ar-EG" sz="1350"/>
          </a:p>
        </p:txBody>
      </p:sp>
      <p:pic>
        <p:nvPicPr>
          <p:cNvPr id="34" name="صورة 33">
            <a:extLst>
              <a:ext uri="{FF2B5EF4-FFF2-40B4-BE49-F238E27FC236}">
                <a16:creationId xmlns:a16="http://schemas.microsoft.com/office/drawing/2014/main" id="{A749DEDA-F611-0740-AAEB-04DCCDC3DC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5251" y="655058"/>
            <a:ext cx="3715004" cy="5791504"/>
          </a:xfrm>
          <a:custGeom>
            <a:avLst/>
            <a:gdLst>
              <a:gd name="connsiteX0" fmla="*/ 50 w 4953338"/>
              <a:gd name="connsiteY0" fmla="*/ 139 h 5379300"/>
              <a:gd name="connsiteX1" fmla="*/ 4953388 w 4953338"/>
              <a:gd name="connsiteY1" fmla="*/ 139 h 5379300"/>
              <a:gd name="connsiteX2" fmla="*/ 4953388 w 4953338"/>
              <a:gd name="connsiteY2" fmla="*/ 5379440 h 5379300"/>
              <a:gd name="connsiteX3" fmla="*/ 50 w 4953338"/>
              <a:gd name="connsiteY3" fmla="*/ 5379440 h 5379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53338" h="5379300">
                <a:moveTo>
                  <a:pt x="50" y="139"/>
                </a:moveTo>
                <a:lnTo>
                  <a:pt x="4953388" y="139"/>
                </a:lnTo>
                <a:lnTo>
                  <a:pt x="4953388" y="5379440"/>
                </a:lnTo>
                <a:lnTo>
                  <a:pt x="50" y="5379440"/>
                </a:lnTo>
                <a:close/>
              </a:path>
            </a:pathLst>
          </a:custGeom>
        </p:spPr>
      </p:pic>
      <p:sp>
        <p:nvSpPr>
          <p:cNvPr id="35" name="شكل حر: شكل 8">
            <a:extLst>
              <a:ext uri="{FF2B5EF4-FFF2-40B4-BE49-F238E27FC236}">
                <a16:creationId xmlns:a16="http://schemas.microsoft.com/office/drawing/2014/main" id="{68E0C432-6B5E-A547-9E9F-2EBD974C9F82}"/>
              </a:ext>
            </a:extLst>
          </p:cNvPr>
          <p:cNvSpPr/>
          <p:nvPr/>
        </p:nvSpPr>
        <p:spPr>
          <a:xfrm>
            <a:off x="903288" y="698500"/>
            <a:ext cx="3657600" cy="5703888"/>
          </a:xfrm>
          <a:custGeom>
            <a:avLst/>
            <a:gdLst>
              <a:gd name="connsiteX0" fmla="*/ 4877334 w 4877455"/>
              <a:gd name="connsiteY0" fmla="*/ 5057176 h 5298672"/>
              <a:gd name="connsiteX1" fmla="*/ 4564434 w 4877455"/>
              <a:gd name="connsiteY1" fmla="*/ 5298696 h 5298672"/>
              <a:gd name="connsiteX2" fmla="*/ 312839 w 4877455"/>
              <a:gd name="connsiteY2" fmla="*/ 5298696 h 5298672"/>
              <a:gd name="connsiteX3" fmla="*/ -122 w 4877455"/>
              <a:gd name="connsiteY3" fmla="*/ 5057176 h 5298672"/>
              <a:gd name="connsiteX4" fmla="*/ -122 w 4877455"/>
              <a:gd name="connsiteY4" fmla="*/ 241606 h 5298672"/>
              <a:gd name="connsiteX5" fmla="*/ 312839 w 4877455"/>
              <a:gd name="connsiteY5" fmla="*/ 24 h 5298672"/>
              <a:gd name="connsiteX6" fmla="*/ 4564434 w 4877455"/>
              <a:gd name="connsiteY6" fmla="*/ 24 h 5298672"/>
              <a:gd name="connsiteX7" fmla="*/ 4877334 w 4877455"/>
              <a:gd name="connsiteY7" fmla="*/ 241606 h 5298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77455" h="5298672">
                <a:moveTo>
                  <a:pt x="4877334" y="5057176"/>
                </a:moveTo>
                <a:cubicBezTo>
                  <a:pt x="4877334" y="5190563"/>
                  <a:pt x="4737375" y="5298696"/>
                  <a:pt x="4564434" y="5298696"/>
                </a:cubicBezTo>
                <a:lnTo>
                  <a:pt x="312839" y="5298696"/>
                </a:lnTo>
                <a:cubicBezTo>
                  <a:pt x="140020" y="5298696"/>
                  <a:pt x="-122" y="5190563"/>
                  <a:pt x="-122" y="5057176"/>
                </a:cubicBezTo>
                <a:lnTo>
                  <a:pt x="-122" y="241606"/>
                </a:lnTo>
                <a:cubicBezTo>
                  <a:pt x="-122" y="108158"/>
                  <a:pt x="139837" y="24"/>
                  <a:pt x="312839" y="24"/>
                </a:cubicBezTo>
                <a:lnTo>
                  <a:pt x="4564434" y="24"/>
                </a:lnTo>
                <a:cubicBezTo>
                  <a:pt x="4737253" y="24"/>
                  <a:pt x="4877334" y="108158"/>
                  <a:pt x="4877334" y="241606"/>
                </a:cubicBezTo>
                <a:close/>
              </a:path>
            </a:pathLst>
          </a:custGeom>
          <a:solidFill>
            <a:srgbClr val="FFFFFF"/>
          </a:solidFill>
          <a:ln w="6080" cap="flat">
            <a:noFill/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pic>
        <p:nvPicPr>
          <p:cNvPr id="36" name="صورة 35">
            <a:extLst>
              <a:ext uri="{FF2B5EF4-FFF2-40B4-BE49-F238E27FC236}">
                <a16:creationId xmlns:a16="http://schemas.microsoft.com/office/drawing/2014/main" id="{BC0BFF02-8DD5-F647-80D4-86E9D1C423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3743" y="655058"/>
            <a:ext cx="3715004" cy="5791504"/>
          </a:xfrm>
          <a:custGeom>
            <a:avLst/>
            <a:gdLst>
              <a:gd name="connsiteX0" fmla="*/ 856 w 4953338"/>
              <a:gd name="connsiteY0" fmla="*/ 139 h 5379300"/>
              <a:gd name="connsiteX1" fmla="*/ 4954194 w 4953338"/>
              <a:gd name="connsiteY1" fmla="*/ 139 h 5379300"/>
              <a:gd name="connsiteX2" fmla="*/ 4954194 w 4953338"/>
              <a:gd name="connsiteY2" fmla="*/ 5379440 h 5379300"/>
              <a:gd name="connsiteX3" fmla="*/ 856 w 4953338"/>
              <a:gd name="connsiteY3" fmla="*/ 5379440 h 5379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53338" h="5379300">
                <a:moveTo>
                  <a:pt x="856" y="139"/>
                </a:moveTo>
                <a:lnTo>
                  <a:pt x="4954194" y="139"/>
                </a:lnTo>
                <a:lnTo>
                  <a:pt x="4954194" y="5379440"/>
                </a:lnTo>
                <a:lnTo>
                  <a:pt x="856" y="5379440"/>
                </a:lnTo>
                <a:close/>
              </a:path>
            </a:pathLst>
          </a:custGeom>
        </p:spPr>
      </p:pic>
      <p:sp>
        <p:nvSpPr>
          <p:cNvPr id="37" name="شكل حر: شكل 10">
            <a:extLst>
              <a:ext uri="{FF2B5EF4-FFF2-40B4-BE49-F238E27FC236}">
                <a16:creationId xmlns:a16="http://schemas.microsoft.com/office/drawing/2014/main" id="{8A9C5766-AEC7-3245-B418-041B6617553C}"/>
              </a:ext>
            </a:extLst>
          </p:cNvPr>
          <p:cNvSpPr/>
          <p:nvPr/>
        </p:nvSpPr>
        <p:spPr>
          <a:xfrm>
            <a:off x="4583113" y="698500"/>
            <a:ext cx="3657600" cy="5703888"/>
          </a:xfrm>
          <a:custGeom>
            <a:avLst/>
            <a:gdLst>
              <a:gd name="connsiteX0" fmla="*/ 4877517 w 4877638"/>
              <a:gd name="connsiteY0" fmla="*/ 5057176 h 5298672"/>
              <a:gd name="connsiteX1" fmla="*/ 4564555 w 4877638"/>
              <a:gd name="connsiteY1" fmla="*/ 5298696 h 5298672"/>
              <a:gd name="connsiteX2" fmla="*/ 312778 w 4877638"/>
              <a:gd name="connsiteY2" fmla="*/ 5298696 h 5298672"/>
              <a:gd name="connsiteX3" fmla="*/ -122 w 4877638"/>
              <a:gd name="connsiteY3" fmla="*/ 5057176 h 5298672"/>
              <a:gd name="connsiteX4" fmla="*/ -122 w 4877638"/>
              <a:gd name="connsiteY4" fmla="*/ 241606 h 5298672"/>
              <a:gd name="connsiteX5" fmla="*/ 312778 w 4877638"/>
              <a:gd name="connsiteY5" fmla="*/ 24 h 5298672"/>
              <a:gd name="connsiteX6" fmla="*/ 4564373 w 4877638"/>
              <a:gd name="connsiteY6" fmla="*/ 24 h 5298672"/>
              <a:gd name="connsiteX7" fmla="*/ 4877334 w 4877638"/>
              <a:gd name="connsiteY7" fmla="*/ 241606 h 5298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77638" h="5298672">
                <a:moveTo>
                  <a:pt x="4877517" y="5057176"/>
                </a:moveTo>
                <a:cubicBezTo>
                  <a:pt x="4877517" y="5190563"/>
                  <a:pt x="4737558" y="5298696"/>
                  <a:pt x="4564555" y="5298696"/>
                </a:cubicBezTo>
                <a:lnTo>
                  <a:pt x="312778" y="5298696"/>
                </a:lnTo>
                <a:cubicBezTo>
                  <a:pt x="139959" y="5298696"/>
                  <a:pt x="-122" y="5190563"/>
                  <a:pt x="-122" y="5057176"/>
                </a:cubicBezTo>
                <a:lnTo>
                  <a:pt x="-122" y="241606"/>
                </a:lnTo>
                <a:cubicBezTo>
                  <a:pt x="-122" y="108158"/>
                  <a:pt x="139837" y="24"/>
                  <a:pt x="312778" y="24"/>
                </a:cubicBezTo>
                <a:lnTo>
                  <a:pt x="4564373" y="24"/>
                </a:lnTo>
                <a:cubicBezTo>
                  <a:pt x="4737192" y="24"/>
                  <a:pt x="4877334" y="108158"/>
                  <a:pt x="4877334" y="241606"/>
                </a:cubicBezTo>
                <a:close/>
              </a:path>
            </a:pathLst>
          </a:custGeom>
          <a:solidFill>
            <a:srgbClr val="FFFFFF"/>
          </a:solidFill>
          <a:ln w="6080" cap="flat">
            <a:noFill/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pic>
        <p:nvPicPr>
          <p:cNvPr id="38" name="صورة 37">
            <a:extLst>
              <a:ext uri="{FF2B5EF4-FFF2-40B4-BE49-F238E27FC236}">
                <a16:creationId xmlns:a16="http://schemas.microsoft.com/office/drawing/2014/main" id="{6E00117D-BDE0-2440-9678-6C59EE1232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6794" y="604855"/>
            <a:ext cx="3783461" cy="5791504"/>
          </a:xfrm>
          <a:custGeom>
            <a:avLst/>
            <a:gdLst>
              <a:gd name="connsiteX0" fmla="*/ 35 w 5044615"/>
              <a:gd name="connsiteY0" fmla="*/ 128 h 5379300"/>
              <a:gd name="connsiteX1" fmla="*/ 5044651 w 5044615"/>
              <a:gd name="connsiteY1" fmla="*/ 128 h 5379300"/>
              <a:gd name="connsiteX2" fmla="*/ 5044651 w 5044615"/>
              <a:gd name="connsiteY2" fmla="*/ 5379429 h 5379300"/>
              <a:gd name="connsiteX3" fmla="*/ 35 w 5044615"/>
              <a:gd name="connsiteY3" fmla="*/ 5379429 h 5379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44615" h="5379300">
                <a:moveTo>
                  <a:pt x="35" y="128"/>
                </a:moveTo>
                <a:lnTo>
                  <a:pt x="5044651" y="128"/>
                </a:lnTo>
                <a:lnTo>
                  <a:pt x="5044651" y="5379429"/>
                </a:lnTo>
                <a:lnTo>
                  <a:pt x="35" y="5379429"/>
                </a:lnTo>
                <a:close/>
              </a:path>
            </a:pathLst>
          </a:custGeom>
        </p:spPr>
      </p:pic>
      <p:sp>
        <p:nvSpPr>
          <p:cNvPr id="43" name="شكل حر: شكل 12">
            <a:extLst>
              <a:ext uri="{FF2B5EF4-FFF2-40B4-BE49-F238E27FC236}">
                <a16:creationId xmlns:a16="http://schemas.microsoft.com/office/drawing/2014/main" id="{ED619041-3AE4-1B48-BC32-015453370B09}"/>
              </a:ext>
            </a:extLst>
          </p:cNvPr>
          <p:cNvSpPr/>
          <p:nvPr/>
        </p:nvSpPr>
        <p:spPr>
          <a:xfrm>
            <a:off x="836613" y="646113"/>
            <a:ext cx="3724275" cy="5705475"/>
          </a:xfrm>
          <a:custGeom>
            <a:avLst/>
            <a:gdLst>
              <a:gd name="connsiteX0" fmla="*/ 4966239 w 4966360"/>
              <a:gd name="connsiteY0" fmla="*/ 5057175 h 5298732"/>
              <a:gd name="connsiteX1" fmla="*/ 4653339 w 4966360"/>
              <a:gd name="connsiteY1" fmla="*/ 5298757 h 5298732"/>
              <a:gd name="connsiteX2" fmla="*/ 312778 w 4966360"/>
              <a:gd name="connsiteY2" fmla="*/ 5298757 h 5298732"/>
              <a:gd name="connsiteX3" fmla="*/ -122 w 4966360"/>
              <a:gd name="connsiteY3" fmla="*/ 5057175 h 5298732"/>
              <a:gd name="connsiteX4" fmla="*/ -122 w 4966360"/>
              <a:gd name="connsiteY4" fmla="*/ 241606 h 5298732"/>
              <a:gd name="connsiteX5" fmla="*/ 312778 w 4966360"/>
              <a:gd name="connsiteY5" fmla="*/ 24 h 5298732"/>
              <a:gd name="connsiteX6" fmla="*/ 4653339 w 4966360"/>
              <a:gd name="connsiteY6" fmla="*/ 24 h 5298732"/>
              <a:gd name="connsiteX7" fmla="*/ 4966239 w 4966360"/>
              <a:gd name="connsiteY7" fmla="*/ 241606 h 5298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966360" h="5298732">
                <a:moveTo>
                  <a:pt x="4966239" y="5057175"/>
                </a:moveTo>
                <a:cubicBezTo>
                  <a:pt x="4966239" y="5190624"/>
                  <a:pt x="4826279" y="5298757"/>
                  <a:pt x="4653339" y="5298757"/>
                </a:cubicBezTo>
                <a:lnTo>
                  <a:pt x="312778" y="5298757"/>
                </a:lnTo>
                <a:cubicBezTo>
                  <a:pt x="139959" y="5298757"/>
                  <a:pt x="-122" y="5190624"/>
                  <a:pt x="-122" y="5057175"/>
                </a:cubicBezTo>
                <a:lnTo>
                  <a:pt x="-122" y="241606"/>
                </a:lnTo>
                <a:cubicBezTo>
                  <a:pt x="-122" y="108219"/>
                  <a:pt x="139837" y="24"/>
                  <a:pt x="312778" y="24"/>
                </a:cubicBezTo>
                <a:lnTo>
                  <a:pt x="4653339" y="24"/>
                </a:lnTo>
                <a:cubicBezTo>
                  <a:pt x="4826158" y="24"/>
                  <a:pt x="4966239" y="108219"/>
                  <a:pt x="4966239" y="241606"/>
                </a:cubicBezTo>
                <a:close/>
              </a:path>
            </a:pathLst>
          </a:custGeom>
          <a:solidFill>
            <a:srgbClr val="FFFFFF"/>
          </a:solidFill>
          <a:ln w="6080" cap="flat">
            <a:noFill/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pic>
        <p:nvPicPr>
          <p:cNvPr id="44" name="صورة 43">
            <a:extLst>
              <a:ext uri="{FF2B5EF4-FFF2-40B4-BE49-F238E27FC236}">
                <a16:creationId xmlns:a16="http://schemas.microsoft.com/office/drawing/2014/main" id="{536C71A7-38E4-6F46-99FF-9BABD89E578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44616" y="604855"/>
            <a:ext cx="3792590" cy="5791504"/>
          </a:xfrm>
          <a:custGeom>
            <a:avLst/>
            <a:gdLst>
              <a:gd name="connsiteX0" fmla="*/ 854 w 5056786"/>
              <a:gd name="connsiteY0" fmla="*/ 128 h 5379300"/>
              <a:gd name="connsiteX1" fmla="*/ 5057640 w 5056786"/>
              <a:gd name="connsiteY1" fmla="*/ 128 h 5379300"/>
              <a:gd name="connsiteX2" fmla="*/ 5057640 w 5056786"/>
              <a:gd name="connsiteY2" fmla="*/ 5379429 h 5379300"/>
              <a:gd name="connsiteX3" fmla="*/ 854 w 5056786"/>
              <a:gd name="connsiteY3" fmla="*/ 5379429 h 5379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56786" h="5379300">
                <a:moveTo>
                  <a:pt x="854" y="128"/>
                </a:moveTo>
                <a:lnTo>
                  <a:pt x="5057640" y="128"/>
                </a:lnTo>
                <a:lnTo>
                  <a:pt x="5057640" y="5379429"/>
                </a:lnTo>
                <a:lnTo>
                  <a:pt x="854" y="5379429"/>
                </a:lnTo>
                <a:close/>
              </a:path>
            </a:pathLst>
          </a:custGeom>
        </p:spPr>
      </p:pic>
      <p:sp>
        <p:nvSpPr>
          <p:cNvPr id="45" name="شكل حر: شكل 14">
            <a:extLst>
              <a:ext uri="{FF2B5EF4-FFF2-40B4-BE49-F238E27FC236}">
                <a16:creationId xmlns:a16="http://schemas.microsoft.com/office/drawing/2014/main" id="{DEFD2839-A798-DB48-A28E-1BFAB19256DD}"/>
              </a:ext>
            </a:extLst>
          </p:cNvPr>
          <p:cNvSpPr/>
          <p:nvPr/>
        </p:nvSpPr>
        <p:spPr>
          <a:xfrm>
            <a:off x="4572000" y="646113"/>
            <a:ext cx="3735388" cy="5705475"/>
          </a:xfrm>
          <a:custGeom>
            <a:avLst/>
            <a:gdLst>
              <a:gd name="connsiteX0" fmla="*/ 4981086 w 4981207"/>
              <a:gd name="connsiteY0" fmla="*/ 5057175 h 5298732"/>
              <a:gd name="connsiteX1" fmla="*/ 4668187 w 4981207"/>
              <a:gd name="connsiteY1" fmla="*/ 5298757 h 5298732"/>
              <a:gd name="connsiteX2" fmla="*/ 312839 w 4981207"/>
              <a:gd name="connsiteY2" fmla="*/ 5298757 h 5298732"/>
              <a:gd name="connsiteX3" fmla="*/ -122 w 4981207"/>
              <a:gd name="connsiteY3" fmla="*/ 5057175 h 5298732"/>
              <a:gd name="connsiteX4" fmla="*/ -122 w 4981207"/>
              <a:gd name="connsiteY4" fmla="*/ 241606 h 5298732"/>
              <a:gd name="connsiteX5" fmla="*/ 312839 w 4981207"/>
              <a:gd name="connsiteY5" fmla="*/ 24 h 5298732"/>
              <a:gd name="connsiteX6" fmla="*/ 4668187 w 4981207"/>
              <a:gd name="connsiteY6" fmla="*/ 24 h 5298732"/>
              <a:gd name="connsiteX7" fmla="*/ 4981086 w 4981207"/>
              <a:gd name="connsiteY7" fmla="*/ 241606 h 5298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981207" h="5298732">
                <a:moveTo>
                  <a:pt x="4981086" y="5057175"/>
                </a:moveTo>
                <a:cubicBezTo>
                  <a:pt x="4981086" y="5190624"/>
                  <a:pt x="4841127" y="5298757"/>
                  <a:pt x="4668187" y="5298757"/>
                </a:cubicBezTo>
                <a:lnTo>
                  <a:pt x="312839" y="5298757"/>
                </a:lnTo>
                <a:cubicBezTo>
                  <a:pt x="140020" y="5298757"/>
                  <a:pt x="-122" y="5190624"/>
                  <a:pt x="-122" y="5057175"/>
                </a:cubicBezTo>
                <a:lnTo>
                  <a:pt x="-122" y="241606"/>
                </a:lnTo>
                <a:cubicBezTo>
                  <a:pt x="-122" y="108219"/>
                  <a:pt x="139837" y="24"/>
                  <a:pt x="312839" y="24"/>
                </a:cubicBezTo>
                <a:lnTo>
                  <a:pt x="4668187" y="24"/>
                </a:lnTo>
                <a:cubicBezTo>
                  <a:pt x="4841006" y="24"/>
                  <a:pt x="4981086" y="108219"/>
                  <a:pt x="4981086" y="241606"/>
                </a:cubicBezTo>
                <a:close/>
              </a:path>
            </a:pathLst>
          </a:custGeom>
          <a:solidFill>
            <a:srgbClr val="FFFFFF"/>
          </a:solidFill>
          <a:ln w="6080" cap="flat">
            <a:noFill/>
            <a:prstDash val="solid"/>
            <a:miter/>
          </a:ln>
        </p:spPr>
        <p:txBody>
          <a:bodyPr rtlCol="1" anchor="ctr"/>
          <a:lstStyle/>
          <a:p>
            <a:pPr algn="r" rtl="1">
              <a:defRPr/>
            </a:pPr>
            <a:endParaRPr lang="ar-EG" sz="1350"/>
          </a:p>
        </p:txBody>
      </p:sp>
      <p:pic>
        <p:nvPicPr>
          <p:cNvPr id="47" name="صورة 46">
            <a:extLst>
              <a:ext uri="{FF2B5EF4-FFF2-40B4-BE49-F238E27FC236}">
                <a16:creationId xmlns:a16="http://schemas.microsoft.com/office/drawing/2014/main" id="{33765104-12F3-E741-A85B-81CB506403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5251" y="555599"/>
            <a:ext cx="3715004" cy="5784953"/>
          </a:xfrm>
          <a:custGeom>
            <a:avLst/>
            <a:gdLst>
              <a:gd name="connsiteX0" fmla="*/ 50 w 4953338"/>
              <a:gd name="connsiteY0" fmla="*/ 117 h 5373215"/>
              <a:gd name="connsiteX1" fmla="*/ 4953388 w 4953338"/>
              <a:gd name="connsiteY1" fmla="*/ 117 h 5373215"/>
              <a:gd name="connsiteX2" fmla="*/ 4953388 w 4953338"/>
              <a:gd name="connsiteY2" fmla="*/ 5373333 h 5373215"/>
              <a:gd name="connsiteX3" fmla="*/ 50 w 4953338"/>
              <a:gd name="connsiteY3" fmla="*/ 5373333 h 5373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53338" h="5373215">
                <a:moveTo>
                  <a:pt x="50" y="117"/>
                </a:moveTo>
                <a:lnTo>
                  <a:pt x="4953388" y="117"/>
                </a:lnTo>
                <a:lnTo>
                  <a:pt x="4953388" y="5373333"/>
                </a:lnTo>
                <a:lnTo>
                  <a:pt x="50" y="5373333"/>
                </a:lnTo>
                <a:close/>
              </a:path>
            </a:pathLst>
          </a:custGeom>
        </p:spPr>
      </p:pic>
      <p:sp>
        <p:nvSpPr>
          <p:cNvPr id="48" name="شكل حر: شكل 26">
            <a:extLst>
              <a:ext uri="{FF2B5EF4-FFF2-40B4-BE49-F238E27FC236}">
                <a16:creationId xmlns:a16="http://schemas.microsoft.com/office/drawing/2014/main" id="{002CD7BD-DDB1-2240-B4B4-CB7B611D106F}"/>
              </a:ext>
            </a:extLst>
          </p:cNvPr>
          <p:cNvSpPr/>
          <p:nvPr/>
        </p:nvSpPr>
        <p:spPr>
          <a:xfrm>
            <a:off x="904875" y="595313"/>
            <a:ext cx="3657600" cy="5703887"/>
          </a:xfrm>
          <a:custGeom>
            <a:avLst/>
            <a:gdLst>
              <a:gd name="connsiteX0" fmla="*/ 4877517 w 4877638"/>
              <a:gd name="connsiteY0" fmla="*/ 5057176 h 5298733"/>
              <a:gd name="connsiteX1" fmla="*/ 4564556 w 4877638"/>
              <a:gd name="connsiteY1" fmla="*/ 5298757 h 5298733"/>
              <a:gd name="connsiteX2" fmla="*/ 312778 w 4877638"/>
              <a:gd name="connsiteY2" fmla="*/ 5298757 h 5298733"/>
              <a:gd name="connsiteX3" fmla="*/ -122 w 4877638"/>
              <a:gd name="connsiteY3" fmla="*/ 5057176 h 5298733"/>
              <a:gd name="connsiteX4" fmla="*/ -122 w 4877638"/>
              <a:gd name="connsiteY4" fmla="*/ 241606 h 5298733"/>
              <a:gd name="connsiteX5" fmla="*/ 312778 w 4877638"/>
              <a:gd name="connsiteY5" fmla="*/ 24 h 5298733"/>
              <a:gd name="connsiteX6" fmla="*/ 4564373 w 4877638"/>
              <a:gd name="connsiteY6" fmla="*/ 24 h 5298733"/>
              <a:gd name="connsiteX7" fmla="*/ 4877334 w 4877638"/>
              <a:gd name="connsiteY7" fmla="*/ 241606 h 52987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77638" h="5298733">
                <a:moveTo>
                  <a:pt x="4877517" y="5057176"/>
                </a:moveTo>
                <a:cubicBezTo>
                  <a:pt x="4877517" y="5190563"/>
                  <a:pt x="4737558" y="5298757"/>
                  <a:pt x="4564556" y="5298757"/>
                </a:cubicBezTo>
                <a:lnTo>
                  <a:pt x="312778" y="5298757"/>
                </a:lnTo>
                <a:cubicBezTo>
                  <a:pt x="139959" y="5298757"/>
                  <a:pt x="-122" y="5190563"/>
                  <a:pt x="-122" y="5057176"/>
                </a:cubicBezTo>
                <a:lnTo>
                  <a:pt x="-122" y="241606"/>
                </a:lnTo>
                <a:cubicBezTo>
                  <a:pt x="-122" y="108158"/>
                  <a:pt x="139837" y="24"/>
                  <a:pt x="312778" y="24"/>
                </a:cubicBezTo>
                <a:lnTo>
                  <a:pt x="4564373" y="24"/>
                </a:lnTo>
                <a:cubicBezTo>
                  <a:pt x="4737192" y="24"/>
                  <a:pt x="4877334" y="108158"/>
                  <a:pt x="4877334" y="241606"/>
                </a:cubicBezTo>
                <a:close/>
              </a:path>
            </a:pathLst>
          </a:custGeom>
          <a:solidFill>
            <a:srgbClr val="FFFFFF"/>
          </a:solidFill>
          <a:ln w="6080" cap="flat">
            <a:noFill/>
            <a:prstDash val="solid"/>
            <a:miter/>
          </a:ln>
        </p:spPr>
        <p:txBody>
          <a:bodyPr rtlCol="1" anchor="ctr"/>
          <a:lstStyle/>
          <a:p>
            <a:pPr algn="r" rtl="1">
              <a:defRPr/>
            </a:pPr>
            <a:endParaRPr lang="ar-EG" sz="1350"/>
          </a:p>
        </p:txBody>
      </p:sp>
      <p:sp>
        <p:nvSpPr>
          <p:cNvPr id="49" name="شكل حر: شكل 27">
            <a:extLst>
              <a:ext uri="{FF2B5EF4-FFF2-40B4-BE49-F238E27FC236}">
                <a16:creationId xmlns:a16="http://schemas.microsoft.com/office/drawing/2014/main" id="{B9461EC9-AAE4-7C41-AB14-E1BE5D4066FD}"/>
              </a:ext>
            </a:extLst>
          </p:cNvPr>
          <p:cNvSpPr/>
          <p:nvPr/>
        </p:nvSpPr>
        <p:spPr>
          <a:xfrm>
            <a:off x="1169988" y="1808163"/>
            <a:ext cx="3205162" cy="53975"/>
          </a:xfrm>
          <a:custGeom>
            <a:avLst/>
            <a:gdLst>
              <a:gd name="connsiteX0" fmla="*/ 0 w 4274353"/>
              <a:gd name="connsiteY0" fmla="*/ 0 h 6085"/>
              <a:gd name="connsiteX1" fmla="*/ 4274354 w 4274353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74353" h="6085">
                <a:moveTo>
                  <a:pt x="0" y="0"/>
                </a:moveTo>
                <a:lnTo>
                  <a:pt x="4274354" y="0"/>
                </a:lnTo>
              </a:path>
            </a:pathLst>
          </a:custGeom>
          <a:ln w="12161" cap="rnd">
            <a:solidFill>
              <a:srgbClr val="E3A06B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52" name="شكل حر: شكل 28">
            <a:extLst>
              <a:ext uri="{FF2B5EF4-FFF2-40B4-BE49-F238E27FC236}">
                <a16:creationId xmlns:a16="http://schemas.microsoft.com/office/drawing/2014/main" id="{ADD388B9-25D9-614E-B24D-877A1ADD31A6}"/>
              </a:ext>
            </a:extLst>
          </p:cNvPr>
          <p:cNvSpPr/>
          <p:nvPr/>
        </p:nvSpPr>
        <p:spPr>
          <a:xfrm>
            <a:off x="1169988" y="2132013"/>
            <a:ext cx="3192462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53" name="شكل حر: شكل 29">
            <a:extLst>
              <a:ext uri="{FF2B5EF4-FFF2-40B4-BE49-F238E27FC236}">
                <a16:creationId xmlns:a16="http://schemas.microsoft.com/office/drawing/2014/main" id="{3CC9660F-A75D-AB4E-B95C-BAAA373996F1}"/>
              </a:ext>
            </a:extLst>
          </p:cNvPr>
          <p:cNvSpPr/>
          <p:nvPr/>
        </p:nvSpPr>
        <p:spPr>
          <a:xfrm>
            <a:off x="1169988" y="2351088"/>
            <a:ext cx="3192462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54" name="شكل حر: شكل 30">
            <a:extLst>
              <a:ext uri="{FF2B5EF4-FFF2-40B4-BE49-F238E27FC236}">
                <a16:creationId xmlns:a16="http://schemas.microsoft.com/office/drawing/2014/main" id="{8AC24958-E132-284D-82FC-673D5FFA4F7A}"/>
              </a:ext>
            </a:extLst>
          </p:cNvPr>
          <p:cNvSpPr/>
          <p:nvPr/>
        </p:nvSpPr>
        <p:spPr>
          <a:xfrm>
            <a:off x="1169988" y="2571750"/>
            <a:ext cx="3192462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55" name="شكل حر: شكل 31">
            <a:extLst>
              <a:ext uri="{FF2B5EF4-FFF2-40B4-BE49-F238E27FC236}">
                <a16:creationId xmlns:a16="http://schemas.microsoft.com/office/drawing/2014/main" id="{08F7A024-87B3-8C43-926A-FF20FA87A852}"/>
              </a:ext>
            </a:extLst>
          </p:cNvPr>
          <p:cNvSpPr/>
          <p:nvPr/>
        </p:nvSpPr>
        <p:spPr>
          <a:xfrm>
            <a:off x="1169988" y="2801938"/>
            <a:ext cx="3192462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57" name="شكل حر: شكل 32">
            <a:extLst>
              <a:ext uri="{FF2B5EF4-FFF2-40B4-BE49-F238E27FC236}">
                <a16:creationId xmlns:a16="http://schemas.microsoft.com/office/drawing/2014/main" id="{965355AE-DFBB-E644-B93C-19FF65B07C25}"/>
              </a:ext>
            </a:extLst>
          </p:cNvPr>
          <p:cNvSpPr/>
          <p:nvPr/>
        </p:nvSpPr>
        <p:spPr>
          <a:xfrm>
            <a:off x="1169988" y="3021013"/>
            <a:ext cx="3192462" cy="55562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58" name="شكل حر: شكل 33">
            <a:extLst>
              <a:ext uri="{FF2B5EF4-FFF2-40B4-BE49-F238E27FC236}">
                <a16:creationId xmlns:a16="http://schemas.microsoft.com/office/drawing/2014/main" id="{2FA42BE9-25E6-5C49-929A-57176A4A3589}"/>
              </a:ext>
            </a:extLst>
          </p:cNvPr>
          <p:cNvSpPr/>
          <p:nvPr/>
        </p:nvSpPr>
        <p:spPr>
          <a:xfrm>
            <a:off x="1169988" y="3241675"/>
            <a:ext cx="3192462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59" name="شكل حر: شكل 34">
            <a:extLst>
              <a:ext uri="{FF2B5EF4-FFF2-40B4-BE49-F238E27FC236}">
                <a16:creationId xmlns:a16="http://schemas.microsoft.com/office/drawing/2014/main" id="{BFC6463D-A15D-AA47-A2F8-7AD0C39FD970}"/>
              </a:ext>
            </a:extLst>
          </p:cNvPr>
          <p:cNvSpPr/>
          <p:nvPr/>
        </p:nvSpPr>
        <p:spPr>
          <a:xfrm>
            <a:off x="1169988" y="3460750"/>
            <a:ext cx="3192462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60" name="شكل حر: شكل 35">
            <a:extLst>
              <a:ext uri="{FF2B5EF4-FFF2-40B4-BE49-F238E27FC236}">
                <a16:creationId xmlns:a16="http://schemas.microsoft.com/office/drawing/2014/main" id="{9D4E8BD2-6C38-F74A-BC71-47D78A7291A8}"/>
              </a:ext>
            </a:extLst>
          </p:cNvPr>
          <p:cNvSpPr/>
          <p:nvPr/>
        </p:nvSpPr>
        <p:spPr>
          <a:xfrm>
            <a:off x="1169988" y="3690938"/>
            <a:ext cx="3192462" cy="55562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64" name="شكل حر: شكل 36">
            <a:extLst>
              <a:ext uri="{FF2B5EF4-FFF2-40B4-BE49-F238E27FC236}">
                <a16:creationId xmlns:a16="http://schemas.microsoft.com/office/drawing/2014/main" id="{5C487D7A-D342-F945-9AE7-43CD7DBA32D4}"/>
              </a:ext>
            </a:extLst>
          </p:cNvPr>
          <p:cNvSpPr/>
          <p:nvPr/>
        </p:nvSpPr>
        <p:spPr>
          <a:xfrm>
            <a:off x="1169988" y="3911600"/>
            <a:ext cx="3192462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77" name="شكل حر: شكل 37">
            <a:extLst>
              <a:ext uri="{FF2B5EF4-FFF2-40B4-BE49-F238E27FC236}">
                <a16:creationId xmlns:a16="http://schemas.microsoft.com/office/drawing/2014/main" id="{69BB2C18-AA9C-B34A-A03A-927D5ABD5367}"/>
              </a:ext>
            </a:extLst>
          </p:cNvPr>
          <p:cNvSpPr/>
          <p:nvPr/>
        </p:nvSpPr>
        <p:spPr>
          <a:xfrm>
            <a:off x="1169988" y="4130675"/>
            <a:ext cx="3192462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78" name="شكل حر: شكل 38">
            <a:extLst>
              <a:ext uri="{FF2B5EF4-FFF2-40B4-BE49-F238E27FC236}">
                <a16:creationId xmlns:a16="http://schemas.microsoft.com/office/drawing/2014/main" id="{CF2A4D04-D9E5-994B-A646-09BBA36C31A8}"/>
              </a:ext>
            </a:extLst>
          </p:cNvPr>
          <p:cNvSpPr/>
          <p:nvPr/>
        </p:nvSpPr>
        <p:spPr>
          <a:xfrm>
            <a:off x="1169988" y="4351338"/>
            <a:ext cx="3192462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79" name="شكل حر: شكل 39">
            <a:extLst>
              <a:ext uri="{FF2B5EF4-FFF2-40B4-BE49-F238E27FC236}">
                <a16:creationId xmlns:a16="http://schemas.microsoft.com/office/drawing/2014/main" id="{45CD5B63-1767-0147-AECF-FCFF30080796}"/>
              </a:ext>
            </a:extLst>
          </p:cNvPr>
          <p:cNvSpPr/>
          <p:nvPr/>
        </p:nvSpPr>
        <p:spPr>
          <a:xfrm>
            <a:off x="1169988" y="4581525"/>
            <a:ext cx="3192462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80" name="شكل حر: شكل 40">
            <a:extLst>
              <a:ext uri="{FF2B5EF4-FFF2-40B4-BE49-F238E27FC236}">
                <a16:creationId xmlns:a16="http://schemas.microsoft.com/office/drawing/2014/main" id="{3E0AB2CE-1BD7-F147-AA6D-47C87AE75937}"/>
              </a:ext>
            </a:extLst>
          </p:cNvPr>
          <p:cNvSpPr/>
          <p:nvPr/>
        </p:nvSpPr>
        <p:spPr>
          <a:xfrm>
            <a:off x="1169988" y="4800600"/>
            <a:ext cx="3192462" cy="55563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81" name="شكل حر: شكل 41">
            <a:extLst>
              <a:ext uri="{FF2B5EF4-FFF2-40B4-BE49-F238E27FC236}">
                <a16:creationId xmlns:a16="http://schemas.microsoft.com/office/drawing/2014/main" id="{E8D81389-0FC3-1B4F-BB19-D2096B664FFD}"/>
              </a:ext>
            </a:extLst>
          </p:cNvPr>
          <p:cNvSpPr/>
          <p:nvPr/>
        </p:nvSpPr>
        <p:spPr>
          <a:xfrm>
            <a:off x="1169988" y="5068888"/>
            <a:ext cx="3205162" cy="55562"/>
          </a:xfrm>
          <a:custGeom>
            <a:avLst/>
            <a:gdLst>
              <a:gd name="connsiteX0" fmla="*/ 0 w 4274353"/>
              <a:gd name="connsiteY0" fmla="*/ 0 h 6085"/>
              <a:gd name="connsiteX1" fmla="*/ 4274354 w 4274353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74353" h="6085">
                <a:moveTo>
                  <a:pt x="0" y="0"/>
                </a:moveTo>
                <a:lnTo>
                  <a:pt x="4274354" y="0"/>
                </a:lnTo>
              </a:path>
            </a:pathLst>
          </a:custGeom>
          <a:ln w="12161" cap="rnd">
            <a:solidFill>
              <a:srgbClr val="E3A06B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82" name="شكل حر: شكل 54">
            <a:extLst>
              <a:ext uri="{FF2B5EF4-FFF2-40B4-BE49-F238E27FC236}">
                <a16:creationId xmlns:a16="http://schemas.microsoft.com/office/drawing/2014/main" id="{73F14B3D-01AD-AC44-943F-EE1BDF9D3918}"/>
              </a:ext>
            </a:extLst>
          </p:cNvPr>
          <p:cNvSpPr/>
          <p:nvPr/>
        </p:nvSpPr>
        <p:spPr>
          <a:xfrm>
            <a:off x="4848225" y="1808163"/>
            <a:ext cx="3206750" cy="53975"/>
          </a:xfrm>
          <a:custGeom>
            <a:avLst/>
            <a:gdLst>
              <a:gd name="connsiteX0" fmla="*/ 0 w 4274353"/>
              <a:gd name="connsiteY0" fmla="*/ 0 h 6085"/>
              <a:gd name="connsiteX1" fmla="*/ 4274354 w 4274353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74353" h="6085">
                <a:moveTo>
                  <a:pt x="0" y="0"/>
                </a:moveTo>
                <a:lnTo>
                  <a:pt x="4274354" y="0"/>
                </a:lnTo>
              </a:path>
            </a:pathLst>
          </a:custGeom>
          <a:ln w="12161" cap="rnd">
            <a:solidFill>
              <a:srgbClr val="E3A06B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83" name="شكل حر: شكل 55">
            <a:extLst>
              <a:ext uri="{FF2B5EF4-FFF2-40B4-BE49-F238E27FC236}">
                <a16:creationId xmlns:a16="http://schemas.microsoft.com/office/drawing/2014/main" id="{B21CEBE1-98C5-4842-AD29-E8BA7375A49A}"/>
              </a:ext>
            </a:extLst>
          </p:cNvPr>
          <p:cNvSpPr/>
          <p:nvPr/>
        </p:nvSpPr>
        <p:spPr>
          <a:xfrm>
            <a:off x="4848225" y="5068888"/>
            <a:ext cx="3206750" cy="55562"/>
          </a:xfrm>
          <a:custGeom>
            <a:avLst/>
            <a:gdLst>
              <a:gd name="connsiteX0" fmla="*/ 0 w 4274353"/>
              <a:gd name="connsiteY0" fmla="*/ 0 h 6085"/>
              <a:gd name="connsiteX1" fmla="*/ 4274354 w 4274353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74353" h="6085">
                <a:moveTo>
                  <a:pt x="0" y="0"/>
                </a:moveTo>
                <a:lnTo>
                  <a:pt x="4274354" y="0"/>
                </a:lnTo>
              </a:path>
            </a:pathLst>
          </a:custGeom>
          <a:ln w="12161" cap="rnd">
            <a:solidFill>
              <a:srgbClr val="E3A06B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84" name="شكل حر: شكل 56">
            <a:extLst>
              <a:ext uri="{FF2B5EF4-FFF2-40B4-BE49-F238E27FC236}">
                <a16:creationId xmlns:a16="http://schemas.microsoft.com/office/drawing/2014/main" id="{8EDDC7C0-FCA4-B246-AC29-2065998E371C}"/>
              </a:ext>
            </a:extLst>
          </p:cNvPr>
          <p:cNvSpPr/>
          <p:nvPr/>
        </p:nvSpPr>
        <p:spPr>
          <a:xfrm>
            <a:off x="4848225" y="2132013"/>
            <a:ext cx="3194050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85" name="شكل حر: شكل 57">
            <a:extLst>
              <a:ext uri="{FF2B5EF4-FFF2-40B4-BE49-F238E27FC236}">
                <a16:creationId xmlns:a16="http://schemas.microsoft.com/office/drawing/2014/main" id="{90371F57-6F97-1D44-BD1E-6088D3D3096F}"/>
              </a:ext>
            </a:extLst>
          </p:cNvPr>
          <p:cNvSpPr/>
          <p:nvPr/>
        </p:nvSpPr>
        <p:spPr>
          <a:xfrm>
            <a:off x="4848225" y="2351088"/>
            <a:ext cx="3194050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86" name="شكل حر: شكل 58">
            <a:extLst>
              <a:ext uri="{FF2B5EF4-FFF2-40B4-BE49-F238E27FC236}">
                <a16:creationId xmlns:a16="http://schemas.microsoft.com/office/drawing/2014/main" id="{D2B3C32E-CD64-174A-A58F-25A97D93DADC}"/>
              </a:ext>
            </a:extLst>
          </p:cNvPr>
          <p:cNvSpPr/>
          <p:nvPr/>
        </p:nvSpPr>
        <p:spPr>
          <a:xfrm>
            <a:off x="4848225" y="2571750"/>
            <a:ext cx="3194050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87" name="شكل حر: شكل 59">
            <a:extLst>
              <a:ext uri="{FF2B5EF4-FFF2-40B4-BE49-F238E27FC236}">
                <a16:creationId xmlns:a16="http://schemas.microsoft.com/office/drawing/2014/main" id="{3802E9B1-D466-9643-ACC2-670503BD1E63}"/>
              </a:ext>
            </a:extLst>
          </p:cNvPr>
          <p:cNvSpPr/>
          <p:nvPr/>
        </p:nvSpPr>
        <p:spPr>
          <a:xfrm>
            <a:off x="4848225" y="2801938"/>
            <a:ext cx="3194050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88" name="شكل حر: شكل 60">
            <a:extLst>
              <a:ext uri="{FF2B5EF4-FFF2-40B4-BE49-F238E27FC236}">
                <a16:creationId xmlns:a16="http://schemas.microsoft.com/office/drawing/2014/main" id="{C8A8A773-F2FD-0B44-BC6B-52B231428C35}"/>
              </a:ext>
            </a:extLst>
          </p:cNvPr>
          <p:cNvSpPr/>
          <p:nvPr/>
        </p:nvSpPr>
        <p:spPr>
          <a:xfrm>
            <a:off x="4848225" y="3021013"/>
            <a:ext cx="3194050" cy="55562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89" name="شكل حر: شكل 61">
            <a:extLst>
              <a:ext uri="{FF2B5EF4-FFF2-40B4-BE49-F238E27FC236}">
                <a16:creationId xmlns:a16="http://schemas.microsoft.com/office/drawing/2014/main" id="{23BD84DB-4DEE-0541-A518-BB2CBC4FA6F1}"/>
              </a:ext>
            </a:extLst>
          </p:cNvPr>
          <p:cNvSpPr/>
          <p:nvPr/>
        </p:nvSpPr>
        <p:spPr>
          <a:xfrm>
            <a:off x="4848225" y="3241675"/>
            <a:ext cx="3194050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90" name="شكل حر: شكل 62">
            <a:extLst>
              <a:ext uri="{FF2B5EF4-FFF2-40B4-BE49-F238E27FC236}">
                <a16:creationId xmlns:a16="http://schemas.microsoft.com/office/drawing/2014/main" id="{E291DF89-1FEB-6F45-9787-636B3D362013}"/>
              </a:ext>
            </a:extLst>
          </p:cNvPr>
          <p:cNvSpPr/>
          <p:nvPr/>
        </p:nvSpPr>
        <p:spPr>
          <a:xfrm>
            <a:off x="4848225" y="3460750"/>
            <a:ext cx="3194050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91" name="شكل حر: شكل 63">
            <a:extLst>
              <a:ext uri="{FF2B5EF4-FFF2-40B4-BE49-F238E27FC236}">
                <a16:creationId xmlns:a16="http://schemas.microsoft.com/office/drawing/2014/main" id="{3BB40612-EB9D-3147-B28D-EC36ABEDEDD8}"/>
              </a:ext>
            </a:extLst>
          </p:cNvPr>
          <p:cNvSpPr/>
          <p:nvPr/>
        </p:nvSpPr>
        <p:spPr>
          <a:xfrm>
            <a:off x="4848225" y="3690938"/>
            <a:ext cx="3194050" cy="55562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92" name="شكل حر: شكل 64">
            <a:extLst>
              <a:ext uri="{FF2B5EF4-FFF2-40B4-BE49-F238E27FC236}">
                <a16:creationId xmlns:a16="http://schemas.microsoft.com/office/drawing/2014/main" id="{39F4EE7C-2BBF-0C40-9E5D-95449923B613}"/>
              </a:ext>
            </a:extLst>
          </p:cNvPr>
          <p:cNvSpPr/>
          <p:nvPr/>
        </p:nvSpPr>
        <p:spPr>
          <a:xfrm>
            <a:off x="4848225" y="3911600"/>
            <a:ext cx="3194050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93" name="شكل حر: شكل 65">
            <a:extLst>
              <a:ext uri="{FF2B5EF4-FFF2-40B4-BE49-F238E27FC236}">
                <a16:creationId xmlns:a16="http://schemas.microsoft.com/office/drawing/2014/main" id="{C2EB5A83-42B7-F144-9BFB-61CC9B5F932F}"/>
              </a:ext>
            </a:extLst>
          </p:cNvPr>
          <p:cNvSpPr/>
          <p:nvPr/>
        </p:nvSpPr>
        <p:spPr>
          <a:xfrm>
            <a:off x="4848225" y="4130675"/>
            <a:ext cx="3194050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94" name="شكل حر: شكل 66">
            <a:extLst>
              <a:ext uri="{FF2B5EF4-FFF2-40B4-BE49-F238E27FC236}">
                <a16:creationId xmlns:a16="http://schemas.microsoft.com/office/drawing/2014/main" id="{FB968A24-F3A9-E943-A806-4B68F7483FE1}"/>
              </a:ext>
            </a:extLst>
          </p:cNvPr>
          <p:cNvSpPr/>
          <p:nvPr/>
        </p:nvSpPr>
        <p:spPr>
          <a:xfrm>
            <a:off x="4848225" y="4351338"/>
            <a:ext cx="3194050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95" name="شكل حر: شكل 67">
            <a:extLst>
              <a:ext uri="{FF2B5EF4-FFF2-40B4-BE49-F238E27FC236}">
                <a16:creationId xmlns:a16="http://schemas.microsoft.com/office/drawing/2014/main" id="{EB6E79AE-FF4F-B84A-AA66-7EC3CB89E189}"/>
              </a:ext>
            </a:extLst>
          </p:cNvPr>
          <p:cNvSpPr/>
          <p:nvPr/>
        </p:nvSpPr>
        <p:spPr>
          <a:xfrm>
            <a:off x="4848225" y="4581525"/>
            <a:ext cx="3194050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96" name="شكل حر: شكل 68">
            <a:extLst>
              <a:ext uri="{FF2B5EF4-FFF2-40B4-BE49-F238E27FC236}">
                <a16:creationId xmlns:a16="http://schemas.microsoft.com/office/drawing/2014/main" id="{6ED16171-C6EB-5446-B715-17E352FEEA44}"/>
              </a:ext>
            </a:extLst>
          </p:cNvPr>
          <p:cNvSpPr/>
          <p:nvPr/>
        </p:nvSpPr>
        <p:spPr>
          <a:xfrm>
            <a:off x="4848225" y="4800600"/>
            <a:ext cx="3194050" cy="55563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98" name="مربع نص 105">
            <a:extLst>
              <a:ext uri="{FF2B5EF4-FFF2-40B4-BE49-F238E27FC236}">
                <a16:creationId xmlns:a16="http://schemas.microsoft.com/office/drawing/2014/main" id="{2F42ABBC-7DB6-0748-AEB7-C543072B02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56463" y="5137150"/>
            <a:ext cx="73501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0"/>
              </a:spcBef>
              <a:buFontTx/>
              <a:buNone/>
            </a:pPr>
            <a:r>
              <a:rPr lang="ar-EG" altLang="ar-SA" sz="1200">
                <a:solidFill>
                  <a:srgbClr val="E3A06B"/>
                </a:solidFill>
                <a:ea typeface="AdvertisingLight"/>
                <a:cs typeface="AdvertisingLight"/>
              </a:rPr>
              <a:t>1</a:t>
            </a:r>
          </a:p>
        </p:txBody>
      </p:sp>
      <p:sp>
        <p:nvSpPr>
          <p:cNvPr id="99" name="مربع نص 106">
            <a:extLst>
              <a:ext uri="{FF2B5EF4-FFF2-40B4-BE49-F238E27FC236}">
                <a16:creationId xmlns:a16="http://schemas.microsoft.com/office/drawing/2014/main" id="{386FF135-9C08-344E-87EA-3CBE7B17FE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38538" y="5138738"/>
            <a:ext cx="73501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0"/>
              </a:spcBef>
              <a:buFontTx/>
              <a:buNone/>
            </a:pPr>
            <a:r>
              <a:rPr lang="ar-EG" altLang="ar-SA" sz="1200">
                <a:solidFill>
                  <a:srgbClr val="E3A06B"/>
                </a:solidFill>
                <a:ea typeface="AdvertisingLight"/>
                <a:cs typeface="AdvertisingLight"/>
              </a:rPr>
              <a:t>2</a:t>
            </a:r>
          </a:p>
        </p:txBody>
      </p:sp>
      <p:pic>
        <p:nvPicPr>
          <p:cNvPr id="100" name="صورة 99">
            <a:hlinkClick r:id="rId7" action="ppaction://hlinksldjump"/>
            <a:extLst>
              <a:ext uri="{FF2B5EF4-FFF2-40B4-BE49-F238E27FC236}">
                <a16:creationId xmlns:a16="http://schemas.microsoft.com/office/drawing/2014/main" id="{82B5FA88-5AF0-CD46-90E2-B37514D6211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6102" y="824174"/>
            <a:ext cx="405748" cy="579723"/>
          </a:xfrm>
          <a:prstGeom prst="rect">
            <a:avLst/>
          </a:prstGeom>
          <a:effectLst>
            <a:glow rad="152400">
              <a:schemeClr val="accent1">
                <a:alpha val="0"/>
              </a:schemeClr>
            </a:glow>
            <a:softEdge rad="0"/>
          </a:effec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929454" y="285728"/>
            <a:ext cx="2009778" cy="357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8" name="مجموعة 27"/>
          <p:cNvGrpSpPr/>
          <p:nvPr/>
        </p:nvGrpSpPr>
        <p:grpSpPr>
          <a:xfrm>
            <a:off x="1192213" y="1285073"/>
            <a:ext cx="7115174" cy="5253054"/>
            <a:chOff x="214283" y="1071546"/>
            <a:chExt cx="8715436" cy="5500725"/>
          </a:xfrm>
        </p:grpSpPr>
        <p:pic>
          <p:nvPicPr>
            <p:cNvPr id="3074" name="Picture 2"/>
            <p:cNvPicPr>
              <a:picLocks noChangeAspect="1"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214283" y="1071546"/>
              <a:ext cx="8715436" cy="55007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3076" name="Picture 4"/>
            <p:cNvPicPr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714348" y="2214554"/>
              <a:ext cx="6581816" cy="42148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2071670" y="2273022"/>
            <a:ext cx="5229231" cy="50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4124229" y="2844525"/>
            <a:ext cx="3167160" cy="4516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3446268" y="3344592"/>
            <a:ext cx="3816541" cy="4355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2605883" y="3816522"/>
            <a:ext cx="4670990" cy="4516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3" name="مربع نص 32"/>
          <p:cNvSpPr txBox="1"/>
          <p:nvPr/>
        </p:nvSpPr>
        <p:spPr>
          <a:xfrm>
            <a:off x="2000232" y="4810655"/>
            <a:ext cx="4857784" cy="4616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ar-SA" sz="2400" b="1" dirty="0"/>
              <a:t>أ  س  +  ب  س   +   أ  ص  +  ب  ص</a:t>
            </a:r>
            <a:endParaRPr lang="ar-SA" sz="2400" b="1" baseline="30000" dirty="0"/>
          </a:p>
        </p:txBody>
      </p:sp>
      <p:sp>
        <p:nvSpPr>
          <p:cNvPr id="46" name="مربع نص 45"/>
          <p:cNvSpPr txBox="1"/>
          <p:nvPr/>
        </p:nvSpPr>
        <p:spPr>
          <a:xfrm>
            <a:off x="5000628" y="5324789"/>
            <a:ext cx="1714512" cy="461665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ar-SA" sz="2400" b="1" dirty="0"/>
              <a:t>    (    +     )</a:t>
            </a:r>
            <a:endParaRPr lang="ar-SA" sz="2400" b="1" baseline="30000" dirty="0"/>
          </a:p>
        </p:txBody>
      </p:sp>
      <p:sp>
        <p:nvSpPr>
          <p:cNvPr id="50" name="مربع نص 49"/>
          <p:cNvSpPr txBox="1"/>
          <p:nvPr/>
        </p:nvSpPr>
        <p:spPr>
          <a:xfrm>
            <a:off x="4513500" y="5324789"/>
            <a:ext cx="428628" cy="4616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ar-SA" sz="2400" b="1" dirty="0"/>
              <a:t>+</a:t>
            </a:r>
            <a:endParaRPr lang="ar-SA" sz="2400" b="1" baseline="30000" dirty="0"/>
          </a:p>
        </p:txBody>
      </p:sp>
      <p:sp>
        <p:nvSpPr>
          <p:cNvPr id="51" name="مربع نص 50"/>
          <p:cNvSpPr txBox="1"/>
          <p:nvPr/>
        </p:nvSpPr>
        <p:spPr>
          <a:xfrm>
            <a:off x="2428860" y="5324789"/>
            <a:ext cx="1928794" cy="4616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ar-SA" sz="2400" b="1" dirty="0"/>
              <a:t>   (     +      )</a:t>
            </a:r>
            <a:endParaRPr lang="ar-SA" sz="2400" b="1" baseline="30000" dirty="0"/>
          </a:p>
        </p:txBody>
      </p:sp>
      <p:sp>
        <p:nvSpPr>
          <p:cNvPr id="56" name="مربع نص 55"/>
          <p:cNvSpPr txBox="1"/>
          <p:nvPr/>
        </p:nvSpPr>
        <p:spPr>
          <a:xfrm>
            <a:off x="4601234" y="5896293"/>
            <a:ext cx="1714512" cy="4616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ar-SA" sz="2400" b="1" dirty="0"/>
              <a:t>( أ   +   ب  )</a:t>
            </a:r>
            <a:endParaRPr lang="ar-SA" sz="2400" b="1" baseline="30000" dirty="0"/>
          </a:p>
        </p:txBody>
      </p:sp>
      <p:sp>
        <p:nvSpPr>
          <p:cNvPr id="61" name="مربع نص 60"/>
          <p:cNvSpPr txBox="1"/>
          <p:nvPr/>
        </p:nvSpPr>
        <p:spPr>
          <a:xfrm>
            <a:off x="2815284" y="5896293"/>
            <a:ext cx="1928794" cy="4616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ar-SA" sz="2400" b="1" dirty="0"/>
              <a:t>( س   +   ص )</a:t>
            </a:r>
            <a:endParaRPr lang="ar-SA" sz="2400" b="1" baseline="30000" dirty="0"/>
          </a:p>
        </p:txBody>
      </p:sp>
      <p:sp>
        <p:nvSpPr>
          <p:cNvPr id="62" name="مستطيل مستدير الزوايا 61"/>
          <p:cNvSpPr/>
          <p:nvPr/>
        </p:nvSpPr>
        <p:spPr>
          <a:xfrm>
            <a:off x="5000628" y="4843692"/>
            <a:ext cx="1857388" cy="428628"/>
          </a:xfrm>
          <a:prstGeom prst="roundRect">
            <a:avLst/>
          </a:prstGeom>
          <a:solidFill>
            <a:schemeClr val="accent1">
              <a:lumMod val="40000"/>
              <a:lumOff val="60000"/>
              <a:alpha val="50000"/>
            </a:scheme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63" name="مستطيل مستدير الزوايا 62"/>
          <p:cNvSpPr/>
          <p:nvPr/>
        </p:nvSpPr>
        <p:spPr>
          <a:xfrm>
            <a:off x="2571736" y="4857760"/>
            <a:ext cx="1913660" cy="428628"/>
          </a:xfrm>
          <a:prstGeom prst="roundRect">
            <a:avLst/>
          </a:prstGeom>
          <a:solidFill>
            <a:schemeClr val="accent1">
              <a:lumMod val="40000"/>
              <a:lumOff val="60000"/>
              <a:alpha val="50000"/>
            </a:scheme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65" name="مربع نص 64"/>
          <p:cNvSpPr txBox="1"/>
          <p:nvPr/>
        </p:nvSpPr>
        <p:spPr>
          <a:xfrm>
            <a:off x="6429388" y="5315622"/>
            <a:ext cx="357190" cy="4616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ar-SA" sz="2400" b="1" dirty="0"/>
              <a:t>س</a:t>
            </a:r>
            <a:endParaRPr lang="ar-SA" sz="2400" b="1" baseline="30000" dirty="0"/>
          </a:p>
        </p:txBody>
      </p:sp>
      <p:sp>
        <p:nvSpPr>
          <p:cNvPr id="66" name="مربع نص 65"/>
          <p:cNvSpPr txBox="1"/>
          <p:nvPr/>
        </p:nvSpPr>
        <p:spPr>
          <a:xfrm>
            <a:off x="5786446" y="5352925"/>
            <a:ext cx="357190" cy="4616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ar-SA" sz="2400" b="1" dirty="0"/>
              <a:t>أ</a:t>
            </a:r>
            <a:endParaRPr lang="ar-SA" sz="2400" b="1" baseline="30000" dirty="0"/>
          </a:p>
        </p:txBody>
      </p:sp>
      <p:sp>
        <p:nvSpPr>
          <p:cNvPr id="67" name="مربع نص 66"/>
          <p:cNvSpPr txBox="1"/>
          <p:nvPr/>
        </p:nvSpPr>
        <p:spPr>
          <a:xfrm>
            <a:off x="5271214" y="5329690"/>
            <a:ext cx="357190" cy="4616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ar-SA" sz="2400" b="1" dirty="0"/>
              <a:t>ب</a:t>
            </a:r>
            <a:endParaRPr lang="ar-SA" sz="2400" b="1" baseline="30000" dirty="0"/>
          </a:p>
        </p:txBody>
      </p:sp>
      <p:sp>
        <p:nvSpPr>
          <p:cNvPr id="68" name="مربع نص 67"/>
          <p:cNvSpPr txBox="1"/>
          <p:nvPr/>
        </p:nvSpPr>
        <p:spPr>
          <a:xfrm>
            <a:off x="4143372" y="5315622"/>
            <a:ext cx="357190" cy="4616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ar-SA" sz="2400" b="1" dirty="0"/>
              <a:t>ص</a:t>
            </a:r>
            <a:endParaRPr lang="ar-SA" sz="2400" b="1" baseline="30000" dirty="0"/>
          </a:p>
        </p:txBody>
      </p:sp>
      <p:sp>
        <p:nvSpPr>
          <p:cNvPr id="69" name="مربع نص 68"/>
          <p:cNvSpPr txBox="1"/>
          <p:nvPr/>
        </p:nvSpPr>
        <p:spPr>
          <a:xfrm>
            <a:off x="3471196" y="5352925"/>
            <a:ext cx="357190" cy="4616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ar-SA" sz="2400" b="1" dirty="0"/>
              <a:t>أ</a:t>
            </a:r>
            <a:endParaRPr lang="ar-SA" sz="2400" b="1" baseline="30000" dirty="0"/>
          </a:p>
        </p:txBody>
      </p:sp>
      <p:sp>
        <p:nvSpPr>
          <p:cNvPr id="70" name="مربع نص 69"/>
          <p:cNvSpPr txBox="1"/>
          <p:nvPr/>
        </p:nvSpPr>
        <p:spPr>
          <a:xfrm>
            <a:off x="2857488" y="5329690"/>
            <a:ext cx="357190" cy="4616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ar-SA" sz="2400" b="1" dirty="0"/>
              <a:t>ب</a:t>
            </a:r>
            <a:endParaRPr lang="ar-SA" sz="2400" b="1" baseline="30000" dirty="0"/>
          </a:p>
        </p:txBody>
      </p:sp>
      <p:sp>
        <p:nvSpPr>
          <p:cNvPr id="71" name="مستطيل مستدير الزوايا 70"/>
          <p:cNvSpPr/>
          <p:nvPr/>
        </p:nvSpPr>
        <p:spPr>
          <a:xfrm>
            <a:off x="6215074" y="4857760"/>
            <a:ext cx="386424" cy="428628"/>
          </a:xfrm>
          <a:prstGeom prst="roundRect">
            <a:avLst/>
          </a:prstGeom>
          <a:noFill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72" name="مستطيل مستدير الزوايا 71"/>
          <p:cNvSpPr/>
          <p:nvPr/>
        </p:nvSpPr>
        <p:spPr>
          <a:xfrm>
            <a:off x="5057998" y="4857760"/>
            <a:ext cx="386424" cy="428628"/>
          </a:xfrm>
          <a:prstGeom prst="roundRect">
            <a:avLst/>
          </a:prstGeom>
          <a:noFill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73" name="مستطيل مستدير الزوايا 72"/>
          <p:cNvSpPr/>
          <p:nvPr/>
        </p:nvSpPr>
        <p:spPr>
          <a:xfrm>
            <a:off x="3828386" y="4857760"/>
            <a:ext cx="386424" cy="428628"/>
          </a:xfrm>
          <a:prstGeom prst="roundRect">
            <a:avLst/>
          </a:prstGeom>
          <a:noFill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74" name="مستطيل مستدير الزوايا 73"/>
          <p:cNvSpPr/>
          <p:nvPr/>
        </p:nvSpPr>
        <p:spPr>
          <a:xfrm>
            <a:off x="2642076" y="4857760"/>
            <a:ext cx="386424" cy="428628"/>
          </a:xfrm>
          <a:prstGeom prst="roundRect">
            <a:avLst/>
          </a:prstGeom>
          <a:noFill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75" name="مستطيل مستدير الزوايا 74"/>
          <p:cNvSpPr/>
          <p:nvPr/>
        </p:nvSpPr>
        <p:spPr>
          <a:xfrm>
            <a:off x="5072066" y="5371894"/>
            <a:ext cx="1285884" cy="428628"/>
          </a:xfrm>
          <a:prstGeom prst="roundRect">
            <a:avLst/>
          </a:prstGeom>
          <a:solidFill>
            <a:schemeClr val="accent1">
              <a:lumMod val="40000"/>
              <a:lumOff val="60000"/>
              <a:alpha val="50000"/>
            </a:scheme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76" name="مستطيل مستدير الزوايا 75"/>
          <p:cNvSpPr/>
          <p:nvPr/>
        </p:nvSpPr>
        <p:spPr>
          <a:xfrm>
            <a:off x="2685378" y="5357826"/>
            <a:ext cx="1357322" cy="428628"/>
          </a:xfrm>
          <a:prstGeom prst="roundRect">
            <a:avLst/>
          </a:prstGeom>
          <a:solidFill>
            <a:schemeClr val="accent1">
              <a:lumMod val="40000"/>
              <a:lumOff val="60000"/>
              <a:alpha val="50000"/>
            </a:scheme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101" name="صورة 100">
            <a:extLst>
              <a:ext uri="{FF2B5EF4-FFF2-40B4-BE49-F238E27FC236}">
                <a16:creationId xmlns:a16="http://schemas.microsoft.com/office/drawing/2014/main" id="{01A7CBF8-0470-FA42-9D45-FF99FB6D39E0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alphaModFix amt="50000"/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artisticGlowEdges/>
                    </a14:imgEffect>
                  </a14:imgLayer>
                </a14:imgProps>
              </a:ext>
            </a:extLst>
          </a:blip>
          <a:srcRect b="25551"/>
          <a:stretch/>
        </p:blipFill>
        <p:spPr>
          <a:xfrm>
            <a:off x="7847277" y="5823156"/>
            <a:ext cx="1433033" cy="1016116"/>
          </a:xfrm>
          <a:prstGeom prst="rect">
            <a:avLst/>
          </a:prstGeom>
          <a:ln>
            <a:noFill/>
          </a:ln>
        </p:spPr>
      </p:pic>
      <p:sp>
        <p:nvSpPr>
          <p:cNvPr id="2" name="عنصر نائب لرقم الشريحة 1">
            <a:extLst>
              <a:ext uri="{FF2B5EF4-FFF2-40B4-BE49-F238E27FC236}">
                <a16:creationId xmlns:a16="http://schemas.microsoft.com/office/drawing/2014/main" id="{05089986-23B3-CD9A-1D14-4466E869E7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327C1-2275-4E9A-BB1F-123345649A01}" type="slidenum">
              <a:rPr lang="ar-SA" smtClean="0"/>
              <a:pPr/>
              <a:t>318</a:t>
            </a:fld>
            <a:endParaRPr lang="ar-SA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0" dur="1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7" dur="10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4" dur="10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6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9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800" decel="100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800" decel="10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800" decel="10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800" decel="10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800" decel="100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800" decel="100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800" decel="100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800" decel="100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800" decel="100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800" decel="100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800" decel="100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800" decel="100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800" decel="100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800" decel="100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800" decel="100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800" decel="100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800" decel="100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800" decel="100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800" decel="100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800" decel="100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800" decel="100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800" decel="100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800" decel="100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800" decel="100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800" decel="100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800" decel="100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800" decel="100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800" decel="100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6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800" decel="100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9" dur="800" decel="100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800" decel="100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800" decel="100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800" decel="100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9" dur="800" decel="100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800" decel="100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800" decel="100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4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800" decel="100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7" dur="800" decel="100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800" decel="100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800" decel="100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800" decel="100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7" dur="800" decel="100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800" decel="100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800" decel="100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800" decel="100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7" dur="800" decel="100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800" decel="100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800" decel="100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2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800" decel="100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5" dur="800" decel="100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800" decel="100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800" decel="100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4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7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2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4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9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01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46" grpId="0"/>
      <p:bldP spid="50" grpId="0"/>
      <p:bldP spid="51" grpId="0"/>
      <p:bldP spid="56" grpId="0"/>
      <p:bldP spid="61" grpId="0"/>
      <p:bldP spid="62" grpId="0" animBg="1"/>
      <p:bldP spid="63" grpId="0" animBg="1"/>
      <p:bldP spid="65" grpId="0"/>
      <p:bldP spid="66" grpId="0"/>
      <p:bldP spid="67" grpId="0"/>
      <p:bldP spid="68" grpId="0"/>
      <p:bldP spid="69" grpId="0"/>
      <p:bldP spid="70" grpId="0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صورة 53">
            <a:extLst>
              <a:ext uri="{FF2B5EF4-FFF2-40B4-BE49-F238E27FC236}">
                <a16:creationId xmlns:a16="http://schemas.microsoft.com/office/drawing/2014/main" id="{3F52AD90-0C3C-5844-9007-50A9328A8D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3742" y="97143"/>
            <a:ext cx="4009417" cy="6243409"/>
          </a:xfrm>
          <a:custGeom>
            <a:avLst/>
            <a:gdLst>
              <a:gd name="connsiteX0" fmla="*/ 856 w 4953338"/>
              <a:gd name="connsiteY0" fmla="*/ 117 h 5373215"/>
              <a:gd name="connsiteX1" fmla="*/ 4954194 w 4953338"/>
              <a:gd name="connsiteY1" fmla="*/ 117 h 5373215"/>
              <a:gd name="connsiteX2" fmla="*/ 4954194 w 4953338"/>
              <a:gd name="connsiteY2" fmla="*/ 5373333 h 5373215"/>
              <a:gd name="connsiteX3" fmla="*/ 856 w 4953338"/>
              <a:gd name="connsiteY3" fmla="*/ 5373333 h 5373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53338" h="5373215">
                <a:moveTo>
                  <a:pt x="856" y="117"/>
                </a:moveTo>
                <a:lnTo>
                  <a:pt x="4954194" y="117"/>
                </a:lnTo>
                <a:lnTo>
                  <a:pt x="4954194" y="5373333"/>
                </a:lnTo>
                <a:lnTo>
                  <a:pt x="856" y="5373333"/>
                </a:lnTo>
                <a:close/>
              </a:path>
            </a:pathLst>
          </a:custGeom>
        </p:spPr>
      </p:pic>
      <p:sp>
        <p:nvSpPr>
          <p:cNvPr id="55" name="شكل حر: شكل 53">
            <a:extLst>
              <a:ext uri="{FF2B5EF4-FFF2-40B4-BE49-F238E27FC236}">
                <a16:creationId xmlns:a16="http://schemas.microsoft.com/office/drawing/2014/main" id="{7FF4CAD7-38F2-AC44-A5AB-5FC07BBC4E50}"/>
              </a:ext>
            </a:extLst>
          </p:cNvPr>
          <p:cNvSpPr/>
          <p:nvPr/>
        </p:nvSpPr>
        <p:spPr>
          <a:xfrm>
            <a:off x="4572000" y="466669"/>
            <a:ext cx="3947464" cy="5832531"/>
          </a:xfrm>
          <a:custGeom>
            <a:avLst/>
            <a:gdLst>
              <a:gd name="connsiteX0" fmla="*/ 4877517 w 4877638"/>
              <a:gd name="connsiteY0" fmla="*/ 5057176 h 5298733"/>
              <a:gd name="connsiteX1" fmla="*/ 4564555 w 4877638"/>
              <a:gd name="connsiteY1" fmla="*/ 5298757 h 5298733"/>
              <a:gd name="connsiteX2" fmla="*/ 312778 w 4877638"/>
              <a:gd name="connsiteY2" fmla="*/ 5298757 h 5298733"/>
              <a:gd name="connsiteX3" fmla="*/ -122 w 4877638"/>
              <a:gd name="connsiteY3" fmla="*/ 5057176 h 5298733"/>
              <a:gd name="connsiteX4" fmla="*/ -122 w 4877638"/>
              <a:gd name="connsiteY4" fmla="*/ 241606 h 5298733"/>
              <a:gd name="connsiteX5" fmla="*/ 312778 w 4877638"/>
              <a:gd name="connsiteY5" fmla="*/ 24 h 5298733"/>
              <a:gd name="connsiteX6" fmla="*/ 4564373 w 4877638"/>
              <a:gd name="connsiteY6" fmla="*/ 24 h 5298733"/>
              <a:gd name="connsiteX7" fmla="*/ 4877334 w 4877638"/>
              <a:gd name="connsiteY7" fmla="*/ 241606 h 52987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77638" h="5298733">
                <a:moveTo>
                  <a:pt x="4877517" y="5057176"/>
                </a:moveTo>
                <a:cubicBezTo>
                  <a:pt x="4877517" y="5190563"/>
                  <a:pt x="4737558" y="5298757"/>
                  <a:pt x="4564555" y="5298757"/>
                </a:cubicBezTo>
                <a:lnTo>
                  <a:pt x="312778" y="5298757"/>
                </a:lnTo>
                <a:cubicBezTo>
                  <a:pt x="139959" y="5298757"/>
                  <a:pt x="-122" y="5190563"/>
                  <a:pt x="-122" y="5057176"/>
                </a:cubicBezTo>
                <a:lnTo>
                  <a:pt x="-122" y="241606"/>
                </a:lnTo>
                <a:cubicBezTo>
                  <a:pt x="-122" y="108158"/>
                  <a:pt x="139837" y="24"/>
                  <a:pt x="312778" y="24"/>
                </a:cubicBezTo>
                <a:lnTo>
                  <a:pt x="4564373" y="24"/>
                </a:lnTo>
                <a:cubicBezTo>
                  <a:pt x="4737192" y="24"/>
                  <a:pt x="4877334" y="108158"/>
                  <a:pt x="4877334" y="241606"/>
                </a:cubicBezTo>
                <a:close/>
              </a:path>
            </a:pathLst>
          </a:custGeom>
          <a:solidFill>
            <a:srgbClr val="FFFFFF"/>
          </a:solidFill>
          <a:ln w="6080" cap="flat">
            <a:noFill/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 dirty="0"/>
          </a:p>
        </p:txBody>
      </p:sp>
      <p:sp>
        <p:nvSpPr>
          <p:cNvPr id="56" name="شكل حر: شكل 6">
            <a:extLst>
              <a:ext uri="{FF2B5EF4-FFF2-40B4-BE49-F238E27FC236}">
                <a16:creationId xmlns:a16="http://schemas.microsoft.com/office/drawing/2014/main" id="{D5744C13-21C8-3046-9A1F-C3238554FD1A}"/>
              </a:ext>
            </a:extLst>
          </p:cNvPr>
          <p:cNvSpPr/>
          <p:nvPr/>
        </p:nvSpPr>
        <p:spPr>
          <a:xfrm>
            <a:off x="443762" y="116632"/>
            <a:ext cx="8700238" cy="6515943"/>
          </a:xfrm>
          <a:custGeom>
            <a:avLst/>
            <a:gdLst>
              <a:gd name="connsiteX0" fmla="*/ 10138460 w 10466513"/>
              <a:gd name="connsiteY0" fmla="*/ 24 h 5745020"/>
              <a:gd name="connsiteX1" fmla="*/ 327808 w 10466513"/>
              <a:gd name="connsiteY1" fmla="*/ 24 h 5745020"/>
              <a:gd name="connsiteX2" fmla="*/ -122 w 10466513"/>
              <a:gd name="connsiteY2" fmla="*/ 250916 h 5745020"/>
              <a:gd name="connsiteX3" fmla="*/ -122 w 10466513"/>
              <a:gd name="connsiteY3" fmla="*/ 5482773 h 5745020"/>
              <a:gd name="connsiteX4" fmla="*/ 327808 w 10466513"/>
              <a:gd name="connsiteY4" fmla="*/ 5745044 h 5745020"/>
              <a:gd name="connsiteX5" fmla="*/ 10138460 w 10466513"/>
              <a:gd name="connsiteY5" fmla="*/ 5745044 h 5745020"/>
              <a:gd name="connsiteX6" fmla="*/ 10466391 w 10466513"/>
              <a:gd name="connsiteY6" fmla="*/ 5482773 h 5745020"/>
              <a:gd name="connsiteX7" fmla="*/ 10466391 w 10466513"/>
              <a:gd name="connsiteY7" fmla="*/ 250916 h 5745020"/>
              <a:gd name="connsiteX8" fmla="*/ 10138460 w 10466513"/>
              <a:gd name="connsiteY8" fmla="*/ 24 h 57450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66513" h="5745020">
                <a:moveTo>
                  <a:pt x="10138460" y="24"/>
                </a:moveTo>
                <a:lnTo>
                  <a:pt x="327808" y="24"/>
                </a:lnTo>
                <a:cubicBezTo>
                  <a:pt x="144219" y="24"/>
                  <a:pt x="-122" y="109192"/>
                  <a:pt x="-122" y="250916"/>
                </a:cubicBezTo>
                <a:lnTo>
                  <a:pt x="-122" y="5482773"/>
                </a:lnTo>
                <a:cubicBezTo>
                  <a:pt x="-122" y="5624436"/>
                  <a:pt x="144219" y="5745044"/>
                  <a:pt x="327808" y="5745044"/>
                </a:cubicBezTo>
                <a:lnTo>
                  <a:pt x="10138460" y="5745044"/>
                </a:lnTo>
                <a:cubicBezTo>
                  <a:pt x="10322051" y="5745044"/>
                  <a:pt x="10466391" y="5624436"/>
                  <a:pt x="10466391" y="5482773"/>
                </a:cubicBezTo>
                <a:lnTo>
                  <a:pt x="10466391" y="250916"/>
                </a:lnTo>
                <a:cubicBezTo>
                  <a:pt x="10466391" y="109192"/>
                  <a:pt x="10322051" y="24"/>
                  <a:pt x="10138460" y="24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6080" cap="flat">
            <a:noFill/>
            <a:prstDash val="solid"/>
            <a:miter/>
          </a:ln>
        </p:spPr>
        <p:txBody>
          <a:bodyPr rtlCol="1" anchor="ctr"/>
          <a:lstStyle/>
          <a:p>
            <a:pPr marL="0" algn="r" defTabSz="914400" rtl="1" eaLnBrk="1" latinLnBrk="0" hangingPunct="1">
              <a:defRPr/>
            </a:pPr>
            <a:endParaRPr lang="ar-EG" sz="1350"/>
          </a:p>
        </p:txBody>
      </p:sp>
      <p:sp>
        <p:nvSpPr>
          <p:cNvPr id="58" name="شكل حر: شكل 8">
            <a:extLst>
              <a:ext uri="{FF2B5EF4-FFF2-40B4-BE49-F238E27FC236}">
                <a16:creationId xmlns:a16="http://schemas.microsoft.com/office/drawing/2014/main" id="{7DD775BB-BD8D-9D4F-810A-748BE4DB1FFB}"/>
              </a:ext>
            </a:extLst>
          </p:cNvPr>
          <p:cNvSpPr/>
          <p:nvPr/>
        </p:nvSpPr>
        <p:spPr>
          <a:xfrm>
            <a:off x="903288" y="569856"/>
            <a:ext cx="3947464" cy="5832532"/>
          </a:xfrm>
          <a:custGeom>
            <a:avLst/>
            <a:gdLst>
              <a:gd name="connsiteX0" fmla="*/ 4877334 w 4877455"/>
              <a:gd name="connsiteY0" fmla="*/ 5057176 h 5298672"/>
              <a:gd name="connsiteX1" fmla="*/ 4564434 w 4877455"/>
              <a:gd name="connsiteY1" fmla="*/ 5298696 h 5298672"/>
              <a:gd name="connsiteX2" fmla="*/ 312839 w 4877455"/>
              <a:gd name="connsiteY2" fmla="*/ 5298696 h 5298672"/>
              <a:gd name="connsiteX3" fmla="*/ -122 w 4877455"/>
              <a:gd name="connsiteY3" fmla="*/ 5057176 h 5298672"/>
              <a:gd name="connsiteX4" fmla="*/ -122 w 4877455"/>
              <a:gd name="connsiteY4" fmla="*/ 241606 h 5298672"/>
              <a:gd name="connsiteX5" fmla="*/ 312839 w 4877455"/>
              <a:gd name="connsiteY5" fmla="*/ 24 h 5298672"/>
              <a:gd name="connsiteX6" fmla="*/ 4564434 w 4877455"/>
              <a:gd name="connsiteY6" fmla="*/ 24 h 5298672"/>
              <a:gd name="connsiteX7" fmla="*/ 4877334 w 4877455"/>
              <a:gd name="connsiteY7" fmla="*/ 241606 h 5298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77455" h="5298672">
                <a:moveTo>
                  <a:pt x="4877334" y="5057176"/>
                </a:moveTo>
                <a:cubicBezTo>
                  <a:pt x="4877334" y="5190563"/>
                  <a:pt x="4737375" y="5298696"/>
                  <a:pt x="4564434" y="5298696"/>
                </a:cubicBezTo>
                <a:lnTo>
                  <a:pt x="312839" y="5298696"/>
                </a:lnTo>
                <a:cubicBezTo>
                  <a:pt x="140020" y="5298696"/>
                  <a:pt x="-122" y="5190563"/>
                  <a:pt x="-122" y="5057176"/>
                </a:cubicBezTo>
                <a:lnTo>
                  <a:pt x="-122" y="241606"/>
                </a:lnTo>
                <a:cubicBezTo>
                  <a:pt x="-122" y="108158"/>
                  <a:pt x="139837" y="24"/>
                  <a:pt x="312839" y="24"/>
                </a:cubicBezTo>
                <a:lnTo>
                  <a:pt x="4564434" y="24"/>
                </a:lnTo>
                <a:cubicBezTo>
                  <a:pt x="4737253" y="24"/>
                  <a:pt x="4877334" y="108158"/>
                  <a:pt x="4877334" y="241606"/>
                </a:cubicBezTo>
                <a:close/>
              </a:path>
            </a:pathLst>
          </a:custGeom>
          <a:solidFill>
            <a:srgbClr val="FFFFFF"/>
          </a:solidFill>
          <a:ln w="6080" cap="flat">
            <a:noFill/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60" name="شكل حر: شكل 10">
            <a:extLst>
              <a:ext uri="{FF2B5EF4-FFF2-40B4-BE49-F238E27FC236}">
                <a16:creationId xmlns:a16="http://schemas.microsoft.com/office/drawing/2014/main" id="{05EE6A52-3213-B44F-AA76-B483208D5591}"/>
              </a:ext>
            </a:extLst>
          </p:cNvPr>
          <p:cNvSpPr/>
          <p:nvPr/>
        </p:nvSpPr>
        <p:spPr>
          <a:xfrm>
            <a:off x="4583113" y="569856"/>
            <a:ext cx="4220022" cy="5828371"/>
          </a:xfrm>
          <a:custGeom>
            <a:avLst/>
            <a:gdLst>
              <a:gd name="connsiteX0" fmla="*/ 4877517 w 4877638"/>
              <a:gd name="connsiteY0" fmla="*/ 5057176 h 5298672"/>
              <a:gd name="connsiteX1" fmla="*/ 4564555 w 4877638"/>
              <a:gd name="connsiteY1" fmla="*/ 5298696 h 5298672"/>
              <a:gd name="connsiteX2" fmla="*/ 312778 w 4877638"/>
              <a:gd name="connsiteY2" fmla="*/ 5298696 h 5298672"/>
              <a:gd name="connsiteX3" fmla="*/ -122 w 4877638"/>
              <a:gd name="connsiteY3" fmla="*/ 5057176 h 5298672"/>
              <a:gd name="connsiteX4" fmla="*/ -122 w 4877638"/>
              <a:gd name="connsiteY4" fmla="*/ 241606 h 5298672"/>
              <a:gd name="connsiteX5" fmla="*/ 312778 w 4877638"/>
              <a:gd name="connsiteY5" fmla="*/ 24 h 5298672"/>
              <a:gd name="connsiteX6" fmla="*/ 4564373 w 4877638"/>
              <a:gd name="connsiteY6" fmla="*/ 24 h 5298672"/>
              <a:gd name="connsiteX7" fmla="*/ 4877334 w 4877638"/>
              <a:gd name="connsiteY7" fmla="*/ 241606 h 5298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77638" h="5298672">
                <a:moveTo>
                  <a:pt x="4877517" y="5057176"/>
                </a:moveTo>
                <a:cubicBezTo>
                  <a:pt x="4877517" y="5190563"/>
                  <a:pt x="4737558" y="5298696"/>
                  <a:pt x="4564555" y="5298696"/>
                </a:cubicBezTo>
                <a:lnTo>
                  <a:pt x="312778" y="5298696"/>
                </a:lnTo>
                <a:cubicBezTo>
                  <a:pt x="139959" y="5298696"/>
                  <a:pt x="-122" y="5190563"/>
                  <a:pt x="-122" y="5057176"/>
                </a:cubicBezTo>
                <a:lnTo>
                  <a:pt x="-122" y="241606"/>
                </a:lnTo>
                <a:cubicBezTo>
                  <a:pt x="-122" y="108158"/>
                  <a:pt x="139837" y="24"/>
                  <a:pt x="312778" y="24"/>
                </a:cubicBezTo>
                <a:lnTo>
                  <a:pt x="4564373" y="24"/>
                </a:lnTo>
                <a:cubicBezTo>
                  <a:pt x="4737192" y="24"/>
                  <a:pt x="4877334" y="108158"/>
                  <a:pt x="4877334" y="241606"/>
                </a:cubicBezTo>
                <a:close/>
              </a:path>
            </a:pathLst>
          </a:custGeom>
          <a:solidFill>
            <a:srgbClr val="FFFFFF"/>
          </a:solidFill>
          <a:ln w="6080" cap="flat">
            <a:noFill/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83" name="شكل حر: شكل 12">
            <a:extLst>
              <a:ext uri="{FF2B5EF4-FFF2-40B4-BE49-F238E27FC236}">
                <a16:creationId xmlns:a16="http://schemas.microsoft.com/office/drawing/2014/main" id="{6271BF2A-E567-F84B-A666-D0D4DE45B6B6}"/>
              </a:ext>
            </a:extLst>
          </p:cNvPr>
          <p:cNvSpPr/>
          <p:nvPr/>
        </p:nvSpPr>
        <p:spPr>
          <a:xfrm>
            <a:off x="836613" y="517433"/>
            <a:ext cx="4019423" cy="5834155"/>
          </a:xfrm>
          <a:custGeom>
            <a:avLst/>
            <a:gdLst>
              <a:gd name="connsiteX0" fmla="*/ 4966239 w 4966360"/>
              <a:gd name="connsiteY0" fmla="*/ 5057175 h 5298732"/>
              <a:gd name="connsiteX1" fmla="*/ 4653339 w 4966360"/>
              <a:gd name="connsiteY1" fmla="*/ 5298757 h 5298732"/>
              <a:gd name="connsiteX2" fmla="*/ 312778 w 4966360"/>
              <a:gd name="connsiteY2" fmla="*/ 5298757 h 5298732"/>
              <a:gd name="connsiteX3" fmla="*/ -122 w 4966360"/>
              <a:gd name="connsiteY3" fmla="*/ 5057175 h 5298732"/>
              <a:gd name="connsiteX4" fmla="*/ -122 w 4966360"/>
              <a:gd name="connsiteY4" fmla="*/ 241606 h 5298732"/>
              <a:gd name="connsiteX5" fmla="*/ 312778 w 4966360"/>
              <a:gd name="connsiteY5" fmla="*/ 24 h 5298732"/>
              <a:gd name="connsiteX6" fmla="*/ 4653339 w 4966360"/>
              <a:gd name="connsiteY6" fmla="*/ 24 h 5298732"/>
              <a:gd name="connsiteX7" fmla="*/ 4966239 w 4966360"/>
              <a:gd name="connsiteY7" fmla="*/ 241606 h 5298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966360" h="5298732">
                <a:moveTo>
                  <a:pt x="4966239" y="5057175"/>
                </a:moveTo>
                <a:cubicBezTo>
                  <a:pt x="4966239" y="5190624"/>
                  <a:pt x="4826279" y="5298757"/>
                  <a:pt x="4653339" y="5298757"/>
                </a:cubicBezTo>
                <a:lnTo>
                  <a:pt x="312778" y="5298757"/>
                </a:lnTo>
                <a:cubicBezTo>
                  <a:pt x="139959" y="5298757"/>
                  <a:pt x="-122" y="5190624"/>
                  <a:pt x="-122" y="5057175"/>
                </a:cubicBezTo>
                <a:lnTo>
                  <a:pt x="-122" y="241606"/>
                </a:lnTo>
                <a:cubicBezTo>
                  <a:pt x="-122" y="108219"/>
                  <a:pt x="139837" y="24"/>
                  <a:pt x="312778" y="24"/>
                </a:cubicBezTo>
                <a:lnTo>
                  <a:pt x="4653339" y="24"/>
                </a:lnTo>
                <a:cubicBezTo>
                  <a:pt x="4826158" y="24"/>
                  <a:pt x="4966239" y="108219"/>
                  <a:pt x="4966239" y="241606"/>
                </a:cubicBezTo>
                <a:close/>
              </a:path>
            </a:pathLst>
          </a:custGeom>
          <a:solidFill>
            <a:srgbClr val="FFFFFF"/>
          </a:solidFill>
          <a:ln w="6080" cap="flat">
            <a:noFill/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101" name="شكل حر: شكل 14">
            <a:extLst>
              <a:ext uri="{FF2B5EF4-FFF2-40B4-BE49-F238E27FC236}">
                <a16:creationId xmlns:a16="http://schemas.microsoft.com/office/drawing/2014/main" id="{E1AADC8E-1B27-904B-BBEC-BD42A574D913}"/>
              </a:ext>
            </a:extLst>
          </p:cNvPr>
          <p:cNvSpPr/>
          <p:nvPr/>
        </p:nvSpPr>
        <p:spPr>
          <a:xfrm>
            <a:off x="4571999" y="517433"/>
            <a:ext cx="4206212" cy="5834155"/>
          </a:xfrm>
          <a:custGeom>
            <a:avLst/>
            <a:gdLst>
              <a:gd name="connsiteX0" fmla="*/ 4981086 w 4981207"/>
              <a:gd name="connsiteY0" fmla="*/ 5057175 h 5298732"/>
              <a:gd name="connsiteX1" fmla="*/ 4668187 w 4981207"/>
              <a:gd name="connsiteY1" fmla="*/ 5298757 h 5298732"/>
              <a:gd name="connsiteX2" fmla="*/ 312839 w 4981207"/>
              <a:gd name="connsiteY2" fmla="*/ 5298757 h 5298732"/>
              <a:gd name="connsiteX3" fmla="*/ -122 w 4981207"/>
              <a:gd name="connsiteY3" fmla="*/ 5057175 h 5298732"/>
              <a:gd name="connsiteX4" fmla="*/ -122 w 4981207"/>
              <a:gd name="connsiteY4" fmla="*/ 241606 h 5298732"/>
              <a:gd name="connsiteX5" fmla="*/ 312839 w 4981207"/>
              <a:gd name="connsiteY5" fmla="*/ 24 h 5298732"/>
              <a:gd name="connsiteX6" fmla="*/ 4668187 w 4981207"/>
              <a:gd name="connsiteY6" fmla="*/ 24 h 5298732"/>
              <a:gd name="connsiteX7" fmla="*/ 4981086 w 4981207"/>
              <a:gd name="connsiteY7" fmla="*/ 241606 h 5298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981207" h="5298732">
                <a:moveTo>
                  <a:pt x="4981086" y="5057175"/>
                </a:moveTo>
                <a:cubicBezTo>
                  <a:pt x="4981086" y="5190624"/>
                  <a:pt x="4841127" y="5298757"/>
                  <a:pt x="4668187" y="5298757"/>
                </a:cubicBezTo>
                <a:lnTo>
                  <a:pt x="312839" y="5298757"/>
                </a:lnTo>
                <a:cubicBezTo>
                  <a:pt x="140020" y="5298757"/>
                  <a:pt x="-122" y="5190624"/>
                  <a:pt x="-122" y="5057175"/>
                </a:cubicBezTo>
                <a:lnTo>
                  <a:pt x="-122" y="241606"/>
                </a:lnTo>
                <a:cubicBezTo>
                  <a:pt x="-122" y="108219"/>
                  <a:pt x="139837" y="24"/>
                  <a:pt x="312839" y="24"/>
                </a:cubicBezTo>
                <a:lnTo>
                  <a:pt x="4668187" y="24"/>
                </a:lnTo>
                <a:cubicBezTo>
                  <a:pt x="4841006" y="24"/>
                  <a:pt x="4981086" y="108219"/>
                  <a:pt x="4981086" y="241606"/>
                </a:cubicBezTo>
                <a:close/>
              </a:path>
            </a:pathLst>
          </a:custGeom>
          <a:solidFill>
            <a:srgbClr val="FFFFFF"/>
          </a:solidFill>
          <a:ln w="6080" cap="flat">
            <a:noFill/>
            <a:prstDash val="solid"/>
            <a:miter/>
          </a:ln>
        </p:spPr>
        <p:txBody>
          <a:bodyPr rtlCol="1" anchor="ctr"/>
          <a:lstStyle/>
          <a:p>
            <a:pPr algn="r" rtl="1">
              <a:defRPr/>
            </a:pPr>
            <a:endParaRPr lang="ar-EG" sz="1350"/>
          </a:p>
        </p:txBody>
      </p:sp>
      <p:sp>
        <p:nvSpPr>
          <p:cNvPr id="112" name="شكل حر: شكل 26">
            <a:extLst>
              <a:ext uri="{FF2B5EF4-FFF2-40B4-BE49-F238E27FC236}">
                <a16:creationId xmlns:a16="http://schemas.microsoft.com/office/drawing/2014/main" id="{51D7709E-78A9-F548-9B30-F59266307AF4}"/>
              </a:ext>
            </a:extLst>
          </p:cNvPr>
          <p:cNvSpPr/>
          <p:nvPr/>
        </p:nvSpPr>
        <p:spPr>
          <a:xfrm>
            <a:off x="827429" y="448477"/>
            <a:ext cx="4220023" cy="5821475"/>
          </a:xfrm>
          <a:custGeom>
            <a:avLst/>
            <a:gdLst>
              <a:gd name="connsiteX0" fmla="*/ 4877517 w 4877638"/>
              <a:gd name="connsiteY0" fmla="*/ 5057176 h 5298733"/>
              <a:gd name="connsiteX1" fmla="*/ 4564556 w 4877638"/>
              <a:gd name="connsiteY1" fmla="*/ 5298757 h 5298733"/>
              <a:gd name="connsiteX2" fmla="*/ 312778 w 4877638"/>
              <a:gd name="connsiteY2" fmla="*/ 5298757 h 5298733"/>
              <a:gd name="connsiteX3" fmla="*/ -122 w 4877638"/>
              <a:gd name="connsiteY3" fmla="*/ 5057176 h 5298733"/>
              <a:gd name="connsiteX4" fmla="*/ -122 w 4877638"/>
              <a:gd name="connsiteY4" fmla="*/ 241606 h 5298733"/>
              <a:gd name="connsiteX5" fmla="*/ 312778 w 4877638"/>
              <a:gd name="connsiteY5" fmla="*/ 24 h 5298733"/>
              <a:gd name="connsiteX6" fmla="*/ 4564373 w 4877638"/>
              <a:gd name="connsiteY6" fmla="*/ 24 h 5298733"/>
              <a:gd name="connsiteX7" fmla="*/ 4877334 w 4877638"/>
              <a:gd name="connsiteY7" fmla="*/ 241606 h 52987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77638" h="5298733">
                <a:moveTo>
                  <a:pt x="4877517" y="5057176"/>
                </a:moveTo>
                <a:cubicBezTo>
                  <a:pt x="4877517" y="5190563"/>
                  <a:pt x="4737558" y="5298757"/>
                  <a:pt x="4564556" y="5298757"/>
                </a:cubicBezTo>
                <a:lnTo>
                  <a:pt x="312778" y="5298757"/>
                </a:lnTo>
                <a:cubicBezTo>
                  <a:pt x="139959" y="5298757"/>
                  <a:pt x="-122" y="5190563"/>
                  <a:pt x="-122" y="5057176"/>
                </a:cubicBezTo>
                <a:lnTo>
                  <a:pt x="-122" y="241606"/>
                </a:lnTo>
                <a:cubicBezTo>
                  <a:pt x="-122" y="108158"/>
                  <a:pt x="139837" y="24"/>
                  <a:pt x="312778" y="24"/>
                </a:cubicBezTo>
                <a:lnTo>
                  <a:pt x="4564373" y="24"/>
                </a:lnTo>
                <a:cubicBezTo>
                  <a:pt x="4737192" y="24"/>
                  <a:pt x="4877334" y="108158"/>
                  <a:pt x="4877334" y="241606"/>
                </a:cubicBezTo>
                <a:close/>
              </a:path>
            </a:pathLst>
          </a:custGeom>
          <a:solidFill>
            <a:srgbClr val="FFFFFF"/>
          </a:solidFill>
          <a:ln w="6080" cap="flat">
            <a:noFill/>
            <a:prstDash val="solid"/>
            <a:miter/>
          </a:ln>
        </p:spPr>
        <p:txBody>
          <a:bodyPr rtlCol="1" anchor="ctr"/>
          <a:lstStyle/>
          <a:p>
            <a:pPr algn="r" rtl="1">
              <a:defRPr/>
            </a:pPr>
            <a:endParaRPr lang="ar-EG" sz="1350"/>
          </a:p>
        </p:txBody>
      </p:sp>
      <p:sp>
        <p:nvSpPr>
          <p:cNvPr id="113" name="شكل حر: شكل 27">
            <a:extLst>
              <a:ext uri="{FF2B5EF4-FFF2-40B4-BE49-F238E27FC236}">
                <a16:creationId xmlns:a16="http://schemas.microsoft.com/office/drawing/2014/main" id="{AD53002F-9619-7649-B8CC-0D3F57822926}"/>
              </a:ext>
            </a:extLst>
          </p:cNvPr>
          <p:cNvSpPr/>
          <p:nvPr/>
        </p:nvSpPr>
        <p:spPr>
          <a:xfrm>
            <a:off x="1169988" y="1806947"/>
            <a:ext cx="3459170" cy="55192"/>
          </a:xfrm>
          <a:custGeom>
            <a:avLst/>
            <a:gdLst>
              <a:gd name="connsiteX0" fmla="*/ 0 w 4274353"/>
              <a:gd name="connsiteY0" fmla="*/ 0 h 6085"/>
              <a:gd name="connsiteX1" fmla="*/ 4274354 w 4274353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74353" h="6085">
                <a:moveTo>
                  <a:pt x="0" y="0"/>
                </a:moveTo>
                <a:lnTo>
                  <a:pt x="4274354" y="0"/>
                </a:lnTo>
              </a:path>
            </a:pathLst>
          </a:custGeom>
          <a:ln w="12161" cap="rnd">
            <a:solidFill>
              <a:srgbClr val="E3A06B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114" name="شكل حر: شكل 28">
            <a:extLst>
              <a:ext uri="{FF2B5EF4-FFF2-40B4-BE49-F238E27FC236}">
                <a16:creationId xmlns:a16="http://schemas.microsoft.com/office/drawing/2014/main" id="{12902170-6715-DC46-980A-7367D420A6DD}"/>
              </a:ext>
            </a:extLst>
          </p:cNvPr>
          <p:cNvSpPr/>
          <p:nvPr/>
        </p:nvSpPr>
        <p:spPr>
          <a:xfrm>
            <a:off x="1169988" y="2130797"/>
            <a:ext cx="3445464" cy="55192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115" name="شكل حر: شكل 29">
            <a:extLst>
              <a:ext uri="{FF2B5EF4-FFF2-40B4-BE49-F238E27FC236}">
                <a16:creationId xmlns:a16="http://schemas.microsoft.com/office/drawing/2014/main" id="{7BBF76C9-5D6A-5142-8671-788224833207}"/>
              </a:ext>
            </a:extLst>
          </p:cNvPr>
          <p:cNvSpPr/>
          <p:nvPr/>
        </p:nvSpPr>
        <p:spPr>
          <a:xfrm>
            <a:off x="1169988" y="2349872"/>
            <a:ext cx="3445464" cy="55192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116" name="شكل حر: شكل 30">
            <a:extLst>
              <a:ext uri="{FF2B5EF4-FFF2-40B4-BE49-F238E27FC236}">
                <a16:creationId xmlns:a16="http://schemas.microsoft.com/office/drawing/2014/main" id="{CC79D085-995C-3746-8737-AB2B245B5647}"/>
              </a:ext>
            </a:extLst>
          </p:cNvPr>
          <p:cNvSpPr/>
          <p:nvPr/>
        </p:nvSpPr>
        <p:spPr>
          <a:xfrm>
            <a:off x="1169988" y="2570534"/>
            <a:ext cx="3445464" cy="55192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117" name="شكل حر: شكل 31">
            <a:extLst>
              <a:ext uri="{FF2B5EF4-FFF2-40B4-BE49-F238E27FC236}">
                <a16:creationId xmlns:a16="http://schemas.microsoft.com/office/drawing/2014/main" id="{E53B66EB-F00C-3547-9C80-354845BB6F19}"/>
              </a:ext>
            </a:extLst>
          </p:cNvPr>
          <p:cNvSpPr/>
          <p:nvPr/>
        </p:nvSpPr>
        <p:spPr>
          <a:xfrm>
            <a:off x="1169988" y="2800722"/>
            <a:ext cx="3445464" cy="55192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128" name="شكل حر: شكل 54">
            <a:extLst>
              <a:ext uri="{FF2B5EF4-FFF2-40B4-BE49-F238E27FC236}">
                <a16:creationId xmlns:a16="http://schemas.microsoft.com/office/drawing/2014/main" id="{5A0C637F-DAC4-C741-BAF2-6C34B31B832A}"/>
              </a:ext>
            </a:extLst>
          </p:cNvPr>
          <p:cNvSpPr/>
          <p:nvPr/>
        </p:nvSpPr>
        <p:spPr>
          <a:xfrm>
            <a:off x="4532633" y="1852247"/>
            <a:ext cx="3460884" cy="55192"/>
          </a:xfrm>
          <a:custGeom>
            <a:avLst/>
            <a:gdLst>
              <a:gd name="connsiteX0" fmla="*/ 0 w 4274353"/>
              <a:gd name="connsiteY0" fmla="*/ 0 h 6085"/>
              <a:gd name="connsiteX1" fmla="*/ 4274354 w 4274353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74353" h="6085">
                <a:moveTo>
                  <a:pt x="0" y="0"/>
                </a:moveTo>
                <a:lnTo>
                  <a:pt x="4274354" y="0"/>
                </a:lnTo>
              </a:path>
            </a:pathLst>
          </a:custGeom>
          <a:ln w="12161" cap="rnd">
            <a:solidFill>
              <a:srgbClr val="E3A06B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130" name="شكل حر: شكل 56">
            <a:extLst>
              <a:ext uri="{FF2B5EF4-FFF2-40B4-BE49-F238E27FC236}">
                <a16:creationId xmlns:a16="http://schemas.microsoft.com/office/drawing/2014/main" id="{7B282E83-EEA7-A046-A423-ECB23B40908B}"/>
              </a:ext>
            </a:extLst>
          </p:cNvPr>
          <p:cNvSpPr/>
          <p:nvPr/>
        </p:nvSpPr>
        <p:spPr>
          <a:xfrm>
            <a:off x="4532633" y="2176097"/>
            <a:ext cx="3447178" cy="55192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131" name="شكل حر: شكل 57">
            <a:extLst>
              <a:ext uri="{FF2B5EF4-FFF2-40B4-BE49-F238E27FC236}">
                <a16:creationId xmlns:a16="http://schemas.microsoft.com/office/drawing/2014/main" id="{B401BB3B-0F24-4C40-A33F-1CE4FE9F216E}"/>
              </a:ext>
            </a:extLst>
          </p:cNvPr>
          <p:cNvSpPr/>
          <p:nvPr/>
        </p:nvSpPr>
        <p:spPr>
          <a:xfrm>
            <a:off x="4532633" y="2395172"/>
            <a:ext cx="3447178" cy="55192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132" name="شكل حر: شكل 58">
            <a:extLst>
              <a:ext uri="{FF2B5EF4-FFF2-40B4-BE49-F238E27FC236}">
                <a16:creationId xmlns:a16="http://schemas.microsoft.com/office/drawing/2014/main" id="{E61B42BD-98A9-0D46-B3E5-8AB51DBE8EC0}"/>
              </a:ext>
            </a:extLst>
          </p:cNvPr>
          <p:cNvSpPr/>
          <p:nvPr/>
        </p:nvSpPr>
        <p:spPr>
          <a:xfrm>
            <a:off x="4532633" y="2615834"/>
            <a:ext cx="3447178" cy="55192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pic>
        <p:nvPicPr>
          <p:cNvPr id="146" name="صورة 145">
            <a:hlinkClick r:id="rId3" action="ppaction://hlinksldjump"/>
            <a:extLst>
              <a:ext uri="{FF2B5EF4-FFF2-40B4-BE49-F238E27FC236}">
                <a16:creationId xmlns:a16="http://schemas.microsoft.com/office/drawing/2014/main" id="{FD480EED-FEF2-EC4A-BEEC-EF52359A8F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101" y="778232"/>
            <a:ext cx="437903" cy="625665"/>
          </a:xfrm>
          <a:prstGeom prst="rect">
            <a:avLst/>
          </a:prstGeom>
          <a:effectLst>
            <a:glow rad="152400">
              <a:schemeClr val="accent1">
                <a:alpha val="0"/>
              </a:schemeClr>
            </a:glow>
            <a:softEdge rad="0"/>
          </a:effectLst>
        </p:spPr>
      </p:pic>
      <p:sp>
        <p:nvSpPr>
          <p:cNvPr id="111" name="مربع نص 110"/>
          <p:cNvSpPr txBox="1"/>
          <p:nvPr/>
        </p:nvSpPr>
        <p:spPr>
          <a:xfrm>
            <a:off x="1928794" y="1467137"/>
            <a:ext cx="1000132" cy="4616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ar-SA" sz="2400" b="1" dirty="0"/>
              <a:t>حل آخر</a:t>
            </a:r>
            <a:endParaRPr lang="ar-SA" sz="3600" b="1" spc="-100" baseline="30000" dirty="0"/>
          </a:p>
        </p:txBody>
      </p:sp>
      <p:grpSp>
        <p:nvGrpSpPr>
          <p:cNvPr id="25" name="مجموعة 24"/>
          <p:cNvGrpSpPr/>
          <p:nvPr/>
        </p:nvGrpSpPr>
        <p:grpSpPr>
          <a:xfrm>
            <a:off x="2285984" y="394844"/>
            <a:ext cx="6499760" cy="928694"/>
            <a:chOff x="2087934" y="500042"/>
            <a:chExt cx="6499760" cy="928694"/>
          </a:xfrm>
        </p:grpSpPr>
        <p:sp>
          <p:nvSpPr>
            <p:cNvPr id="26" name="مستطيل ذو زوايا قطرية مستديرة 25"/>
            <p:cNvSpPr/>
            <p:nvPr/>
          </p:nvSpPr>
          <p:spPr>
            <a:xfrm>
              <a:off x="2087934" y="587085"/>
              <a:ext cx="5055834" cy="724456"/>
            </a:xfrm>
            <a:prstGeom prst="round2DiagRect">
              <a:avLst>
                <a:gd name="adj1" fmla="val 32667"/>
                <a:gd name="adj2" fmla="val 0"/>
              </a:avLst>
            </a:prstGeom>
            <a:solidFill>
              <a:schemeClr val="accent4">
                <a:lumMod val="20000"/>
                <a:lumOff val="80000"/>
              </a:schemeClr>
            </a:solidFill>
            <a:scene3d>
              <a:camera prst="orthographicFront"/>
              <a:lightRig rig="threePt" dir="t"/>
            </a:scene3d>
            <a:sp3d>
              <a:bevelT prst="slop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27" name="مستطيل ذو زوايا قطرية مستديرة 26"/>
            <p:cNvSpPr/>
            <p:nvPr/>
          </p:nvSpPr>
          <p:spPr>
            <a:xfrm>
              <a:off x="7215206" y="500042"/>
              <a:ext cx="1372488" cy="928694"/>
            </a:xfrm>
            <a:prstGeom prst="round2DiagRect">
              <a:avLst>
                <a:gd name="adj1" fmla="val 32667"/>
                <a:gd name="adj2" fmla="val 0"/>
              </a:avLst>
            </a:prstGeom>
            <a:solidFill>
              <a:schemeClr val="accent4">
                <a:lumMod val="20000"/>
                <a:lumOff val="80000"/>
              </a:schemeClr>
            </a:solidFill>
            <a:scene3d>
              <a:camera prst="orthographicFront"/>
              <a:lightRig rig="threePt" dir="t"/>
            </a:scene3d>
            <a:sp3d>
              <a:bevelT prst="slop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grpSp>
          <p:nvGrpSpPr>
            <p:cNvPr id="28" name="مجموعة 33"/>
            <p:cNvGrpSpPr/>
            <p:nvPr/>
          </p:nvGrpSpPr>
          <p:grpSpPr>
            <a:xfrm>
              <a:off x="7243342" y="542246"/>
              <a:ext cx="1290637" cy="714380"/>
              <a:chOff x="3143240" y="1857364"/>
              <a:chExt cx="1362075" cy="714380"/>
            </a:xfrm>
            <a:scene3d>
              <a:camera prst="perspectiveFront" fov="2700000">
                <a:rot lat="20376000" lon="1938000" rev="20112001"/>
              </a:camera>
              <a:lightRig rig="soft" dir="t">
                <a:rot lat="0" lon="0" rev="0"/>
              </a:lightRig>
            </a:scene3d>
          </p:grpSpPr>
          <p:pic>
            <p:nvPicPr>
              <p:cNvPr id="29" name="Picture 2"/>
              <p:cNvPicPr>
                <a:picLocks noChangeAspect="1" noChangeArrowheads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>
                <a:off x="3143240" y="1857364"/>
                <a:ext cx="1362075" cy="71438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blurRad="127000" dist="38100" dir="2700000" algn="ctr">
                  <a:srgbClr val="000000">
                    <a:alpha val="45000"/>
                  </a:srgbClr>
                </a:outerShdw>
              </a:effectLst>
              <a:sp3d prstMaterial="translucentPowder">
                <a:bevelT w="203200" h="50800" prst="softRound"/>
              </a:sp3d>
            </p:spPr>
          </p:pic>
          <p:sp>
            <p:nvSpPr>
              <p:cNvPr id="30" name="مربع نص 29"/>
              <p:cNvSpPr txBox="1"/>
              <p:nvPr/>
            </p:nvSpPr>
            <p:spPr>
              <a:xfrm>
                <a:off x="3300184" y="1928802"/>
                <a:ext cx="1071570" cy="461665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  <a:effectLst>
                <a:outerShdw blurRad="127000" dist="38100" dir="2700000" algn="ctr">
                  <a:srgbClr val="000000">
                    <a:alpha val="45000"/>
                  </a:srgbClr>
                </a:outerShdw>
              </a:effectLst>
              <a:sp3d prstMaterial="translucentPowder">
                <a:bevelT w="203200" h="50800" prst="softRound"/>
              </a:sp3d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wrap="square" rtlCol="1">
                <a:spAutoFit/>
              </a:bodyPr>
              <a:lstStyle/>
              <a:p>
                <a:pPr algn="ctr"/>
                <a:r>
                  <a:rPr lang="ar-SA" sz="2400" b="1" dirty="0"/>
                  <a:t>مثال</a:t>
                </a:r>
                <a:endParaRPr lang="ar-SA" sz="2400" b="1" baseline="30000" dirty="0"/>
              </a:p>
            </p:txBody>
          </p:sp>
        </p:grpSp>
      </p:grpSp>
      <p:sp>
        <p:nvSpPr>
          <p:cNvPr id="33" name="مربع نص 32"/>
          <p:cNvSpPr txBox="1"/>
          <p:nvPr/>
        </p:nvSpPr>
        <p:spPr>
          <a:xfrm>
            <a:off x="875410" y="630004"/>
            <a:ext cx="5357850" cy="4616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ar-SA" sz="2400" b="1" dirty="0"/>
              <a:t>حلل كثيرة الحدود التالية :</a:t>
            </a:r>
            <a:endParaRPr lang="ar-SA" sz="2400" b="1" baseline="30000" dirty="0"/>
          </a:p>
        </p:txBody>
      </p:sp>
      <p:sp>
        <p:nvSpPr>
          <p:cNvPr id="45" name="مستطيل مستدير الزوايا 44"/>
          <p:cNvSpPr/>
          <p:nvPr/>
        </p:nvSpPr>
        <p:spPr>
          <a:xfrm>
            <a:off x="6570645" y="1517337"/>
            <a:ext cx="1714512" cy="1214446"/>
          </a:xfrm>
          <a:prstGeom prst="roundRect">
            <a:avLst/>
          </a:prstGeom>
          <a:solidFill>
            <a:srgbClr val="92D050">
              <a:alpha val="50000"/>
            </a:srgb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63" name="مربع نص 62"/>
          <p:cNvSpPr txBox="1"/>
          <p:nvPr/>
        </p:nvSpPr>
        <p:spPr>
          <a:xfrm>
            <a:off x="7085792" y="1531406"/>
            <a:ext cx="785818" cy="40011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000" b="1" dirty="0"/>
              <a:t>٤ ر</a:t>
            </a:r>
            <a:endParaRPr lang="ar-SA" sz="2000" b="1" baseline="30000" dirty="0"/>
          </a:p>
        </p:txBody>
      </p:sp>
      <p:sp>
        <p:nvSpPr>
          <p:cNvPr id="64" name="مستطيل مستدير الزوايا 63"/>
          <p:cNvSpPr/>
          <p:nvPr/>
        </p:nvSpPr>
        <p:spPr>
          <a:xfrm>
            <a:off x="4970788" y="1474036"/>
            <a:ext cx="1285884" cy="1214446"/>
          </a:xfrm>
          <a:prstGeom prst="roundRect">
            <a:avLst/>
          </a:prstGeom>
          <a:solidFill>
            <a:srgbClr val="92D050">
              <a:alpha val="50000"/>
            </a:srgb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65" name="مربع نص 64"/>
          <p:cNvSpPr txBox="1"/>
          <p:nvPr/>
        </p:nvSpPr>
        <p:spPr>
          <a:xfrm>
            <a:off x="5185102" y="1531406"/>
            <a:ext cx="785818" cy="40011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000" b="1" dirty="0"/>
              <a:t>٣</a:t>
            </a:r>
            <a:endParaRPr lang="ar-SA" sz="2000" b="1" baseline="30000" dirty="0"/>
          </a:p>
        </p:txBody>
      </p:sp>
      <p:sp>
        <p:nvSpPr>
          <p:cNvPr id="44" name="مربع نص 43"/>
          <p:cNvSpPr txBox="1"/>
          <p:nvPr/>
        </p:nvSpPr>
        <p:spPr>
          <a:xfrm>
            <a:off x="3865202" y="2172915"/>
            <a:ext cx="4350135" cy="40011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ar-SA" sz="2000" b="1" dirty="0"/>
              <a:t>٤ ك ر  +  ٨ </a:t>
            </a:r>
            <a:r>
              <a:rPr lang="ar-SA" sz="2000" b="1" dirty="0" err="1"/>
              <a:t>ر</a:t>
            </a:r>
            <a:r>
              <a:rPr lang="ar-SA" sz="2000" b="1" dirty="0"/>
              <a:t>        +  ٣ ك  +  ٦</a:t>
            </a:r>
            <a:endParaRPr lang="ar-SA" sz="3200" b="1" spc="-100" baseline="30000" dirty="0"/>
          </a:p>
        </p:txBody>
      </p:sp>
      <p:grpSp>
        <p:nvGrpSpPr>
          <p:cNvPr id="103" name="مجموعة 102"/>
          <p:cNvGrpSpPr/>
          <p:nvPr/>
        </p:nvGrpSpPr>
        <p:grpSpPr>
          <a:xfrm>
            <a:off x="1428728" y="1500174"/>
            <a:ext cx="2691895" cy="1150591"/>
            <a:chOff x="4215908" y="3565391"/>
            <a:chExt cx="2691895" cy="1150591"/>
          </a:xfrm>
          <a:solidFill>
            <a:srgbClr val="00B0F0"/>
          </a:solidFill>
        </p:grpSpPr>
        <p:sp>
          <p:nvSpPr>
            <p:cNvPr id="104" name="خماسي 103"/>
            <p:cNvSpPr/>
            <p:nvPr/>
          </p:nvSpPr>
          <p:spPr>
            <a:xfrm rot="16200000">
              <a:off x="5996970" y="3797565"/>
              <a:ext cx="1143008" cy="678659"/>
            </a:xfrm>
            <a:prstGeom prst="homePlate">
              <a:avLst>
                <a:gd name="adj" fmla="val 74874"/>
              </a:avLst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105" name="خماسي 104"/>
            <p:cNvSpPr/>
            <p:nvPr/>
          </p:nvSpPr>
          <p:spPr>
            <a:xfrm rot="16200000">
              <a:off x="3983734" y="3805148"/>
              <a:ext cx="1143008" cy="678659"/>
            </a:xfrm>
            <a:prstGeom prst="homePlate">
              <a:avLst>
                <a:gd name="adj" fmla="val 76947"/>
              </a:avLst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106" name="شبه منحرف 105"/>
            <p:cNvSpPr/>
            <p:nvPr/>
          </p:nvSpPr>
          <p:spPr>
            <a:xfrm rot="10800000">
              <a:off x="4557932" y="3571872"/>
              <a:ext cx="2000264" cy="500069"/>
            </a:xfrm>
            <a:prstGeom prst="trapezoid">
              <a:avLst>
                <a:gd name="adj" fmla="val 66729"/>
              </a:avLst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grpSp>
        <p:nvGrpSpPr>
          <p:cNvPr id="107" name="مجموعة 106"/>
          <p:cNvGrpSpPr/>
          <p:nvPr/>
        </p:nvGrpSpPr>
        <p:grpSpPr>
          <a:xfrm>
            <a:off x="714348" y="1500174"/>
            <a:ext cx="2357454" cy="1150591"/>
            <a:chOff x="4215908" y="3565391"/>
            <a:chExt cx="2691895" cy="1150591"/>
          </a:xfrm>
          <a:solidFill>
            <a:srgbClr val="00B0F0"/>
          </a:solidFill>
        </p:grpSpPr>
        <p:sp>
          <p:nvSpPr>
            <p:cNvPr id="108" name="خماسي 107"/>
            <p:cNvSpPr/>
            <p:nvPr/>
          </p:nvSpPr>
          <p:spPr>
            <a:xfrm rot="16200000">
              <a:off x="5996970" y="3797565"/>
              <a:ext cx="1143008" cy="678659"/>
            </a:xfrm>
            <a:prstGeom prst="homePlate">
              <a:avLst>
                <a:gd name="adj" fmla="val 74874"/>
              </a:avLst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109" name="خماسي 108"/>
            <p:cNvSpPr/>
            <p:nvPr/>
          </p:nvSpPr>
          <p:spPr>
            <a:xfrm rot="16200000">
              <a:off x="3983734" y="3805148"/>
              <a:ext cx="1143008" cy="678659"/>
            </a:xfrm>
            <a:prstGeom prst="homePlate">
              <a:avLst>
                <a:gd name="adj" fmla="val 76947"/>
              </a:avLst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110" name="شبه منحرف 109"/>
            <p:cNvSpPr/>
            <p:nvPr/>
          </p:nvSpPr>
          <p:spPr>
            <a:xfrm rot="10800000">
              <a:off x="4557932" y="3571872"/>
              <a:ext cx="2000264" cy="500069"/>
            </a:xfrm>
            <a:prstGeom prst="trapezoid">
              <a:avLst>
                <a:gd name="adj" fmla="val 66729"/>
              </a:avLst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sp>
        <p:nvSpPr>
          <p:cNvPr id="87" name="مربع نص 86"/>
          <p:cNvSpPr txBox="1"/>
          <p:nvPr/>
        </p:nvSpPr>
        <p:spPr>
          <a:xfrm>
            <a:off x="324395" y="2085301"/>
            <a:ext cx="4071966" cy="4616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ar-SA" sz="2400" b="1" dirty="0"/>
              <a:t>٤ ك </a:t>
            </a:r>
            <a:r>
              <a:rPr lang="ar-SA" sz="2400" b="1" dirty="0" err="1"/>
              <a:t>ر</a:t>
            </a:r>
            <a:r>
              <a:rPr lang="ar-SA" sz="2400" b="1" dirty="0"/>
              <a:t>    +  ٨ر     + ٣ك    +  ٦</a:t>
            </a:r>
            <a:endParaRPr lang="ar-SA" sz="3600" b="1" spc="-100" baseline="30000" dirty="0"/>
          </a:p>
        </p:txBody>
      </p:sp>
      <p:sp>
        <p:nvSpPr>
          <p:cNvPr id="84" name="مربع نص 83"/>
          <p:cNvSpPr txBox="1"/>
          <p:nvPr/>
        </p:nvSpPr>
        <p:spPr>
          <a:xfrm>
            <a:off x="2888563" y="1477158"/>
            <a:ext cx="785818" cy="4616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400" b="1" dirty="0"/>
              <a:t>ك</a:t>
            </a:r>
            <a:endParaRPr lang="ar-SA" sz="2400" b="1" baseline="30000" dirty="0"/>
          </a:p>
        </p:txBody>
      </p:sp>
      <p:sp>
        <p:nvSpPr>
          <p:cNvPr id="86" name="مربع نص 85"/>
          <p:cNvSpPr txBox="1"/>
          <p:nvPr/>
        </p:nvSpPr>
        <p:spPr>
          <a:xfrm>
            <a:off x="1500166" y="1478140"/>
            <a:ext cx="785818" cy="4616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400" b="1" dirty="0"/>
              <a:t>٢</a:t>
            </a:r>
            <a:endParaRPr lang="ar-SA" sz="2400" b="1" baseline="30000" dirty="0"/>
          </a:p>
        </p:txBody>
      </p:sp>
      <p:graphicFrame>
        <p:nvGraphicFramePr>
          <p:cNvPr id="102" name="جدول 101">
            <a:extLst>
              <a:ext uri="{FF2B5EF4-FFF2-40B4-BE49-F238E27FC236}">
                <a16:creationId xmlns:a16="http://schemas.microsoft.com/office/drawing/2014/main" id="{4D5C8326-F9F7-A746-ABC1-631F4E94A31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69162974"/>
              </p:ext>
            </p:extLst>
          </p:nvPr>
        </p:nvGraphicFramePr>
        <p:xfrm>
          <a:off x="4789995" y="3023896"/>
          <a:ext cx="3997236" cy="2510329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39972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14494"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>
                    <a:cell3D prstMaterial="dkEdge">
                      <a:bevel prst="cross"/>
                      <a:lightRig rig="flood" dir="t"/>
                    </a:cell3D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95835"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>
                    <a:cell3D prstMaterial="dkEdge">
                      <a:bevel prst="cross"/>
                      <a:lightRig rig="flood" dir="t"/>
                    </a:cell3D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33" name="شكل حر: شكل 59">
            <a:extLst>
              <a:ext uri="{FF2B5EF4-FFF2-40B4-BE49-F238E27FC236}">
                <a16:creationId xmlns:a16="http://schemas.microsoft.com/office/drawing/2014/main" id="{54BE9495-4313-7B45-9D08-6DD4FAE5C562}"/>
              </a:ext>
            </a:extLst>
          </p:cNvPr>
          <p:cNvSpPr/>
          <p:nvPr/>
        </p:nvSpPr>
        <p:spPr>
          <a:xfrm>
            <a:off x="4532633" y="2846022"/>
            <a:ext cx="3447178" cy="55192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134" name="شكل حر: شكل 60">
            <a:extLst>
              <a:ext uri="{FF2B5EF4-FFF2-40B4-BE49-F238E27FC236}">
                <a16:creationId xmlns:a16="http://schemas.microsoft.com/office/drawing/2014/main" id="{6DA2CC50-7FB3-AB40-ADB9-BB942E31DB7A}"/>
              </a:ext>
            </a:extLst>
          </p:cNvPr>
          <p:cNvSpPr/>
          <p:nvPr/>
        </p:nvSpPr>
        <p:spPr>
          <a:xfrm>
            <a:off x="4532633" y="3065060"/>
            <a:ext cx="3447178" cy="5681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135" name="شكل حر: شكل 61">
            <a:extLst>
              <a:ext uri="{FF2B5EF4-FFF2-40B4-BE49-F238E27FC236}">
                <a16:creationId xmlns:a16="http://schemas.microsoft.com/office/drawing/2014/main" id="{C522DE38-CE0E-BD4D-B520-D9B72597ECE2}"/>
              </a:ext>
            </a:extLst>
          </p:cNvPr>
          <p:cNvSpPr/>
          <p:nvPr/>
        </p:nvSpPr>
        <p:spPr>
          <a:xfrm>
            <a:off x="4848225" y="3240459"/>
            <a:ext cx="3447178" cy="55192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136" name="شكل حر: شكل 62">
            <a:extLst>
              <a:ext uri="{FF2B5EF4-FFF2-40B4-BE49-F238E27FC236}">
                <a16:creationId xmlns:a16="http://schemas.microsoft.com/office/drawing/2014/main" id="{9066088B-1AFD-C644-83A9-9BF672819700}"/>
              </a:ext>
            </a:extLst>
          </p:cNvPr>
          <p:cNvSpPr/>
          <p:nvPr/>
        </p:nvSpPr>
        <p:spPr>
          <a:xfrm>
            <a:off x="4848225" y="3459534"/>
            <a:ext cx="3447178" cy="55192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137" name="شكل حر: شكل 63">
            <a:extLst>
              <a:ext uri="{FF2B5EF4-FFF2-40B4-BE49-F238E27FC236}">
                <a16:creationId xmlns:a16="http://schemas.microsoft.com/office/drawing/2014/main" id="{E0B5A492-5524-1D47-BEF0-EFE702917B97}"/>
              </a:ext>
            </a:extLst>
          </p:cNvPr>
          <p:cNvSpPr/>
          <p:nvPr/>
        </p:nvSpPr>
        <p:spPr>
          <a:xfrm>
            <a:off x="4848225" y="3689685"/>
            <a:ext cx="3447178" cy="5681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138" name="شكل حر: شكل 64">
            <a:extLst>
              <a:ext uri="{FF2B5EF4-FFF2-40B4-BE49-F238E27FC236}">
                <a16:creationId xmlns:a16="http://schemas.microsoft.com/office/drawing/2014/main" id="{334046E4-64E2-F348-A73D-0DD73F26C9E3}"/>
              </a:ext>
            </a:extLst>
          </p:cNvPr>
          <p:cNvSpPr/>
          <p:nvPr/>
        </p:nvSpPr>
        <p:spPr>
          <a:xfrm>
            <a:off x="4848225" y="3910384"/>
            <a:ext cx="3447178" cy="55192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139" name="شكل حر: شكل 65">
            <a:extLst>
              <a:ext uri="{FF2B5EF4-FFF2-40B4-BE49-F238E27FC236}">
                <a16:creationId xmlns:a16="http://schemas.microsoft.com/office/drawing/2014/main" id="{04A7C758-7769-8347-AC65-98F55529A87D}"/>
              </a:ext>
            </a:extLst>
          </p:cNvPr>
          <p:cNvSpPr/>
          <p:nvPr/>
        </p:nvSpPr>
        <p:spPr>
          <a:xfrm>
            <a:off x="4848225" y="4129459"/>
            <a:ext cx="3447178" cy="55192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140" name="شكل حر: شكل 66">
            <a:extLst>
              <a:ext uri="{FF2B5EF4-FFF2-40B4-BE49-F238E27FC236}">
                <a16:creationId xmlns:a16="http://schemas.microsoft.com/office/drawing/2014/main" id="{E2219183-E679-444F-BCDE-6EE653274E53}"/>
              </a:ext>
            </a:extLst>
          </p:cNvPr>
          <p:cNvSpPr/>
          <p:nvPr/>
        </p:nvSpPr>
        <p:spPr>
          <a:xfrm>
            <a:off x="4848225" y="4350122"/>
            <a:ext cx="3447178" cy="55192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141" name="شكل حر: شكل 67">
            <a:extLst>
              <a:ext uri="{FF2B5EF4-FFF2-40B4-BE49-F238E27FC236}">
                <a16:creationId xmlns:a16="http://schemas.microsoft.com/office/drawing/2014/main" id="{F4B023B6-28AA-7241-A413-544A4EFCE8C1}"/>
              </a:ext>
            </a:extLst>
          </p:cNvPr>
          <p:cNvSpPr/>
          <p:nvPr/>
        </p:nvSpPr>
        <p:spPr>
          <a:xfrm>
            <a:off x="4848225" y="4580309"/>
            <a:ext cx="3447178" cy="55192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142" name="شكل حر: شكل 68">
            <a:extLst>
              <a:ext uri="{FF2B5EF4-FFF2-40B4-BE49-F238E27FC236}">
                <a16:creationId xmlns:a16="http://schemas.microsoft.com/office/drawing/2014/main" id="{BCEF1974-7802-6241-B8E2-9C4F1DEB7521}"/>
              </a:ext>
            </a:extLst>
          </p:cNvPr>
          <p:cNvSpPr/>
          <p:nvPr/>
        </p:nvSpPr>
        <p:spPr>
          <a:xfrm>
            <a:off x="4848225" y="4799348"/>
            <a:ext cx="3447178" cy="56816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144" name="مربع نص 105">
            <a:extLst>
              <a:ext uri="{FF2B5EF4-FFF2-40B4-BE49-F238E27FC236}">
                <a16:creationId xmlns:a16="http://schemas.microsoft.com/office/drawing/2014/main" id="{4AED8045-B586-0F44-B741-1186614A0E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56463" y="5130920"/>
            <a:ext cx="793262" cy="282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0"/>
              </a:spcBef>
              <a:buFontTx/>
              <a:buNone/>
            </a:pPr>
            <a:r>
              <a:rPr lang="ar-EG" altLang="ar-SA" sz="1200">
                <a:solidFill>
                  <a:srgbClr val="E3A06B"/>
                </a:solidFill>
                <a:ea typeface="AdvertisingLight"/>
                <a:cs typeface="AdvertisingLight"/>
              </a:rPr>
              <a:t>1</a:t>
            </a:r>
          </a:p>
        </p:txBody>
      </p:sp>
      <p:sp>
        <p:nvSpPr>
          <p:cNvPr id="76" name="مستطيل مستدير الزوايا 75"/>
          <p:cNvSpPr/>
          <p:nvPr/>
        </p:nvSpPr>
        <p:spPr>
          <a:xfrm>
            <a:off x="6843085" y="3283296"/>
            <a:ext cx="1372252" cy="572602"/>
          </a:xfrm>
          <a:prstGeom prst="roundRect">
            <a:avLst/>
          </a:prstGeom>
          <a:solidFill>
            <a:srgbClr val="92D050">
              <a:alpha val="50000"/>
            </a:srgb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77" name="مستطيل مستدير الزوايا 76"/>
          <p:cNvSpPr/>
          <p:nvPr/>
        </p:nvSpPr>
        <p:spPr>
          <a:xfrm>
            <a:off x="4944348" y="3282083"/>
            <a:ext cx="1443926" cy="572602"/>
          </a:xfrm>
          <a:prstGeom prst="roundRect">
            <a:avLst/>
          </a:prstGeom>
          <a:solidFill>
            <a:srgbClr val="92D050">
              <a:alpha val="50000"/>
            </a:srgb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67" name="مربع نص 66"/>
          <p:cNvSpPr txBox="1"/>
          <p:nvPr/>
        </p:nvSpPr>
        <p:spPr>
          <a:xfrm>
            <a:off x="4571798" y="3314332"/>
            <a:ext cx="4243018" cy="4616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ar-SA" sz="2400" b="1" dirty="0"/>
              <a:t>      (      +     )  +   (     +      )</a:t>
            </a:r>
            <a:endParaRPr lang="ar-SA" sz="3600" b="1" spc="-100" baseline="30000" dirty="0"/>
          </a:p>
        </p:txBody>
      </p:sp>
      <p:sp>
        <p:nvSpPr>
          <p:cNvPr id="74" name="مربع نص 73"/>
          <p:cNvSpPr txBox="1"/>
          <p:nvPr/>
        </p:nvSpPr>
        <p:spPr>
          <a:xfrm>
            <a:off x="5602457" y="3342181"/>
            <a:ext cx="785818" cy="4616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400" b="1" dirty="0"/>
              <a:t>ك</a:t>
            </a:r>
            <a:endParaRPr lang="ar-SA" sz="2400" b="1" baseline="30000" dirty="0"/>
          </a:p>
        </p:txBody>
      </p:sp>
      <p:sp>
        <p:nvSpPr>
          <p:cNvPr id="75" name="مربع نص 74"/>
          <p:cNvSpPr txBox="1"/>
          <p:nvPr/>
        </p:nvSpPr>
        <p:spPr>
          <a:xfrm>
            <a:off x="4910723" y="3334505"/>
            <a:ext cx="785818" cy="4616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400" b="1" dirty="0"/>
              <a:t>٢</a:t>
            </a:r>
            <a:endParaRPr lang="ar-SA" sz="2400" b="1" baseline="30000" dirty="0"/>
          </a:p>
        </p:txBody>
      </p:sp>
      <p:sp>
        <p:nvSpPr>
          <p:cNvPr id="78" name="مربع نص 77"/>
          <p:cNvSpPr txBox="1"/>
          <p:nvPr/>
        </p:nvSpPr>
        <p:spPr>
          <a:xfrm>
            <a:off x="4901054" y="4467533"/>
            <a:ext cx="2000264" cy="4616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ar-SA" sz="2400" b="1" dirty="0"/>
              <a:t>(        +        )</a:t>
            </a:r>
            <a:endParaRPr lang="ar-SA" sz="3600" b="1" spc="-100" baseline="30000" dirty="0"/>
          </a:p>
        </p:txBody>
      </p:sp>
      <p:sp>
        <p:nvSpPr>
          <p:cNvPr id="68" name="مربع نص 67"/>
          <p:cNvSpPr txBox="1"/>
          <p:nvPr/>
        </p:nvSpPr>
        <p:spPr>
          <a:xfrm>
            <a:off x="8057336" y="3348293"/>
            <a:ext cx="785818" cy="4616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400" b="1" dirty="0"/>
              <a:t>٤ ر</a:t>
            </a:r>
            <a:endParaRPr lang="ar-SA" sz="2400" b="1" baseline="30000" dirty="0"/>
          </a:p>
        </p:txBody>
      </p:sp>
      <p:sp>
        <p:nvSpPr>
          <p:cNvPr id="71" name="مربع نص 70"/>
          <p:cNvSpPr txBox="1"/>
          <p:nvPr/>
        </p:nvSpPr>
        <p:spPr>
          <a:xfrm>
            <a:off x="6101065" y="3314330"/>
            <a:ext cx="785818" cy="4616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400" b="1" dirty="0"/>
              <a:t>٣</a:t>
            </a:r>
            <a:endParaRPr lang="ar-SA" sz="2400" b="1" baseline="30000" dirty="0"/>
          </a:p>
        </p:txBody>
      </p:sp>
      <p:sp>
        <p:nvSpPr>
          <p:cNvPr id="79" name="مربع نص 78"/>
          <p:cNvSpPr txBox="1"/>
          <p:nvPr/>
        </p:nvSpPr>
        <p:spPr>
          <a:xfrm>
            <a:off x="5972624" y="4471336"/>
            <a:ext cx="785818" cy="4616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400" b="1" dirty="0"/>
              <a:t>٤ ر</a:t>
            </a:r>
            <a:endParaRPr lang="ar-SA" sz="2400" b="1" baseline="30000" dirty="0"/>
          </a:p>
        </p:txBody>
      </p:sp>
      <p:sp>
        <p:nvSpPr>
          <p:cNvPr id="80" name="مربع نص 79"/>
          <p:cNvSpPr txBox="1"/>
          <p:nvPr/>
        </p:nvSpPr>
        <p:spPr>
          <a:xfrm>
            <a:off x="5130534" y="4494571"/>
            <a:ext cx="785818" cy="4616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400" b="1" dirty="0"/>
              <a:t>٣</a:t>
            </a:r>
            <a:endParaRPr lang="ar-SA" sz="2400" b="1" baseline="30000" dirty="0"/>
          </a:p>
        </p:txBody>
      </p:sp>
      <p:sp>
        <p:nvSpPr>
          <p:cNvPr id="72" name="مربع نص 71"/>
          <p:cNvSpPr txBox="1"/>
          <p:nvPr/>
        </p:nvSpPr>
        <p:spPr>
          <a:xfrm>
            <a:off x="7393642" y="3368250"/>
            <a:ext cx="785818" cy="4616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400" b="1" dirty="0"/>
              <a:t>ك</a:t>
            </a:r>
            <a:endParaRPr lang="ar-SA" sz="2400" b="1" baseline="30000" dirty="0"/>
          </a:p>
        </p:txBody>
      </p:sp>
      <p:sp>
        <p:nvSpPr>
          <p:cNvPr id="73" name="مربع نص 72"/>
          <p:cNvSpPr txBox="1"/>
          <p:nvPr/>
        </p:nvSpPr>
        <p:spPr>
          <a:xfrm>
            <a:off x="6776404" y="3354678"/>
            <a:ext cx="785818" cy="4616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400" b="1" dirty="0"/>
              <a:t>٢</a:t>
            </a:r>
            <a:endParaRPr lang="ar-SA" sz="2400" b="1" baseline="30000" dirty="0"/>
          </a:p>
        </p:txBody>
      </p:sp>
      <p:sp>
        <p:nvSpPr>
          <p:cNvPr id="81" name="مربع نص 80"/>
          <p:cNvSpPr txBox="1"/>
          <p:nvPr/>
        </p:nvSpPr>
        <p:spPr>
          <a:xfrm>
            <a:off x="6715140" y="4467533"/>
            <a:ext cx="1857388" cy="4616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ar-SA" sz="2400" b="1" dirty="0"/>
              <a:t>(  ك   +   ٢  )</a:t>
            </a:r>
            <a:endParaRPr lang="ar-SA" sz="3600" b="1" spc="-100" baseline="30000" dirty="0"/>
          </a:p>
        </p:txBody>
      </p:sp>
      <p:sp>
        <p:nvSpPr>
          <p:cNvPr id="118" name="شكل حر: شكل 32">
            <a:extLst>
              <a:ext uri="{FF2B5EF4-FFF2-40B4-BE49-F238E27FC236}">
                <a16:creationId xmlns:a16="http://schemas.microsoft.com/office/drawing/2014/main" id="{57DE2ED3-7FC0-F84C-9E30-AB22E7238B6E}"/>
              </a:ext>
            </a:extLst>
          </p:cNvPr>
          <p:cNvSpPr/>
          <p:nvPr/>
        </p:nvSpPr>
        <p:spPr>
          <a:xfrm>
            <a:off x="1169988" y="3019760"/>
            <a:ext cx="3445464" cy="5681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119" name="شكل حر: شكل 33">
            <a:extLst>
              <a:ext uri="{FF2B5EF4-FFF2-40B4-BE49-F238E27FC236}">
                <a16:creationId xmlns:a16="http://schemas.microsoft.com/office/drawing/2014/main" id="{FABDCCDD-4A02-5547-90DA-1E1FB11BCF2E}"/>
              </a:ext>
            </a:extLst>
          </p:cNvPr>
          <p:cNvSpPr/>
          <p:nvPr/>
        </p:nvSpPr>
        <p:spPr>
          <a:xfrm>
            <a:off x="1169988" y="3240459"/>
            <a:ext cx="3445464" cy="55192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120" name="شكل حر: شكل 34">
            <a:extLst>
              <a:ext uri="{FF2B5EF4-FFF2-40B4-BE49-F238E27FC236}">
                <a16:creationId xmlns:a16="http://schemas.microsoft.com/office/drawing/2014/main" id="{2C5E8929-9C4E-ED42-BFDD-929E13CE6A8C}"/>
              </a:ext>
            </a:extLst>
          </p:cNvPr>
          <p:cNvSpPr/>
          <p:nvPr/>
        </p:nvSpPr>
        <p:spPr>
          <a:xfrm>
            <a:off x="1169988" y="3459534"/>
            <a:ext cx="3445464" cy="55192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121" name="شكل حر: شكل 35">
            <a:extLst>
              <a:ext uri="{FF2B5EF4-FFF2-40B4-BE49-F238E27FC236}">
                <a16:creationId xmlns:a16="http://schemas.microsoft.com/office/drawing/2014/main" id="{B74C3A84-18B2-EE4A-827C-F77CF90F5DE6}"/>
              </a:ext>
            </a:extLst>
          </p:cNvPr>
          <p:cNvSpPr/>
          <p:nvPr/>
        </p:nvSpPr>
        <p:spPr>
          <a:xfrm>
            <a:off x="1169988" y="3689685"/>
            <a:ext cx="3445464" cy="5681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122" name="شكل حر: شكل 36">
            <a:extLst>
              <a:ext uri="{FF2B5EF4-FFF2-40B4-BE49-F238E27FC236}">
                <a16:creationId xmlns:a16="http://schemas.microsoft.com/office/drawing/2014/main" id="{C386C0A7-C374-2440-BC19-B7FDA7246D23}"/>
              </a:ext>
            </a:extLst>
          </p:cNvPr>
          <p:cNvSpPr/>
          <p:nvPr/>
        </p:nvSpPr>
        <p:spPr>
          <a:xfrm>
            <a:off x="1169988" y="3910384"/>
            <a:ext cx="3445464" cy="55192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123" name="شكل حر: شكل 37">
            <a:extLst>
              <a:ext uri="{FF2B5EF4-FFF2-40B4-BE49-F238E27FC236}">
                <a16:creationId xmlns:a16="http://schemas.microsoft.com/office/drawing/2014/main" id="{8D543734-C523-D646-9AE8-9F57ED707591}"/>
              </a:ext>
            </a:extLst>
          </p:cNvPr>
          <p:cNvSpPr/>
          <p:nvPr/>
        </p:nvSpPr>
        <p:spPr>
          <a:xfrm>
            <a:off x="1169988" y="4129459"/>
            <a:ext cx="3445464" cy="55192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124" name="شكل حر: شكل 38">
            <a:extLst>
              <a:ext uri="{FF2B5EF4-FFF2-40B4-BE49-F238E27FC236}">
                <a16:creationId xmlns:a16="http://schemas.microsoft.com/office/drawing/2014/main" id="{57C2B4B5-41A1-D34E-905F-BD0F21EF70D0}"/>
              </a:ext>
            </a:extLst>
          </p:cNvPr>
          <p:cNvSpPr/>
          <p:nvPr/>
        </p:nvSpPr>
        <p:spPr>
          <a:xfrm>
            <a:off x="1169988" y="4350122"/>
            <a:ext cx="3445464" cy="55192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125" name="شكل حر: شكل 39">
            <a:extLst>
              <a:ext uri="{FF2B5EF4-FFF2-40B4-BE49-F238E27FC236}">
                <a16:creationId xmlns:a16="http://schemas.microsoft.com/office/drawing/2014/main" id="{E61BD5A0-06C0-C74A-BB7D-BC375C93DF9E}"/>
              </a:ext>
            </a:extLst>
          </p:cNvPr>
          <p:cNvSpPr/>
          <p:nvPr/>
        </p:nvSpPr>
        <p:spPr>
          <a:xfrm>
            <a:off x="1169988" y="4580309"/>
            <a:ext cx="3445464" cy="55192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126" name="شكل حر: شكل 40">
            <a:extLst>
              <a:ext uri="{FF2B5EF4-FFF2-40B4-BE49-F238E27FC236}">
                <a16:creationId xmlns:a16="http://schemas.microsoft.com/office/drawing/2014/main" id="{7A5C2C35-AAE7-084C-BAD1-8DC132FF625F}"/>
              </a:ext>
            </a:extLst>
          </p:cNvPr>
          <p:cNvSpPr/>
          <p:nvPr/>
        </p:nvSpPr>
        <p:spPr>
          <a:xfrm>
            <a:off x="1169988" y="4799348"/>
            <a:ext cx="3445464" cy="56816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127" name="شكل حر: شكل 41">
            <a:extLst>
              <a:ext uri="{FF2B5EF4-FFF2-40B4-BE49-F238E27FC236}">
                <a16:creationId xmlns:a16="http://schemas.microsoft.com/office/drawing/2014/main" id="{8D6D588C-768E-444E-9131-5123CFA3B935}"/>
              </a:ext>
            </a:extLst>
          </p:cNvPr>
          <p:cNvSpPr/>
          <p:nvPr/>
        </p:nvSpPr>
        <p:spPr>
          <a:xfrm>
            <a:off x="1169988" y="5067635"/>
            <a:ext cx="3459170" cy="56815"/>
          </a:xfrm>
          <a:custGeom>
            <a:avLst/>
            <a:gdLst>
              <a:gd name="connsiteX0" fmla="*/ 0 w 4274353"/>
              <a:gd name="connsiteY0" fmla="*/ 0 h 6085"/>
              <a:gd name="connsiteX1" fmla="*/ 4274354 w 4274353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74353" h="6085">
                <a:moveTo>
                  <a:pt x="0" y="0"/>
                </a:moveTo>
                <a:lnTo>
                  <a:pt x="4274354" y="0"/>
                </a:lnTo>
              </a:path>
            </a:pathLst>
          </a:custGeom>
          <a:ln w="12161" cap="rnd">
            <a:solidFill>
              <a:srgbClr val="E3A06B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94" name="مربع نص 93"/>
          <p:cNvSpPr txBox="1"/>
          <p:nvPr/>
        </p:nvSpPr>
        <p:spPr>
          <a:xfrm>
            <a:off x="3691906" y="3380028"/>
            <a:ext cx="785818" cy="4616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400" b="1" dirty="0"/>
              <a:t>ك</a:t>
            </a:r>
            <a:endParaRPr lang="ar-SA" sz="2400" b="1" baseline="30000" dirty="0"/>
          </a:p>
        </p:txBody>
      </p:sp>
      <p:graphicFrame>
        <p:nvGraphicFramePr>
          <p:cNvPr id="148" name="جدول 147">
            <a:extLst>
              <a:ext uri="{FF2B5EF4-FFF2-40B4-BE49-F238E27FC236}">
                <a16:creationId xmlns:a16="http://schemas.microsoft.com/office/drawing/2014/main" id="{D4D6FAA1-5AA4-AB46-98FB-DDD6F109EC8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46669299"/>
              </p:ext>
            </p:extLst>
          </p:nvPr>
        </p:nvGraphicFramePr>
        <p:xfrm>
          <a:off x="580841" y="3023896"/>
          <a:ext cx="3776868" cy="2510329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37768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37539"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>
                    <a:cell3D prstMaterial="dkEdge">
                      <a:bevel prst="cross"/>
                      <a:lightRig rig="flood" dir="t"/>
                    </a:cell3D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72790"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>
                    <a:cell3D prstMaterial="dkEdge">
                      <a:bevel prst="cross"/>
                      <a:lightRig rig="flood" dir="t"/>
                    </a:cell3D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45" name="مربع نص 106">
            <a:extLst>
              <a:ext uri="{FF2B5EF4-FFF2-40B4-BE49-F238E27FC236}">
                <a16:creationId xmlns:a16="http://schemas.microsoft.com/office/drawing/2014/main" id="{F2331E17-FFF5-AC4B-BB40-8A3C074D9C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38538" y="5132508"/>
            <a:ext cx="793262" cy="282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0"/>
              </a:spcBef>
              <a:buFontTx/>
              <a:buNone/>
            </a:pPr>
            <a:r>
              <a:rPr lang="ar-EG" altLang="ar-SA" sz="1200">
                <a:solidFill>
                  <a:srgbClr val="E3A06B"/>
                </a:solidFill>
                <a:ea typeface="AdvertisingLight"/>
                <a:cs typeface="AdvertisingLight"/>
              </a:rPr>
              <a:t>2</a:t>
            </a:r>
          </a:p>
        </p:txBody>
      </p:sp>
      <p:sp>
        <p:nvSpPr>
          <p:cNvPr id="88" name="مستطيل مستدير الزوايا 87"/>
          <p:cNvSpPr/>
          <p:nvPr/>
        </p:nvSpPr>
        <p:spPr>
          <a:xfrm>
            <a:off x="2486230" y="3262992"/>
            <a:ext cx="1443926" cy="572602"/>
          </a:xfrm>
          <a:prstGeom prst="roundRect">
            <a:avLst/>
          </a:prstGeom>
          <a:solidFill>
            <a:srgbClr val="92D050">
              <a:alpha val="50000"/>
            </a:srgb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89" name="مستطيل مستدير الزوايا 88"/>
          <p:cNvSpPr/>
          <p:nvPr/>
        </p:nvSpPr>
        <p:spPr>
          <a:xfrm>
            <a:off x="762521" y="3295201"/>
            <a:ext cx="1255586" cy="572602"/>
          </a:xfrm>
          <a:prstGeom prst="roundRect">
            <a:avLst/>
          </a:prstGeom>
          <a:solidFill>
            <a:srgbClr val="92D050">
              <a:alpha val="50000"/>
            </a:srgb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90" name="مربع نص 89"/>
          <p:cNvSpPr txBox="1"/>
          <p:nvPr/>
        </p:nvSpPr>
        <p:spPr>
          <a:xfrm>
            <a:off x="210392" y="3371726"/>
            <a:ext cx="3915160" cy="40011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ar-SA" sz="2000" b="1" dirty="0"/>
              <a:t>    (      +     )  +      (      +      )</a:t>
            </a:r>
            <a:endParaRPr lang="ar-SA" sz="3200" b="1" spc="-100" baseline="30000" dirty="0"/>
          </a:p>
        </p:txBody>
      </p:sp>
      <p:sp>
        <p:nvSpPr>
          <p:cNvPr id="91" name="مربع نص 90"/>
          <p:cNvSpPr txBox="1"/>
          <p:nvPr/>
        </p:nvSpPr>
        <p:spPr>
          <a:xfrm>
            <a:off x="1252418" y="3349039"/>
            <a:ext cx="785818" cy="4616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400" b="1" dirty="0"/>
              <a:t>٤ ر</a:t>
            </a:r>
            <a:endParaRPr lang="ar-SA" sz="2400" b="1" baseline="30000" dirty="0"/>
          </a:p>
        </p:txBody>
      </p:sp>
      <p:sp>
        <p:nvSpPr>
          <p:cNvPr id="92" name="مربع نص 91"/>
          <p:cNvSpPr txBox="1"/>
          <p:nvPr/>
        </p:nvSpPr>
        <p:spPr>
          <a:xfrm>
            <a:off x="709451" y="3359215"/>
            <a:ext cx="785818" cy="4616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400" b="1" dirty="0"/>
              <a:t>٣</a:t>
            </a:r>
            <a:endParaRPr lang="ar-SA" sz="2400" b="1" baseline="30000" dirty="0"/>
          </a:p>
        </p:txBody>
      </p:sp>
      <p:sp>
        <p:nvSpPr>
          <p:cNvPr id="93" name="مربع نص 92"/>
          <p:cNvSpPr txBox="1"/>
          <p:nvPr/>
        </p:nvSpPr>
        <p:spPr>
          <a:xfrm>
            <a:off x="443762" y="4459567"/>
            <a:ext cx="2000264" cy="4616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ar-SA" sz="2400" b="1" dirty="0"/>
              <a:t>(        +        )</a:t>
            </a:r>
            <a:endParaRPr lang="ar-SA" sz="3600" b="1" spc="-100" baseline="30000" dirty="0"/>
          </a:p>
        </p:txBody>
      </p:sp>
      <p:sp>
        <p:nvSpPr>
          <p:cNvPr id="95" name="مربع نص 94"/>
          <p:cNvSpPr txBox="1"/>
          <p:nvPr/>
        </p:nvSpPr>
        <p:spPr>
          <a:xfrm>
            <a:off x="1731046" y="3423204"/>
            <a:ext cx="785818" cy="4616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400" b="1" dirty="0"/>
              <a:t>٢</a:t>
            </a:r>
            <a:endParaRPr lang="ar-SA" sz="2400" b="1" baseline="30000" dirty="0"/>
          </a:p>
        </p:txBody>
      </p:sp>
      <p:sp>
        <p:nvSpPr>
          <p:cNvPr id="96" name="مربع نص 95"/>
          <p:cNvSpPr txBox="1"/>
          <p:nvPr/>
        </p:nvSpPr>
        <p:spPr>
          <a:xfrm>
            <a:off x="1515332" y="4463370"/>
            <a:ext cx="785818" cy="4616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400" b="1" dirty="0"/>
              <a:t>ك</a:t>
            </a:r>
            <a:endParaRPr lang="ar-SA" sz="2400" b="1" baseline="30000" dirty="0"/>
          </a:p>
        </p:txBody>
      </p:sp>
      <p:sp>
        <p:nvSpPr>
          <p:cNvPr id="97" name="مربع نص 96"/>
          <p:cNvSpPr txBox="1"/>
          <p:nvPr/>
        </p:nvSpPr>
        <p:spPr>
          <a:xfrm>
            <a:off x="673242" y="4486605"/>
            <a:ext cx="785818" cy="4616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400" b="1" dirty="0"/>
              <a:t>٢</a:t>
            </a:r>
            <a:endParaRPr lang="ar-SA" sz="2400" b="1" baseline="30000" dirty="0"/>
          </a:p>
        </p:txBody>
      </p:sp>
      <p:sp>
        <p:nvSpPr>
          <p:cNvPr id="98" name="مربع نص 97"/>
          <p:cNvSpPr txBox="1"/>
          <p:nvPr/>
        </p:nvSpPr>
        <p:spPr>
          <a:xfrm>
            <a:off x="3116202" y="3315461"/>
            <a:ext cx="785818" cy="4616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400" b="1" dirty="0"/>
              <a:t>٤ ر</a:t>
            </a:r>
            <a:endParaRPr lang="ar-SA" sz="2400" b="1" baseline="30000" dirty="0"/>
          </a:p>
        </p:txBody>
      </p:sp>
      <p:sp>
        <p:nvSpPr>
          <p:cNvPr id="99" name="مربع نص 98"/>
          <p:cNvSpPr txBox="1"/>
          <p:nvPr/>
        </p:nvSpPr>
        <p:spPr>
          <a:xfrm>
            <a:off x="2458094" y="3314363"/>
            <a:ext cx="785818" cy="4616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400" b="1" dirty="0"/>
              <a:t>٣</a:t>
            </a:r>
            <a:endParaRPr lang="ar-SA" sz="2400" b="1" baseline="30000" dirty="0"/>
          </a:p>
        </p:txBody>
      </p:sp>
      <p:sp>
        <p:nvSpPr>
          <p:cNvPr id="100" name="مربع نص 99"/>
          <p:cNvSpPr txBox="1"/>
          <p:nvPr/>
        </p:nvSpPr>
        <p:spPr>
          <a:xfrm>
            <a:off x="2257848" y="4459567"/>
            <a:ext cx="1857388" cy="4616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ar-SA" sz="2400" b="1" dirty="0"/>
              <a:t>(  ٤ ر  +   ٣ )</a:t>
            </a:r>
            <a:endParaRPr lang="ar-SA" sz="3600" b="1" spc="-100" baseline="30000" dirty="0"/>
          </a:p>
        </p:txBody>
      </p:sp>
      <p:pic>
        <p:nvPicPr>
          <p:cNvPr id="149" name="صورة 148">
            <a:extLst>
              <a:ext uri="{FF2B5EF4-FFF2-40B4-BE49-F238E27FC236}">
                <a16:creationId xmlns:a16="http://schemas.microsoft.com/office/drawing/2014/main" id="{5ECC6130-A632-6849-8ED4-FA055D6591F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alphaModFix amt="50000"/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GlowEdges/>
                    </a14:imgEffect>
                  </a14:imgLayer>
                </a14:imgProps>
              </a:ext>
            </a:extLst>
          </a:blip>
          <a:srcRect b="25551"/>
          <a:stretch/>
        </p:blipFill>
        <p:spPr>
          <a:xfrm>
            <a:off x="7730976" y="5735947"/>
            <a:ext cx="1433033" cy="1016116"/>
          </a:xfrm>
          <a:prstGeom prst="rect">
            <a:avLst/>
          </a:prstGeom>
          <a:ln>
            <a:noFill/>
          </a:ln>
        </p:spPr>
      </p:pic>
      <p:sp>
        <p:nvSpPr>
          <p:cNvPr id="2" name="عنصر نائب لرقم الشريحة 1">
            <a:extLst>
              <a:ext uri="{FF2B5EF4-FFF2-40B4-BE49-F238E27FC236}">
                <a16:creationId xmlns:a16="http://schemas.microsoft.com/office/drawing/2014/main" id="{7E485733-E903-3A99-9F37-FB627BB140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327C1-2275-4E9A-BB1F-123345649A01}" type="slidenum">
              <a:rPr lang="ar-SA" smtClean="0"/>
              <a:pPr/>
              <a:t>319</a:t>
            </a:fld>
            <a:endParaRPr lang="ar-SA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1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6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800" decel="100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800" decel="100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800" decel="100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800" decel="100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800" decel="100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800" decel="100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800" decel="100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800" decel="100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800" decel="100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800" decel="100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800" decel="100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800" decel="100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800" decel="100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800" decel="100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800" decel="100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800" decel="100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800" decel="100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800" decel="100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800" decel="100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800" decel="100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800" decel="100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800" decel="100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800" decel="100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800" decel="100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800" decel="100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800" decel="100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800" decel="100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800" decel="100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800" decel="100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800" decel="100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800" decel="100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800" decel="100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1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4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1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800" decel="100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7" dur="800" decel="100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800" decel="100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800" decel="100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800" decel="100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7" dur="800" decel="100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800" decel="100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800" decel="100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800" decel="100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7" dur="800" decel="100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800" decel="100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800" decel="100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800" decel="100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7" dur="800" decel="100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800" decel="100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800" decel="100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6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88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3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5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0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800" decel="100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6" dur="800" decel="100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800" decel="100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800" decel="100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5" dur="800" decel="100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6" dur="800" decel="100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800" decel="100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800" decel="100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1" fill="hold">
                      <p:stCondLst>
                        <p:cond delay="indefinite"/>
                      </p:stCondLst>
                      <p:childTnLst>
                        <p:par>
                          <p:cTn id="222" fill="hold">
                            <p:stCondLst>
                              <p:cond delay="0"/>
                            </p:stCondLst>
                            <p:childTnLst>
                              <p:par>
                                <p:cTn id="223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5" dur="800" decel="100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6" dur="800" decel="100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800" decel="100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8" dur="800" decel="100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800" decel="100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6" dur="800" decel="100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7" dur="800" decel="100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800" decel="100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1" fill="hold">
                      <p:stCondLst>
                        <p:cond delay="indefinite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244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6" presetID="18" presetClass="exit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247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9" fill="hold">
                      <p:stCondLst>
                        <p:cond delay="indefinite"/>
                      </p:stCondLst>
                      <p:childTnLst>
                        <p:par>
                          <p:cTn id="250" fill="hold">
                            <p:stCondLst>
                              <p:cond delay="0"/>
                            </p:stCondLst>
                            <p:childTnLst>
                              <p:par>
                                <p:cTn id="25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3" dur="1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4" fill="hold">
                      <p:stCondLst>
                        <p:cond delay="indefinite"/>
                      </p:stCondLst>
                      <p:childTnLst>
                        <p:par>
                          <p:cTn id="255" fill="hold">
                            <p:stCondLst>
                              <p:cond delay="0"/>
                            </p:stCondLst>
                            <p:childTnLst>
                              <p:par>
                                <p:cTn id="256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8" dur="800" decel="100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9" dur="800" decel="100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0" dur="800" decel="100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1" dur="800" decel="100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4" fill="hold">
                      <p:stCondLst>
                        <p:cond delay="indefinite"/>
                      </p:stCondLst>
                      <p:childTnLst>
                        <p:par>
                          <p:cTn id="265" fill="hold">
                            <p:stCondLst>
                              <p:cond delay="0"/>
                            </p:stCondLst>
                            <p:childTnLst>
                              <p:par>
                                <p:cTn id="266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8" dur="800" decel="100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9" dur="800" decel="100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0" dur="800" decel="100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1" dur="800" decel="100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4" fill="hold">
                      <p:stCondLst>
                        <p:cond delay="indefinite"/>
                      </p:stCondLst>
                      <p:childTnLst>
                        <p:par>
                          <p:cTn id="275" fill="hold">
                            <p:stCondLst>
                              <p:cond delay="0"/>
                            </p:stCondLst>
                            <p:childTnLst>
                              <p:par>
                                <p:cTn id="276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8" dur="800" decel="100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9" dur="800" decel="100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0" dur="800" decel="100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1" dur="800" decel="100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4" fill="hold">
                      <p:stCondLst>
                        <p:cond delay="indefinite"/>
                      </p:stCondLst>
                      <p:childTnLst>
                        <p:par>
                          <p:cTn id="285" fill="hold">
                            <p:stCondLst>
                              <p:cond delay="0"/>
                            </p:stCondLst>
                            <p:childTnLst>
                              <p:par>
                                <p:cTn id="286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8" dur="800" decel="100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9" dur="800" decel="100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0" dur="800" decel="100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1" dur="800" decel="100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4" fill="hold">
                      <p:stCondLst>
                        <p:cond delay="indefinite"/>
                      </p:stCondLst>
                      <p:childTnLst>
                        <p:par>
                          <p:cTn id="295" fill="hold">
                            <p:stCondLst>
                              <p:cond delay="0"/>
                            </p:stCondLst>
                            <p:childTnLst>
                              <p:par>
                                <p:cTn id="296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297" dur="1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9" presetID="18" presetClass="exit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300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2" fill="hold">
                      <p:stCondLst>
                        <p:cond delay="indefinite"/>
                      </p:stCondLst>
                      <p:childTnLst>
                        <p:par>
                          <p:cTn id="303" fill="hold">
                            <p:stCondLst>
                              <p:cond delay="0"/>
                            </p:stCondLst>
                            <p:childTnLst>
                              <p:par>
                                <p:cTn id="304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06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7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09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0" fill="hold">
                      <p:stCondLst>
                        <p:cond delay="indefinite"/>
                      </p:stCondLst>
                      <p:childTnLst>
                        <p:par>
                          <p:cTn id="311" fill="hold">
                            <p:stCondLst>
                              <p:cond delay="0"/>
                            </p:stCondLst>
                            <p:childTnLst>
                              <p:par>
                                <p:cTn id="3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4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5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16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7" fill="hold">
                      <p:stCondLst>
                        <p:cond delay="indefinite"/>
                      </p:stCondLst>
                      <p:childTnLst>
                        <p:par>
                          <p:cTn id="318" fill="hold">
                            <p:stCondLst>
                              <p:cond delay="0"/>
                            </p:stCondLst>
                            <p:childTnLst>
                              <p:par>
                                <p:cTn id="319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1" dur="800" decel="100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2" dur="800" decel="100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3" dur="800" decel="100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4" dur="800" decel="100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7" fill="hold">
                      <p:stCondLst>
                        <p:cond delay="indefinite"/>
                      </p:stCondLst>
                      <p:childTnLst>
                        <p:par>
                          <p:cTn id="328" fill="hold">
                            <p:stCondLst>
                              <p:cond delay="0"/>
                            </p:stCondLst>
                            <p:childTnLst>
                              <p:par>
                                <p:cTn id="329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1" dur="800" decel="100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2" dur="800" decel="100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3" dur="800" decel="100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4" dur="800" decel="100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7" fill="hold">
                      <p:stCondLst>
                        <p:cond delay="indefinite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1" dur="800" decel="100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2" dur="800" decel="100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3" dur="800" decel="100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4" dur="800" decel="100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" grpId="0"/>
      <p:bldP spid="33" grpId="0"/>
      <p:bldP spid="45" grpId="0" animBg="1"/>
      <p:bldP spid="63" grpId="0"/>
      <p:bldP spid="64" grpId="0" animBg="1"/>
      <p:bldP spid="65" grpId="0"/>
      <p:bldP spid="44" grpId="0"/>
      <p:bldP spid="87" grpId="0"/>
      <p:bldP spid="84" grpId="0"/>
      <p:bldP spid="84" grpId="1"/>
      <p:bldP spid="86" grpId="0"/>
      <p:bldP spid="86" grpId="1"/>
      <p:bldP spid="76" grpId="0" animBg="1"/>
      <p:bldP spid="77" grpId="0" animBg="1"/>
      <p:bldP spid="67" grpId="0"/>
      <p:bldP spid="75" grpId="0"/>
      <p:bldP spid="78" grpId="0"/>
      <p:bldP spid="68" grpId="0"/>
      <p:bldP spid="71" grpId="0"/>
      <p:bldP spid="79" grpId="0"/>
      <p:bldP spid="80" grpId="0"/>
      <p:bldP spid="72" grpId="0"/>
      <p:bldP spid="73" grpId="0"/>
      <p:bldP spid="81" grpId="0"/>
      <p:bldP spid="94" grpId="0"/>
      <p:bldP spid="88" grpId="0" animBg="1"/>
      <p:bldP spid="89" grpId="0" animBg="1"/>
      <p:bldP spid="90" grpId="0"/>
      <p:bldP spid="91" grpId="0"/>
      <p:bldP spid="92" grpId="0"/>
      <p:bldP spid="93" grpId="0"/>
      <p:bldP spid="95" grpId="0"/>
      <p:bldP spid="96" grpId="0"/>
      <p:bldP spid="97" grpId="0"/>
      <p:bldP spid="98" grpId="0"/>
      <p:bldP spid="99" grpId="0"/>
      <p:bldP spid="10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صورة 55">
            <a:extLst>
              <a:ext uri="{FF2B5EF4-FFF2-40B4-BE49-F238E27FC236}">
                <a16:creationId xmlns:a16="http://schemas.microsoft.com/office/drawing/2014/main" id="{2B6348B1-A62D-D849-BAB4-D4C2892910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3743" y="555599"/>
            <a:ext cx="3955286" cy="5784953"/>
          </a:xfrm>
          <a:custGeom>
            <a:avLst/>
            <a:gdLst>
              <a:gd name="connsiteX0" fmla="*/ 856 w 4953338"/>
              <a:gd name="connsiteY0" fmla="*/ 117 h 5373215"/>
              <a:gd name="connsiteX1" fmla="*/ 4954194 w 4953338"/>
              <a:gd name="connsiteY1" fmla="*/ 117 h 5373215"/>
              <a:gd name="connsiteX2" fmla="*/ 4954194 w 4953338"/>
              <a:gd name="connsiteY2" fmla="*/ 5373333 h 5373215"/>
              <a:gd name="connsiteX3" fmla="*/ 856 w 4953338"/>
              <a:gd name="connsiteY3" fmla="*/ 5373333 h 5373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53338" h="5373215">
                <a:moveTo>
                  <a:pt x="856" y="117"/>
                </a:moveTo>
                <a:lnTo>
                  <a:pt x="4954194" y="117"/>
                </a:lnTo>
                <a:lnTo>
                  <a:pt x="4954194" y="5373333"/>
                </a:lnTo>
                <a:lnTo>
                  <a:pt x="856" y="5373333"/>
                </a:lnTo>
                <a:close/>
              </a:path>
            </a:pathLst>
          </a:custGeom>
        </p:spPr>
      </p:pic>
      <p:sp>
        <p:nvSpPr>
          <p:cNvPr id="60" name="شكل حر: شكل 53">
            <a:extLst>
              <a:ext uri="{FF2B5EF4-FFF2-40B4-BE49-F238E27FC236}">
                <a16:creationId xmlns:a16="http://schemas.microsoft.com/office/drawing/2014/main" id="{21DC1409-BEA5-0E40-A784-684FFDA04094}"/>
              </a:ext>
            </a:extLst>
          </p:cNvPr>
          <p:cNvSpPr/>
          <p:nvPr/>
        </p:nvSpPr>
        <p:spPr>
          <a:xfrm>
            <a:off x="4572000" y="595313"/>
            <a:ext cx="3894170" cy="5703887"/>
          </a:xfrm>
          <a:custGeom>
            <a:avLst/>
            <a:gdLst>
              <a:gd name="connsiteX0" fmla="*/ 4877517 w 4877638"/>
              <a:gd name="connsiteY0" fmla="*/ 5057176 h 5298733"/>
              <a:gd name="connsiteX1" fmla="*/ 4564555 w 4877638"/>
              <a:gd name="connsiteY1" fmla="*/ 5298757 h 5298733"/>
              <a:gd name="connsiteX2" fmla="*/ 312778 w 4877638"/>
              <a:gd name="connsiteY2" fmla="*/ 5298757 h 5298733"/>
              <a:gd name="connsiteX3" fmla="*/ -122 w 4877638"/>
              <a:gd name="connsiteY3" fmla="*/ 5057176 h 5298733"/>
              <a:gd name="connsiteX4" fmla="*/ -122 w 4877638"/>
              <a:gd name="connsiteY4" fmla="*/ 241606 h 5298733"/>
              <a:gd name="connsiteX5" fmla="*/ 312778 w 4877638"/>
              <a:gd name="connsiteY5" fmla="*/ 24 h 5298733"/>
              <a:gd name="connsiteX6" fmla="*/ 4564373 w 4877638"/>
              <a:gd name="connsiteY6" fmla="*/ 24 h 5298733"/>
              <a:gd name="connsiteX7" fmla="*/ 4877334 w 4877638"/>
              <a:gd name="connsiteY7" fmla="*/ 241606 h 52987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77638" h="5298733">
                <a:moveTo>
                  <a:pt x="4877517" y="5057176"/>
                </a:moveTo>
                <a:cubicBezTo>
                  <a:pt x="4877517" y="5190563"/>
                  <a:pt x="4737558" y="5298757"/>
                  <a:pt x="4564555" y="5298757"/>
                </a:cubicBezTo>
                <a:lnTo>
                  <a:pt x="312778" y="5298757"/>
                </a:lnTo>
                <a:cubicBezTo>
                  <a:pt x="139959" y="5298757"/>
                  <a:pt x="-122" y="5190563"/>
                  <a:pt x="-122" y="5057176"/>
                </a:cubicBezTo>
                <a:lnTo>
                  <a:pt x="-122" y="241606"/>
                </a:lnTo>
                <a:cubicBezTo>
                  <a:pt x="-122" y="108158"/>
                  <a:pt x="139837" y="24"/>
                  <a:pt x="312778" y="24"/>
                </a:cubicBezTo>
                <a:lnTo>
                  <a:pt x="4564373" y="24"/>
                </a:lnTo>
                <a:cubicBezTo>
                  <a:pt x="4737192" y="24"/>
                  <a:pt x="4877334" y="108158"/>
                  <a:pt x="4877334" y="241606"/>
                </a:cubicBezTo>
                <a:close/>
              </a:path>
            </a:pathLst>
          </a:custGeom>
          <a:solidFill>
            <a:srgbClr val="FFFFFF"/>
          </a:solidFill>
          <a:ln w="6080" cap="flat">
            <a:noFill/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 dirty="0"/>
          </a:p>
        </p:txBody>
      </p:sp>
      <p:sp>
        <p:nvSpPr>
          <p:cNvPr id="61" name="شكل حر: شكل 6">
            <a:extLst>
              <a:ext uri="{FF2B5EF4-FFF2-40B4-BE49-F238E27FC236}">
                <a16:creationId xmlns:a16="http://schemas.microsoft.com/office/drawing/2014/main" id="{58DABDBB-A818-DD49-994A-E752506A208E}"/>
              </a:ext>
            </a:extLst>
          </p:cNvPr>
          <p:cNvSpPr/>
          <p:nvPr/>
        </p:nvSpPr>
        <p:spPr>
          <a:xfrm>
            <a:off x="285720" y="260351"/>
            <a:ext cx="8743572" cy="6296756"/>
          </a:xfrm>
          <a:custGeom>
            <a:avLst/>
            <a:gdLst>
              <a:gd name="connsiteX0" fmla="*/ 10138460 w 10466513"/>
              <a:gd name="connsiteY0" fmla="*/ 24 h 5745020"/>
              <a:gd name="connsiteX1" fmla="*/ 327808 w 10466513"/>
              <a:gd name="connsiteY1" fmla="*/ 24 h 5745020"/>
              <a:gd name="connsiteX2" fmla="*/ -122 w 10466513"/>
              <a:gd name="connsiteY2" fmla="*/ 250916 h 5745020"/>
              <a:gd name="connsiteX3" fmla="*/ -122 w 10466513"/>
              <a:gd name="connsiteY3" fmla="*/ 5482773 h 5745020"/>
              <a:gd name="connsiteX4" fmla="*/ 327808 w 10466513"/>
              <a:gd name="connsiteY4" fmla="*/ 5745044 h 5745020"/>
              <a:gd name="connsiteX5" fmla="*/ 10138460 w 10466513"/>
              <a:gd name="connsiteY5" fmla="*/ 5745044 h 5745020"/>
              <a:gd name="connsiteX6" fmla="*/ 10466391 w 10466513"/>
              <a:gd name="connsiteY6" fmla="*/ 5482773 h 5745020"/>
              <a:gd name="connsiteX7" fmla="*/ 10466391 w 10466513"/>
              <a:gd name="connsiteY7" fmla="*/ 250916 h 5745020"/>
              <a:gd name="connsiteX8" fmla="*/ 10138460 w 10466513"/>
              <a:gd name="connsiteY8" fmla="*/ 24 h 57450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66513" h="5745020">
                <a:moveTo>
                  <a:pt x="10138460" y="24"/>
                </a:moveTo>
                <a:lnTo>
                  <a:pt x="327808" y="24"/>
                </a:lnTo>
                <a:cubicBezTo>
                  <a:pt x="144219" y="24"/>
                  <a:pt x="-122" y="109192"/>
                  <a:pt x="-122" y="250916"/>
                </a:cubicBezTo>
                <a:lnTo>
                  <a:pt x="-122" y="5482773"/>
                </a:lnTo>
                <a:cubicBezTo>
                  <a:pt x="-122" y="5624436"/>
                  <a:pt x="144219" y="5745044"/>
                  <a:pt x="327808" y="5745044"/>
                </a:cubicBezTo>
                <a:lnTo>
                  <a:pt x="10138460" y="5745044"/>
                </a:lnTo>
                <a:cubicBezTo>
                  <a:pt x="10322051" y="5745044"/>
                  <a:pt x="10466391" y="5624436"/>
                  <a:pt x="10466391" y="5482773"/>
                </a:cubicBezTo>
                <a:lnTo>
                  <a:pt x="10466391" y="250916"/>
                </a:lnTo>
                <a:cubicBezTo>
                  <a:pt x="10466391" y="109192"/>
                  <a:pt x="10322051" y="24"/>
                  <a:pt x="10138460" y="24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6080" cap="flat">
            <a:noFill/>
            <a:prstDash val="solid"/>
            <a:miter/>
          </a:ln>
        </p:spPr>
        <p:txBody>
          <a:bodyPr rtlCol="1" anchor="ctr"/>
          <a:lstStyle/>
          <a:p>
            <a:pPr marL="0" algn="r" defTabSz="914400" rtl="1" eaLnBrk="1" latinLnBrk="0" hangingPunct="1">
              <a:defRPr/>
            </a:pPr>
            <a:endParaRPr lang="ar-EG" sz="1350"/>
          </a:p>
        </p:txBody>
      </p:sp>
      <p:sp>
        <p:nvSpPr>
          <p:cNvPr id="63" name="شكل حر: شكل 8">
            <a:extLst>
              <a:ext uri="{FF2B5EF4-FFF2-40B4-BE49-F238E27FC236}">
                <a16:creationId xmlns:a16="http://schemas.microsoft.com/office/drawing/2014/main" id="{311D1492-6BFC-D04E-B7FD-53A79E75362E}"/>
              </a:ext>
            </a:extLst>
          </p:cNvPr>
          <p:cNvSpPr/>
          <p:nvPr/>
        </p:nvSpPr>
        <p:spPr>
          <a:xfrm>
            <a:off x="393428" y="698500"/>
            <a:ext cx="4404030" cy="5662083"/>
          </a:xfrm>
          <a:custGeom>
            <a:avLst/>
            <a:gdLst>
              <a:gd name="connsiteX0" fmla="*/ 4877334 w 4877455"/>
              <a:gd name="connsiteY0" fmla="*/ 5057176 h 5298672"/>
              <a:gd name="connsiteX1" fmla="*/ 4564434 w 4877455"/>
              <a:gd name="connsiteY1" fmla="*/ 5298696 h 5298672"/>
              <a:gd name="connsiteX2" fmla="*/ 312839 w 4877455"/>
              <a:gd name="connsiteY2" fmla="*/ 5298696 h 5298672"/>
              <a:gd name="connsiteX3" fmla="*/ -122 w 4877455"/>
              <a:gd name="connsiteY3" fmla="*/ 5057176 h 5298672"/>
              <a:gd name="connsiteX4" fmla="*/ -122 w 4877455"/>
              <a:gd name="connsiteY4" fmla="*/ 241606 h 5298672"/>
              <a:gd name="connsiteX5" fmla="*/ 312839 w 4877455"/>
              <a:gd name="connsiteY5" fmla="*/ 24 h 5298672"/>
              <a:gd name="connsiteX6" fmla="*/ 4564434 w 4877455"/>
              <a:gd name="connsiteY6" fmla="*/ 24 h 5298672"/>
              <a:gd name="connsiteX7" fmla="*/ 4877334 w 4877455"/>
              <a:gd name="connsiteY7" fmla="*/ 241606 h 5298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77455" h="5298672">
                <a:moveTo>
                  <a:pt x="4877334" y="5057176"/>
                </a:moveTo>
                <a:cubicBezTo>
                  <a:pt x="4877334" y="5190563"/>
                  <a:pt x="4737375" y="5298696"/>
                  <a:pt x="4564434" y="5298696"/>
                </a:cubicBezTo>
                <a:lnTo>
                  <a:pt x="312839" y="5298696"/>
                </a:lnTo>
                <a:cubicBezTo>
                  <a:pt x="140020" y="5298696"/>
                  <a:pt x="-122" y="5190563"/>
                  <a:pt x="-122" y="5057176"/>
                </a:cubicBezTo>
                <a:lnTo>
                  <a:pt x="-122" y="241606"/>
                </a:lnTo>
                <a:cubicBezTo>
                  <a:pt x="-122" y="108158"/>
                  <a:pt x="139837" y="24"/>
                  <a:pt x="312839" y="24"/>
                </a:cubicBezTo>
                <a:lnTo>
                  <a:pt x="4564434" y="24"/>
                </a:lnTo>
                <a:cubicBezTo>
                  <a:pt x="4737253" y="24"/>
                  <a:pt x="4877334" y="108158"/>
                  <a:pt x="4877334" y="241606"/>
                </a:cubicBezTo>
                <a:close/>
              </a:path>
            </a:pathLst>
          </a:custGeom>
          <a:solidFill>
            <a:srgbClr val="FFFFFF"/>
          </a:solidFill>
          <a:ln w="6080" cap="flat">
            <a:noFill/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65" name="شكل حر: شكل 10">
            <a:extLst>
              <a:ext uri="{FF2B5EF4-FFF2-40B4-BE49-F238E27FC236}">
                <a16:creationId xmlns:a16="http://schemas.microsoft.com/office/drawing/2014/main" id="{E6CBDE32-F42F-8747-BF61-028DF8A36E26}"/>
              </a:ext>
            </a:extLst>
          </p:cNvPr>
          <p:cNvSpPr/>
          <p:nvPr/>
        </p:nvSpPr>
        <p:spPr>
          <a:xfrm>
            <a:off x="4573634" y="600720"/>
            <a:ext cx="4229089" cy="5739117"/>
          </a:xfrm>
          <a:custGeom>
            <a:avLst/>
            <a:gdLst>
              <a:gd name="connsiteX0" fmla="*/ 4877517 w 4877638"/>
              <a:gd name="connsiteY0" fmla="*/ 5057176 h 5298672"/>
              <a:gd name="connsiteX1" fmla="*/ 4564555 w 4877638"/>
              <a:gd name="connsiteY1" fmla="*/ 5298696 h 5298672"/>
              <a:gd name="connsiteX2" fmla="*/ 312778 w 4877638"/>
              <a:gd name="connsiteY2" fmla="*/ 5298696 h 5298672"/>
              <a:gd name="connsiteX3" fmla="*/ -122 w 4877638"/>
              <a:gd name="connsiteY3" fmla="*/ 5057176 h 5298672"/>
              <a:gd name="connsiteX4" fmla="*/ -122 w 4877638"/>
              <a:gd name="connsiteY4" fmla="*/ 241606 h 5298672"/>
              <a:gd name="connsiteX5" fmla="*/ 312778 w 4877638"/>
              <a:gd name="connsiteY5" fmla="*/ 24 h 5298672"/>
              <a:gd name="connsiteX6" fmla="*/ 4564373 w 4877638"/>
              <a:gd name="connsiteY6" fmla="*/ 24 h 5298672"/>
              <a:gd name="connsiteX7" fmla="*/ 4877334 w 4877638"/>
              <a:gd name="connsiteY7" fmla="*/ 241606 h 5298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77638" h="5298672">
                <a:moveTo>
                  <a:pt x="4877517" y="5057176"/>
                </a:moveTo>
                <a:cubicBezTo>
                  <a:pt x="4877517" y="5190563"/>
                  <a:pt x="4737558" y="5298696"/>
                  <a:pt x="4564555" y="5298696"/>
                </a:cubicBezTo>
                <a:lnTo>
                  <a:pt x="312778" y="5298696"/>
                </a:lnTo>
                <a:cubicBezTo>
                  <a:pt x="139959" y="5298696"/>
                  <a:pt x="-122" y="5190563"/>
                  <a:pt x="-122" y="5057176"/>
                </a:cubicBezTo>
                <a:lnTo>
                  <a:pt x="-122" y="241606"/>
                </a:lnTo>
                <a:cubicBezTo>
                  <a:pt x="-122" y="108158"/>
                  <a:pt x="139837" y="24"/>
                  <a:pt x="312778" y="24"/>
                </a:cubicBezTo>
                <a:lnTo>
                  <a:pt x="4564373" y="24"/>
                </a:lnTo>
                <a:cubicBezTo>
                  <a:pt x="4737192" y="24"/>
                  <a:pt x="4877334" y="108158"/>
                  <a:pt x="4877334" y="241606"/>
                </a:cubicBezTo>
                <a:close/>
              </a:path>
            </a:pathLst>
          </a:custGeom>
          <a:solidFill>
            <a:srgbClr val="FFFFFF"/>
          </a:solidFill>
          <a:ln w="6080" cap="flat">
            <a:noFill/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71" name="شكل حر: شكل 12">
            <a:extLst>
              <a:ext uri="{FF2B5EF4-FFF2-40B4-BE49-F238E27FC236}">
                <a16:creationId xmlns:a16="http://schemas.microsoft.com/office/drawing/2014/main" id="{5A701E8A-4AFA-144B-8EC7-A5B9E6F03810}"/>
              </a:ext>
            </a:extLst>
          </p:cNvPr>
          <p:cNvSpPr/>
          <p:nvPr/>
        </p:nvSpPr>
        <p:spPr>
          <a:xfrm>
            <a:off x="384065" y="560085"/>
            <a:ext cx="4363182" cy="5705475"/>
          </a:xfrm>
          <a:custGeom>
            <a:avLst/>
            <a:gdLst>
              <a:gd name="connsiteX0" fmla="*/ 4966239 w 4966360"/>
              <a:gd name="connsiteY0" fmla="*/ 5057175 h 5298732"/>
              <a:gd name="connsiteX1" fmla="*/ 4653339 w 4966360"/>
              <a:gd name="connsiteY1" fmla="*/ 5298757 h 5298732"/>
              <a:gd name="connsiteX2" fmla="*/ 312778 w 4966360"/>
              <a:gd name="connsiteY2" fmla="*/ 5298757 h 5298732"/>
              <a:gd name="connsiteX3" fmla="*/ -122 w 4966360"/>
              <a:gd name="connsiteY3" fmla="*/ 5057175 h 5298732"/>
              <a:gd name="connsiteX4" fmla="*/ -122 w 4966360"/>
              <a:gd name="connsiteY4" fmla="*/ 241606 h 5298732"/>
              <a:gd name="connsiteX5" fmla="*/ 312778 w 4966360"/>
              <a:gd name="connsiteY5" fmla="*/ 24 h 5298732"/>
              <a:gd name="connsiteX6" fmla="*/ 4653339 w 4966360"/>
              <a:gd name="connsiteY6" fmla="*/ 24 h 5298732"/>
              <a:gd name="connsiteX7" fmla="*/ 4966239 w 4966360"/>
              <a:gd name="connsiteY7" fmla="*/ 241606 h 5298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966360" h="5298732">
                <a:moveTo>
                  <a:pt x="4966239" y="5057175"/>
                </a:moveTo>
                <a:cubicBezTo>
                  <a:pt x="4966239" y="5190624"/>
                  <a:pt x="4826279" y="5298757"/>
                  <a:pt x="4653339" y="5298757"/>
                </a:cubicBezTo>
                <a:lnTo>
                  <a:pt x="312778" y="5298757"/>
                </a:lnTo>
                <a:cubicBezTo>
                  <a:pt x="139959" y="5298757"/>
                  <a:pt x="-122" y="5190624"/>
                  <a:pt x="-122" y="5057175"/>
                </a:cubicBezTo>
                <a:lnTo>
                  <a:pt x="-122" y="241606"/>
                </a:lnTo>
                <a:cubicBezTo>
                  <a:pt x="-122" y="108219"/>
                  <a:pt x="139837" y="24"/>
                  <a:pt x="312778" y="24"/>
                </a:cubicBezTo>
                <a:lnTo>
                  <a:pt x="4653339" y="24"/>
                </a:lnTo>
                <a:cubicBezTo>
                  <a:pt x="4826158" y="24"/>
                  <a:pt x="4966239" y="108219"/>
                  <a:pt x="4966239" y="241606"/>
                </a:cubicBezTo>
                <a:close/>
              </a:path>
            </a:pathLst>
          </a:custGeom>
          <a:solidFill>
            <a:srgbClr val="FFFFFF"/>
          </a:solidFill>
          <a:ln w="6080" cap="flat">
            <a:noFill/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96" name="شكل حر: شكل 14">
            <a:extLst>
              <a:ext uri="{FF2B5EF4-FFF2-40B4-BE49-F238E27FC236}">
                <a16:creationId xmlns:a16="http://schemas.microsoft.com/office/drawing/2014/main" id="{A07CF10E-A5BF-5047-ABEA-603058D2C9AD}"/>
              </a:ext>
            </a:extLst>
          </p:cNvPr>
          <p:cNvSpPr/>
          <p:nvPr/>
        </p:nvSpPr>
        <p:spPr>
          <a:xfrm>
            <a:off x="4581982" y="535568"/>
            <a:ext cx="4205958" cy="5791504"/>
          </a:xfrm>
          <a:custGeom>
            <a:avLst/>
            <a:gdLst>
              <a:gd name="connsiteX0" fmla="*/ 4981086 w 4981207"/>
              <a:gd name="connsiteY0" fmla="*/ 5057175 h 5298732"/>
              <a:gd name="connsiteX1" fmla="*/ 4668187 w 4981207"/>
              <a:gd name="connsiteY1" fmla="*/ 5298757 h 5298732"/>
              <a:gd name="connsiteX2" fmla="*/ 312839 w 4981207"/>
              <a:gd name="connsiteY2" fmla="*/ 5298757 h 5298732"/>
              <a:gd name="connsiteX3" fmla="*/ -122 w 4981207"/>
              <a:gd name="connsiteY3" fmla="*/ 5057175 h 5298732"/>
              <a:gd name="connsiteX4" fmla="*/ -122 w 4981207"/>
              <a:gd name="connsiteY4" fmla="*/ 241606 h 5298732"/>
              <a:gd name="connsiteX5" fmla="*/ 312839 w 4981207"/>
              <a:gd name="connsiteY5" fmla="*/ 24 h 5298732"/>
              <a:gd name="connsiteX6" fmla="*/ 4668187 w 4981207"/>
              <a:gd name="connsiteY6" fmla="*/ 24 h 5298732"/>
              <a:gd name="connsiteX7" fmla="*/ 4981086 w 4981207"/>
              <a:gd name="connsiteY7" fmla="*/ 241606 h 5298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981207" h="5298732">
                <a:moveTo>
                  <a:pt x="4981086" y="5057175"/>
                </a:moveTo>
                <a:cubicBezTo>
                  <a:pt x="4981086" y="5190624"/>
                  <a:pt x="4841127" y="5298757"/>
                  <a:pt x="4668187" y="5298757"/>
                </a:cubicBezTo>
                <a:lnTo>
                  <a:pt x="312839" y="5298757"/>
                </a:lnTo>
                <a:cubicBezTo>
                  <a:pt x="140020" y="5298757"/>
                  <a:pt x="-122" y="5190624"/>
                  <a:pt x="-122" y="5057175"/>
                </a:cubicBezTo>
                <a:lnTo>
                  <a:pt x="-122" y="241606"/>
                </a:lnTo>
                <a:cubicBezTo>
                  <a:pt x="-122" y="108219"/>
                  <a:pt x="139837" y="24"/>
                  <a:pt x="312839" y="24"/>
                </a:cubicBezTo>
                <a:lnTo>
                  <a:pt x="4668187" y="24"/>
                </a:lnTo>
                <a:cubicBezTo>
                  <a:pt x="4841006" y="24"/>
                  <a:pt x="4981086" y="108219"/>
                  <a:pt x="4981086" y="241606"/>
                </a:cubicBezTo>
                <a:close/>
              </a:path>
            </a:pathLst>
          </a:custGeom>
          <a:solidFill>
            <a:srgbClr val="FFFFFF"/>
          </a:solidFill>
          <a:ln w="6080" cap="flat">
            <a:noFill/>
            <a:prstDash val="solid"/>
            <a:miter/>
          </a:ln>
        </p:spPr>
        <p:txBody>
          <a:bodyPr rtlCol="1" anchor="ctr"/>
          <a:lstStyle/>
          <a:p>
            <a:pPr marL="0" algn="l" defTabSz="914400" rtl="0" eaLnBrk="1" latinLnBrk="0" hangingPunct="1">
              <a:defRPr/>
            </a:pPr>
            <a:endParaRPr lang="ar-EG" sz="1350"/>
          </a:p>
        </p:txBody>
      </p:sp>
      <p:sp>
        <p:nvSpPr>
          <p:cNvPr id="98" name="شكل حر: شكل 26">
            <a:extLst>
              <a:ext uri="{FF2B5EF4-FFF2-40B4-BE49-F238E27FC236}">
                <a16:creationId xmlns:a16="http://schemas.microsoft.com/office/drawing/2014/main" id="{5813C3E2-255C-DB44-9640-BD70CC0A45BA}"/>
              </a:ext>
            </a:extLst>
          </p:cNvPr>
          <p:cNvSpPr/>
          <p:nvPr/>
        </p:nvSpPr>
        <p:spPr>
          <a:xfrm>
            <a:off x="1018448" y="684594"/>
            <a:ext cx="4301457" cy="5658753"/>
          </a:xfrm>
          <a:custGeom>
            <a:avLst/>
            <a:gdLst>
              <a:gd name="connsiteX0" fmla="*/ 4877517 w 4877638"/>
              <a:gd name="connsiteY0" fmla="*/ 5057176 h 5298733"/>
              <a:gd name="connsiteX1" fmla="*/ 4564556 w 4877638"/>
              <a:gd name="connsiteY1" fmla="*/ 5298757 h 5298733"/>
              <a:gd name="connsiteX2" fmla="*/ 312778 w 4877638"/>
              <a:gd name="connsiteY2" fmla="*/ 5298757 h 5298733"/>
              <a:gd name="connsiteX3" fmla="*/ -122 w 4877638"/>
              <a:gd name="connsiteY3" fmla="*/ 5057176 h 5298733"/>
              <a:gd name="connsiteX4" fmla="*/ -122 w 4877638"/>
              <a:gd name="connsiteY4" fmla="*/ 241606 h 5298733"/>
              <a:gd name="connsiteX5" fmla="*/ 312778 w 4877638"/>
              <a:gd name="connsiteY5" fmla="*/ 24 h 5298733"/>
              <a:gd name="connsiteX6" fmla="*/ 4564373 w 4877638"/>
              <a:gd name="connsiteY6" fmla="*/ 24 h 5298733"/>
              <a:gd name="connsiteX7" fmla="*/ 4877334 w 4877638"/>
              <a:gd name="connsiteY7" fmla="*/ 241606 h 52987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77638" h="5298733">
                <a:moveTo>
                  <a:pt x="4877517" y="5057176"/>
                </a:moveTo>
                <a:cubicBezTo>
                  <a:pt x="4877517" y="5190563"/>
                  <a:pt x="4737558" y="5298757"/>
                  <a:pt x="4564556" y="5298757"/>
                </a:cubicBezTo>
                <a:lnTo>
                  <a:pt x="312778" y="5298757"/>
                </a:lnTo>
                <a:cubicBezTo>
                  <a:pt x="139959" y="5298757"/>
                  <a:pt x="-122" y="5190563"/>
                  <a:pt x="-122" y="5057176"/>
                </a:cubicBezTo>
                <a:lnTo>
                  <a:pt x="-122" y="241606"/>
                </a:lnTo>
                <a:cubicBezTo>
                  <a:pt x="-122" y="108158"/>
                  <a:pt x="139837" y="24"/>
                  <a:pt x="312778" y="24"/>
                </a:cubicBezTo>
                <a:lnTo>
                  <a:pt x="4564373" y="24"/>
                </a:lnTo>
                <a:cubicBezTo>
                  <a:pt x="4737192" y="24"/>
                  <a:pt x="4877334" y="108158"/>
                  <a:pt x="4877334" y="241606"/>
                </a:cubicBezTo>
                <a:close/>
              </a:path>
            </a:pathLst>
          </a:custGeom>
          <a:solidFill>
            <a:srgbClr val="FFFFFF"/>
          </a:solidFill>
          <a:ln w="6080" cap="flat">
            <a:noFill/>
            <a:prstDash val="solid"/>
            <a:miter/>
          </a:ln>
        </p:spPr>
        <p:txBody>
          <a:bodyPr rtlCol="1" anchor="ctr"/>
          <a:lstStyle/>
          <a:p>
            <a:pPr marL="0" algn="l" defTabSz="914400" rtl="0" eaLnBrk="1" latinLnBrk="0" hangingPunct="1">
              <a:defRPr/>
            </a:pPr>
            <a:endParaRPr lang="ar-EG" sz="1350"/>
          </a:p>
        </p:txBody>
      </p:sp>
      <p:sp>
        <p:nvSpPr>
          <p:cNvPr id="99" name="شكل حر: شكل 27">
            <a:extLst>
              <a:ext uri="{FF2B5EF4-FFF2-40B4-BE49-F238E27FC236}">
                <a16:creationId xmlns:a16="http://schemas.microsoft.com/office/drawing/2014/main" id="{9E7396CD-7AA0-1D48-9105-59E2D80C3C56}"/>
              </a:ext>
            </a:extLst>
          </p:cNvPr>
          <p:cNvSpPr/>
          <p:nvPr/>
        </p:nvSpPr>
        <p:spPr>
          <a:xfrm>
            <a:off x="1169988" y="1808163"/>
            <a:ext cx="3412468" cy="53975"/>
          </a:xfrm>
          <a:custGeom>
            <a:avLst/>
            <a:gdLst>
              <a:gd name="connsiteX0" fmla="*/ 0 w 4274353"/>
              <a:gd name="connsiteY0" fmla="*/ 0 h 6085"/>
              <a:gd name="connsiteX1" fmla="*/ 4274354 w 4274353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74353" h="6085">
                <a:moveTo>
                  <a:pt x="0" y="0"/>
                </a:moveTo>
                <a:lnTo>
                  <a:pt x="4274354" y="0"/>
                </a:lnTo>
              </a:path>
            </a:pathLst>
          </a:custGeom>
          <a:ln w="12161" cap="rnd">
            <a:solidFill>
              <a:srgbClr val="E3A06B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100" name="شكل حر: شكل 28">
            <a:extLst>
              <a:ext uri="{FF2B5EF4-FFF2-40B4-BE49-F238E27FC236}">
                <a16:creationId xmlns:a16="http://schemas.microsoft.com/office/drawing/2014/main" id="{8A331713-45B5-734E-8124-FF3EB35B8948}"/>
              </a:ext>
            </a:extLst>
          </p:cNvPr>
          <p:cNvSpPr/>
          <p:nvPr/>
        </p:nvSpPr>
        <p:spPr>
          <a:xfrm>
            <a:off x="1169987" y="2132013"/>
            <a:ext cx="3398947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101" name="شكل حر: شكل 29">
            <a:extLst>
              <a:ext uri="{FF2B5EF4-FFF2-40B4-BE49-F238E27FC236}">
                <a16:creationId xmlns:a16="http://schemas.microsoft.com/office/drawing/2014/main" id="{7644888D-AB51-FC43-B936-0C1C972DEDB4}"/>
              </a:ext>
            </a:extLst>
          </p:cNvPr>
          <p:cNvSpPr/>
          <p:nvPr/>
        </p:nvSpPr>
        <p:spPr>
          <a:xfrm>
            <a:off x="1169987" y="2351088"/>
            <a:ext cx="3398947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102" name="شكل حر: شكل 30">
            <a:extLst>
              <a:ext uri="{FF2B5EF4-FFF2-40B4-BE49-F238E27FC236}">
                <a16:creationId xmlns:a16="http://schemas.microsoft.com/office/drawing/2014/main" id="{DB8FF98B-D4EE-514B-BD71-8159ACDFA894}"/>
              </a:ext>
            </a:extLst>
          </p:cNvPr>
          <p:cNvSpPr/>
          <p:nvPr/>
        </p:nvSpPr>
        <p:spPr>
          <a:xfrm>
            <a:off x="1169987" y="2571750"/>
            <a:ext cx="3398947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103" name="شكل حر: شكل 31">
            <a:extLst>
              <a:ext uri="{FF2B5EF4-FFF2-40B4-BE49-F238E27FC236}">
                <a16:creationId xmlns:a16="http://schemas.microsoft.com/office/drawing/2014/main" id="{3A3CF449-27E7-054A-83A9-9F057DE4BF8A}"/>
              </a:ext>
            </a:extLst>
          </p:cNvPr>
          <p:cNvSpPr/>
          <p:nvPr/>
        </p:nvSpPr>
        <p:spPr>
          <a:xfrm>
            <a:off x="1169987" y="2801938"/>
            <a:ext cx="3398947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114" name="شكل حر: شكل 54">
            <a:extLst>
              <a:ext uri="{FF2B5EF4-FFF2-40B4-BE49-F238E27FC236}">
                <a16:creationId xmlns:a16="http://schemas.microsoft.com/office/drawing/2014/main" id="{787E9937-BA70-934E-A9DA-C3EE3B61CF44}"/>
              </a:ext>
            </a:extLst>
          </p:cNvPr>
          <p:cNvSpPr/>
          <p:nvPr/>
        </p:nvSpPr>
        <p:spPr>
          <a:xfrm>
            <a:off x="4848224" y="1808163"/>
            <a:ext cx="3414159" cy="53975"/>
          </a:xfrm>
          <a:custGeom>
            <a:avLst/>
            <a:gdLst>
              <a:gd name="connsiteX0" fmla="*/ 0 w 4274353"/>
              <a:gd name="connsiteY0" fmla="*/ 0 h 6085"/>
              <a:gd name="connsiteX1" fmla="*/ 4274354 w 4274353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74353" h="6085">
                <a:moveTo>
                  <a:pt x="0" y="0"/>
                </a:moveTo>
                <a:lnTo>
                  <a:pt x="4274354" y="0"/>
                </a:lnTo>
              </a:path>
            </a:pathLst>
          </a:custGeom>
          <a:ln w="12161" cap="rnd">
            <a:solidFill>
              <a:srgbClr val="E3A06B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116" name="شكل حر: شكل 56">
            <a:extLst>
              <a:ext uri="{FF2B5EF4-FFF2-40B4-BE49-F238E27FC236}">
                <a16:creationId xmlns:a16="http://schemas.microsoft.com/office/drawing/2014/main" id="{9F749515-B931-C84E-896E-185714495C2E}"/>
              </a:ext>
            </a:extLst>
          </p:cNvPr>
          <p:cNvSpPr/>
          <p:nvPr/>
        </p:nvSpPr>
        <p:spPr>
          <a:xfrm>
            <a:off x="4848225" y="2132013"/>
            <a:ext cx="3400638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117" name="شكل حر: شكل 57">
            <a:extLst>
              <a:ext uri="{FF2B5EF4-FFF2-40B4-BE49-F238E27FC236}">
                <a16:creationId xmlns:a16="http://schemas.microsoft.com/office/drawing/2014/main" id="{82236D28-1F96-2941-91D5-887CDEBBB722}"/>
              </a:ext>
            </a:extLst>
          </p:cNvPr>
          <p:cNvSpPr/>
          <p:nvPr/>
        </p:nvSpPr>
        <p:spPr>
          <a:xfrm>
            <a:off x="4848225" y="2351088"/>
            <a:ext cx="3400638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118" name="شكل حر: شكل 58">
            <a:extLst>
              <a:ext uri="{FF2B5EF4-FFF2-40B4-BE49-F238E27FC236}">
                <a16:creationId xmlns:a16="http://schemas.microsoft.com/office/drawing/2014/main" id="{D768B161-32FA-4A43-B0B6-25777F5D1B96}"/>
              </a:ext>
            </a:extLst>
          </p:cNvPr>
          <p:cNvSpPr/>
          <p:nvPr/>
        </p:nvSpPr>
        <p:spPr>
          <a:xfrm>
            <a:off x="4848225" y="2571750"/>
            <a:ext cx="3400638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119" name="شكل حر: شكل 59">
            <a:extLst>
              <a:ext uri="{FF2B5EF4-FFF2-40B4-BE49-F238E27FC236}">
                <a16:creationId xmlns:a16="http://schemas.microsoft.com/office/drawing/2014/main" id="{025921C9-BE41-0442-858E-A5D0159AFDE3}"/>
              </a:ext>
            </a:extLst>
          </p:cNvPr>
          <p:cNvSpPr/>
          <p:nvPr/>
        </p:nvSpPr>
        <p:spPr>
          <a:xfrm>
            <a:off x="4848225" y="2801938"/>
            <a:ext cx="3400638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120" name="شكل حر: شكل 60">
            <a:extLst>
              <a:ext uri="{FF2B5EF4-FFF2-40B4-BE49-F238E27FC236}">
                <a16:creationId xmlns:a16="http://schemas.microsoft.com/office/drawing/2014/main" id="{26A3A065-EFA1-6B43-BEF9-FA051B7A4523}"/>
              </a:ext>
            </a:extLst>
          </p:cNvPr>
          <p:cNvSpPr/>
          <p:nvPr/>
        </p:nvSpPr>
        <p:spPr>
          <a:xfrm>
            <a:off x="4848225" y="3021013"/>
            <a:ext cx="3400638" cy="55562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pic>
        <p:nvPicPr>
          <p:cNvPr id="132" name="صورة 131">
            <a:hlinkClick r:id="rId3" action="ppaction://hlinksldjump"/>
            <a:extLst>
              <a:ext uri="{FF2B5EF4-FFF2-40B4-BE49-F238E27FC236}">
                <a16:creationId xmlns:a16="http://schemas.microsoft.com/office/drawing/2014/main" id="{57E09C83-A288-0D48-B234-F541DD0ABB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101" y="824174"/>
            <a:ext cx="431991" cy="579723"/>
          </a:xfrm>
          <a:prstGeom prst="rect">
            <a:avLst/>
          </a:prstGeom>
          <a:effectLst>
            <a:glow rad="152400">
              <a:schemeClr val="accent1">
                <a:alpha val="0"/>
              </a:schemeClr>
            </a:glow>
            <a:softEdge rad="0"/>
          </a:effectLst>
        </p:spPr>
      </p:pic>
      <p:grpSp>
        <p:nvGrpSpPr>
          <p:cNvPr id="30" name="مجموعة 32"/>
          <p:cNvGrpSpPr/>
          <p:nvPr/>
        </p:nvGrpSpPr>
        <p:grpSpPr>
          <a:xfrm>
            <a:off x="2444026" y="509033"/>
            <a:ext cx="6143654" cy="928694"/>
            <a:chOff x="2444040" y="1285860"/>
            <a:chExt cx="6143654" cy="928694"/>
          </a:xfrm>
        </p:grpSpPr>
        <p:sp>
          <p:nvSpPr>
            <p:cNvPr id="31" name="مستطيل ذو زوايا قطرية مستديرة 30"/>
            <p:cNvSpPr/>
            <p:nvPr/>
          </p:nvSpPr>
          <p:spPr>
            <a:xfrm>
              <a:off x="2444040" y="1285860"/>
              <a:ext cx="4699728" cy="675157"/>
            </a:xfrm>
            <a:prstGeom prst="round2DiagRect">
              <a:avLst>
                <a:gd name="adj1" fmla="val 32667"/>
                <a:gd name="adj2" fmla="val 0"/>
              </a:avLst>
            </a:prstGeom>
            <a:solidFill>
              <a:schemeClr val="accent4">
                <a:lumMod val="20000"/>
                <a:lumOff val="80000"/>
              </a:schemeClr>
            </a:solidFill>
            <a:scene3d>
              <a:camera prst="orthographicFront"/>
              <a:lightRig rig="threePt" dir="t"/>
            </a:scene3d>
            <a:sp3d>
              <a:bevelT prst="slop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32" name="مستطيل ذو زوايا قطرية مستديرة 31"/>
            <p:cNvSpPr/>
            <p:nvPr/>
          </p:nvSpPr>
          <p:spPr>
            <a:xfrm>
              <a:off x="7158934" y="1285860"/>
              <a:ext cx="1428760" cy="928694"/>
            </a:xfrm>
            <a:prstGeom prst="round2DiagRect">
              <a:avLst>
                <a:gd name="adj1" fmla="val 32667"/>
                <a:gd name="adj2" fmla="val 0"/>
              </a:avLst>
            </a:prstGeom>
            <a:solidFill>
              <a:schemeClr val="accent4">
                <a:lumMod val="20000"/>
                <a:lumOff val="80000"/>
              </a:schemeClr>
            </a:solidFill>
            <a:scene3d>
              <a:camera prst="orthographicFront"/>
              <a:lightRig rig="threePt" dir="t"/>
            </a:scene3d>
            <a:sp3d>
              <a:bevelT prst="slop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pic>
          <p:nvPicPr>
            <p:cNvPr id="33" name="Picture 2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7286644" y="1571612"/>
              <a:ext cx="1138242" cy="3557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glow rad="139700">
                <a:schemeClr val="accent6">
                  <a:satMod val="175000"/>
                  <a:alpha val="40000"/>
                </a:schemeClr>
              </a:glow>
              <a:outerShdw blurRad="127000" dist="38100" dir="2700000" algn="ctr">
                <a:srgbClr val="000000">
                  <a:alpha val="45000"/>
                </a:srgbClr>
              </a:outerShdw>
            </a:effectLst>
            <a:scene3d>
              <a:camera prst="perspectiveFront" fov="2700000">
                <a:rot lat="20376000" lon="1938000" rev="20112001"/>
              </a:camera>
              <a:lightRig rig="soft" dir="t">
                <a:rot lat="0" lon="0" rev="0"/>
              </a:lightRig>
            </a:scene3d>
            <a:sp3d prstMaterial="translucentPowder">
              <a:bevelT w="203200" h="50800" prst="softRound"/>
            </a:sp3d>
          </p:spPr>
        </p:pic>
      </p:grpSp>
      <p:sp>
        <p:nvSpPr>
          <p:cNvPr id="35" name="مربع نص 34"/>
          <p:cNvSpPr txBox="1"/>
          <p:nvPr/>
        </p:nvSpPr>
        <p:spPr>
          <a:xfrm>
            <a:off x="1269045" y="652920"/>
            <a:ext cx="5357850" cy="4616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ar-SA" sz="2400" b="1" dirty="0"/>
              <a:t>حلل كثيرة الحدود التالية :</a:t>
            </a:r>
            <a:endParaRPr lang="ar-SA" sz="2400" b="1" baseline="30000" dirty="0"/>
          </a:p>
        </p:txBody>
      </p:sp>
      <p:sp>
        <p:nvSpPr>
          <p:cNvPr id="26" name="مربع نص 25"/>
          <p:cNvSpPr txBox="1"/>
          <p:nvPr/>
        </p:nvSpPr>
        <p:spPr>
          <a:xfrm>
            <a:off x="1928794" y="1467137"/>
            <a:ext cx="1000132" cy="4616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ar-SA" sz="2400" b="1" dirty="0"/>
              <a:t>حل آخر</a:t>
            </a:r>
            <a:endParaRPr lang="ar-SA" sz="3600" b="1" spc="-100" baseline="30000" dirty="0"/>
          </a:p>
        </p:txBody>
      </p:sp>
      <p:sp>
        <p:nvSpPr>
          <p:cNvPr id="28" name="مستطيل مستدير الزوايا 27"/>
          <p:cNvSpPr/>
          <p:nvPr/>
        </p:nvSpPr>
        <p:spPr>
          <a:xfrm>
            <a:off x="7000892" y="1428736"/>
            <a:ext cx="1643074" cy="1214446"/>
          </a:xfrm>
          <a:prstGeom prst="roundRect">
            <a:avLst/>
          </a:prstGeom>
          <a:solidFill>
            <a:srgbClr val="92D050">
              <a:alpha val="50000"/>
            </a:srgb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9" name="مربع نص 28"/>
          <p:cNvSpPr txBox="1"/>
          <p:nvPr/>
        </p:nvSpPr>
        <p:spPr>
          <a:xfrm>
            <a:off x="7401384" y="1486106"/>
            <a:ext cx="785818" cy="4616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400" b="1" dirty="0"/>
              <a:t>ن</a:t>
            </a:r>
            <a:endParaRPr lang="ar-SA" sz="2400" b="1" baseline="30000" dirty="0"/>
          </a:p>
        </p:txBody>
      </p:sp>
      <p:sp>
        <p:nvSpPr>
          <p:cNvPr id="34" name="مستطيل مستدير الزوايا 33"/>
          <p:cNvSpPr/>
          <p:nvPr/>
        </p:nvSpPr>
        <p:spPr>
          <a:xfrm>
            <a:off x="5572132" y="1428736"/>
            <a:ext cx="1000132" cy="1214446"/>
          </a:xfrm>
          <a:prstGeom prst="roundRect">
            <a:avLst/>
          </a:prstGeom>
          <a:solidFill>
            <a:srgbClr val="92D050">
              <a:alpha val="50000"/>
            </a:srgb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6" name="مربع نص 35"/>
          <p:cNvSpPr txBox="1"/>
          <p:nvPr/>
        </p:nvSpPr>
        <p:spPr>
          <a:xfrm>
            <a:off x="5643570" y="1486106"/>
            <a:ext cx="785818" cy="4616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400" b="1" dirty="0"/>
              <a:t>١</a:t>
            </a:r>
            <a:endParaRPr lang="ar-SA" sz="2400" b="1" baseline="30000" dirty="0"/>
          </a:p>
        </p:txBody>
      </p:sp>
      <p:sp>
        <p:nvSpPr>
          <p:cNvPr id="37" name="مربع نص 36"/>
          <p:cNvSpPr txBox="1"/>
          <p:nvPr/>
        </p:nvSpPr>
        <p:spPr>
          <a:xfrm>
            <a:off x="4572000" y="2129048"/>
            <a:ext cx="4071966" cy="4616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ar-SA" sz="2400" b="1" dirty="0"/>
              <a:t> ر ن  +  ٥ ن    ــ   ر  ــ  ٥</a:t>
            </a:r>
            <a:endParaRPr lang="ar-SA" sz="3600" b="1" spc="-100" baseline="30000" dirty="0"/>
          </a:p>
        </p:txBody>
      </p:sp>
      <p:grpSp>
        <p:nvGrpSpPr>
          <p:cNvPr id="84" name="مجموعة 83"/>
          <p:cNvGrpSpPr/>
          <p:nvPr/>
        </p:nvGrpSpPr>
        <p:grpSpPr>
          <a:xfrm>
            <a:off x="1571604" y="1500174"/>
            <a:ext cx="2549019" cy="1150591"/>
            <a:chOff x="4215908" y="3565391"/>
            <a:chExt cx="2691895" cy="1150591"/>
          </a:xfrm>
          <a:solidFill>
            <a:srgbClr val="00B0F0"/>
          </a:solidFill>
        </p:grpSpPr>
        <p:sp>
          <p:nvSpPr>
            <p:cNvPr id="85" name="خماسي 84"/>
            <p:cNvSpPr/>
            <p:nvPr/>
          </p:nvSpPr>
          <p:spPr>
            <a:xfrm rot="16200000">
              <a:off x="5996970" y="3797565"/>
              <a:ext cx="1143008" cy="678659"/>
            </a:xfrm>
            <a:prstGeom prst="homePlate">
              <a:avLst>
                <a:gd name="adj" fmla="val 74874"/>
              </a:avLst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86" name="خماسي 85"/>
            <p:cNvSpPr/>
            <p:nvPr/>
          </p:nvSpPr>
          <p:spPr>
            <a:xfrm rot="16200000">
              <a:off x="3983734" y="3805148"/>
              <a:ext cx="1143008" cy="678659"/>
            </a:xfrm>
            <a:prstGeom prst="homePlate">
              <a:avLst>
                <a:gd name="adj" fmla="val 76947"/>
              </a:avLst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87" name="شبه منحرف 86"/>
            <p:cNvSpPr/>
            <p:nvPr/>
          </p:nvSpPr>
          <p:spPr>
            <a:xfrm rot="10800000">
              <a:off x="4557932" y="3571872"/>
              <a:ext cx="2000264" cy="500069"/>
            </a:xfrm>
            <a:prstGeom prst="trapezoid">
              <a:avLst>
                <a:gd name="adj" fmla="val 66729"/>
              </a:avLst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grpSp>
        <p:nvGrpSpPr>
          <p:cNvPr id="88" name="مجموعة 87"/>
          <p:cNvGrpSpPr/>
          <p:nvPr/>
        </p:nvGrpSpPr>
        <p:grpSpPr>
          <a:xfrm>
            <a:off x="714348" y="1500174"/>
            <a:ext cx="2357454" cy="1150591"/>
            <a:chOff x="4215908" y="3565391"/>
            <a:chExt cx="2691895" cy="1150591"/>
          </a:xfrm>
          <a:solidFill>
            <a:srgbClr val="00B0F0"/>
          </a:solidFill>
        </p:grpSpPr>
        <p:sp>
          <p:nvSpPr>
            <p:cNvPr id="89" name="خماسي 88"/>
            <p:cNvSpPr/>
            <p:nvPr/>
          </p:nvSpPr>
          <p:spPr>
            <a:xfrm rot="16200000">
              <a:off x="5996970" y="3797565"/>
              <a:ext cx="1143008" cy="678659"/>
            </a:xfrm>
            <a:prstGeom prst="homePlate">
              <a:avLst>
                <a:gd name="adj" fmla="val 74874"/>
              </a:avLst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90" name="خماسي 89"/>
            <p:cNvSpPr/>
            <p:nvPr/>
          </p:nvSpPr>
          <p:spPr>
            <a:xfrm rot="16200000">
              <a:off x="3983734" y="3805148"/>
              <a:ext cx="1143008" cy="678659"/>
            </a:xfrm>
            <a:prstGeom prst="homePlate">
              <a:avLst>
                <a:gd name="adj" fmla="val 76947"/>
              </a:avLst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91" name="شبه منحرف 90"/>
            <p:cNvSpPr/>
            <p:nvPr/>
          </p:nvSpPr>
          <p:spPr>
            <a:xfrm rot="10800000">
              <a:off x="4557932" y="3571872"/>
              <a:ext cx="2000264" cy="500069"/>
            </a:xfrm>
            <a:prstGeom prst="trapezoid">
              <a:avLst>
                <a:gd name="adj" fmla="val 66729"/>
              </a:avLst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sp>
        <p:nvSpPr>
          <p:cNvPr id="92" name="مربع نص 91"/>
          <p:cNvSpPr txBox="1"/>
          <p:nvPr/>
        </p:nvSpPr>
        <p:spPr>
          <a:xfrm>
            <a:off x="114708" y="2121082"/>
            <a:ext cx="4071966" cy="4616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ar-SA" sz="2400" b="1" dirty="0"/>
              <a:t> ر ن   +  ٥ ن   ــ    ر   ــ   ٥ </a:t>
            </a:r>
            <a:endParaRPr lang="ar-SA" sz="3600" b="1" spc="-100" baseline="30000" dirty="0"/>
          </a:p>
        </p:txBody>
      </p:sp>
      <p:sp>
        <p:nvSpPr>
          <p:cNvPr id="93" name="مربع نص 92"/>
          <p:cNvSpPr txBox="1"/>
          <p:nvPr/>
        </p:nvSpPr>
        <p:spPr>
          <a:xfrm>
            <a:off x="2357422" y="1478140"/>
            <a:ext cx="785818" cy="4616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400" b="1" dirty="0"/>
              <a:t>ر</a:t>
            </a:r>
            <a:endParaRPr lang="ar-SA" sz="2400" b="1" baseline="30000" dirty="0"/>
          </a:p>
        </p:txBody>
      </p:sp>
      <p:sp>
        <p:nvSpPr>
          <p:cNvPr id="94" name="مربع نص 93"/>
          <p:cNvSpPr txBox="1"/>
          <p:nvPr/>
        </p:nvSpPr>
        <p:spPr>
          <a:xfrm>
            <a:off x="1500166" y="1478140"/>
            <a:ext cx="785818" cy="4616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400" b="1" dirty="0"/>
              <a:t>٥</a:t>
            </a:r>
            <a:endParaRPr lang="ar-SA" sz="2400" b="1" baseline="30000" dirty="0"/>
          </a:p>
        </p:txBody>
      </p:sp>
      <p:graphicFrame>
        <p:nvGraphicFramePr>
          <p:cNvPr id="133" name="جدول 132">
            <a:extLst>
              <a:ext uri="{FF2B5EF4-FFF2-40B4-BE49-F238E27FC236}">
                <a16:creationId xmlns:a16="http://schemas.microsoft.com/office/drawing/2014/main" id="{7E23E4D6-48B5-4445-B554-FB63DC2D510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59743817"/>
              </p:ext>
            </p:extLst>
          </p:nvPr>
        </p:nvGraphicFramePr>
        <p:xfrm>
          <a:off x="4791029" y="3214990"/>
          <a:ext cx="3997236" cy="2407142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39972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97456"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>
                    <a:cell3D prstMaterial="dkEdge">
                      <a:bevel prst="cross"/>
                      <a:lightRig rig="flood" dir="t"/>
                    </a:cell3D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09686"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>
                    <a:cell3D prstMaterial="dkEdge">
                      <a:bevel prst="cross"/>
                      <a:lightRig rig="flood" dir="t"/>
                    </a:cell3D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15" name="شكل حر: شكل 55">
            <a:extLst>
              <a:ext uri="{FF2B5EF4-FFF2-40B4-BE49-F238E27FC236}">
                <a16:creationId xmlns:a16="http://schemas.microsoft.com/office/drawing/2014/main" id="{AACEF6CA-CFA6-D340-8353-1B2EE503C3ED}"/>
              </a:ext>
            </a:extLst>
          </p:cNvPr>
          <p:cNvSpPr/>
          <p:nvPr/>
        </p:nvSpPr>
        <p:spPr>
          <a:xfrm>
            <a:off x="4848224" y="5068888"/>
            <a:ext cx="3414159" cy="55562"/>
          </a:xfrm>
          <a:custGeom>
            <a:avLst/>
            <a:gdLst>
              <a:gd name="connsiteX0" fmla="*/ 0 w 4274353"/>
              <a:gd name="connsiteY0" fmla="*/ 0 h 6085"/>
              <a:gd name="connsiteX1" fmla="*/ 4274354 w 4274353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74353" h="6085">
                <a:moveTo>
                  <a:pt x="0" y="0"/>
                </a:moveTo>
                <a:lnTo>
                  <a:pt x="4274354" y="0"/>
                </a:lnTo>
              </a:path>
            </a:pathLst>
          </a:custGeom>
          <a:ln w="12161" cap="rnd">
            <a:solidFill>
              <a:srgbClr val="E3A06B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121" name="شكل حر: شكل 61">
            <a:extLst>
              <a:ext uri="{FF2B5EF4-FFF2-40B4-BE49-F238E27FC236}">
                <a16:creationId xmlns:a16="http://schemas.microsoft.com/office/drawing/2014/main" id="{127B1161-23F9-E34C-9552-780F1BEC69B8}"/>
              </a:ext>
            </a:extLst>
          </p:cNvPr>
          <p:cNvSpPr/>
          <p:nvPr/>
        </p:nvSpPr>
        <p:spPr>
          <a:xfrm>
            <a:off x="4848225" y="3241675"/>
            <a:ext cx="3400638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122" name="شكل حر: شكل 62">
            <a:extLst>
              <a:ext uri="{FF2B5EF4-FFF2-40B4-BE49-F238E27FC236}">
                <a16:creationId xmlns:a16="http://schemas.microsoft.com/office/drawing/2014/main" id="{4D12BA93-90C1-A841-90A6-52F0C3CCD553}"/>
              </a:ext>
            </a:extLst>
          </p:cNvPr>
          <p:cNvSpPr/>
          <p:nvPr/>
        </p:nvSpPr>
        <p:spPr>
          <a:xfrm>
            <a:off x="4848225" y="3460750"/>
            <a:ext cx="3400638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123" name="شكل حر: شكل 63">
            <a:extLst>
              <a:ext uri="{FF2B5EF4-FFF2-40B4-BE49-F238E27FC236}">
                <a16:creationId xmlns:a16="http://schemas.microsoft.com/office/drawing/2014/main" id="{1FCB60FB-143D-7F46-B186-7DC9B18B5E7F}"/>
              </a:ext>
            </a:extLst>
          </p:cNvPr>
          <p:cNvSpPr/>
          <p:nvPr/>
        </p:nvSpPr>
        <p:spPr>
          <a:xfrm>
            <a:off x="4848225" y="3690938"/>
            <a:ext cx="3400638" cy="55562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124" name="شكل حر: شكل 64">
            <a:extLst>
              <a:ext uri="{FF2B5EF4-FFF2-40B4-BE49-F238E27FC236}">
                <a16:creationId xmlns:a16="http://schemas.microsoft.com/office/drawing/2014/main" id="{13E6F3C3-04EC-9A4F-BC77-A325E59ABB04}"/>
              </a:ext>
            </a:extLst>
          </p:cNvPr>
          <p:cNvSpPr/>
          <p:nvPr/>
        </p:nvSpPr>
        <p:spPr>
          <a:xfrm>
            <a:off x="4848225" y="3911600"/>
            <a:ext cx="3400638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125" name="شكل حر: شكل 65">
            <a:extLst>
              <a:ext uri="{FF2B5EF4-FFF2-40B4-BE49-F238E27FC236}">
                <a16:creationId xmlns:a16="http://schemas.microsoft.com/office/drawing/2014/main" id="{D422CBE3-3AAD-FB4E-AC1B-6E2261587B2A}"/>
              </a:ext>
            </a:extLst>
          </p:cNvPr>
          <p:cNvSpPr/>
          <p:nvPr/>
        </p:nvSpPr>
        <p:spPr>
          <a:xfrm>
            <a:off x="4848225" y="4130675"/>
            <a:ext cx="3400638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126" name="شكل حر: شكل 66">
            <a:extLst>
              <a:ext uri="{FF2B5EF4-FFF2-40B4-BE49-F238E27FC236}">
                <a16:creationId xmlns:a16="http://schemas.microsoft.com/office/drawing/2014/main" id="{759945CA-0158-5640-933D-823B036B1BDD}"/>
              </a:ext>
            </a:extLst>
          </p:cNvPr>
          <p:cNvSpPr/>
          <p:nvPr/>
        </p:nvSpPr>
        <p:spPr>
          <a:xfrm>
            <a:off x="4848225" y="4351338"/>
            <a:ext cx="3400638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127" name="شكل حر: شكل 67">
            <a:extLst>
              <a:ext uri="{FF2B5EF4-FFF2-40B4-BE49-F238E27FC236}">
                <a16:creationId xmlns:a16="http://schemas.microsoft.com/office/drawing/2014/main" id="{DB638FB6-CCDC-B24A-8407-9E18183CD4A4}"/>
              </a:ext>
            </a:extLst>
          </p:cNvPr>
          <p:cNvSpPr/>
          <p:nvPr/>
        </p:nvSpPr>
        <p:spPr>
          <a:xfrm>
            <a:off x="4848225" y="4581525"/>
            <a:ext cx="3400638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128" name="شكل حر: شكل 68">
            <a:extLst>
              <a:ext uri="{FF2B5EF4-FFF2-40B4-BE49-F238E27FC236}">
                <a16:creationId xmlns:a16="http://schemas.microsoft.com/office/drawing/2014/main" id="{61D10F77-54FC-D844-94A2-04087AF490DA}"/>
              </a:ext>
            </a:extLst>
          </p:cNvPr>
          <p:cNvSpPr/>
          <p:nvPr/>
        </p:nvSpPr>
        <p:spPr>
          <a:xfrm>
            <a:off x="4848225" y="4800600"/>
            <a:ext cx="3400638" cy="55563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130" name="مربع نص 105">
            <a:extLst>
              <a:ext uri="{FF2B5EF4-FFF2-40B4-BE49-F238E27FC236}">
                <a16:creationId xmlns:a16="http://schemas.microsoft.com/office/drawing/2014/main" id="{E3172274-C761-B242-912E-DC84E0E99A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56463" y="5137150"/>
            <a:ext cx="78255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0"/>
              </a:spcBef>
              <a:buFontTx/>
              <a:buNone/>
            </a:pPr>
            <a:r>
              <a:rPr lang="ar-EG" altLang="ar-SA" sz="1200">
                <a:solidFill>
                  <a:srgbClr val="E3A06B"/>
                </a:solidFill>
                <a:ea typeface="AdvertisingLight"/>
                <a:cs typeface="AdvertisingLight"/>
              </a:rPr>
              <a:t>1</a:t>
            </a:r>
          </a:p>
        </p:txBody>
      </p:sp>
      <p:sp>
        <p:nvSpPr>
          <p:cNvPr id="38" name="مستطيل مستدير الزوايا 37"/>
          <p:cNvSpPr/>
          <p:nvPr/>
        </p:nvSpPr>
        <p:spPr>
          <a:xfrm>
            <a:off x="6943522" y="3270958"/>
            <a:ext cx="1443926" cy="572602"/>
          </a:xfrm>
          <a:prstGeom prst="roundRect">
            <a:avLst/>
          </a:prstGeom>
          <a:solidFill>
            <a:srgbClr val="92D050">
              <a:alpha val="50000"/>
            </a:srgb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9" name="مستطيل مستدير الزوايا 38"/>
          <p:cNvSpPr/>
          <p:nvPr/>
        </p:nvSpPr>
        <p:spPr>
          <a:xfrm>
            <a:off x="4813352" y="3269860"/>
            <a:ext cx="1443926" cy="572602"/>
          </a:xfrm>
          <a:prstGeom prst="roundRect">
            <a:avLst/>
          </a:prstGeom>
          <a:solidFill>
            <a:srgbClr val="92D050">
              <a:alpha val="50000"/>
            </a:srgb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0" name="مربع نص 39"/>
          <p:cNvSpPr txBox="1"/>
          <p:nvPr/>
        </p:nvSpPr>
        <p:spPr>
          <a:xfrm>
            <a:off x="4685642" y="3314260"/>
            <a:ext cx="4071966" cy="4616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ar-SA" sz="2400" b="1" dirty="0"/>
              <a:t>    (      +     )  ــ      (      +      )</a:t>
            </a:r>
            <a:endParaRPr lang="ar-SA" sz="3600" b="1" spc="-100" baseline="30000" dirty="0"/>
          </a:p>
        </p:txBody>
      </p:sp>
      <p:sp>
        <p:nvSpPr>
          <p:cNvPr id="41" name="مربع نص 40"/>
          <p:cNvSpPr txBox="1"/>
          <p:nvPr/>
        </p:nvSpPr>
        <p:spPr>
          <a:xfrm>
            <a:off x="5458490" y="3324525"/>
            <a:ext cx="785818" cy="4616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400" b="1" dirty="0"/>
              <a:t>ر</a:t>
            </a:r>
            <a:endParaRPr lang="ar-SA" sz="2400" b="1" baseline="30000" dirty="0"/>
          </a:p>
        </p:txBody>
      </p:sp>
      <p:sp>
        <p:nvSpPr>
          <p:cNvPr id="42" name="مربع نص 41"/>
          <p:cNvSpPr txBox="1"/>
          <p:nvPr/>
        </p:nvSpPr>
        <p:spPr>
          <a:xfrm>
            <a:off x="4800382" y="3323427"/>
            <a:ext cx="785818" cy="4616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400" b="1" dirty="0"/>
              <a:t>٥</a:t>
            </a:r>
            <a:endParaRPr lang="ar-SA" sz="2400" b="1" baseline="30000" dirty="0"/>
          </a:p>
        </p:txBody>
      </p:sp>
      <p:sp>
        <p:nvSpPr>
          <p:cNvPr id="43" name="مربع نص 42"/>
          <p:cNvSpPr txBox="1"/>
          <p:nvPr/>
        </p:nvSpPr>
        <p:spPr>
          <a:xfrm>
            <a:off x="4901054" y="4467533"/>
            <a:ext cx="2000264" cy="4616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ar-SA" sz="2400" b="1" dirty="0"/>
              <a:t>(         ــ        )</a:t>
            </a:r>
            <a:endParaRPr lang="ar-SA" sz="3600" b="1" spc="-100" baseline="30000" dirty="0"/>
          </a:p>
        </p:txBody>
      </p:sp>
      <p:sp>
        <p:nvSpPr>
          <p:cNvPr id="47" name="مربع نص 46"/>
          <p:cNvSpPr txBox="1"/>
          <p:nvPr/>
        </p:nvSpPr>
        <p:spPr>
          <a:xfrm>
            <a:off x="8215338" y="3272056"/>
            <a:ext cx="785818" cy="4616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400" b="1" dirty="0"/>
              <a:t>ن</a:t>
            </a:r>
            <a:endParaRPr lang="ar-SA" sz="2400" b="1" baseline="30000" dirty="0"/>
          </a:p>
        </p:txBody>
      </p:sp>
      <p:sp>
        <p:nvSpPr>
          <p:cNvPr id="48" name="مربع نص 47"/>
          <p:cNvSpPr txBox="1"/>
          <p:nvPr/>
        </p:nvSpPr>
        <p:spPr>
          <a:xfrm>
            <a:off x="6015926" y="3323427"/>
            <a:ext cx="785818" cy="4616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400" b="1" dirty="0"/>
              <a:t>١</a:t>
            </a:r>
            <a:endParaRPr lang="ar-SA" sz="2400" b="1" baseline="30000" dirty="0"/>
          </a:p>
        </p:txBody>
      </p:sp>
      <p:sp>
        <p:nvSpPr>
          <p:cNvPr id="49" name="مربع نص 48"/>
          <p:cNvSpPr txBox="1"/>
          <p:nvPr/>
        </p:nvSpPr>
        <p:spPr>
          <a:xfrm>
            <a:off x="5972624" y="4471336"/>
            <a:ext cx="785818" cy="4616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400" b="1" dirty="0"/>
              <a:t>ن</a:t>
            </a:r>
            <a:endParaRPr lang="ar-SA" sz="2400" b="1" baseline="30000" dirty="0"/>
          </a:p>
        </p:txBody>
      </p:sp>
      <p:sp>
        <p:nvSpPr>
          <p:cNvPr id="52" name="مربع نص 51"/>
          <p:cNvSpPr txBox="1"/>
          <p:nvPr/>
        </p:nvSpPr>
        <p:spPr>
          <a:xfrm>
            <a:off x="5130534" y="4494571"/>
            <a:ext cx="785818" cy="4616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400" b="1" dirty="0"/>
              <a:t>١</a:t>
            </a:r>
            <a:endParaRPr lang="ar-SA" sz="2400" b="1" baseline="30000" dirty="0"/>
          </a:p>
        </p:txBody>
      </p:sp>
      <p:sp>
        <p:nvSpPr>
          <p:cNvPr id="53" name="مربع نص 52"/>
          <p:cNvSpPr txBox="1"/>
          <p:nvPr/>
        </p:nvSpPr>
        <p:spPr>
          <a:xfrm>
            <a:off x="7573494" y="3295291"/>
            <a:ext cx="785818" cy="4616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400" b="1" dirty="0"/>
              <a:t>ر</a:t>
            </a:r>
            <a:endParaRPr lang="ar-SA" sz="2400" b="1" baseline="30000" dirty="0"/>
          </a:p>
        </p:txBody>
      </p:sp>
      <p:sp>
        <p:nvSpPr>
          <p:cNvPr id="54" name="مربع نص 53"/>
          <p:cNvSpPr txBox="1"/>
          <p:nvPr/>
        </p:nvSpPr>
        <p:spPr>
          <a:xfrm>
            <a:off x="6915386" y="3336397"/>
            <a:ext cx="785818" cy="4616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400" b="1" dirty="0"/>
              <a:t>٥</a:t>
            </a:r>
            <a:endParaRPr lang="ar-SA" sz="2400" b="1" baseline="30000" dirty="0"/>
          </a:p>
        </p:txBody>
      </p:sp>
      <p:sp>
        <p:nvSpPr>
          <p:cNvPr id="55" name="مربع نص 54"/>
          <p:cNvSpPr txBox="1"/>
          <p:nvPr/>
        </p:nvSpPr>
        <p:spPr>
          <a:xfrm>
            <a:off x="6715140" y="4467533"/>
            <a:ext cx="1857388" cy="4616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ar-SA" sz="2400" b="1" dirty="0"/>
              <a:t>(  ر   +   ٥  )</a:t>
            </a:r>
            <a:endParaRPr lang="ar-SA" sz="3600" b="1" spc="-100" baseline="30000" dirty="0"/>
          </a:p>
        </p:txBody>
      </p:sp>
      <p:graphicFrame>
        <p:nvGraphicFramePr>
          <p:cNvPr id="134" name="جدول 133">
            <a:extLst>
              <a:ext uri="{FF2B5EF4-FFF2-40B4-BE49-F238E27FC236}">
                <a16:creationId xmlns:a16="http://schemas.microsoft.com/office/drawing/2014/main" id="{1D54E604-51D4-4441-ADCE-4C69A31A1F7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34228504"/>
              </p:ext>
            </p:extLst>
          </p:nvPr>
        </p:nvGraphicFramePr>
        <p:xfrm>
          <a:off x="436648" y="3350089"/>
          <a:ext cx="3997236" cy="2175074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39972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57829"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>
                    <a:cell3D prstMaterial="dkEdge">
                      <a:bevel prst="cross"/>
                      <a:lightRig rig="flood" dir="t"/>
                    </a:cell3D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09314"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>
                    <a:cell3D prstMaterial="dkEdge">
                      <a:bevel prst="cross"/>
                      <a:lightRig rig="flood" dir="t"/>
                    </a:cell3D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13" name="شكل حر: شكل 41">
            <a:extLst>
              <a:ext uri="{FF2B5EF4-FFF2-40B4-BE49-F238E27FC236}">
                <a16:creationId xmlns:a16="http://schemas.microsoft.com/office/drawing/2014/main" id="{AE740C31-02C5-7D42-9BFA-7834AC7ED508}"/>
              </a:ext>
            </a:extLst>
          </p:cNvPr>
          <p:cNvSpPr/>
          <p:nvPr/>
        </p:nvSpPr>
        <p:spPr>
          <a:xfrm>
            <a:off x="1169988" y="5068888"/>
            <a:ext cx="3412468" cy="55562"/>
          </a:xfrm>
          <a:custGeom>
            <a:avLst/>
            <a:gdLst>
              <a:gd name="connsiteX0" fmla="*/ 0 w 4274353"/>
              <a:gd name="connsiteY0" fmla="*/ 0 h 6085"/>
              <a:gd name="connsiteX1" fmla="*/ 4274354 w 4274353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74353" h="6085">
                <a:moveTo>
                  <a:pt x="0" y="0"/>
                </a:moveTo>
                <a:lnTo>
                  <a:pt x="4274354" y="0"/>
                </a:lnTo>
              </a:path>
            </a:pathLst>
          </a:custGeom>
          <a:ln w="12161" cap="rnd">
            <a:solidFill>
              <a:srgbClr val="E3A06B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131" name="مربع نص 106">
            <a:extLst>
              <a:ext uri="{FF2B5EF4-FFF2-40B4-BE49-F238E27FC236}">
                <a16:creationId xmlns:a16="http://schemas.microsoft.com/office/drawing/2014/main" id="{5ED68632-B5BF-4D4C-A3EC-EA9E7BA39E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38538" y="5138738"/>
            <a:ext cx="78255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0"/>
              </a:spcBef>
              <a:buFontTx/>
              <a:buNone/>
            </a:pPr>
            <a:r>
              <a:rPr lang="ar-EG" altLang="ar-SA" sz="1200">
                <a:solidFill>
                  <a:srgbClr val="E3A06B"/>
                </a:solidFill>
                <a:ea typeface="AdvertisingLight"/>
                <a:cs typeface="AdvertisingLight"/>
              </a:rPr>
              <a:t>2</a:t>
            </a:r>
          </a:p>
        </p:txBody>
      </p:sp>
      <p:sp>
        <p:nvSpPr>
          <p:cNvPr id="104" name="شكل حر: شكل 32">
            <a:extLst>
              <a:ext uri="{FF2B5EF4-FFF2-40B4-BE49-F238E27FC236}">
                <a16:creationId xmlns:a16="http://schemas.microsoft.com/office/drawing/2014/main" id="{6039A0BB-E481-2349-84BD-1F15359801A2}"/>
              </a:ext>
            </a:extLst>
          </p:cNvPr>
          <p:cNvSpPr/>
          <p:nvPr/>
        </p:nvSpPr>
        <p:spPr>
          <a:xfrm>
            <a:off x="1169987" y="3021013"/>
            <a:ext cx="3398947" cy="55562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105" name="شكل حر: شكل 33">
            <a:extLst>
              <a:ext uri="{FF2B5EF4-FFF2-40B4-BE49-F238E27FC236}">
                <a16:creationId xmlns:a16="http://schemas.microsoft.com/office/drawing/2014/main" id="{1CB036A6-F664-2741-87A4-BA1546BB4A0B}"/>
              </a:ext>
            </a:extLst>
          </p:cNvPr>
          <p:cNvSpPr/>
          <p:nvPr/>
        </p:nvSpPr>
        <p:spPr>
          <a:xfrm>
            <a:off x="1169987" y="3241675"/>
            <a:ext cx="3398947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106" name="شكل حر: شكل 34">
            <a:extLst>
              <a:ext uri="{FF2B5EF4-FFF2-40B4-BE49-F238E27FC236}">
                <a16:creationId xmlns:a16="http://schemas.microsoft.com/office/drawing/2014/main" id="{B710A41A-D3F1-BF41-ABA4-14475B42F1B2}"/>
              </a:ext>
            </a:extLst>
          </p:cNvPr>
          <p:cNvSpPr/>
          <p:nvPr/>
        </p:nvSpPr>
        <p:spPr>
          <a:xfrm>
            <a:off x="1169987" y="3460750"/>
            <a:ext cx="3398947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107" name="شكل حر: شكل 35">
            <a:extLst>
              <a:ext uri="{FF2B5EF4-FFF2-40B4-BE49-F238E27FC236}">
                <a16:creationId xmlns:a16="http://schemas.microsoft.com/office/drawing/2014/main" id="{1014DA4D-3486-5D45-893F-07503AF35E62}"/>
              </a:ext>
            </a:extLst>
          </p:cNvPr>
          <p:cNvSpPr/>
          <p:nvPr/>
        </p:nvSpPr>
        <p:spPr>
          <a:xfrm>
            <a:off x="1169987" y="3690938"/>
            <a:ext cx="3398947" cy="55562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108" name="شكل حر: شكل 36">
            <a:extLst>
              <a:ext uri="{FF2B5EF4-FFF2-40B4-BE49-F238E27FC236}">
                <a16:creationId xmlns:a16="http://schemas.microsoft.com/office/drawing/2014/main" id="{B00929A9-990E-EA4B-A7AE-F5834BB57AC6}"/>
              </a:ext>
            </a:extLst>
          </p:cNvPr>
          <p:cNvSpPr/>
          <p:nvPr/>
        </p:nvSpPr>
        <p:spPr>
          <a:xfrm>
            <a:off x="1169987" y="3911600"/>
            <a:ext cx="3398947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109" name="شكل حر: شكل 37">
            <a:extLst>
              <a:ext uri="{FF2B5EF4-FFF2-40B4-BE49-F238E27FC236}">
                <a16:creationId xmlns:a16="http://schemas.microsoft.com/office/drawing/2014/main" id="{3FBBE468-E6D5-3C47-BCD6-34769C9EE522}"/>
              </a:ext>
            </a:extLst>
          </p:cNvPr>
          <p:cNvSpPr/>
          <p:nvPr/>
        </p:nvSpPr>
        <p:spPr>
          <a:xfrm>
            <a:off x="1169987" y="4130675"/>
            <a:ext cx="3398947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110" name="شكل حر: شكل 38">
            <a:extLst>
              <a:ext uri="{FF2B5EF4-FFF2-40B4-BE49-F238E27FC236}">
                <a16:creationId xmlns:a16="http://schemas.microsoft.com/office/drawing/2014/main" id="{7AA05815-A507-6442-8941-046849EB09BF}"/>
              </a:ext>
            </a:extLst>
          </p:cNvPr>
          <p:cNvSpPr/>
          <p:nvPr/>
        </p:nvSpPr>
        <p:spPr>
          <a:xfrm>
            <a:off x="1169987" y="4351338"/>
            <a:ext cx="3398947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111" name="شكل حر: شكل 39">
            <a:extLst>
              <a:ext uri="{FF2B5EF4-FFF2-40B4-BE49-F238E27FC236}">
                <a16:creationId xmlns:a16="http://schemas.microsoft.com/office/drawing/2014/main" id="{1BC13B46-8281-5646-B7D2-62E17F9A0F50}"/>
              </a:ext>
            </a:extLst>
          </p:cNvPr>
          <p:cNvSpPr/>
          <p:nvPr/>
        </p:nvSpPr>
        <p:spPr>
          <a:xfrm>
            <a:off x="1169987" y="4581525"/>
            <a:ext cx="3398947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112" name="شكل حر: شكل 40">
            <a:extLst>
              <a:ext uri="{FF2B5EF4-FFF2-40B4-BE49-F238E27FC236}">
                <a16:creationId xmlns:a16="http://schemas.microsoft.com/office/drawing/2014/main" id="{632015E8-F301-A344-BA8A-8B4DC3137A78}"/>
              </a:ext>
            </a:extLst>
          </p:cNvPr>
          <p:cNvSpPr/>
          <p:nvPr/>
        </p:nvSpPr>
        <p:spPr>
          <a:xfrm>
            <a:off x="1169987" y="4800600"/>
            <a:ext cx="3398947" cy="55563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58" name="مستطيل مستدير الزوايا 57"/>
          <p:cNvSpPr/>
          <p:nvPr/>
        </p:nvSpPr>
        <p:spPr>
          <a:xfrm>
            <a:off x="2571736" y="3262992"/>
            <a:ext cx="1358420" cy="572602"/>
          </a:xfrm>
          <a:prstGeom prst="roundRect">
            <a:avLst/>
          </a:prstGeom>
          <a:solidFill>
            <a:srgbClr val="92D050">
              <a:alpha val="50000"/>
            </a:srgb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59" name="مستطيل مستدير الزوايا 58"/>
          <p:cNvSpPr/>
          <p:nvPr/>
        </p:nvSpPr>
        <p:spPr>
          <a:xfrm>
            <a:off x="356060" y="3261894"/>
            <a:ext cx="1443926" cy="572602"/>
          </a:xfrm>
          <a:prstGeom prst="roundRect">
            <a:avLst/>
          </a:prstGeom>
          <a:solidFill>
            <a:srgbClr val="92D050">
              <a:alpha val="50000"/>
            </a:srgb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73" name="مربع نص 72"/>
          <p:cNvSpPr txBox="1"/>
          <p:nvPr/>
        </p:nvSpPr>
        <p:spPr>
          <a:xfrm>
            <a:off x="228350" y="3306294"/>
            <a:ext cx="4071966" cy="4616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ar-SA" sz="2400" b="1" dirty="0"/>
              <a:t>    (      ــ     )  +      (       ــ     )</a:t>
            </a:r>
            <a:endParaRPr lang="ar-SA" sz="3600" b="1" spc="-100" baseline="30000" dirty="0"/>
          </a:p>
        </p:txBody>
      </p:sp>
      <p:sp>
        <p:nvSpPr>
          <p:cNvPr id="74" name="مربع نص 73"/>
          <p:cNvSpPr txBox="1"/>
          <p:nvPr/>
        </p:nvSpPr>
        <p:spPr>
          <a:xfrm>
            <a:off x="1001198" y="3316559"/>
            <a:ext cx="785818" cy="4616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400" b="1" dirty="0"/>
              <a:t>ن</a:t>
            </a:r>
            <a:endParaRPr lang="ar-SA" sz="2400" b="1" baseline="30000" dirty="0"/>
          </a:p>
        </p:txBody>
      </p:sp>
      <p:sp>
        <p:nvSpPr>
          <p:cNvPr id="75" name="مربع نص 74"/>
          <p:cNvSpPr txBox="1"/>
          <p:nvPr/>
        </p:nvSpPr>
        <p:spPr>
          <a:xfrm>
            <a:off x="285720" y="3315461"/>
            <a:ext cx="785818" cy="4616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400" b="1" dirty="0"/>
              <a:t>١</a:t>
            </a:r>
            <a:endParaRPr lang="ar-SA" sz="2400" b="1" baseline="30000" dirty="0"/>
          </a:p>
        </p:txBody>
      </p:sp>
      <p:sp>
        <p:nvSpPr>
          <p:cNvPr id="76" name="مربع نص 75"/>
          <p:cNvSpPr txBox="1"/>
          <p:nvPr/>
        </p:nvSpPr>
        <p:spPr>
          <a:xfrm>
            <a:off x="443762" y="4459567"/>
            <a:ext cx="2000264" cy="4616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ar-SA" sz="2400" b="1" dirty="0"/>
              <a:t>(        +        )</a:t>
            </a:r>
            <a:endParaRPr lang="ar-SA" sz="3600" b="1" spc="-100" baseline="30000" dirty="0"/>
          </a:p>
        </p:txBody>
      </p:sp>
      <p:sp>
        <p:nvSpPr>
          <p:cNvPr id="77" name="مربع نص 76"/>
          <p:cNvSpPr txBox="1"/>
          <p:nvPr/>
        </p:nvSpPr>
        <p:spPr>
          <a:xfrm>
            <a:off x="3758046" y="3324525"/>
            <a:ext cx="785818" cy="4616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400" b="1" dirty="0"/>
              <a:t>ر</a:t>
            </a:r>
            <a:endParaRPr lang="ar-SA" sz="2400" b="1" baseline="30000" dirty="0"/>
          </a:p>
        </p:txBody>
      </p:sp>
      <p:sp>
        <p:nvSpPr>
          <p:cNvPr id="78" name="مربع نص 77"/>
          <p:cNvSpPr txBox="1"/>
          <p:nvPr/>
        </p:nvSpPr>
        <p:spPr>
          <a:xfrm>
            <a:off x="1558634" y="3315461"/>
            <a:ext cx="785818" cy="4616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400" b="1" dirty="0"/>
              <a:t>٥</a:t>
            </a:r>
            <a:endParaRPr lang="ar-SA" sz="2400" b="1" baseline="30000" dirty="0"/>
          </a:p>
        </p:txBody>
      </p:sp>
      <p:sp>
        <p:nvSpPr>
          <p:cNvPr id="79" name="مربع نص 78"/>
          <p:cNvSpPr txBox="1"/>
          <p:nvPr/>
        </p:nvSpPr>
        <p:spPr>
          <a:xfrm>
            <a:off x="1515332" y="4463370"/>
            <a:ext cx="785818" cy="4616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400" b="1" dirty="0"/>
              <a:t>ر</a:t>
            </a:r>
            <a:endParaRPr lang="ar-SA" sz="2400" b="1" baseline="30000" dirty="0"/>
          </a:p>
        </p:txBody>
      </p:sp>
      <p:sp>
        <p:nvSpPr>
          <p:cNvPr id="80" name="مربع نص 79"/>
          <p:cNvSpPr txBox="1"/>
          <p:nvPr/>
        </p:nvSpPr>
        <p:spPr>
          <a:xfrm>
            <a:off x="673242" y="4486605"/>
            <a:ext cx="785818" cy="4616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400" b="1" dirty="0"/>
              <a:t>٥</a:t>
            </a:r>
            <a:endParaRPr lang="ar-SA" sz="2400" b="1" baseline="30000" dirty="0"/>
          </a:p>
        </p:txBody>
      </p:sp>
      <p:sp>
        <p:nvSpPr>
          <p:cNvPr id="81" name="مربع نص 80"/>
          <p:cNvSpPr txBox="1"/>
          <p:nvPr/>
        </p:nvSpPr>
        <p:spPr>
          <a:xfrm>
            <a:off x="3116202" y="3315461"/>
            <a:ext cx="785818" cy="4616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400" b="1" dirty="0"/>
              <a:t>ن</a:t>
            </a:r>
            <a:endParaRPr lang="ar-SA" sz="2400" b="1" baseline="30000" dirty="0"/>
          </a:p>
        </p:txBody>
      </p:sp>
      <p:sp>
        <p:nvSpPr>
          <p:cNvPr id="82" name="مربع نص 81"/>
          <p:cNvSpPr txBox="1"/>
          <p:nvPr/>
        </p:nvSpPr>
        <p:spPr>
          <a:xfrm>
            <a:off x="2458094" y="3314363"/>
            <a:ext cx="785818" cy="4616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400" b="1" dirty="0"/>
              <a:t>١</a:t>
            </a:r>
            <a:endParaRPr lang="ar-SA" sz="2400" b="1" baseline="30000" dirty="0"/>
          </a:p>
        </p:txBody>
      </p:sp>
      <p:sp>
        <p:nvSpPr>
          <p:cNvPr id="83" name="مربع نص 82"/>
          <p:cNvSpPr txBox="1"/>
          <p:nvPr/>
        </p:nvSpPr>
        <p:spPr>
          <a:xfrm>
            <a:off x="2257848" y="4459567"/>
            <a:ext cx="1857388" cy="4616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ar-SA" sz="2400" b="1" dirty="0"/>
              <a:t>(   ن   ــ   ١ )</a:t>
            </a:r>
            <a:endParaRPr lang="ar-SA" sz="3600" b="1" spc="-100" baseline="30000" dirty="0"/>
          </a:p>
        </p:txBody>
      </p:sp>
      <p:sp>
        <p:nvSpPr>
          <p:cNvPr id="95" name="وسيلة شرح مستطيلة مستديرة الزوايا 94"/>
          <p:cNvSpPr/>
          <p:nvPr/>
        </p:nvSpPr>
        <p:spPr>
          <a:xfrm>
            <a:off x="2955964" y="1643050"/>
            <a:ext cx="1785950" cy="1857388"/>
          </a:xfrm>
          <a:prstGeom prst="wedgeRoundRectCallout">
            <a:avLst>
              <a:gd name="adj1" fmla="val 161086"/>
              <a:gd name="adj2" fmla="val 48867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200" b="1" dirty="0">
                <a:solidFill>
                  <a:schemeClr val="tx1"/>
                </a:solidFill>
              </a:rPr>
              <a:t>إذا سبق القوس إشارة ( ــ ) تتغير الإشارات داخل القوس</a:t>
            </a:r>
          </a:p>
        </p:txBody>
      </p:sp>
      <p:pic>
        <p:nvPicPr>
          <p:cNvPr id="135" name="صورة 134">
            <a:extLst>
              <a:ext uri="{FF2B5EF4-FFF2-40B4-BE49-F238E27FC236}">
                <a16:creationId xmlns:a16="http://schemas.microsoft.com/office/drawing/2014/main" id="{7F234078-111D-974E-B2DB-DEAA2F5CAD1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alphaModFix amt="50000"/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GlowEdges/>
                    </a14:imgEffect>
                  </a14:imgLayer>
                </a14:imgProps>
              </a:ext>
            </a:extLst>
          </a:blip>
          <a:srcRect b="25551"/>
          <a:stretch/>
        </p:blipFill>
        <p:spPr>
          <a:xfrm>
            <a:off x="7716935" y="5706091"/>
            <a:ext cx="1433033" cy="1016116"/>
          </a:xfrm>
          <a:prstGeom prst="rect">
            <a:avLst/>
          </a:prstGeom>
          <a:ln>
            <a:noFill/>
          </a:ln>
        </p:spPr>
      </p:pic>
      <p:sp>
        <p:nvSpPr>
          <p:cNvPr id="2" name="عنصر نائب لرقم الشريحة 1">
            <a:extLst>
              <a:ext uri="{FF2B5EF4-FFF2-40B4-BE49-F238E27FC236}">
                <a16:creationId xmlns:a16="http://schemas.microsoft.com/office/drawing/2014/main" id="{73044F85-4A34-1C30-F7D8-FBB004FD52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327C1-2275-4E9A-BB1F-123345649A01}" type="slidenum">
              <a:rPr lang="ar-SA" smtClean="0"/>
              <a:pPr/>
              <a:t>320</a:t>
            </a:fld>
            <a:endParaRPr lang="ar-SA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10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1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6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51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52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5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5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8" presetClass="exit" presetSubtype="1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strips(downLeft)">
                                      <p:cBhvr>
                                        <p:cTn id="58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800" decel="100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8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8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8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800" decel="100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800" decel="100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800" decel="100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800" decel="100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800" decel="100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800" decel="100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800" decel="100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800" decel="100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800" decel="100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800" decel="100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800" decel="100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800" decel="100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800" decel="100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800" decel="100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800" decel="100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800" decel="100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800" decel="100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800" decel="100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800" decel="100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800" decel="100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800" decel="100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800" decel="10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800" decel="10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800" decel="10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800" decel="100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5" dur="800" decel="100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800" decel="100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800" decel="100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44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4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800" decel="100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0" dur="800" decel="100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800" decel="100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800" decel="100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800" decel="100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0" dur="800" decel="100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800" decel="100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800" decel="100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800" decel="100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0" dur="800" decel="100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800" decel="100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800" decel="100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800" decel="100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0" dur="8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8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8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9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01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2" fill="hold">
                      <p:stCondLst>
                        <p:cond delay="indefinite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6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08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>
                      <p:stCondLst>
                        <p:cond delay="indefinite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3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4" fill="hold">
                      <p:stCondLst>
                        <p:cond delay="indefinite"/>
                      </p:stCondLst>
                      <p:childTnLst>
                        <p:par>
                          <p:cTn id="215" fill="hold">
                            <p:stCondLst>
                              <p:cond delay="0"/>
                            </p:stCondLst>
                            <p:childTnLst>
                              <p:par>
                                <p:cTn id="216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8" dur="800" decel="100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9" dur="800" decel="100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800" decel="100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800" decel="100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4" fill="hold">
                      <p:stCondLst>
                        <p:cond delay="indefinite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8" dur="800" decel="100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9" dur="800" decel="100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800" decel="100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1" dur="800" decel="100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4" fill="hold">
                      <p:stCondLst>
                        <p:cond delay="indefinite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8" dur="800" decel="100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9" dur="800" decel="100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0" dur="800" decel="100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800" decel="100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4" fill="hold">
                      <p:stCondLst>
                        <p:cond delay="indefinite"/>
                      </p:stCondLst>
                      <p:childTnLst>
                        <p:par>
                          <p:cTn id="245" fill="hold">
                            <p:stCondLst>
                              <p:cond delay="0"/>
                            </p:stCondLst>
                            <p:childTnLst>
                              <p:par>
                                <p:cTn id="246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8" dur="800" decel="100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9" dur="800" decel="100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800" decel="100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1" dur="800" decel="100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4" fill="hold">
                      <p:stCondLst>
                        <p:cond delay="indefinite"/>
                      </p:stCondLst>
                      <p:childTnLst>
                        <p:par>
                          <p:cTn id="255" fill="hold">
                            <p:stCondLst>
                              <p:cond delay="0"/>
                            </p:stCondLst>
                            <p:childTnLst>
                              <p:par>
                                <p:cTn id="256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257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9" presetID="18" presetClass="exit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260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2" fill="hold">
                      <p:stCondLst>
                        <p:cond delay="indefinite"/>
                      </p:stCondLst>
                      <p:childTnLst>
                        <p:par>
                          <p:cTn id="263" fill="hold">
                            <p:stCondLst>
                              <p:cond delay="0"/>
                            </p:stCondLst>
                            <p:childTnLst>
                              <p:par>
                                <p:cTn id="26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6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7" fill="hold">
                      <p:stCondLst>
                        <p:cond delay="indefinite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1" dur="800" decel="100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2" dur="800" decel="100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3" dur="800" decel="100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4" dur="800" decel="100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7" fill="hold">
                      <p:stCondLst>
                        <p:cond delay="indefinite"/>
                      </p:stCondLst>
                      <p:childTnLst>
                        <p:par>
                          <p:cTn id="278" fill="hold">
                            <p:stCondLst>
                              <p:cond delay="0"/>
                            </p:stCondLst>
                            <p:childTnLst>
                              <p:par>
                                <p:cTn id="279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1" dur="800" decel="100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2" dur="800" decel="100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3" dur="800" decel="100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4" dur="800" decel="100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7" fill="hold">
                      <p:stCondLst>
                        <p:cond delay="indefinite"/>
                      </p:stCondLst>
                      <p:childTnLst>
                        <p:par>
                          <p:cTn id="288" fill="hold">
                            <p:stCondLst>
                              <p:cond delay="0"/>
                            </p:stCondLst>
                            <p:childTnLst>
                              <p:par>
                                <p:cTn id="289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1" dur="800" decel="100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2" dur="800" decel="100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3" dur="800" decel="100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4" dur="800" decel="100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7" fill="hold">
                      <p:stCondLst>
                        <p:cond delay="indefinite"/>
                      </p:stCondLst>
                      <p:childTnLst>
                        <p:par>
                          <p:cTn id="298" fill="hold">
                            <p:stCondLst>
                              <p:cond delay="0"/>
                            </p:stCondLst>
                            <p:childTnLst>
                              <p:par>
                                <p:cTn id="299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1" dur="800" decel="100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2" dur="800" decel="100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3" dur="800" decel="100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4" dur="800" decel="100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7" fill="hold">
                      <p:stCondLst>
                        <p:cond delay="indefinite"/>
                      </p:stCondLst>
                      <p:childTnLst>
                        <p:par>
                          <p:cTn id="308" fill="hold">
                            <p:stCondLst>
                              <p:cond delay="0"/>
                            </p:stCondLst>
                            <p:childTnLst>
                              <p:par>
                                <p:cTn id="309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310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2" presetID="18" presetClass="exit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313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5" fill="hold">
                      <p:stCondLst>
                        <p:cond delay="indefinite"/>
                      </p:stCondLst>
                      <p:childTnLst>
                        <p:par>
                          <p:cTn id="316" fill="hold">
                            <p:stCondLst>
                              <p:cond delay="0"/>
                            </p:stCondLst>
                            <p:childTnLst>
                              <p:par>
                                <p:cTn id="317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19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0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22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3" fill="hold">
                      <p:stCondLst>
                        <p:cond delay="indefinite"/>
                      </p:stCondLst>
                      <p:childTnLst>
                        <p:par>
                          <p:cTn id="324" fill="hold">
                            <p:stCondLst>
                              <p:cond delay="0"/>
                            </p:stCondLst>
                            <p:childTnLst>
                              <p:par>
                                <p:cTn id="32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7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8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29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0" fill="hold">
                      <p:stCondLst>
                        <p:cond delay="indefinite"/>
                      </p:stCondLst>
                      <p:childTnLst>
                        <p:par>
                          <p:cTn id="331" fill="hold">
                            <p:stCondLst>
                              <p:cond delay="0"/>
                            </p:stCondLst>
                            <p:childTnLst>
                              <p:par>
                                <p:cTn id="332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4" dur="800" decel="100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5" dur="800" decel="100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6" dur="800" decel="100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7" dur="800" decel="100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0" fill="hold">
                      <p:stCondLst>
                        <p:cond delay="indefinite"/>
                      </p:stCondLst>
                      <p:childTnLst>
                        <p:par>
                          <p:cTn id="341" fill="hold">
                            <p:stCondLst>
                              <p:cond delay="0"/>
                            </p:stCondLst>
                            <p:childTnLst>
                              <p:par>
                                <p:cTn id="342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4" dur="800" decel="100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5" dur="800" decel="100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6" dur="800" decel="100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7" dur="800" decel="100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0" fill="hold">
                      <p:stCondLst>
                        <p:cond delay="indefinite"/>
                      </p:stCondLst>
                      <p:childTnLst>
                        <p:par>
                          <p:cTn id="351" fill="hold">
                            <p:stCondLst>
                              <p:cond delay="0"/>
                            </p:stCondLst>
                            <p:childTnLst>
                              <p:par>
                                <p:cTn id="352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4" dur="800" decel="100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5" dur="800" decel="100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6" dur="800" decel="100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7" dur="800" decel="100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26" grpId="0"/>
      <p:bldP spid="28" grpId="0" animBg="1"/>
      <p:bldP spid="29" grpId="0"/>
      <p:bldP spid="34" grpId="0" animBg="1"/>
      <p:bldP spid="36" grpId="0"/>
      <p:bldP spid="37" grpId="0"/>
      <p:bldP spid="92" grpId="0"/>
      <p:bldP spid="93" grpId="0"/>
      <p:bldP spid="93" grpId="1"/>
      <p:bldP spid="94" grpId="0"/>
      <p:bldP spid="94" grpId="1"/>
      <p:bldP spid="38" grpId="0" animBg="1"/>
      <p:bldP spid="39" grpId="0" animBg="1"/>
      <p:bldP spid="40" grpId="0"/>
      <p:bldP spid="42" grpId="0"/>
      <p:bldP spid="43" grpId="0"/>
      <p:bldP spid="47" grpId="0"/>
      <p:bldP spid="48" grpId="0"/>
      <p:bldP spid="49" grpId="0"/>
      <p:bldP spid="52" grpId="0"/>
      <p:bldP spid="53" grpId="0"/>
      <p:bldP spid="54" grpId="0"/>
      <p:bldP spid="55" grpId="0"/>
      <p:bldP spid="58" grpId="0" animBg="1"/>
      <p:bldP spid="59" grpId="0" animBg="1"/>
      <p:bldP spid="73" grpId="0"/>
      <p:bldP spid="74" grpId="0"/>
      <p:bldP spid="75" grpId="0"/>
      <p:bldP spid="76" grpId="0"/>
      <p:bldP spid="77" grpId="0"/>
      <p:bldP spid="78" grpId="0"/>
      <p:bldP spid="79" grpId="0"/>
      <p:bldP spid="80" grpId="0"/>
      <p:bldP spid="81" grpId="0"/>
      <p:bldP spid="82" grpId="0"/>
      <p:bldP spid="83" grpId="0"/>
      <p:bldP spid="95" grpId="0" animBg="1"/>
      <p:bldP spid="95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صورة 75">
            <a:extLst>
              <a:ext uri="{FF2B5EF4-FFF2-40B4-BE49-F238E27FC236}">
                <a16:creationId xmlns:a16="http://schemas.microsoft.com/office/drawing/2014/main" id="{DA4E86A7-1BC4-FC4D-9B1C-D8B3BA580D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3743" y="555599"/>
            <a:ext cx="3715004" cy="5784953"/>
          </a:xfrm>
          <a:custGeom>
            <a:avLst/>
            <a:gdLst>
              <a:gd name="connsiteX0" fmla="*/ 856 w 4953338"/>
              <a:gd name="connsiteY0" fmla="*/ 117 h 5373215"/>
              <a:gd name="connsiteX1" fmla="*/ 4954194 w 4953338"/>
              <a:gd name="connsiteY1" fmla="*/ 117 h 5373215"/>
              <a:gd name="connsiteX2" fmla="*/ 4954194 w 4953338"/>
              <a:gd name="connsiteY2" fmla="*/ 5373333 h 5373215"/>
              <a:gd name="connsiteX3" fmla="*/ 856 w 4953338"/>
              <a:gd name="connsiteY3" fmla="*/ 5373333 h 5373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53338" h="5373215">
                <a:moveTo>
                  <a:pt x="856" y="117"/>
                </a:moveTo>
                <a:lnTo>
                  <a:pt x="4954194" y="117"/>
                </a:lnTo>
                <a:lnTo>
                  <a:pt x="4954194" y="5373333"/>
                </a:lnTo>
                <a:lnTo>
                  <a:pt x="856" y="5373333"/>
                </a:lnTo>
                <a:close/>
              </a:path>
            </a:pathLst>
          </a:custGeom>
        </p:spPr>
      </p:pic>
      <p:sp>
        <p:nvSpPr>
          <p:cNvPr id="77" name="شكل حر: شكل 53">
            <a:extLst>
              <a:ext uri="{FF2B5EF4-FFF2-40B4-BE49-F238E27FC236}">
                <a16:creationId xmlns:a16="http://schemas.microsoft.com/office/drawing/2014/main" id="{9624AB74-BA58-F749-870C-988FD30C931F}"/>
              </a:ext>
            </a:extLst>
          </p:cNvPr>
          <p:cNvSpPr/>
          <p:nvPr/>
        </p:nvSpPr>
        <p:spPr>
          <a:xfrm>
            <a:off x="4572000" y="595313"/>
            <a:ext cx="3657600" cy="5703887"/>
          </a:xfrm>
          <a:custGeom>
            <a:avLst/>
            <a:gdLst>
              <a:gd name="connsiteX0" fmla="*/ 4877517 w 4877638"/>
              <a:gd name="connsiteY0" fmla="*/ 5057176 h 5298733"/>
              <a:gd name="connsiteX1" fmla="*/ 4564555 w 4877638"/>
              <a:gd name="connsiteY1" fmla="*/ 5298757 h 5298733"/>
              <a:gd name="connsiteX2" fmla="*/ 312778 w 4877638"/>
              <a:gd name="connsiteY2" fmla="*/ 5298757 h 5298733"/>
              <a:gd name="connsiteX3" fmla="*/ -122 w 4877638"/>
              <a:gd name="connsiteY3" fmla="*/ 5057176 h 5298733"/>
              <a:gd name="connsiteX4" fmla="*/ -122 w 4877638"/>
              <a:gd name="connsiteY4" fmla="*/ 241606 h 5298733"/>
              <a:gd name="connsiteX5" fmla="*/ 312778 w 4877638"/>
              <a:gd name="connsiteY5" fmla="*/ 24 h 5298733"/>
              <a:gd name="connsiteX6" fmla="*/ 4564373 w 4877638"/>
              <a:gd name="connsiteY6" fmla="*/ 24 h 5298733"/>
              <a:gd name="connsiteX7" fmla="*/ 4877334 w 4877638"/>
              <a:gd name="connsiteY7" fmla="*/ 241606 h 52987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77638" h="5298733">
                <a:moveTo>
                  <a:pt x="4877517" y="5057176"/>
                </a:moveTo>
                <a:cubicBezTo>
                  <a:pt x="4877517" y="5190563"/>
                  <a:pt x="4737558" y="5298757"/>
                  <a:pt x="4564555" y="5298757"/>
                </a:cubicBezTo>
                <a:lnTo>
                  <a:pt x="312778" y="5298757"/>
                </a:lnTo>
                <a:cubicBezTo>
                  <a:pt x="139959" y="5298757"/>
                  <a:pt x="-122" y="5190563"/>
                  <a:pt x="-122" y="5057176"/>
                </a:cubicBezTo>
                <a:lnTo>
                  <a:pt x="-122" y="241606"/>
                </a:lnTo>
                <a:cubicBezTo>
                  <a:pt x="-122" y="108158"/>
                  <a:pt x="139837" y="24"/>
                  <a:pt x="312778" y="24"/>
                </a:cubicBezTo>
                <a:lnTo>
                  <a:pt x="4564373" y="24"/>
                </a:lnTo>
                <a:cubicBezTo>
                  <a:pt x="4737192" y="24"/>
                  <a:pt x="4877334" y="108158"/>
                  <a:pt x="4877334" y="241606"/>
                </a:cubicBezTo>
                <a:close/>
              </a:path>
            </a:pathLst>
          </a:custGeom>
          <a:solidFill>
            <a:srgbClr val="FFFFFF"/>
          </a:solidFill>
          <a:ln w="6080" cap="flat">
            <a:noFill/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 dirty="0"/>
          </a:p>
        </p:txBody>
      </p:sp>
      <p:sp>
        <p:nvSpPr>
          <p:cNvPr id="78" name="شكل حر: شكل 6">
            <a:extLst>
              <a:ext uri="{FF2B5EF4-FFF2-40B4-BE49-F238E27FC236}">
                <a16:creationId xmlns:a16="http://schemas.microsoft.com/office/drawing/2014/main" id="{30C57DD7-3DC2-7F47-AD4E-11C843F89EC0}"/>
              </a:ext>
            </a:extLst>
          </p:cNvPr>
          <p:cNvSpPr/>
          <p:nvPr/>
        </p:nvSpPr>
        <p:spPr>
          <a:xfrm>
            <a:off x="647700" y="260350"/>
            <a:ext cx="7872413" cy="6372225"/>
          </a:xfrm>
          <a:custGeom>
            <a:avLst/>
            <a:gdLst>
              <a:gd name="connsiteX0" fmla="*/ 10138460 w 10466513"/>
              <a:gd name="connsiteY0" fmla="*/ 24 h 5745020"/>
              <a:gd name="connsiteX1" fmla="*/ 327808 w 10466513"/>
              <a:gd name="connsiteY1" fmla="*/ 24 h 5745020"/>
              <a:gd name="connsiteX2" fmla="*/ -122 w 10466513"/>
              <a:gd name="connsiteY2" fmla="*/ 250916 h 5745020"/>
              <a:gd name="connsiteX3" fmla="*/ -122 w 10466513"/>
              <a:gd name="connsiteY3" fmla="*/ 5482773 h 5745020"/>
              <a:gd name="connsiteX4" fmla="*/ 327808 w 10466513"/>
              <a:gd name="connsiteY4" fmla="*/ 5745044 h 5745020"/>
              <a:gd name="connsiteX5" fmla="*/ 10138460 w 10466513"/>
              <a:gd name="connsiteY5" fmla="*/ 5745044 h 5745020"/>
              <a:gd name="connsiteX6" fmla="*/ 10466391 w 10466513"/>
              <a:gd name="connsiteY6" fmla="*/ 5482773 h 5745020"/>
              <a:gd name="connsiteX7" fmla="*/ 10466391 w 10466513"/>
              <a:gd name="connsiteY7" fmla="*/ 250916 h 5745020"/>
              <a:gd name="connsiteX8" fmla="*/ 10138460 w 10466513"/>
              <a:gd name="connsiteY8" fmla="*/ 24 h 57450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66513" h="5745020">
                <a:moveTo>
                  <a:pt x="10138460" y="24"/>
                </a:moveTo>
                <a:lnTo>
                  <a:pt x="327808" y="24"/>
                </a:lnTo>
                <a:cubicBezTo>
                  <a:pt x="144219" y="24"/>
                  <a:pt x="-122" y="109192"/>
                  <a:pt x="-122" y="250916"/>
                </a:cubicBezTo>
                <a:lnTo>
                  <a:pt x="-122" y="5482773"/>
                </a:lnTo>
                <a:cubicBezTo>
                  <a:pt x="-122" y="5624436"/>
                  <a:pt x="144219" y="5745044"/>
                  <a:pt x="327808" y="5745044"/>
                </a:cubicBezTo>
                <a:lnTo>
                  <a:pt x="10138460" y="5745044"/>
                </a:lnTo>
                <a:cubicBezTo>
                  <a:pt x="10322051" y="5745044"/>
                  <a:pt x="10466391" y="5624436"/>
                  <a:pt x="10466391" y="5482773"/>
                </a:cubicBezTo>
                <a:lnTo>
                  <a:pt x="10466391" y="250916"/>
                </a:lnTo>
                <a:cubicBezTo>
                  <a:pt x="10466391" y="109192"/>
                  <a:pt x="10322051" y="24"/>
                  <a:pt x="10138460" y="24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6080" cap="flat">
            <a:noFill/>
            <a:prstDash val="solid"/>
            <a:miter/>
          </a:ln>
        </p:spPr>
        <p:txBody>
          <a:bodyPr rtlCol="1" anchor="ctr"/>
          <a:lstStyle/>
          <a:p>
            <a:pPr marL="0" algn="l" defTabSz="914400" rtl="0" eaLnBrk="1" latinLnBrk="0" hangingPunct="1">
              <a:defRPr/>
            </a:pPr>
            <a:endParaRPr lang="ar-EG" sz="1350"/>
          </a:p>
        </p:txBody>
      </p:sp>
      <p:pic>
        <p:nvPicPr>
          <p:cNvPr id="79" name="صورة 78">
            <a:extLst>
              <a:ext uri="{FF2B5EF4-FFF2-40B4-BE49-F238E27FC236}">
                <a16:creationId xmlns:a16="http://schemas.microsoft.com/office/drawing/2014/main" id="{EE6C28D8-EFF4-364D-83F0-BF92971A03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5251" y="655058"/>
            <a:ext cx="3715004" cy="5791504"/>
          </a:xfrm>
          <a:custGeom>
            <a:avLst/>
            <a:gdLst>
              <a:gd name="connsiteX0" fmla="*/ 50 w 4953338"/>
              <a:gd name="connsiteY0" fmla="*/ 139 h 5379300"/>
              <a:gd name="connsiteX1" fmla="*/ 4953388 w 4953338"/>
              <a:gd name="connsiteY1" fmla="*/ 139 h 5379300"/>
              <a:gd name="connsiteX2" fmla="*/ 4953388 w 4953338"/>
              <a:gd name="connsiteY2" fmla="*/ 5379440 h 5379300"/>
              <a:gd name="connsiteX3" fmla="*/ 50 w 4953338"/>
              <a:gd name="connsiteY3" fmla="*/ 5379440 h 5379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53338" h="5379300">
                <a:moveTo>
                  <a:pt x="50" y="139"/>
                </a:moveTo>
                <a:lnTo>
                  <a:pt x="4953388" y="139"/>
                </a:lnTo>
                <a:lnTo>
                  <a:pt x="4953388" y="5379440"/>
                </a:lnTo>
                <a:lnTo>
                  <a:pt x="50" y="5379440"/>
                </a:lnTo>
                <a:close/>
              </a:path>
            </a:pathLst>
          </a:custGeom>
        </p:spPr>
      </p:pic>
      <p:sp>
        <p:nvSpPr>
          <p:cNvPr id="80" name="شكل حر: شكل 8">
            <a:extLst>
              <a:ext uri="{FF2B5EF4-FFF2-40B4-BE49-F238E27FC236}">
                <a16:creationId xmlns:a16="http://schemas.microsoft.com/office/drawing/2014/main" id="{4FC10893-A64A-4345-90B5-D71E7E23A42C}"/>
              </a:ext>
            </a:extLst>
          </p:cNvPr>
          <p:cNvSpPr/>
          <p:nvPr/>
        </p:nvSpPr>
        <p:spPr>
          <a:xfrm>
            <a:off x="903288" y="698500"/>
            <a:ext cx="3657600" cy="5703888"/>
          </a:xfrm>
          <a:custGeom>
            <a:avLst/>
            <a:gdLst>
              <a:gd name="connsiteX0" fmla="*/ 4877334 w 4877455"/>
              <a:gd name="connsiteY0" fmla="*/ 5057176 h 5298672"/>
              <a:gd name="connsiteX1" fmla="*/ 4564434 w 4877455"/>
              <a:gd name="connsiteY1" fmla="*/ 5298696 h 5298672"/>
              <a:gd name="connsiteX2" fmla="*/ 312839 w 4877455"/>
              <a:gd name="connsiteY2" fmla="*/ 5298696 h 5298672"/>
              <a:gd name="connsiteX3" fmla="*/ -122 w 4877455"/>
              <a:gd name="connsiteY3" fmla="*/ 5057176 h 5298672"/>
              <a:gd name="connsiteX4" fmla="*/ -122 w 4877455"/>
              <a:gd name="connsiteY4" fmla="*/ 241606 h 5298672"/>
              <a:gd name="connsiteX5" fmla="*/ 312839 w 4877455"/>
              <a:gd name="connsiteY5" fmla="*/ 24 h 5298672"/>
              <a:gd name="connsiteX6" fmla="*/ 4564434 w 4877455"/>
              <a:gd name="connsiteY6" fmla="*/ 24 h 5298672"/>
              <a:gd name="connsiteX7" fmla="*/ 4877334 w 4877455"/>
              <a:gd name="connsiteY7" fmla="*/ 241606 h 5298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77455" h="5298672">
                <a:moveTo>
                  <a:pt x="4877334" y="5057176"/>
                </a:moveTo>
                <a:cubicBezTo>
                  <a:pt x="4877334" y="5190563"/>
                  <a:pt x="4737375" y="5298696"/>
                  <a:pt x="4564434" y="5298696"/>
                </a:cubicBezTo>
                <a:lnTo>
                  <a:pt x="312839" y="5298696"/>
                </a:lnTo>
                <a:cubicBezTo>
                  <a:pt x="140020" y="5298696"/>
                  <a:pt x="-122" y="5190563"/>
                  <a:pt x="-122" y="5057176"/>
                </a:cubicBezTo>
                <a:lnTo>
                  <a:pt x="-122" y="241606"/>
                </a:lnTo>
                <a:cubicBezTo>
                  <a:pt x="-122" y="108158"/>
                  <a:pt x="139837" y="24"/>
                  <a:pt x="312839" y="24"/>
                </a:cubicBezTo>
                <a:lnTo>
                  <a:pt x="4564434" y="24"/>
                </a:lnTo>
                <a:cubicBezTo>
                  <a:pt x="4737253" y="24"/>
                  <a:pt x="4877334" y="108158"/>
                  <a:pt x="4877334" y="241606"/>
                </a:cubicBezTo>
                <a:close/>
              </a:path>
            </a:pathLst>
          </a:custGeom>
          <a:solidFill>
            <a:srgbClr val="FFFFFF"/>
          </a:solidFill>
          <a:ln w="6080" cap="flat">
            <a:noFill/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pic>
        <p:nvPicPr>
          <p:cNvPr id="81" name="صورة 80">
            <a:extLst>
              <a:ext uri="{FF2B5EF4-FFF2-40B4-BE49-F238E27FC236}">
                <a16:creationId xmlns:a16="http://schemas.microsoft.com/office/drawing/2014/main" id="{7E539F0C-BD77-6348-9042-A4DDB26273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3743" y="655058"/>
            <a:ext cx="3715004" cy="5791504"/>
          </a:xfrm>
          <a:custGeom>
            <a:avLst/>
            <a:gdLst>
              <a:gd name="connsiteX0" fmla="*/ 856 w 4953338"/>
              <a:gd name="connsiteY0" fmla="*/ 139 h 5379300"/>
              <a:gd name="connsiteX1" fmla="*/ 4954194 w 4953338"/>
              <a:gd name="connsiteY1" fmla="*/ 139 h 5379300"/>
              <a:gd name="connsiteX2" fmla="*/ 4954194 w 4953338"/>
              <a:gd name="connsiteY2" fmla="*/ 5379440 h 5379300"/>
              <a:gd name="connsiteX3" fmla="*/ 856 w 4953338"/>
              <a:gd name="connsiteY3" fmla="*/ 5379440 h 5379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53338" h="5379300">
                <a:moveTo>
                  <a:pt x="856" y="139"/>
                </a:moveTo>
                <a:lnTo>
                  <a:pt x="4954194" y="139"/>
                </a:lnTo>
                <a:lnTo>
                  <a:pt x="4954194" y="5379440"/>
                </a:lnTo>
                <a:lnTo>
                  <a:pt x="856" y="5379440"/>
                </a:lnTo>
                <a:close/>
              </a:path>
            </a:pathLst>
          </a:custGeom>
        </p:spPr>
      </p:pic>
      <p:sp>
        <p:nvSpPr>
          <p:cNvPr id="82" name="شكل حر: شكل 10">
            <a:extLst>
              <a:ext uri="{FF2B5EF4-FFF2-40B4-BE49-F238E27FC236}">
                <a16:creationId xmlns:a16="http://schemas.microsoft.com/office/drawing/2014/main" id="{20046B49-DE66-D24B-AF6C-ED82AF7FA87C}"/>
              </a:ext>
            </a:extLst>
          </p:cNvPr>
          <p:cNvSpPr/>
          <p:nvPr/>
        </p:nvSpPr>
        <p:spPr>
          <a:xfrm>
            <a:off x="4583113" y="698500"/>
            <a:ext cx="3657600" cy="5703888"/>
          </a:xfrm>
          <a:custGeom>
            <a:avLst/>
            <a:gdLst>
              <a:gd name="connsiteX0" fmla="*/ 4877517 w 4877638"/>
              <a:gd name="connsiteY0" fmla="*/ 5057176 h 5298672"/>
              <a:gd name="connsiteX1" fmla="*/ 4564555 w 4877638"/>
              <a:gd name="connsiteY1" fmla="*/ 5298696 h 5298672"/>
              <a:gd name="connsiteX2" fmla="*/ 312778 w 4877638"/>
              <a:gd name="connsiteY2" fmla="*/ 5298696 h 5298672"/>
              <a:gd name="connsiteX3" fmla="*/ -122 w 4877638"/>
              <a:gd name="connsiteY3" fmla="*/ 5057176 h 5298672"/>
              <a:gd name="connsiteX4" fmla="*/ -122 w 4877638"/>
              <a:gd name="connsiteY4" fmla="*/ 241606 h 5298672"/>
              <a:gd name="connsiteX5" fmla="*/ 312778 w 4877638"/>
              <a:gd name="connsiteY5" fmla="*/ 24 h 5298672"/>
              <a:gd name="connsiteX6" fmla="*/ 4564373 w 4877638"/>
              <a:gd name="connsiteY6" fmla="*/ 24 h 5298672"/>
              <a:gd name="connsiteX7" fmla="*/ 4877334 w 4877638"/>
              <a:gd name="connsiteY7" fmla="*/ 241606 h 5298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77638" h="5298672">
                <a:moveTo>
                  <a:pt x="4877517" y="5057176"/>
                </a:moveTo>
                <a:cubicBezTo>
                  <a:pt x="4877517" y="5190563"/>
                  <a:pt x="4737558" y="5298696"/>
                  <a:pt x="4564555" y="5298696"/>
                </a:cubicBezTo>
                <a:lnTo>
                  <a:pt x="312778" y="5298696"/>
                </a:lnTo>
                <a:cubicBezTo>
                  <a:pt x="139959" y="5298696"/>
                  <a:pt x="-122" y="5190563"/>
                  <a:pt x="-122" y="5057176"/>
                </a:cubicBezTo>
                <a:lnTo>
                  <a:pt x="-122" y="241606"/>
                </a:lnTo>
                <a:cubicBezTo>
                  <a:pt x="-122" y="108158"/>
                  <a:pt x="139837" y="24"/>
                  <a:pt x="312778" y="24"/>
                </a:cubicBezTo>
                <a:lnTo>
                  <a:pt x="4564373" y="24"/>
                </a:lnTo>
                <a:cubicBezTo>
                  <a:pt x="4737192" y="24"/>
                  <a:pt x="4877334" y="108158"/>
                  <a:pt x="4877334" y="241606"/>
                </a:cubicBezTo>
                <a:close/>
              </a:path>
            </a:pathLst>
          </a:custGeom>
          <a:solidFill>
            <a:srgbClr val="FFFFFF"/>
          </a:solidFill>
          <a:ln w="6080" cap="flat">
            <a:noFill/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pic>
        <p:nvPicPr>
          <p:cNvPr id="83" name="صورة 82">
            <a:extLst>
              <a:ext uri="{FF2B5EF4-FFF2-40B4-BE49-F238E27FC236}">
                <a16:creationId xmlns:a16="http://schemas.microsoft.com/office/drawing/2014/main" id="{2CADFEC6-3B80-874C-B752-1F99374A3B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6794" y="604855"/>
            <a:ext cx="3783461" cy="5791504"/>
          </a:xfrm>
          <a:custGeom>
            <a:avLst/>
            <a:gdLst>
              <a:gd name="connsiteX0" fmla="*/ 35 w 5044615"/>
              <a:gd name="connsiteY0" fmla="*/ 128 h 5379300"/>
              <a:gd name="connsiteX1" fmla="*/ 5044651 w 5044615"/>
              <a:gd name="connsiteY1" fmla="*/ 128 h 5379300"/>
              <a:gd name="connsiteX2" fmla="*/ 5044651 w 5044615"/>
              <a:gd name="connsiteY2" fmla="*/ 5379429 h 5379300"/>
              <a:gd name="connsiteX3" fmla="*/ 35 w 5044615"/>
              <a:gd name="connsiteY3" fmla="*/ 5379429 h 5379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44615" h="5379300">
                <a:moveTo>
                  <a:pt x="35" y="128"/>
                </a:moveTo>
                <a:lnTo>
                  <a:pt x="5044651" y="128"/>
                </a:lnTo>
                <a:lnTo>
                  <a:pt x="5044651" y="5379429"/>
                </a:lnTo>
                <a:lnTo>
                  <a:pt x="35" y="5379429"/>
                </a:lnTo>
                <a:close/>
              </a:path>
            </a:pathLst>
          </a:custGeom>
        </p:spPr>
      </p:pic>
      <p:sp>
        <p:nvSpPr>
          <p:cNvPr id="88" name="شكل حر: شكل 12">
            <a:extLst>
              <a:ext uri="{FF2B5EF4-FFF2-40B4-BE49-F238E27FC236}">
                <a16:creationId xmlns:a16="http://schemas.microsoft.com/office/drawing/2014/main" id="{F0D335D0-AD80-3143-B04E-9AE14308A2BF}"/>
              </a:ext>
            </a:extLst>
          </p:cNvPr>
          <p:cNvSpPr/>
          <p:nvPr/>
        </p:nvSpPr>
        <p:spPr>
          <a:xfrm>
            <a:off x="836613" y="646113"/>
            <a:ext cx="3724275" cy="5705475"/>
          </a:xfrm>
          <a:custGeom>
            <a:avLst/>
            <a:gdLst>
              <a:gd name="connsiteX0" fmla="*/ 4966239 w 4966360"/>
              <a:gd name="connsiteY0" fmla="*/ 5057175 h 5298732"/>
              <a:gd name="connsiteX1" fmla="*/ 4653339 w 4966360"/>
              <a:gd name="connsiteY1" fmla="*/ 5298757 h 5298732"/>
              <a:gd name="connsiteX2" fmla="*/ 312778 w 4966360"/>
              <a:gd name="connsiteY2" fmla="*/ 5298757 h 5298732"/>
              <a:gd name="connsiteX3" fmla="*/ -122 w 4966360"/>
              <a:gd name="connsiteY3" fmla="*/ 5057175 h 5298732"/>
              <a:gd name="connsiteX4" fmla="*/ -122 w 4966360"/>
              <a:gd name="connsiteY4" fmla="*/ 241606 h 5298732"/>
              <a:gd name="connsiteX5" fmla="*/ 312778 w 4966360"/>
              <a:gd name="connsiteY5" fmla="*/ 24 h 5298732"/>
              <a:gd name="connsiteX6" fmla="*/ 4653339 w 4966360"/>
              <a:gd name="connsiteY6" fmla="*/ 24 h 5298732"/>
              <a:gd name="connsiteX7" fmla="*/ 4966239 w 4966360"/>
              <a:gd name="connsiteY7" fmla="*/ 241606 h 5298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966360" h="5298732">
                <a:moveTo>
                  <a:pt x="4966239" y="5057175"/>
                </a:moveTo>
                <a:cubicBezTo>
                  <a:pt x="4966239" y="5190624"/>
                  <a:pt x="4826279" y="5298757"/>
                  <a:pt x="4653339" y="5298757"/>
                </a:cubicBezTo>
                <a:lnTo>
                  <a:pt x="312778" y="5298757"/>
                </a:lnTo>
                <a:cubicBezTo>
                  <a:pt x="139959" y="5298757"/>
                  <a:pt x="-122" y="5190624"/>
                  <a:pt x="-122" y="5057175"/>
                </a:cubicBezTo>
                <a:lnTo>
                  <a:pt x="-122" y="241606"/>
                </a:lnTo>
                <a:cubicBezTo>
                  <a:pt x="-122" y="108219"/>
                  <a:pt x="139837" y="24"/>
                  <a:pt x="312778" y="24"/>
                </a:cubicBezTo>
                <a:lnTo>
                  <a:pt x="4653339" y="24"/>
                </a:lnTo>
                <a:cubicBezTo>
                  <a:pt x="4826158" y="24"/>
                  <a:pt x="4966239" y="108219"/>
                  <a:pt x="4966239" y="241606"/>
                </a:cubicBezTo>
                <a:close/>
              </a:path>
            </a:pathLst>
          </a:custGeom>
          <a:solidFill>
            <a:srgbClr val="FFFFFF"/>
          </a:solidFill>
          <a:ln w="6080" cap="flat">
            <a:noFill/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pic>
        <p:nvPicPr>
          <p:cNvPr id="89" name="صورة 88">
            <a:extLst>
              <a:ext uri="{FF2B5EF4-FFF2-40B4-BE49-F238E27FC236}">
                <a16:creationId xmlns:a16="http://schemas.microsoft.com/office/drawing/2014/main" id="{D1921FAD-3CC0-3E49-B4C7-AF6E3939D7E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44616" y="604855"/>
            <a:ext cx="3792590" cy="5791504"/>
          </a:xfrm>
          <a:custGeom>
            <a:avLst/>
            <a:gdLst>
              <a:gd name="connsiteX0" fmla="*/ 854 w 5056786"/>
              <a:gd name="connsiteY0" fmla="*/ 128 h 5379300"/>
              <a:gd name="connsiteX1" fmla="*/ 5057640 w 5056786"/>
              <a:gd name="connsiteY1" fmla="*/ 128 h 5379300"/>
              <a:gd name="connsiteX2" fmla="*/ 5057640 w 5056786"/>
              <a:gd name="connsiteY2" fmla="*/ 5379429 h 5379300"/>
              <a:gd name="connsiteX3" fmla="*/ 854 w 5056786"/>
              <a:gd name="connsiteY3" fmla="*/ 5379429 h 5379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56786" h="5379300">
                <a:moveTo>
                  <a:pt x="854" y="128"/>
                </a:moveTo>
                <a:lnTo>
                  <a:pt x="5057640" y="128"/>
                </a:lnTo>
                <a:lnTo>
                  <a:pt x="5057640" y="5379429"/>
                </a:lnTo>
                <a:lnTo>
                  <a:pt x="854" y="5379429"/>
                </a:lnTo>
                <a:close/>
              </a:path>
            </a:pathLst>
          </a:custGeom>
        </p:spPr>
      </p:pic>
      <p:sp>
        <p:nvSpPr>
          <p:cNvPr id="90" name="شكل حر: شكل 14">
            <a:extLst>
              <a:ext uri="{FF2B5EF4-FFF2-40B4-BE49-F238E27FC236}">
                <a16:creationId xmlns:a16="http://schemas.microsoft.com/office/drawing/2014/main" id="{0B977ABD-0437-6D47-8C18-286481CF69BB}"/>
              </a:ext>
            </a:extLst>
          </p:cNvPr>
          <p:cNvSpPr/>
          <p:nvPr/>
        </p:nvSpPr>
        <p:spPr>
          <a:xfrm>
            <a:off x="4572000" y="646113"/>
            <a:ext cx="3735388" cy="5705475"/>
          </a:xfrm>
          <a:custGeom>
            <a:avLst/>
            <a:gdLst>
              <a:gd name="connsiteX0" fmla="*/ 4981086 w 4981207"/>
              <a:gd name="connsiteY0" fmla="*/ 5057175 h 5298732"/>
              <a:gd name="connsiteX1" fmla="*/ 4668187 w 4981207"/>
              <a:gd name="connsiteY1" fmla="*/ 5298757 h 5298732"/>
              <a:gd name="connsiteX2" fmla="*/ 312839 w 4981207"/>
              <a:gd name="connsiteY2" fmla="*/ 5298757 h 5298732"/>
              <a:gd name="connsiteX3" fmla="*/ -122 w 4981207"/>
              <a:gd name="connsiteY3" fmla="*/ 5057175 h 5298732"/>
              <a:gd name="connsiteX4" fmla="*/ -122 w 4981207"/>
              <a:gd name="connsiteY4" fmla="*/ 241606 h 5298732"/>
              <a:gd name="connsiteX5" fmla="*/ 312839 w 4981207"/>
              <a:gd name="connsiteY5" fmla="*/ 24 h 5298732"/>
              <a:gd name="connsiteX6" fmla="*/ 4668187 w 4981207"/>
              <a:gd name="connsiteY6" fmla="*/ 24 h 5298732"/>
              <a:gd name="connsiteX7" fmla="*/ 4981086 w 4981207"/>
              <a:gd name="connsiteY7" fmla="*/ 241606 h 5298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981207" h="5298732">
                <a:moveTo>
                  <a:pt x="4981086" y="5057175"/>
                </a:moveTo>
                <a:cubicBezTo>
                  <a:pt x="4981086" y="5190624"/>
                  <a:pt x="4841127" y="5298757"/>
                  <a:pt x="4668187" y="5298757"/>
                </a:cubicBezTo>
                <a:lnTo>
                  <a:pt x="312839" y="5298757"/>
                </a:lnTo>
                <a:cubicBezTo>
                  <a:pt x="140020" y="5298757"/>
                  <a:pt x="-122" y="5190624"/>
                  <a:pt x="-122" y="5057175"/>
                </a:cubicBezTo>
                <a:lnTo>
                  <a:pt x="-122" y="241606"/>
                </a:lnTo>
                <a:cubicBezTo>
                  <a:pt x="-122" y="108219"/>
                  <a:pt x="139837" y="24"/>
                  <a:pt x="312839" y="24"/>
                </a:cubicBezTo>
                <a:lnTo>
                  <a:pt x="4668187" y="24"/>
                </a:lnTo>
                <a:cubicBezTo>
                  <a:pt x="4841006" y="24"/>
                  <a:pt x="4981086" y="108219"/>
                  <a:pt x="4981086" y="241606"/>
                </a:cubicBezTo>
                <a:close/>
              </a:path>
            </a:pathLst>
          </a:custGeom>
          <a:solidFill>
            <a:srgbClr val="FFFFFF"/>
          </a:solidFill>
          <a:ln w="6080" cap="flat">
            <a:noFill/>
            <a:prstDash val="solid"/>
            <a:miter/>
          </a:ln>
        </p:spPr>
        <p:txBody>
          <a:bodyPr rtlCol="1" anchor="ctr"/>
          <a:lstStyle/>
          <a:p>
            <a:pPr marL="0" algn="l" defTabSz="914400" rtl="0" eaLnBrk="1" latinLnBrk="0" hangingPunct="1">
              <a:defRPr/>
            </a:pPr>
            <a:endParaRPr lang="ar-EG" sz="1350"/>
          </a:p>
        </p:txBody>
      </p:sp>
      <p:pic>
        <p:nvPicPr>
          <p:cNvPr id="91" name="صورة 90">
            <a:extLst>
              <a:ext uri="{FF2B5EF4-FFF2-40B4-BE49-F238E27FC236}">
                <a16:creationId xmlns:a16="http://schemas.microsoft.com/office/drawing/2014/main" id="{E6E19E0B-C08A-6043-B30C-7682917F55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5251" y="555599"/>
            <a:ext cx="3715004" cy="5784953"/>
          </a:xfrm>
          <a:custGeom>
            <a:avLst/>
            <a:gdLst>
              <a:gd name="connsiteX0" fmla="*/ 50 w 4953338"/>
              <a:gd name="connsiteY0" fmla="*/ 117 h 5373215"/>
              <a:gd name="connsiteX1" fmla="*/ 4953388 w 4953338"/>
              <a:gd name="connsiteY1" fmla="*/ 117 h 5373215"/>
              <a:gd name="connsiteX2" fmla="*/ 4953388 w 4953338"/>
              <a:gd name="connsiteY2" fmla="*/ 5373333 h 5373215"/>
              <a:gd name="connsiteX3" fmla="*/ 50 w 4953338"/>
              <a:gd name="connsiteY3" fmla="*/ 5373333 h 5373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53338" h="5373215">
                <a:moveTo>
                  <a:pt x="50" y="117"/>
                </a:moveTo>
                <a:lnTo>
                  <a:pt x="4953388" y="117"/>
                </a:lnTo>
                <a:lnTo>
                  <a:pt x="4953388" y="5373333"/>
                </a:lnTo>
                <a:lnTo>
                  <a:pt x="50" y="5373333"/>
                </a:lnTo>
                <a:close/>
              </a:path>
            </a:pathLst>
          </a:custGeom>
        </p:spPr>
      </p:pic>
      <p:sp>
        <p:nvSpPr>
          <p:cNvPr id="92" name="شكل حر: شكل 26">
            <a:extLst>
              <a:ext uri="{FF2B5EF4-FFF2-40B4-BE49-F238E27FC236}">
                <a16:creationId xmlns:a16="http://schemas.microsoft.com/office/drawing/2014/main" id="{329330AD-7C9D-DA4D-B807-4B8AEA4429D7}"/>
              </a:ext>
            </a:extLst>
          </p:cNvPr>
          <p:cNvSpPr/>
          <p:nvPr/>
        </p:nvSpPr>
        <p:spPr>
          <a:xfrm>
            <a:off x="904875" y="595313"/>
            <a:ext cx="3657600" cy="5703887"/>
          </a:xfrm>
          <a:custGeom>
            <a:avLst/>
            <a:gdLst>
              <a:gd name="connsiteX0" fmla="*/ 4877517 w 4877638"/>
              <a:gd name="connsiteY0" fmla="*/ 5057176 h 5298733"/>
              <a:gd name="connsiteX1" fmla="*/ 4564556 w 4877638"/>
              <a:gd name="connsiteY1" fmla="*/ 5298757 h 5298733"/>
              <a:gd name="connsiteX2" fmla="*/ 312778 w 4877638"/>
              <a:gd name="connsiteY2" fmla="*/ 5298757 h 5298733"/>
              <a:gd name="connsiteX3" fmla="*/ -122 w 4877638"/>
              <a:gd name="connsiteY3" fmla="*/ 5057176 h 5298733"/>
              <a:gd name="connsiteX4" fmla="*/ -122 w 4877638"/>
              <a:gd name="connsiteY4" fmla="*/ 241606 h 5298733"/>
              <a:gd name="connsiteX5" fmla="*/ 312778 w 4877638"/>
              <a:gd name="connsiteY5" fmla="*/ 24 h 5298733"/>
              <a:gd name="connsiteX6" fmla="*/ 4564373 w 4877638"/>
              <a:gd name="connsiteY6" fmla="*/ 24 h 5298733"/>
              <a:gd name="connsiteX7" fmla="*/ 4877334 w 4877638"/>
              <a:gd name="connsiteY7" fmla="*/ 241606 h 52987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77638" h="5298733">
                <a:moveTo>
                  <a:pt x="4877517" y="5057176"/>
                </a:moveTo>
                <a:cubicBezTo>
                  <a:pt x="4877517" y="5190563"/>
                  <a:pt x="4737558" y="5298757"/>
                  <a:pt x="4564556" y="5298757"/>
                </a:cubicBezTo>
                <a:lnTo>
                  <a:pt x="312778" y="5298757"/>
                </a:lnTo>
                <a:cubicBezTo>
                  <a:pt x="139959" y="5298757"/>
                  <a:pt x="-122" y="5190563"/>
                  <a:pt x="-122" y="5057176"/>
                </a:cubicBezTo>
                <a:lnTo>
                  <a:pt x="-122" y="241606"/>
                </a:lnTo>
                <a:cubicBezTo>
                  <a:pt x="-122" y="108158"/>
                  <a:pt x="139837" y="24"/>
                  <a:pt x="312778" y="24"/>
                </a:cubicBezTo>
                <a:lnTo>
                  <a:pt x="4564373" y="24"/>
                </a:lnTo>
                <a:cubicBezTo>
                  <a:pt x="4737192" y="24"/>
                  <a:pt x="4877334" y="108158"/>
                  <a:pt x="4877334" y="241606"/>
                </a:cubicBezTo>
                <a:close/>
              </a:path>
            </a:pathLst>
          </a:custGeom>
          <a:solidFill>
            <a:srgbClr val="FFFFFF"/>
          </a:solidFill>
          <a:ln w="6080" cap="flat">
            <a:noFill/>
            <a:prstDash val="solid"/>
            <a:miter/>
          </a:ln>
        </p:spPr>
        <p:txBody>
          <a:bodyPr rtlCol="1" anchor="ctr"/>
          <a:lstStyle/>
          <a:p>
            <a:pPr marL="0" algn="l" defTabSz="914400" rtl="0" eaLnBrk="1" latinLnBrk="0" hangingPunct="1">
              <a:defRPr/>
            </a:pPr>
            <a:endParaRPr lang="ar-EG" sz="1350"/>
          </a:p>
        </p:txBody>
      </p:sp>
      <p:sp>
        <p:nvSpPr>
          <p:cNvPr id="94" name="شكل حر: شكل 28">
            <a:extLst>
              <a:ext uri="{FF2B5EF4-FFF2-40B4-BE49-F238E27FC236}">
                <a16:creationId xmlns:a16="http://schemas.microsoft.com/office/drawing/2014/main" id="{E24E8714-A900-2742-888F-645C8A6EFF97}"/>
              </a:ext>
            </a:extLst>
          </p:cNvPr>
          <p:cNvSpPr/>
          <p:nvPr/>
        </p:nvSpPr>
        <p:spPr>
          <a:xfrm>
            <a:off x="1169988" y="2132013"/>
            <a:ext cx="3192462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95" name="شكل حر: شكل 29">
            <a:extLst>
              <a:ext uri="{FF2B5EF4-FFF2-40B4-BE49-F238E27FC236}">
                <a16:creationId xmlns:a16="http://schemas.microsoft.com/office/drawing/2014/main" id="{36C92726-6563-0340-A0D8-7FC0240AADAA}"/>
              </a:ext>
            </a:extLst>
          </p:cNvPr>
          <p:cNvSpPr/>
          <p:nvPr/>
        </p:nvSpPr>
        <p:spPr>
          <a:xfrm>
            <a:off x="1169988" y="2351088"/>
            <a:ext cx="3192462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96" name="شكل حر: شكل 30">
            <a:extLst>
              <a:ext uri="{FF2B5EF4-FFF2-40B4-BE49-F238E27FC236}">
                <a16:creationId xmlns:a16="http://schemas.microsoft.com/office/drawing/2014/main" id="{DF37785F-657C-5645-A33A-D0371F9A3DD1}"/>
              </a:ext>
            </a:extLst>
          </p:cNvPr>
          <p:cNvSpPr/>
          <p:nvPr/>
        </p:nvSpPr>
        <p:spPr>
          <a:xfrm>
            <a:off x="1169988" y="2571750"/>
            <a:ext cx="3192462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97" name="شكل حر: شكل 31">
            <a:extLst>
              <a:ext uri="{FF2B5EF4-FFF2-40B4-BE49-F238E27FC236}">
                <a16:creationId xmlns:a16="http://schemas.microsoft.com/office/drawing/2014/main" id="{0E5A0B81-DBED-A94B-869A-8169ACC89041}"/>
              </a:ext>
            </a:extLst>
          </p:cNvPr>
          <p:cNvSpPr/>
          <p:nvPr/>
        </p:nvSpPr>
        <p:spPr>
          <a:xfrm>
            <a:off x="1169988" y="2801938"/>
            <a:ext cx="3192462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98" name="شكل حر: شكل 32">
            <a:extLst>
              <a:ext uri="{FF2B5EF4-FFF2-40B4-BE49-F238E27FC236}">
                <a16:creationId xmlns:a16="http://schemas.microsoft.com/office/drawing/2014/main" id="{3D948372-8D3E-ED43-B70D-A6D9FD9DFBEB}"/>
              </a:ext>
            </a:extLst>
          </p:cNvPr>
          <p:cNvSpPr/>
          <p:nvPr/>
        </p:nvSpPr>
        <p:spPr>
          <a:xfrm>
            <a:off x="1169988" y="3021013"/>
            <a:ext cx="3192462" cy="55562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99" name="شكل حر: شكل 33">
            <a:extLst>
              <a:ext uri="{FF2B5EF4-FFF2-40B4-BE49-F238E27FC236}">
                <a16:creationId xmlns:a16="http://schemas.microsoft.com/office/drawing/2014/main" id="{06CCBF11-1D21-DF4C-AE39-FB17C5F5D988}"/>
              </a:ext>
            </a:extLst>
          </p:cNvPr>
          <p:cNvSpPr/>
          <p:nvPr/>
        </p:nvSpPr>
        <p:spPr>
          <a:xfrm>
            <a:off x="1169988" y="3241675"/>
            <a:ext cx="3192462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100" name="شكل حر: شكل 34">
            <a:extLst>
              <a:ext uri="{FF2B5EF4-FFF2-40B4-BE49-F238E27FC236}">
                <a16:creationId xmlns:a16="http://schemas.microsoft.com/office/drawing/2014/main" id="{B7D02E4C-8C93-3144-BAB8-1CD7DA0905CB}"/>
              </a:ext>
            </a:extLst>
          </p:cNvPr>
          <p:cNvSpPr/>
          <p:nvPr/>
        </p:nvSpPr>
        <p:spPr>
          <a:xfrm>
            <a:off x="1169988" y="3460750"/>
            <a:ext cx="3192462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101" name="شكل حر: شكل 35">
            <a:extLst>
              <a:ext uri="{FF2B5EF4-FFF2-40B4-BE49-F238E27FC236}">
                <a16:creationId xmlns:a16="http://schemas.microsoft.com/office/drawing/2014/main" id="{52748D07-66D5-9D46-B386-2258F839A2CA}"/>
              </a:ext>
            </a:extLst>
          </p:cNvPr>
          <p:cNvSpPr/>
          <p:nvPr/>
        </p:nvSpPr>
        <p:spPr>
          <a:xfrm>
            <a:off x="1169988" y="3690938"/>
            <a:ext cx="3192462" cy="55562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102" name="شكل حر: شكل 36">
            <a:extLst>
              <a:ext uri="{FF2B5EF4-FFF2-40B4-BE49-F238E27FC236}">
                <a16:creationId xmlns:a16="http://schemas.microsoft.com/office/drawing/2014/main" id="{5D87D985-8CBB-8F44-80ED-1B8296D116AC}"/>
              </a:ext>
            </a:extLst>
          </p:cNvPr>
          <p:cNvSpPr/>
          <p:nvPr/>
        </p:nvSpPr>
        <p:spPr>
          <a:xfrm>
            <a:off x="1169988" y="3911600"/>
            <a:ext cx="3192462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103" name="شكل حر: شكل 37">
            <a:extLst>
              <a:ext uri="{FF2B5EF4-FFF2-40B4-BE49-F238E27FC236}">
                <a16:creationId xmlns:a16="http://schemas.microsoft.com/office/drawing/2014/main" id="{9DB33521-2D68-3443-8A18-03D3CA6F3C67}"/>
              </a:ext>
            </a:extLst>
          </p:cNvPr>
          <p:cNvSpPr/>
          <p:nvPr/>
        </p:nvSpPr>
        <p:spPr>
          <a:xfrm>
            <a:off x="1169988" y="4130675"/>
            <a:ext cx="3192462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104" name="شكل حر: شكل 38">
            <a:extLst>
              <a:ext uri="{FF2B5EF4-FFF2-40B4-BE49-F238E27FC236}">
                <a16:creationId xmlns:a16="http://schemas.microsoft.com/office/drawing/2014/main" id="{659A301F-1431-284B-AC96-1953A8F3E587}"/>
              </a:ext>
            </a:extLst>
          </p:cNvPr>
          <p:cNvSpPr/>
          <p:nvPr/>
        </p:nvSpPr>
        <p:spPr>
          <a:xfrm>
            <a:off x="1169988" y="4351338"/>
            <a:ext cx="3192462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105" name="شكل حر: شكل 39">
            <a:extLst>
              <a:ext uri="{FF2B5EF4-FFF2-40B4-BE49-F238E27FC236}">
                <a16:creationId xmlns:a16="http://schemas.microsoft.com/office/drawing/2014/main" id="{87B188BA-2383-7540-857D-8B1462192F78}"/>
              </a:ext>
            </a:extLst>
          </p:cNvPr>
          <p:cNvSpPr/>
          <p:nvPr/>
        </p:nvSpPr>
        <p:spPr>
          <a:xfrm>
            <a:off x="1169988" y="4581525"/>
            <a:ext cx="3192462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106" name="شكل حر: شكل 40">
            <a:extLst>
              <a:ext uri="{FF2B5EF4-FFF2-40B4-BE49-F238E27FC236}">
                <a16:creationId xmlns:a16="http://schemas.microsoft.com/office/drawing/2014/main" id="{C387B38B-8196-FA45-8B8A-810155760BCF}"/>
              </a:ext>
            </a:extLst>
          </p:cNvPr>
          <p:cNvSpPr/>
          <p:nvPr/>
        </p:nvSpPr>
        <p:spPr>
          <a:xfrm>
            <a:off x="1169988" y="4800600"/>
            <a:ext cx="3192462" cy="55563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107" name="شكل حر: شكل 41">
            <a:extLst>
              <a:ext uri="{FF2B5EF4-FFF2-40B4-BE49-F238E27FC236}">
                <a16:creationId xmlns:a16="http://schemas.microsoft.com/office/drawing/2014/main" id="{1E628F67-3F3F-A545-BB63-15DEF488AC1C}"/>
              </a:ext>
            </a:extLst>
          </p:cNvPr>
          <p:cNvSpPr/>
          <p:nvPr/>
        </p:nvSpPr>
        <p:spPr>
          <a:xfrm>
            <a:off x="1169988" y="5068888"/>
            <a:ext cx="3205162" cy="55562"/>
          </a:xfrm>
          <a:custGeom>
            <a:avLst/>
            <a:gdLst>
              <a:gd name="connsiteX0" fmla="*/ 0 w 4274353"/>
              <a:gd name="connsiteY0" fmla="*/ 0 h 6085"/>
              <a:gd name="connsiteX1" fmla="*/ 4274354 w 4274353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74353" h="6085">
                <a:moveTo>
                  <a:pt x="0" y="0"/>
                </a:moveTo>
                <a:lnTo>
                  <a:pt x="4274354" y="0"/>
                </a:lnTo>
              </a:path>
            </a:pathLst>
          </a:custGeom>
          <a:ln w="12161" cap="rnd">
            <a:solidFill>
              <a:srgbClr val="E3A06B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109" name="شكل حر: شكل 55">
            <a:extLst>
              <a:ext uri="{FF2B5EF4-FFF2-40B4-BE49-F238E27FC236}">
                <a16:creationId xmlns:a16="http://schemas.microsoft.com/office/drawing/2014/main" id="{ABCBED74-8FCA-9F4F-B888-219682D2988A}"/>
              </a:ext>
            </a:extLst>
          </p:cNvPr>
          <p:cNvSpPr/>
          <p:nvPr/>
        </p:nvSpPr>
        <p:spPr>
          <a:xfrm>
            <a:off x="4848225" y="5068888"/>
            <a:ext cx="3206750" cy="55562"/>
          </a:xfrm>
          <a:custGeom>
            <a:avLst/>
            <a:gdLst>
              <a:gd name="connsiteX0" fmla="*/ 0 w 4274353"/>
              <a:gd name="connsiteY0" fmla="*/ 0 h 6085"/>
              <a:gd name="connsiteX1" fmla="*/ 4274354 w 4274353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74353" h="6085">
                <a:moveTo>
                  <a:pt x="0" y="0"/>
                </a:moveTo>
                <a:lnTo>
                  <a:pt x="4274354" y="0"/>
                </a:lnTo>
              </a:path>
            </a:pathLst>
          </a:custGeom>
          <a:ln w="12161" cap="rnd">
            <a:solidFill>
              <a:srgbClr val="E3A06B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110" name="شكل حر: شكل 56">
            <a:extLst>
              <a:ext uri="{FF2B5EF4-FFF2-40B4-BE49-F238E27FC236}">
                <a16:creationId xmlns:a16="http://schemas.microsoft.com/office/drawing/2014/main" id="{377D266C-F199-E545-BBD9-7090945AAA4A}"/>
              </a:ext>
            </a:extLst>
          </p:cNvPr>
          <p:cNvSpPr/>
          <p:nvPr/>
        </p:nvSpPr>
        <p:spPr>
          <a:xfrm>
            <a:off x="4848225" y="2132013"/>
            <a:ext cx="3194050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111" name="شكل حر: شكل 57">
            <a:extLst>
              <a:ext uri="{FF2B5EF4-FFF2-40B4-BE49-F238E27FC236}">
                <a16:creationId xmlns:a16="http://schemas.microsoft.com/office/drawing/2014/main" id="{725D4FDD-0602-9041-B11B-612B555EF69B}"/>
              </a:ext>
            </a:extLst>
          </p:cNvPr>
          <p:cNvSpPr/>
          <p:nvPr/>
        </p:nvSpPr>
        <p:spPr>
          <a:xfrm>
            <a:off x="4848225" y="2351088"/>
            <a:ext cx="3194050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112" name="شكل حر: شكل 58">
            <a:extLst>
              <a:ext uri="{FF2B5EF4-FFF2-40B4-BE49-F238E27FC236}">
                <a16:creationId xmlns:a16="http://schemas.microsoft.com/office/drawing/2014/main" id="{52925ED1-6380-8240-8550-EB4CEBD1EAD8}"/>
              </a:ext>
            </a:extLst>
          </p:cNvPr>
          <p:cNvSpPr/>
          <p:nvPr/>
        </p:nvSpPr>
        <p:spPr>
          <a:xfrm>
            <a:off x="4848225" y="2571750"/>
            <a:ext cx="3194050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113" name="شكل حر: شكل 59">
            <a:extLst>
              <a:ext uri="{FF2B5EF4-FFF2-40B4-BE49-F238E27FC236}">
                <a16:creationId xmlns:a16="http://schemas.microsoft.com/office/drawing/2014/main" id="{C7E68654-2871-FF45-9DA1-B6F288A52A98}"/>
              </a:ext>
            </a:extLst>
          </p:cNvPr>
          <p:cNvSpPr/>
          <p:nvPr/>
        </p:nvSpPr>
        <p:spPr>
          <a:xfrm>
            <a:off x="4848225" y="2801938"/>
            <a:ext cx="3194050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114" name="شكل حر: شكل 60">
            <a:extLst>
              <a:ext uri="{FF2B5EF4-FFF2-40B4-BE49-F238E27FC236}">
                <a16:creationId xmlns:a16="http://schemas.microsoft.com/office/drawing/2014/main" id="{B0E71C07-B034-EF4F-B183-B5A718A18EAC}"/>
              </a:ext>
            </a:extLst>
          </p:cNvPr>
          <p:cNvSpPr/>
          <p:nvPr/>
        </p:nvSpPr>
        <p:spPr>
          <a:xfrm>
            <a:off x="4848225" y="3021013"/>
            <a:ext cx="3194050" cy="55562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115" name="شكل حر: شكل 61">
            <a:extLst>
              <a:ext uri="{FF2B5EF4-FFF2-40B4-BE49-F238E27FC236}">
                <a16:creationId xmlns:a16="http://schemas.microsoft.com/office/drawing/2014/main" id="{13E6E3A0-E379-E74D-9297-700F23525646}"/>
              </a:ext>
            </a:extLst>
          </p:cNvPr>
          <p:cNvSpPr/>
          <p:nvPr/>
        </p:nvSpPr>
        <p:spPr>
          <a:xfrm>
            <a:off x="4848225" y="3241675"/>
            <a:ext cx="3194050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116" name="شكل حر: شكل 62">
            <a:extLst>
              <a:ext uri="{FF2B5EF4-FFF2-40B4-BE49-F238E27FC236}">
                <a16:creationId xmlns:a16="http://schemas.microsoft.com/office/drawing/2014/main" id="{1CCA6B96-6B1F-D645-A595-9169273EC1DD}"/>
              </a:ext>
            </a:extLst>
          </p:cNvPr>
          <p:cNvSpPr/>
          <p:nvPr/>
        </p:nvSpPr>
        <p:spPr>
          <a:xfrm>
            <a:off x="4848225" y="3460750"/>
            <a:ext cx="3194050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117" name="شكل حر: شكل 63">
            <a:extLst>
              <a:ext uri="{FF2B5EF4-FFF2-40B4-BE49-F238E27FC236}">
                <a16:creationId xmlns:a16="http://schemas.microsoft.com/office/drawing/2014/main" id="{B2D19E88-A908-5B49-A26B-D6EEFCA124C4}"/>
              </a:ext>
            </a:extLst>
          </p:cNvPr>
          <p:cNvSpPr/>
          <p:nvPr/>
        </p:nvSpPr>
        <p:spPr>
          <a:xfrm>
            <a:off x="4848225" y="3690938"/>
            <a:ext cx="3194050" cy="55562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118" name="شكل حر: شكل 64">
            <a:extLst>
              <a:ext uri="{FF2B5EF4-FFF2-40B4-BE49-F238E27FC236}">
                <a16:creationId xmlns:a16="http://schemas.microsoft.com/office/drawing/2014/main" id="{3B45382C-3AEE-3F40-96B3-E30835096494}"/>
              </a:ext>
            </a:extLst>
          </p:cNvPr>
          <p:cNvSpPr/>
          <p:nvPr/>
        </p:nvSpPr>
        <p:spPr>
          <a:xfrm>
            <a:off x="4848225" y="3911600"/>
            <a:ext cx="3194050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119" name="شكل حر: شكل 65">
            <a:extLst>
              <a:ext uri="{FF2B5EF4-FFF2-40B4-BE49-F238E27FC236}">
                <a16:creationId xmlns:a16="http://schemas.microsoft.com/office/drawing/2014/main" id="{8426651D-9555-0240-B1EC-59B721DF2F93}"/>
              </a:ext>
            </a:extLst>
          </p:cNvPr>
          <p:cNvSpPr/>
          <p:nvPr/>
        </p:nvSpPr>
        <p:spPr>
          <a:xfrm>
            <a:off x="4848225" y="4130675"/>
            <a:ext cx="3194050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120" name="شكل حر: شكل 66">
            <a:extLst>
              <a:ext uri="{FF2B5EF4-FFF2-40B4-BE49-F238E27FC236}">
                <a16:creationId xmlns:a16="http://schemas.microsoft.com/office/drawing/2014/main" id="{A7C4E6FF-57FB-2549-9054-86D844C8A3F1}"/>
              </a:ext>
            </a:extLst>
          </p:cNvPr>
          <p:cNvSpPr/>
          <p:nvPr/>
        </p:nvSpPr>
        <p:spPr>
          <a:xfrm>
            <a:off x="4848225" y="4351338"/>
            <a:ext cx="3194050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121" name="شكل حر: شكل 67">
            <a:extLst>
              <a:ext uri="{FF2B5EF4-FFF2-40B4-BE49-F238E27FC236}">
                <a16:creationId xmlns:a16="http://schemas.microsoft.com/office/drawing/2014/main" id="{E57484B8-A7ED-6E44-ADF6-1F7BDC4ACB0B}"/>
              </a:ext>
            </a:extLst>
          </p:cNvPr>
          <p:cNvSpPr/>
          <p:nvPr/>
        </p:nvSpPr>
        <p:spPr>
          <a:xfrm>
            <a:off x="4848225" y="4581525"/>
            <a:ext cx="3194050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122" name="شكل حر: شكل 68">
            <a:extLst>
              <a:ext uri="{FF2B5EF4-FFF2-40B4-BE49-F238E27FC236}">
                <a16:creationId xmlns:a16="http://schemas.microsoft.com/office/drawing/2014/main" id="{E0C15A81-5495-2148-87DB-7B61FB28580C}"/>
              </a:ext>
            </a:extLst>
          </p:cNvPr>
          <p:cNvSpPr/>
          <p:nvPr/>
        </p:nvSpPr>
        <p:spPr>
          <a:xfrm>
            <a:off x="4848225" y="4800600"/>
            <a:ext cx="3194050" cy="55563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124" name="مربع نص 105">
            <a:extLst>
              <a:ext uri="{FF2B5EF4-FFF2-40B4-BE49-F238E27FC236}">
                <a16:creationId xmlns:a16="http://schemas.microsoft.com/office/drawing/2014/main" id="{088453DC-E44E-524A-BCD3-CEEE8B5648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56463" y="5137150"/>
            <a:ext cx="73501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0"/>
              </a:spcBef>
              <a:buFontTx/>
              <a:buNone/>
            </a:pPr>
            <a:r>
              <a:rPr lang="ar-EG" altLang="ar-SA" sz="1200">
                <a:solidFill>
                  <a:srgbClr val="E3A06B"/>
                </a:solidFill>
                <a:ea typeface="AdvertisingLight"/>
                <a:cs typeface="AdvertisingLight"/>
              </a:rPr>
              <a:t>1</a:t>
            </a:r>
          </a:p>
        </p:txBody>
      </p:sp>
      <p:sp>
        <p:nvSpPr>
          <p:cNvPr id="125" name="مربع نص 106">
            <a:extLst>
              <a:ext uri="{FF2B5EF4-FFF2-40B4-BE49-F238E27FC236}">
                <a16:creationId xmlns:a16="http://schemas.microsoft.com/office/drawing/2014/main" id="{3D1B5395-F762-8449-BEF8-4CAD3518CF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38538" y="5138738"/>
            <a:ext cx="73501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0"/>
              </a:spcBef>
              <a:buFontTx/>
              <a:buNone/>
            </a:pPr>
            <a:r>
              <a:rPr lang="ar-EG" altLang="ar-SA" sz="1200">
                <a:solidFill>
                  <a:srgbClr val="E3A06B"/>
                </a:solidFill>
                <a:ea typeface="AdvertisingLight"/>
                <a:cs typeface="AdvertisingLight"/>
              </a:rPr>
              <a:t>2</a:t>
            </a:r>
          </a:p>
        </p:txBody>
      </p:sp>
      <p:pic>
        <p:nvPicPr>
          <p:cNvPr id="126" name="صورة 125">
            <a:hlinkClick r:id="rId7" action="ppaction://hlinksldjump"/>
            <a:extLst>
              <a:ext uri="{FF2B5EF4-FFF2-40B4-BE49-F238E27FC236}">
                <a16:creationId xmlns:a16="http://schemas.microsoft.com/office/drawing/2014/main" id="{1F377747-7157-1248-A400-F4C1CCF62D6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6102" y="824174"/>
            <a:ext cx="405748" cy="579723"/>
          </a:xfrm>
          <a:prstGeom prst="rect">
            <a:avLst/>
          </a:prstGeom>
          <a:effectLst>
            <a:glow rad="152400">
              <a:schemeClr val="accent1">
                <a:alpha val="0"/>
              </a:schemeClr>
            </a:glow>
            <a:softEdge rad="0"/>
          </a:effectLst>
        </p:spPr>
      </p:pic>
      <p:grpSp>
        <p:nvGrpSpPr>
          <p:cNvPr id="16" name="مجموعة 32"/>
          <p:cNvGrpSpPr/>
          <p:nvPr/>
        </p:nvGrpSpPr>
        <p:grpSpPr>
          <a:xfrm>
            <a:off x="642910" y="300894"/>
            <a:ext cx="7944784" cy="928694"/>
            <a:chOff x="642910" y="1285860"/>
            <a:chExt cx="7944784" cy="928694"/>
          </a:xfrm>
        </p:grpSpPr>
        <p:sp>
          <p:nvSpPr>
            <p:cNvPr id="17" name="مستطيل ذو زوايا قطرية مستديرة 16"/>
            <p:cNvSpPr/>
            <p:nvPr/>
          </p:nvSpPr>
          <p:spPr>
            <a:xfrm>
              <a:off x="642910" y="1285860"/>
              <a:ext cx="6500858" cy="928694"/>
            </a:xfrm>
            <a:prstGeom prst="round2DiagRect">
              <a:avLst>
                <a:gd name="adj1" fmla="val 32667"/>
                <a:gd name="adj2" fmla="val 0"/>
              </a:avLst>
            </a:prstGeom>
            <a:solidFill>
              <a:schemeClr val="accent4">
                <a:lumMod val="20000"/>
                <a:lumOff val="80000"/>
              </a:schemeClr>
            </a:solidFill>
            <a:scene3d>
              <a:camera prst="orthographicFront"/>
              <a:lightRig rig="threePt" dir="t"/>
            </a:scene3d>
            <a:sp3d>
              <a:bevelT prst="slop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18" name="مستطيل ذو زوايا قطرية مستديرة 17"/>
            <p:cNvSpPr/>
            <p:nvPr/>
          </p:nvSpPr>
          <p:spPr>
            <a:xfrm>
              <a:off x="7158934" y="1285860"/>
              <a:ext cx="1428760" cy="928694"/>
            </a:xfrm>
            <a:prstGeom prst="round2DiagRect">
              <a:avLst>
                <a:gd name="adj1" fmla="val 32667"/>
                <a:gd name="adj2" fmla="val 0"/>
              </a:avLst>
            </a:prstGeom>
            <a:solidFill>
              <a:schemeClr val="accent4">
                <a:lumMod val="20000"/>
                <a:lumOff val="80000"/>
              </a:schemeClr>
            </a:solidFill>
            <a:scene3d>
              <a:camera prst="orthographicFront"/>
              <a:lightRig rig="threePt" dir="t"/>
            </a:scene3d>
            <a:sp3d>
              <a:bevelT prst="slop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pic>
          <p:nvPicPr>
            <p:cNvPr id="19" name="Picture 2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7286644" y="1571612"/>
              <a:ext cx="1138242" cy="3557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glow rad="139700">
                <a:schemeClr val="accent6">
                  <a:satMod val="175000"/>
                  <a:alpha val="40000"/>
                </a:schemeClr>
              </a:glow>
              <a:outerShdw blurRad="127000" dist="38100" dir="2700000" algn="ctr">
                <a:srgbClr val="000000">
                  <a:alpha val="45000"/>
                </a:srgbClr>
              </a:outerShdw>
            </a:effectLst>
            <a:scene3d>
              <a:camera prst="perspectiveFront" fov="2700000">
                <a:rot lat="20376000" lon="1938000" rev="20112001"/>
              </a:camera>
              <a:lightRig rig="soft" dir="t">
                <a:rot lat="0" lon="0" rev="0"/>
              </a:lightRig>
            </a:scene3d>
            <a:sp3d prstMaterial="translucentPowder">
              <a:bevelT w="203200" h="50800" prst="softRound"/>
            </a:sp3d>
          </p:spPr>
        </p:pic>
      </p:grpSp>
      <p:sp>
        <p:nvSpPr>
          <p:cNvPr id="20" name="مربع نص 19"/>
          <p:cNvSpPr txBox="1"/>
          <p:nvPr/>
        </p:nvSpPr>
        <p:spPr>
          <a:xfrm>
            <a:off x="1714480" y="500042"/>
            <a:ext cx="5357850" cy="4616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ar-SA" sz="2400" b="1" dirty="0"/>
              <a:t>حلل كثيرة الحدود التالية :</a:t>
            </a:r>
            <a:endParaRPr lang="ar-SA" sz="2400" b="1" baseline="30000" dirty="0"/>
          </a:p>
        </p:txBody>
      </p:sp>
      <p:sp>
        <p:nvSpPr>
          <p:cNvPr id="21" name="مربع نص 20"/>
          <p:cNvSpPr txBox="1"/>
          <p:nvPr/>
        </p:nvSpPr>
        <p:spPr>
          <a:xfrm>
            <a:off x="2099806" y="1467137"/>
            <a:ext cx="1000132" cy="4616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ar-SA" sz="2400" b="1" dirty="0"/>
              <a:t>حل آخر</a:t>
            </a:r>
            <a:endParaRPr lang="ar-SA" sz="3600" b="1" spc="-100" baseline="30000" dirty="0"/>
          </a:p>
        </p:txBody>
      </p:sp>
      <p:graphicFrame>
        <p:nvGraphicFramePr>
          <p:cNvPr id="22" name="جدول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1321080"/>
              </p:ext>
            </p:extLst>
          </p:nvPr>
        </p:nvGraphicFramePr>
        <p:xfrm>
          <a:off x="4738613" y="2008206"/>
          <a:ext cx="4192057" cy="4254481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419205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702479"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>
                    <a:cell3D prstMaterial="dkEdge">
                      <a:bevel prst="cross"/>
                      <a:lightRig rig="flood" dir="t"/>
                    </a:cell3D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52002"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>
                    <a:cell3D prstMaterial="dkEdge">
                      <a:bevel prst="cross"/>
                      <a:lightRig rig="flood" dir="t"/>
                    </a:cell3D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3" name="مستطيل مستدير الزوايا 22"/>
          <p:cNvSpPr/>
          <p:nvPr/>
        </p:nvSpPr>
        <p:spPr>
          <a:xfrm>
            <a:off x="6572264" y="1428736"/>
            <a:ext cx="2071702" cy="1214446"/>
          </a:xfrm>
          <a:prstGeom prst="roundRect">
            <a:avLst/>
          </a:prstGeom>
          <a:solidFill>
            <a:srgbClr val="92D050">
              <a:alpha val="50000"/>
            </a:srgb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8" name="مربع نص 27"/>
          <p:cNvSpPr txBox="1"/>
          <p:nvPr/>
        </p:nvSpPr>
        <p:spPr>
          <a:xfrm>
            <a:off x="7129700" y="1486106"/>
            <a:ext cx="785818" cy="4616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400" b="1" dirty="0"/>
              <a:t>٣ ك</a:t>
            </a:r>
            <a:endParaRPr lang="ar-SA" sz="2400" b="1" baseline="30000" dirty="0"/>
          </a:p>
        </p:txBody>
      </p:sp>
      <p:sp>
        <p:nvSpPr>
          <p:cNvPr id="34" name="مستطيل مستدير الزوايا 33"/>
          <p:cNvSpPr/>
          <p:nvPr/>
        </p:nvSpPr>
        <p:spPr>
          <a:xfrm>
            <a:off x="4786314" y="1428736"/>
            <a:ext cx="1357322" cy="1214446"/>
          </a:xfrm>
          <a:prstGeom prst="roundRect">
            <a:avLst/>
          </a:prstGeom>
          <a:solidFill>
            <a:srgbClr val="92D050">
              <a:alpha val="50000"/>
            </a:srgb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5" name="مربع نص 34"/>
          <p:cNvSpPr txBox="1"/>
          <p:nvPr/>
        </p:nvSpPr>
        <p:spPr>
          <a:xfrm>
            <a:off x="5057998" y="1486106"/>
            <a:ext cx="785818" cy="4616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400" b="1" dirty="0"/>
              <a:t>٤</a:t>
            </a:r>
            <a:endParaRPr lang="ar-SA" sz="2400" b="1" baseline="30000" dirty="0"/>
          </a:p>
        </p:txBody>
      </p:sp>
      <p:sp>
        <p:nvSpPr>
          <p:cNvPr id="36" name="مربع نص 35"/>
          <p:cNvSpPr txBox="1"/>
          <p:nvPr/>
        </p:nvSpPr>
        <p:spPr>
          <a:xfrm>
            <a:off x="4572000" y="2129048"/>
            <a:ext cx="4071966" cy="4616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ar-SA" sz="2400" b="1" dirty="0"/>
              <a:t> ٣ ن ك  +  ١٥ ك    ــ  ٤ ن  ــ  ٢٠</a:t>
            </a:r>
            <a:endParaRPr lang="ar-SA" sz="3600" b="1" spc="-100" baseline="30000" dirty="0"/>
          </a:p>
        </p:txBody>
      </p:sp>
      <p:sp>
        <p:nvSpPr>
          <p:cNvPr id="37" name="مستطيل مستدير الزوايا 36"/>
          <p:cNvSpPr/>
          <p:nvPr/>
        </p:nvSpPr>
        <p:spPr>
          <a:xfrm>
            <a:off x="6943522" y="3270958"/>
            <a:ext cx="1443926" cy="572602"/>
          </a:xfrm>
          <a:prstGeom prst="roundRect">
            <a:avLst/>
          </a:prstGeom>
          <a:solidFill>
            <a:srgbClr val="92D050">
              <a:alpha val="50000"/>
            </a:srgb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8" name="مستطيل مستدير الزوايا 37"/>
          <p:cNvSpPr/>
          <p:nvPr/>
        </p:nvSpPr>
        <p:spPr>
          <a:xfrm>
            <a:off x="4813352" y="3269860"/>
            <a:ext cx="1443926" cy="572602"/>
          </a:xfrm>
          <a:prstGeom prst="roundRect">
            <a:avLst/>
          </a:prstGeom>
          <a:solidFill>
            <a:srgbClr val="92D050">
              <a:alpha val="50000"/>
            </a:srgb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9" name="مربع نص 38"/>
          <p:cNvSpPr txBox="1"/>
          <p:nvPr/>
        </p:nvSpPr>
        <p:spPr>
          <a:xfrm>
            <a:off x="4685642" y="3314260"/>
            <a:ext cx="4071966" cy="4616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ar-SA" sz="2400" b="1" dirty="0"/>
              <a:t>    (      +     )  ــ      (      +      )</a:t>
            </a:r>
            <a:endParaRPr lang="ar-SA" sz="3600" b="1" spc="-100" baseline="30000" dirty="0"/>
          </a:p>
        </p:txBody>
      </p:sp>
      <p:sp>
        <p:nvSpPr>
          <p:cNvPr id="40" name="مربع نص 39"/>
          <p:cNvSpPr txBox="1"/>
          <p:nvPr/>
        </p:nvSpPr>
        <p:spPr>
          <a:xfrm>
            <a:off x="5458490" y="3324525"/>
            <a:ext cx="785818" cy="4616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400" b="1" dirty="0"/>
              <a:t>ن</a:t>
            </a:r>
            <a:endParaRPr lang="ar-SA" sz="2400" b="1" baseline="30000" dirty="0"/>
          </a:p>
        </p:txBody>
      </p:sp>
      <p:sp>
        <p:nvSpPr>
          <p:cNvPr id="41" name="مربع نص 40"/>
          <p:cNvSpPr txBox="1"/>
          <p:nvPr/>
        </p:nvSpPr>
        <p:spPr>
          <a:xfrm>
            <a:off x="4800382" y="3323427"/>
            <a:ext cx="785818" cy="4616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400" b="1" dirty="0"/>
              <a:t>٥</a:t>
            </a:r>
            <a:endParaRPr lang="ar-SA" sz="2400" b="1" baseline="30000" dirty="0"/>
          </a:p>
        </p:txBody>
      </p:sp>
      <p:sp>
        <p:nvSpPr>
          <p:cNvPr id="42" name="مربع نص 41"/>
          <p:cNvSpPr txBox="1"/>
          <p:nvPr/>
        </p:nvSpPr>
        <p:spPr>
          <a:xfrm>
            <a:off x="4901054" y="4467533"/>
            <a:ext cx="2000264" cy="4616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ar-SA" sz="2400" b="1" dirty="0"/>
              <a:t>(         ــ        )</a:t>
            </a:r>
            <a:endParaRPr lang="ar-SA" sz="3600" b="1" spc="-100" baseline="30000" dirty="0"/>
          </a:p>
        </p:txBody>
      </p:sp>
      <p:sp>
        <p:nvSpPr>
          <p:cNvPr id="43" name="مربع نص 42"/>
          <p:cNvSpPr txBox="1"/>
          <p:nvPr/>
        </p:nvSpPr>
        <p:spPr>
          <a:xfrm>
            <a:off x="8215338" y="3324525"/>
            <a:ext cx="785818" cy="4616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400" b="1" dirty="0"/>
              <a:t>٣ ك</a:t>
            </a:r>
            <a:endParaRPr lang="ar-SA" sz="2400" b="1" baseline="30000" dirty="0"/>
          </a:p>
        </p:txBody>
      </p:sp>
      <p:sp>
        <p:nvSpPr>
          <p:cNvPr id="44" name="مربع نص 43"/>
          <p:cNvSpPr txBox="1"/>
          <p:nvPr/>
        </p:nvSpPr>
        <p:spPr>
          <a:xfrm>
            <a:off x="6015926" y="3323427"/>
            <a:ext cx="785818" cy="4616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400" b="1" dirty="0"/>
              <a:t>٤</a:t>
            </a:r>
            <a:endParaRPr lang="ar-SA" sz="2400" b="1" baseline="30000" dirty="0"/>
          </a:p>
        </p:txBody>
      </p:sp>
      <p:sp>
        <p:nvSpPr>
          <p:cNvPr id="45" name="مربع نص 44"/>
          <p:cNvSpPr txBox="1"/>
          <p:nvPr/>
        </p:nvSpPr>
        <p:spPr>
          <a:xfrm>
            <a:off x="5972624" y="4471336"/>
            <a:ext cx="785818" cy="4616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400" b="1" dirty="0"/>
              <a:t>٣ ك</a:t>
            </a:r>
            <a:endParaRPr lang="ar-SA" sz="2400" b="1" baseline="30000" dirty="0"/>
          </a:p>
        </p:txBody>
      </p:sp>
      <p:sp>
        <p:nvSpPr>
          <p:cNvPr id="46" name="مربع نص 45"/>
          <p:cNvSpPr txBox="1"/>
          <p:nvPr/>
        </p:nvSpPr>
        <p:spPr>
          <a:xfrm>
            <a:off x="5130534" y="4494571"/>
            <a:ext cx="785818" cy="4616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400" b="1" dirty="0"/>
              <a:t>٤</a:t>
            </a:r>
            <a:endParaRPr lang="ar-SA" sz="2400" b="1" baseline="30000" dirty="0"/>
          </a:p>
        </p:txBody>
      </p:sp>
      <p:sp>
        <p:nvSpPr>
          <p:cNvPr id="47" name="مربع نص 46"/>
          <p:cNvSpPr txBox="1"/>
          <p:nvPr/>
        </p:nvSpPr>
        <p:spPr>
          <a:xfrm>
            <a:off x="7573494" y="3295291"/>
            <a:ext cx="785818" cy="4616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400" b="1" dirty="0"/>
              <a:t>ن</a:t>
            </a:r>
            <a:endParaRPr lang="ar-SA" sz="2400" b="1" baseline="30000" dirty="0"/>
          </a:p>
        </p:txBody>
      </p:sp>
      <p:sp>
        <p:nvSpPr>
          <p:cNvPr id="48" name="مربع نص 47"/>
          <p:cNvSpPr txBox="1"/>
          <p:nvPr/>
        </p:nvSpPr>
        <p:spPr>
          <a:xfrm>
            <a:off x="6915386" y="3336397"/>
            <a:ext cx="785818" cy="4616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400" b="1" dirty="0"/>
              <a:t>٥</a:t>
            </a:r>
            <a:endParaRPr lang="ar-SA" sz="2400" b="1" baseline="30000" dirty="0"/>
          </a:p>
        </p:txBody>
      </p:sp>
      <p:sp>
        <p:nvSpPr>
          <p:cNvPr id="49" name="مربع نص 48"/>
          <p:cNvSpPr txBox="1"/>
          <p:nvPr/>
        </p:nvSpPr>
        <p:spPr>
          <a:xfrm>
            <a:off x="6715140" y="4467533"/>
            <a:ext cx="1857388" cy="4616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ar-SA" sz="2400" b="1" dirty="0"/>
              <a:t>(  ن   +   ٥  )</a:t>
            </a:r>
            <a:endParaRPr lang="ar-SA" sz="3600" b="1" spc="-100" baseline="30000" dirty="0"/>
          </a:p>
        </p:txBody>
      </p:sp>
      <p:graphicFrame>
        <p:nvGraphicFramePr>
          <p:cNvPr id="50" name="جدول 4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48261736"/>
              </p:ext>
            </p:extLst>
          </p:nvPr>
        </p:nvGraphicFramePr>
        <p:xfrm>
          <a:off x="386392" y="2000240"/>
          <a:ext cx="4133670" cy="4298960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41336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709823"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>
                    <a:cell3D prstMaterial="dkEdge">
                      <a:bevel prst="cross"/>
                      <a:lightRig rig="flood" dir="t"/>
                    </a:cell3D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89137"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>
                    <a:cell3D prstMaterial="dkEdge">
                      <a:bevel prst="cross"/>
                      <a:lightRig rig="flood" dir="t"/>
                    </a:cell3D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51" name="مستطيل مستدير الزوايا 50"/>
          <p:cNvSpPr/>
          <p:nvPr/>
        </p:nvSpPr>
        <p:spPr>
          <a:xfrm>
            <a:off x="2500298" y="3262992"/>
            <a:ext cx="1429858" cy="572602"/>
          </a:xfrm>
          <a:prstGeom prst="roundRect">
            <a:avLst/>
          </a:prstGeom>
          <a:solidFill>
            <a:srgbClr val="92D050">
              <a:alpha val="50000"/>
            </a:srgb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52" name="مستطيل مستدير الزوايا 51"/>
          <p:cNvSpPr/>
          <p:nvPr/>
        </p:nvSpPr>
        <p:spPr>
          <a:xfrm>
            <a:off x="327924" y="3261894"/>
            <a:ext cx="1443926" cy="572602"/>
          </a:xfrm>
          <a:prstGeom prst="roundRect">
            <a:avLst/>
          </a:prstGeom>
          <a:solidFill>
            <a:srgbClr val="92D050">
              <a:alpha val="50000"/>
            </a:srgb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53" name="مربع نص 52"/>
          <p:cNvSpPr txBox="1"/>
          <p:nvPr/>
        </p:nvSpPr>
        <p:spPr>
          <a:xfrm>
            <a:off x="228350" y="3306294"/>
            <a:ext cx="4071966" cy="4616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ar-SA" sz="2400" b="1" dirty="0"/>
              <a:t>    (       ــ     )  +      (       ــ     )</a:t>
            </a:r>
            <a:endParaRPr lang="ar-SA" sz="3600" b="1" spc="-100" baseline="30000" dirty="0"/>
          </a:p>
        </p:txBody>
      </p:sp>
      <p:sp>
        <p:nvSpPr>
          <p:cNvPr id="54" name="مربع نص 53"/>
          <p:cNvSpPr txBox="1"/>
          <p:nvPr/>
        </p:nvSpPr>
        <p:spPr>
          <a:xfrm>
            <a:off x="914594" y="3316559"/>
            <a:ext cx="785818" cy="4616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400" b="1" dirty="0"/>
              <a:t>٣ ك</a:t>
            </a:r>
            <a:endParaRPr lang="ar-SA" sz="2400" b="1" baseline="30000" dirty="0"/>
          </a:p>
        </p:txBody>
      </p:sp>
      <p:sp>
        <p:nvSpPr>
          <p:cNvPr id="55" name="مربع نص 54"/>
          <p:cNvSpPr txBox="1"/>
          <p:nvPr/>
        </p:nvSpPr>
        <p:spPr>
          <a:xfrm>
            <a:off x="285720" y="3315461"/>
            <a:ext cx="785818" cy="4616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400" b="1" dirty="0"/>
              <a:t>٤</a:t>
            </a:r>
            <a:endParaRPr lang="ar-SA" sz="2400" b="1" baseline="30000" dirty="0"/>
          </a:p>
        </p:txBody>
      </p:sp>
      <p:sp>
        <p:nvSpPr>
          <p:cNvPr id="56" name="مربع نص 55"/>
          <p:cNvSpPr txBox="1"/>
          <p:nvPr/>
        </p:nvSpPr>
        <p:spPr>
          <a:xfrm>
            <a:off x="357158" y="4459567"/>
            <a:ext cx="2000264" cy="4616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ar-SA" sz="2400" b="1" dirty="0"/>
              <a:t>(        +        )</a:t>
            </a:r>
            <a:endParaRPr lang="ar-SA" sz="3600" b="1" spc="-100" baseline="30000" dirty="0"/>
          </a:p>
        </p:txBody>
      </p:sp>
      <p:sp>
        <p:nvSpPr>
          <p:cNvPr id="57" name="مربع نص 56"/>
          <p:cNvSpPr txBox="1"/>
          <p:nvPr/>
        </p:nvSpPr>
        <p:spPr>
          <a:xfrm>
            <a:off x="3758046" y="3324525"/>
            <a:ext cx="785818" cy="4616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400" b="1" dirty="0"/>
              <a:t>ن</a:t>
            </a:r>
            <a:endParaRPr lang="ar-SA" sz="2400" b="1" baseline="30000" dirty="0"/>
          </a:p>
        </p:txBody>
      </p:sp>
      <p:sp>
        <p:nvSpPr>
          <p:cNvPr id="58" name="مربع نص 57"/>
          <p:cNvSpPr txBox="1"/>
          <p:nvPr/>
        </p:nvSpPr>
        <p:spPr>
          <a:xfrm>
            <a:off x="1558634" y="3315461"/>
            <a:ext cx="785818" cy="4616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400" b="1" dirty="0"/>
              <a:t>٥</a:t>
            </a:r>
            <a:endParaRPr lang="ar-SA" sz="2400" b="1" baseline="30000" dirty="0"/>
          </a:p>
        </p:txBody>
      </p:sp>
      <p:sp>
        <p:nvSpPr>
          <p:cNvPr id="59" name="مربع نص 58"/>
          <p:cNvSpPr txBox="1"/>
          <p:nvPr/>
        </p:nvSpPr>
        <p:spPr>
          <a:xfrm>
            <a:off x="1428728" y="4463370"/>
            <a:ext cx="785818" cy="4616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400" b="1" dirty="0"/>
              <a:t>ن</a:t>
            </a:r>
            <a:endParaRPr lang="ar-SA" sz="2400" b="1" baseline="30000" dirty="0"/>
          </a:p>
        </p:txBody>
      </p:sp>
      <p:sp>
        <p:nvSpPr>
          <p:cNvPr id="60" name="مربع نص 59"/>
          <p:cNvSpPr txBox="1"/>
          <p:nvPr/>
        </p:nvSpPr>
        <p:spPr>
          <a:xfrm>
            <a:off x="586638" y="4486605"/>
            <a:ext cx="785818" cy="4616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400" b="1" dirty="0"/>
              <a:t>٥</a:t>
            </a:r>
            <a:endParaRPr lang="ar-SA" sz="2400" b="1" baseline="30000" dirty="0"/>
          </a:p>
        </p:txBody>
      </p:sp>
      <p:sp>
        <p:nvSpPr>
          <p:cNvPr id="61" name="مربع نص 60"/>
          <p:cNvSpPr txBox="1"/>
          <p:nvPr/>
        </p:nvSpPr>
        <p:spPr>
          <a:xfrm>
            <a:off x="3102134" y="3315461"/>
            <a:ext cx="785818" cy="4616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400" b="1" dirty="0"/>
              <a:t>٣ ك</a:t>
            </a:r>
            <a:endParaRPr lang="ar-SA" sz="2400" b="1" baseline="30000" dirty="0"/>
          </a:p>
        </p:txBody>
      </p:sp>
      <p:sp>
        <p:nvSpPr>
          <p:cNvPr id="62" name="مربع نص 61"/>
          <p:cNvSpPr txBox="1"/>
          <p:nvPr/>
        </p:nvSpPr>
        <p:spPr>
          <a:xfrm>
            <a:off x="2458094" y="3314363"/>
            <a:ext cx="785818" cy="4616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400" b="1" dirty="0"/>
              <a:t>٤</a:t>
            </a:r>
            <a:endParaRPr lang="ar-SA" sz="2400" b="1" baseline="30000" dirty="0"/>
          </a:p>
        </p:txBody>
      </p:sp>
      <p:sp>
        <p:nvSpPr>
          <p:cNvPr id="63" name="مربع نص 62"/>
          <p:cNvSpPr txBox="1"/>
          <p:nvPr/>
        </p:nvSpPr>
        <p:spPr>
          <a:xfrm>
            <a:off x="2285984" y="4459567"/>
            <a:ext cx="1857388" cy="4616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ar-SA" sz="2400" b="1" dirty="0"/>
              <a:t>(  ٣ ك   ــ   ٤ )</a:t>
            </a:r>
            <a:endParaRPr lang="ar-SA" sz="3600" b="1" spc="-100" baseline="30000" dirty="0"/>
          </a:p>
        </p:txBody>
      </p:sp>
      <p:grpSp>
        <p:nvGrpSpPr>
          <p:cNvPr id="64" name="مجموعة 63"/>
          <p:cNvGrpSpPr/>
          <p:nvPr/>
        </p:nvGrpSpPr>
        <p:grpSpPr>
          <a:xfrm>
            <a:off x="1172210" y="1500174"/>
            <a:ext cx="3077221" cy="1150591"/>
            <a:chOff x="4215908" y="3565391"/>
            <a:chExt cx="2691895" cy="1150591"/>
          </a:xfrm>
          <a:solidFill>
            <a:srgbClr val="00B0F0"/>
          </a:solidFill>
        </p:grpSpPr>
        <p:sp>
          <p:nvSpPr>
            <p:cNvPr id="65" name="خماسي 64"/>
            <p:cNvSpPr/>
            <p:nvPr/>
          </p:nvSpPr>
          <p:spPr>
            <a:xfrm rot="16200000">
              <a:off x="5996970" y="3797565"/>
              <a:ext cx="1143008" cy="678659"/>
            </a:xfrm>
            <a:prstGeom prst="homePlate">
              <a:avLst>
                <a:gd name="adj" fmla="val 74874"/>
              </a:avLst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66" name="خماسي 65"/>
            <p:cNvSpPr/>
            <p:nvPr/>
          </p:nvSpPr>
          <p:spPr>
            <a:xfrm rot="16200000">
              <a:off x="3983734" y="3805148"/>
              <a:ext cx="1143008" cy="678659"/>
            </a:xfrm>
            <a:prstGeom prst="homePlate">
              <a:avLst>
                <a:gd name="adj" fmla="val 76947"/>
              </a:avLst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67" name="شبه منحرف 66"/>
            <p:cNvSpPr/>
            <p:nvPr/>
          </p:nvSpPr>
          <p:spPr>
            <a:xfrm rot="10800000">
              <a:off x="4557932" y="3571872"/>
              <a:ext cx="2000264" cy="500069"/>
            </a:xfrm>
            <a:prstGeom prst="trapezoid">
              <a:avLst>
                <a:gd name="adj" fmla="val 66729"/>
              </a:avLst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grpSp>
        <p:nvGrpSpPr>
          <p:cNvPr id="68" name="مجموعة 67"/>
          <p:cNvGrpSpPr/>
          <p:nvPr/>
        </p:nvGrpSpPr>
        <p:grpSpPr>
          <a:xfrm>
            <a:off x="285720" y="1500174"/>
            <a:ext cx="2742780" cy="1150591"/>
            <a:chOff x="4215908" y="3565391"/>
            <a:chExt cx="2691895" cy="1150591"/>
          </a:xfrm>
          <a:solidFill>
            <a:srgbClr val="00B0F0"/>
          </a:solidFill>
        </p:grpSpPr>
        <p:sp>
          <p:nvSpPr>
            <p:cNvPr id="69" name="خماسي 68"/>
            <p:cNvSpPr/>
            <p:nvPr/>
          </p:nvSpPr>
          <p:spPr>
            <a:xfrm rot="16200000">
              <a:off x="5996970" y="3797565"/>
              <a:ext cx="1143008" cy="678659"/>
            </a:xfrm>
            <a:prstGeom prst="homePlate">
              <a:avLst>
                <a:gd name="adj" fmla="val 74874"/>
              </a:avLst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70" name="خماسي 69"/>
            <p:cNvSpPr/>
            <p:nvPr/>
          </p:nvSpPr>
          <p:spPr>
            <a:xfrm rot="16200000">
              <a:off x="3983734" y="3805148"/>
              <a:ext cx="1143008" cy="678659"/>
            </a:xfrm>
            <a:prstGeom prst="homePlate">
              <a:avLst>
                <a:gd name="adj" fmla="val 76947"/>
              </a:avLst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71" name="شبه منحرف 70"/>
            <p:cNvSpPr/>
            <p:nvPr/>
          </p:nvSpPr>
          <p:spPr>
            <a:xfrm rot="10800000">
              <a:off x="4557932" y="3571872"/>
              <a:ext cx="2000264" cy="500069"/>
            </a:xfrm>
            <a:prstGeom prst="trapezoid">
              <a:avLst>
                <a:gd name="adj" fmla="val 66729"/>
              </a:avLst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sp>
        <p:nvSpPr>
          <p:cNvPr id="72" name="مربع نص 71"/>
          <p:cNvSpPr txBox="1"/>
          <p:nvPr/>
        </p:nvSpPr>
        <p:spPr>
          <a:xfrm>
            <a:off x="285720" y="2121082"/>
            <a:ext cx="4071966" cy="4616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ar-SA" sz="2400" b="1"/>
              <a:t> ٣ </a:t>
            </a:r>
            <a:r>
              <a:rPr lang="ar-SA" sz="2400" b="1" dirty="0"/>
              <a:t>ن ك  +  ١٥ ك   ــ   ٤ ن   ــ  ٢٠ </a:t>
            </a:r>
            <a:endParaRPr lang="ar-SA" sz="3600" b="1" spc="-100" baseline="30000" dirty="0"/>
          </a:p>
        </p:txBody>
      </p:sp>
      <p:sp>
        <p:nvSpPr>
          <p:cNvPr id="73" name="مربع نص 72"/>
          <p:cNvSpPr txBox="1"/>
          <p:nvPr/>
        </p:nvSpPr>
        <p:spPr>
          <a:xfrm>
            <a:off x="2357422" y="1478140"/>
            <a:ext cx="785818" cy="4616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400" b="1" dirty="0"/>
              <a:t>ن</a:t>
            </a:r>
            <a:endParaRPr lang="ar-SA" sz="2400" b="1" baseline="30000" dirty="0"/>
          </a:p>
        </p:txBody>
      </p:sp>
      <p:sp>
        <p:nvSpPr>
          <p:cNvPr id="74" name="مربع نص 73"/>
          <p:cNvSpPr txBox="1"/>
          <p:nvPr/>
        </p:nvSpPr>
        <p:spPr>
          <a:xfrm>
            <a:off x="1285852" y="1478140"/>
            <a:ext cx="785818" cy="4616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400" b="1" dirty="0"/>
              <a:t>٥</a:t>
            </a:r>
            <a:endParaRPr lang="ar-SA" sz="2400" b="1" baseline="30000" dirty="0"/>
          </a:p>
        </p:txBody>
      </p:sp>
      <p:sp>
        <p:nvSpPr>
          <p:cNvPr id="75" name="وسيلة شرح مستطيلة مستديرة الزوايا 74"/>
          <p:cNvSpPr/>
          <p:nvPr/>
        </p:nvSpPr>
        <p:spPr>
          <a:xfrm>
            <a:off x="3516401" y="2470455"/>
            <a:ext cx="1785950" cy="1857388"/>
          </a:xfrm>
          <a:prstGeom prst="wedgeRoundRectCallout">
            <a:avLst>
              <a:gd name="adj1" fmla="val 161086"/>
              <a:gd name="adj2" fmla="val 48867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200" b="1" dirty="0">
                <a:solidFill>
                  <a:schemeClr val="tx1"/>
                </a:solidFill>
              </a:rPr>
              <a:t>إذا سبق القوس إشارة ( ــ ) تتغير الإشارات داخل القوس</a:t>
            </a:r>
          </a:p>
        </p:txBody>
      </p:sp>
      <p:pic>
        <p:nvPicPr>
          <p:cNvPr id="127" name="صورة 126">
            <a:extLst>
              <a:ext uri="{FF2B5EF4-FFF2-40B4-BE49-F238E27FC236}">
                <a16:creationId xmlns:a16="http://schemas.microsoft.com/office/drawing/2014/main" id="{B2FD5C9A-F37A-D148-92B6-2CB813FD71BF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alphaModFix amt="50000"/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artisticGlowEdges/>
                    </a14:imgEffect>
                  </a14:imgLayer>
                </a14:imgProps>
              </a:ext>
            </a:extLst>
          </a:blip>
          <a:srcRect b="25551"/>
          <a:stretch/>
        </p:blipFill>
        <p:spPr>
          <a:xfrm>
            <a:off x="7353830" y="5516970"/>
            <a:ext cx="1433033" cy="1016116"/>
          </a:xfrm>
          <a:prstGeom prst="rect">
            <a:avLst/>
          </a:prstGeom>
          <a:ln>
            <a:noFill/>
          </a:ln>
        </p:spPr>
      </p:pic>
      <p:sp>
        <p:nvSpPr>
          <p:cNvPr id="2" name="عنصر نائب لرقم الشريحة 1">
            <a:extLst>
              <a:ext uri="{FF2B5EF4-FFF2-40B4-BE49-F238E27FC236}">
                <a16:creationId xmlns:a16="http://schemas.microsoft.com/office/drawing/2014/main" id="{42EFABE6-FF7D-C713-C3DF-2412F66B0C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327C1-2275-4E9A-BB1F-123345649A01}" type="slidenum">
              <a:rPr lang="ar-SA" smtClean="0"/>
              <a:pPr/>
              <a:t>321</a:t>
            </a:fld>
            <a:endParaRPr lang="ar-SA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8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3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48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49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5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5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8" presetClass="exit" presetSubtype="1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strips(downLeft)">
                                      <p:cBhvr>
                                        <p:cTn id="55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800" decel="100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8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8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8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800" decel="100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800" decel="100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800" decel="100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800" decel="100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800" decel="100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800" decel="100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800" decel="100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800" decel="100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800" decel="100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800" decel="100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800" decel="100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800" decel="100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800" decel="100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800" decel="100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800" decel="100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800" decel="100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800" decel="100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800" decel="100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800" decel="100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800" decel="100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800" decel="100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800" decel="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800" decel="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800" decel="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800" decel="100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2" dur="800" decel="10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800" decel="10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800" decel="10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41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4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1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800" decel="100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7" dur="800" decel="100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800" decel="100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800" decel="100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800" decel="100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7" dur="800" decel="100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800" decel="100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800" decel="100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800" decel="100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7" dur="800" decel="100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800" decel="100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800" decel="100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800" decel="100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7" dur="8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8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8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6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1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03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4" fill="hold">
                      <p:stCondLst>
                        <p:cond delay="indefinite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8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0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5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6" fill="hold">
                      <p:stCondLst>
                        <p:cond delay="indefinite"/>
                      </p:stCondLst>
                      <p:childTnLst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800" decel="100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1" dur="800" decel="100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2" dur="800" decel="100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800" decel="100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6" fill="hold">
                      <p:stCondLst>
                        <p:cond delay="indefinite"/>
                      </p:stCondLst>
                      <p:childTnLst>
                        <p:par>
                          <p:cTn id="227" fill="hold">
                            <p:stCondLst>
                              <p:cond delay="0"/>
                            </p:stCondLst>
                            <p:childTnLst>
                              <p:par>
                                <p:cTn id="228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0" dur="800" decel="100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1" dur="800" decel="100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800" decel="100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800" decel="100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6" fill="hold">
                      <p:stCondLst>
                        <p:cond delay="indefinite"/>
                      </p:stCondLst>
                      <p:childTnLst>
                        <p:par>
                          <p:cTn id="237" fill="hold">
                            <p:stCondLst>
                              <p:cond delay="0"/>
                            </p:stCondLst>
                            <p:childTnLst>
                              <p:par>
                                <p:cTn id="238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0" dur="800" decel="100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1" dur="800" decel="100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800" decel="100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3" dur="800" decel="100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6" fill="hold">
                      <p:stCondLst>
                        <p:cond delay="indefinite"/>
                      </p:stCondLst>
                      <p:childTnLst>
                        <p:par>
                          <p:cTn id="247" fill="hold">
                            <p:stCondLst>
                              <p:cond delay="0"/>
                            </p:stCondLst>
                            <p:childTnLst>
                              <p:par>
                                <p:cTn id="248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0" dur="800" decel="100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1" dur="800" decel="100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2" dur="800" decel="100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3" dur="800" decel="100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6" fill="hold">
                      <p:stCondLst>
                        <p:cond delay="indefinite"/>
                      </p:stCondLst>
                      <p:childTnLst>
                        <p:par>
                          <p:cTn id="257" fill="hold">
                            <p:stCondLst>
                              <p:cond delay="0"/>
                            </p:stCondLst>
                            <p:childTnLst>
                              <p:par>
                                <p:cTn id="258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259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8" presetClass="exit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262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4" fill="hold">
                      <p:stCondLst>
                        <p:cond delay="indefinite"/>
                      </p:stCondLst>
                      <p:childTnLst>
                        <p:par>
                          <p:cTn id="265" fill="hold">
                            <p:stCondLst>
                              <p:cond delay="0"/>
                            </p:stCondLst>
                            <p:childTnLst>
                              <p:par>
                                <p:cTn id="26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8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9" fill="hold">
                      <p:stCondLst>
                        <p:cond delay="indefinite"/>
                      </p:stCondLst>
                      <p:childTnLst>
                        <p:par>
                          <p:cTn id="270" fill="hold">
                            <p:stCondLst>
                              <p:cond delay="0"/>
                            </p:stCondLst>
                            <p:childTnLst>
                              <p:par>
                                <p:cTn id="271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3" dur="800" decel="100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4" dur="800" decel="100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5" dur="800" decel="100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6" dur="800" decel="100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9" fill="hold">
                      <p:stCondLst>
                        <p:cond delay="indefinite"/>
                      </p:stCondLst>
                      <p:childTnLst>
                        <p:par>
                          <p:cTn id="280" fill="hold">
                            <p:stCondLst>
                              <p:cond delay="0"/>
                            </p:stCondLst>
                            <p:childTnLst>
                              <p:par>
                                <p:cTn id="281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3" dur="800" decel="100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4" dur="800" decel="100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5" dur="800" decel="100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6" dur="800" decel="100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9" fill="hold">
                      <p:stCondLst>
                        <p:cond delay="indefinite"/>
                      </p:stCondLst>
                      <p:childTnLst>
                        <p:par>
                          <p:cTn id="290" fill="hold">
                            <p:stCondLst>
                              <p:cond delay="0"/>
                            </p:stCondLst>
                            <p:childTnLst>
                              <p:par>
                                <p:cTn id="291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3" dur="800" decel="100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4" dur="800" decel="100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5" dur="800" decel="100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6" dur="800" decel="100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9" fill="hold">
                      <p:stCondLst>
                        <p:cond delay="indefinite"/>
                      </p:stCondLst>
                      <p:childTnLst>
                        <p:par>
                          <p:cTn id="300" fill="hold">
                            <p:stCondLst>
                              <p:cond delay="0"/>
                            </p:stCondLst>
                            <p:childTnLst>
                              <p:par>
                                <p:cTn id="301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3" dur="800" decel="100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4" dur="800" decel="100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5" dur="800" decel="100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6" dur="800" decel="100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9" fill="hold">
                      <p:stCondLst>
                        <p:cond delay="indefinite"/>
                      </p:stCondLst>
                      <p:childTnLst>
                        <p:par>
                          <p:cTn id="310" fill="hold">
                            <p:stCondLst>
                              <p:cond delay="0"/>
                            </p:stCondLst>
                            <p:childTnLst>
                              <p:par>
                                <p:cTn id="311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312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4" presetID="18" presetClass="exit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315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7" fill="hold">
                      <p:stCondLst>
                        <p:cond delay="indefinite"/>
                      </p:stCondLst>
                      <p:childTnLst>
                        <p:par>
                          <p:cTn id="318" fill="hold">
                            <p:stCondLst>
                              <p:cond delay="0"/>
                            </p:stCondLst>
                            <p:childTnLst>
                              <p:par>
                                <p:cTn id="319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21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2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24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5" fill="hold">
                      <p:stCondLst>
                        <p:cond delay="indefinite"/>
                      </p:stCondLst>
                      <p:childTnLst>
                        <p:par>
                          <p:cTn id="326" fill="hold">
                            <p:stCondLst>
                              <p:cond delay="0"/>
                            </p:stCondLst>
                            <p:childTnLst>
                              <p:par>
                                <p:cTn id="32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9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0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31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2" fill="hold">
                      <p:stCondLst>
                        <p:cond delay="indefinite"/>
                      </p:stCondLst>
                      <p:childTnLst>
                        <p:par>
                          <p:cTn id="333" fill="hold">
                            <p:stCondLst>
                              <p:cond delay="0"/>
                            </p:stCondLst>
                            <p:childTnLst>
                              <p:par>
                                <p:cTn id="334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6" dur="800" decel="100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7" dur="800" decel="100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8" dur="800" decel="100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9" dur="800" decel="100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2" fill="hold">
                      <p:stCondLst>
                        <p:cond delay="indefinite"/>
                      </p:stCondLst>
                      <p:childTnLst>
                        <p:par>
                          <p:cTn id="343" fill="hold">
                            <p:stCondLst>
                              <p:cond delay="0"/>
                            </p:stCondLst>
                            <p:childTnLst>
                              <p:par>
                                <p:cTn id="344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6" dur="800" decel="100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7" dur="800" decel="100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8" dur="800" decel="100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9" dur="800" decel="100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2" fill="hold">
                      <p:stCondLst>
                        <p:cond delay="indefinite"/>
                      </p:stCondLst>
                      <p:childTnLst>
                        <p:par>
                          <p:cTn id="353" fill="hold">
                            <p:stCondLst>
                              <p:cond delay="0"/>
                            </p:stCondLst>
                            <p:childTnLst>
                              <p:par>
                                <p:cTn id="354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6" dur="800" decel="100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7" dur="800" decel="100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8" dur="800" decel="100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9" dur="800" decel="100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3" grpId="0" animBg="1"/>
      <p:bldP spid="28" grpId="0"/>
      <p:bldP spid="34" grpId="0" animBg="1"/>
      <p:bldP spid="35" grpId="0"/>
      <p:bldP spid="36" grpId="0"/>
      <p:bldP spid="37" grpId="0" animBg="1"/>
      <p:bldP spid="38" grpId="0" animBg="1"/>
      <p:bldP spid="39" grpId="0"/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/>
      <p:bldP spid="49" grpId="0"/>
      <p:bldP spid="51" grpId="0" animBg="1"/>
      <p:bldP spid="52" grpId="0" animBg="1"/>
      <p:bldP spid="53" grpId="0"/>
      <p:bldP spid="54" grpId="0"/>
      <p:bldP spid="55" grpId="0"/>
      <p:bldP spid="56" grpId="0"/>
      <p:bldP spid="57" grpId="0"/>
      <p:bldP spid="58" grpId="0"/>
      <p:bldP spid="59" grpId="0"/>
      <p:bldP spid="60" grpId="0"/>
      <p:bldP spid="61" grpId="0"/>
      <p:bldP spid="62" grpId="0"/>
      <p:bldP spid="63" grpId="0"/>
      <p:bldP spid="72" grpId="0"/>
      <p:bldP spid="73" grpId="0"/>
      <p:bldP spid="73" grpId="1"/>
      <p:bldP spid="74" grpId="0"/>
      <p:bldP spid="74" grpId="1"/>
      <p:bldP spid="75" grpId="0" animBg="1"/>
      <p:bldP spid="75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صورة 51">
            <a:extLst>
              <a:ext uri="{FF2B5EF4-FFF2-40B4-BE49-F238E27FC236}">
                <a16:creationId xmlns:a16="http://schemas.microsoft.com/office/drawing/2014/main" id="{D8666891-1C2D-3845-8192-1DC63F90E0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3743" y="555599"/>
            <a:ext cx="3715004" cy="5784953"/>
          </a:xfrm>
          <a:custGeom>
            <a:avLst/>
            <a:gdLst>
              <a:gd name="connsiteX0" fmla="*/ 856 w 4953338"/>
              <a:gd name="connsiteY0" fmla="*/ 117 h 5373215"/>
              <a:gd name="connsiteX1" fmla="*/ 4954194 w 4953338"/>
              <a:gd name="connsiteY1" fmla="*/ 117 h 5373215"/>
              <a:gd name="connsiteX2" fmla="*/ 4954194 w 4953338"/>
              <a:gd name="connsiteY2" fmla="*/ 5373333 h 5373215"/>
              <a:gd name="connsiteX3" fmla="*/ 856 w 4953338"/>
              <a:gd name="connsiteY3" fmla="*/ 5373333 h 5373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53338" h="5373215">
                <a:moveTo>
                  <a:pt x="856" y="117"/>
                </a:moveTo>
                <a:lnTo>
                  <a:pt x="4954194" y="117"/>
                </a:lnTo>
                <a:lnTo>
                  <a:pt x="4954194" y="5373333"/>
                </a:lnTo>
                <a:lnTo>
                  <a:pt x="856" y="5373333"/>
                </a:lnTo>
                <a:close/>
              </a:path>
            </a:pathLst>
          </a:custGeom>
        </p:spPr>
      </p:pic>
      <p:sp>
        <p:nvSpPr>
          <p:cNvPr id="53" name="شكل حر: شكل 53">
            <a:extLst>
              <a:ext uri="{FF2B5EF4-FFF2-40B4-BE49-F238E27FC236}">
                <a16:creationId xmlns:a16="http://schemas.microsoft.com/office/drawing/2014/main" id="{0F048963-E3A3-CB44-A5C5-8E7BA3F08EFF}"/>
              </a:ext>
            </a:extLst>
          </p:cNvPr>
          <p:cNvSpPr/>
          <p:nvPr/>
        </p:nvSpPr>
        <p:spPr>
          <a:xfrm>
            <a:off x="4572000" y="595313"/>
            <a:ext cx="3657600" cy="5703887"/>
          </a:xfrm>
          <a:custGeom>
            <a:avLst/>
            <a:gdLst>
              <a:gd name="connsiteX0" fmla="*/ 4877517 w 4877638"/>
              <a:gd name="connsiteY0" fmla="*/ 5057176 h 5298733"/>
              <a:gd name="connsiteX1" fmla="*/ 4564555 w 4877638"/>
              <a:gd name="connsiteY1" fmla="*/ 5298757 h 5298733"/>
              <a:gd name="connsiteX2" fmla="*/ 312778 w 4877638"/>
              <a:gd name="connsiteY2" fmla="*/ 5298757 h 5298733"/>
              <a:gd name="connsiteX3" fmla="*/ -122 w 4877638"/>
              <a:gd name="connsiteY3" fmla="*/ 5057176 h 5298733"/>
              <a:gd name="connsiteX4" fmla="*/ -122 w 4877638"/>
              <a:gd name="connsiteY4" fmla="*/ 241606 h 5298733"/>
              <a:gd name="connsiteX5" fmla="*/ 312778 w 4877638"/>
              <a:gd name="connsiteY5" fmla="*/ 24 h 5298733"/>
              <a:gd name="connsiteX6" fmla="*/ 4564373 w 4877638"/>
              <a:gd name="connsiteY6" fmla="*/ 24 h 5298733"/>
              <a:gd name="connsiteX7" fmla="*/ 4877334 w 4877638"/>
              <a:gd name="connsiteY7" fmla="*/ 241606 h 52987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77638" h="5298733">
                <a:moveTo>
                  <a:pt x="4877517" y="5057176"/>
                </a:moveTo>
                <a:cubicBezTo>
                  <a:pt x="4877517" y="5190563"/>
                  <a:pt x="4737558" y="5298757"/>
                  <a:pt x="4564555" y="5298757"/>
                </a:cubicBezTo>
                <a:lnTo>
                  <a:pt x="312778" y="5298757"/>
                </a:lnTo>
                <a:cubicBezTo>
                  <a:pt x="139959" y="5298757"/>
                  <a:pt x="-122" y="5190563"/>
                  <a:pt x="-122" y="5057176"/>
                </a:cubicBezTo>
                <a:lnTo>
                  <a:pt x="-122" y="241606"/>
                </a:lnTo>
                <a:cubicBezTo>
                  <a:pt x="-122" y="108158"/>
                  <a:pt x="139837" y="24"/>
                  <a:pt x="312778" y="24"/>
                </a:cubicBezTo>
                <a:lnTo>
                  <a:pt x="4564373" y="24"/>
                </a:lnTo>
                <a:cubicBezTo>
                  <a:pt x="4737192" y="24"/>
                  <a:pt x="4877334" y="108158"/>
                  <a:pt x="4877334" y="241606"/>
                </a:cubicBezTo>
                <a:close/>
              </a:path>
            </a:pathLst>
          </a:custGeom>
          <a:solidFill>
            <a:srgbClr val="FFFFFF"/>
          </a:solidFill>
          <a:ln w="6080" cap="flat">
            <a:noFill/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 dirty="0"/>
          </a:p>
        </p:txBody>
      </p:sp>
      <p:sp>
        <p:nvSpPr>
          <p:cNvPr id="54" name="شكل حر: شكل 6">
            <a:extLst>
              <a:ext uri="{FF2B5EF4-FFF2-40B4-BE49-F238E27FC236}">
                <a16:creationId xmlns:a16="http://schemas.microsoft.com/office/drawing/2014/main" id="{C16AAD58-5FEA-6140-A2D3-399077E5F590}"/>
              </a:ext>
            </a:extLst>
          </p:cNvPr>
          <p:cNvSpPr/>
          <p:nvPr/>
        </p:nvSpPr>
        <p:spPr>
          <a:xfrm>
            <a:off x="647700" y="260350"/>
            <a:ext cx="7872413" cy="6372225"/>
          </a:xfrm>
          <a:custGeom>
            <a:avLst/>
            <a:gdLst>
              <a:gd name="connsiteX0" fmla="*/ 10138460 w 10466513"/>
              <a:gd name="connsiteY0" fmla="*/ 24 h 5745020"/>
              <a:gd name="connsiteX1" fmla="*/ 327808 w 10466513"/>
              <a:gd name="connsiteY1" fmla="*/ 24 h 5745020"/>
              <a:gd name="connsiteX2" fmla="*/ -122 w 10466513"/>
              <a:gd name="connsiteY2" fmla="*/ 250916 h 5745020"/>
              <a:gd name="connsiteX3" fmla="*/ -122 w 10466513"/>
              <a:gd name="connsiteY3" fmla="*/ 5482773 h 5745020"/>
              <a:gd name="connsiteX4" fmla="*/ 327808 w 10466513"/>
              <a:gd name="connsiteY4" fmla="*/ 5745044 h 5745020"/>
              <a:gd name="connsiteX5" fmla="*/ 10138460 w 10466513"/>
              <a:gd name="connsiteY5" fmla="*/ 5745044 h 5745020"/>
              <a:gd name="connsiteX6" fmla="*/ 10466391 w 10466513"/>
              <a:gd name="connsiteY6" fmla="*/ 5482773 h 5745020"/>
              <a:gd name="connsiteX7" fmla="*/ 10466391 w 10466513"/>
              <a:gd name="connsiteY7" fmla="*/ 250916 h 5745020"/>
              <a:gd name="connsiteX8" fmla="*/ 10138460 w 10466513"/>
              <a:gd name="connsiteY8" fmla="*/ 24 h 57450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66513" h="5745020">
                <a:moveTo>
                  <a:pt x="10138460" y="24"/>
                </a:moveTo>
                <a:lnTo>
                  <a:pt x="327808" y="24"/>
                </a:lnTo>
                <a:cubicBezTo>
                  <a:pt x="144219" y="24"/>
                  <a:pt x="-122" y="109192"/>
                  <a:pt x="-122" y="250916"/>
                </a:cubicBezTo>
                <a:lnTo>
                  <a:pt x="-122" y="5482773"/>
                </a:lnTo>
                <a:cubicBezTo>
                  <a:pt x="-122" y="5624436"/>
                  <a:pt x="144219" y="5745044"/>
                  <a:pt x="327808" y="5745044"/>
                </a:cubicBezTo>
                <a:lnTo>
                  <a:pt x="10138460" y="5745044"/>
                </a:lnTo>
                <a:cubicBezTo>
                  <a:pt x="10322051" y="5745044"/>
                  <a:pt x="10466391" y="5624436"/>
                  <a:pt x="10466391" y="5482773"/>
                </a:cubicBezTo>
                <a:lnTo>
                  <a:pt x="10466391" y="250916"/>
                </a:lnTo>
                <a:cubicBezTo>
                  <a:pt x="10466391" y="109192"/>
                  <a:pt x="10322051" y="24"/>
                  <a:pt x="10138460" y="24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6080" cap="flat">
            <a:noFill/>
            <a:prstDash val="solid"/>
            <a:miter/>
          </a:ln>
        </p:spPr>
        <p:txBody>
          <a:bodyPr rtlCol="1" anchor="ctr"/>
          <a:lstStyle/>
          <a:p>
            <a:pPr marL="0" algn="l" defTabSz="914400" rtl="0" eaLnBrk="1" latinLnBrk="0" hangingPunct="1">
              <a:defRPr/>
            </a:pPr>
            <a:endParaRPr lang="ar-EG" sz="1350"/>
          </a:p>
        </p:txBody>
      </p:sp>
      <p:pic>
        <p:nvPicPr>
          <p:cNvPr id="55" name="صورة 54">
            <a:extLst>
              <a:ext uri="{FF2B5EF4-FFF2-40B4-BE49-F238E27FC236}">
                <a16:creationId xmlns:a16="http://schemas.microsoft.com/office/drawing/2014/main" id="{3CB96A83-CE08-1145-B598-B3CB1DCBD3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5251" y="655058"/>
            <a:ext cx="3715004" cy="5791504"/>
          </a:xfrm>
          <a:custGeom>
            <a:avLst/>
            <a:gdLst>
              <a:gd name="connsiteX0" fmla="*/ 50 w 4953338"/>
              <a:gd name="connsiteY0" fmla="*/ 139 h 5379300"/>
              <a:gd name="connsiteX1" fmla="*/ 4953388 w 4953338"/>
              <a:gd name="connsiteY1" fmla="*/ 139 h 5379300"/>
              <a:gd name="connsiteX2" fmla="*/ 4953388 w 4953338"/>
              <a:gd name="connsiteY2" fmla="*/ 5379440 h 5379300"/>
              <a:gd name="connsiteX3" fmla="*/ 50 w 4953338"/>
              <a:gd name="connsiteY3" fmla="*/ 5379440 h 5379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53338" h="5379300">
                <a:moveTo>
                  <a:pt x="50" y="139"/>
                </a:moveTo>
                <a:lnTo>
                  <a:pt x="4953388" y="139"/>
                </a:lnTo>
                <a:lnTo>
                  <a:pt x="4953388" y="5379440"/>
                </a:lnTo>
                <a:lnTo>
                  <a:pt x="50" y="5379440"/>
                </a:lnTo>
                <a:close/>
              </a:path>
            </a:pathLst>
          </a:custGeom>
        </p:spPr>
      </p:pic>
      <p:sp>
        <p:nvSpPr>
          <p:cNvPr id="56" name="شكل حر: شكل 8">
            <a:extLst>
              <a:ext uri="{FF2B5EF4-FFF2-40B4-BE49-F238E27FC236}">
                <a16:creationId xmlns:a16="http://schemas.microsoft.com/office/drawing/2014/main" id="{D7932EC6-59F2-F542-832A-A89AD2D41E5B}"/>
              </a:ext>
            </a:extLst>
          </p:cNvPr>
          <p:cNvSpPr/>
          <p:nvPr/>
        </p:nvSpPr>
        <p:spPr>
          <a:xfrm>
            <a:off x="903288" y="698500"/>
            <a:ext cx="3657600" cy="5703888"/>
          </a:xfrm>
          <a:custGeom>
            <a:avLst/>
            <a:gdLst>
              <a:gd name="connsiteX0" fmla="*/ 4877334 w 4877455"/>
              <a:gd name="connsiteY0" fmla="*/ 5057176 h 5298672"/>
              <a:gd name="connsiteX1" fmla="*/ 4564434 w 4877455"/>
              <a:gd name="connsiteY1" fmla="*/ 5298696 h 5298672"/>
              <a:gd name="connsiteX2" fmla="*/ 312839 w 4877455"/>
              <a:gd name="connsiteY2" fmla="*/ 5298696 h 5298672"/>
              <a:gd name="connsiteX3" fmla="*/ -122 w 4877455"/>
              <a:gd name="connsiteY3" fmla="*/ 5057176 h 5298672"/>
              <a:gd name="connsiteX4" fmla="*/ -122 w 4877455"/>
              <a:gd name="connsiteY4" fmla="*/ 241606 h 5298672"/>
              <a:gd name="connsiteX5" fmla="*/ 312839 w 4877455"/>
              <a:gd name="connsiteY5" fmla="*/ 24 h 5298672"/>
              <a:gd name="connsiteX6" fmla="*/ 4564434 w 4877455"/>
              <a:gd name="connsiteY6" fmla="*/ 24 h 5298672"/>
              <a:gd name="connsiteX7" fmla="*/ 4877334 w 4877455"/>
              <a:gd name="connsiteY7" fmla="*/ 241606 h 5298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77455" h="5298672">
                <a:moveTo>
                  <a:pt x="4877334" y="5057176"/>
                </a:moveTo>
                <a:cubicBezTo>
                  <a:pt x="4877334" y="5190563"/>
                  <a:pt x="4737375" y="5298696"/>
                  <a:pt x="4564434" y="5298696"/>
                </a:cubicBezTo>
                <a:lnTo>
                  <a:pt x="312839" y="5298696"/>
                </a:lnTo>
                <a:cubicBezTo>
                  <a:pt x="140020" y="5298696"/>
                  <a:pt x="-122" y="5190563"/>
                  <a:pt x="-122" y="5057176"/>
                </a:cubicBezTo>
                <a:lnTo>
                  <a:pt x="-122" y="241606"/>
                </a:lnTo>
                <a:cubicBezTo>
                  <a:pt x="-122" y="108158"/>
                  <a:pt x="139837" y="24"/>
                  <a:pt x="312839" y="24"/>
                </a:cubicBezTo>
                <a:lnTo>
                  <a:pt x="4564434" y="24"/>
                </a:lnTo>
                <a:cubicBezTo>
                  <a:pt x="4737253" y="24"/>
                  <a:pt x="4877334" y="108158"/>
                  <a:pt x="4877334" y="241606"/>
                </a:cubicBezTo>
                <a:close/>
              </a:path>
            </a:pathLst>
          </a:custGeom>
          <a:solidFill>
            <a:srgbClr val="FFFFFF"/>
          </a:solidFill>
          <a:ln w="6080" cap="flat">
            <a:noFill/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pic>
        <p:nvPicPr>
          <p:cNvPr id="57" name="صورة 56">
            <a:extLst>
              <a:ext uri="{FF2B5EF4-FFF2-40B4-BE49-F238E27FC236}">
                <a16:creationId xmlns:a16="http://schemas.microsoft.com/office/drawing/2014/main" id="{5A56FB00-732B-A94B-AEF9-F957028B39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3743" y="655058"/>
            <a:ext cx="3715004" cy="5791504"/>
          </a:xfrm>
          <a:custGeom>
            <a:avLst/>
            <a:gdLst>
              <a:gd name="connsiteX0" fmla="*/ 856 w 4953338"/>
              <a:gd name="connsiteY0" fmla="*/ 139 h 5379300"/>
              <a:gd name="connsiteX1" fmla="*/ 4954194 w 4953338"/>
              <a:gd name="connsiteY1" fmla="*/ 139 h 5379300"/>
              <a:gd name="connsiteX2" fmla="*/ 4954194 w 4953338"/>
              <a:gd name="connsiteY2" fmla="*/ 5379440 h 5379300"/>
              <a:gd name="connsiteX3" fmla="*/ 856 w 4953338"/>
              <a:gd name="connsiteY3" fmla="*/ 5379440 h 5379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53338" h="5379300">
                <a:moveTo>
                  <a:pt x="856" y="139"/>
                </a:moveTo>
                <a:lnTo>
                  <a:pt x="4954194" y="139"/>
                </a:lnTo>
                <a:lnTo>
                  <a:pt x="4954194" y="5379440"/>
                </a:lnTo>
                <a:lnTo>
                  <a:pt x="856" y="5379440"/>
                </a:lnTo>
                <a:close/>
              </a:path>
            </a:pathLst>
          </a:custGeom>
        </p:spPr>
      </p:pic>
      <p:sp>
        <p:nvSpPr>
          <p:cNvPr id="58" name="شكل حر: شكل 10">
            <a:extLst>
              <a:ext uri="{FF2B5EF4-FFF2-40B4-BE49-F238E27FC236}">
                <a16:creationId xmlns:a16="http://schemas.microsoft.com/office/drawing/2014/main" id="{7985A672-AB05-CC4E-BDBD-1367AE217060}"/>
              </a:ext>
            </a:extLst>
          </p:cNvPr>
          <p:cNvSpPr/>
          <p:nvPr/>
        </p:nvSpPr>
        <p:spPr>
          <a:xfrm>
            <a:off x="4583113" y="698500"/>
            <a:ext cx="3657600" cy="5703888"/>
          </a:xfrm>
          <a:custGeom>
            <a:avLst/>
            <a:gdLst>
              <a:gd name="connsiteX0" fmla="*/ 4877517 w 4877638"/>
              <a:gd name="connsiteY0" fmla="*/ 5057176 h 5298672"/>
              <a:gd name="connsiteX1" fmla="*/ 4564555 w 4877638"/>
              <a:gd name="connsiteY1" fmla="*/ 5298696 h 5298672"/>
              <a:gd name="connsiteX2" fmla="*/ 312778 w 4877638"/>
              <a:gd name="connsiteY2" fmla="*/ 5298696 h 5298672"/>
              <a:gd name="connsiteX3" fmla="*/ -122 w 4877638"/>
              <a:gd name="connsiteY3" fmla="*/ 5057176 h 5298672"/>
              <a:gd name="connsiteX4" fmla="*/ -122 w 4877638"/>
              <a:gd name="connsiteY4" fmla="*/ 241606 h 5298672"/>
              <a:gd name="connsiteX5" fmla="*/ 312778 w 4877638"/>
              <a:gd name="connsiteY5" fmla="*/ 24 h 5298672"/>
              <a:gd name="connsiteX6" fmla="*/ 4564373 w 4877638"/>
              <a:gd name="connsiteY6" fmla="*/ 24 h 5298672"/>
              <a:gd name="connsiteX7" fmla="*/ 4877334 w 4877638"/>
              <a:gd name="connsiteY7" fmla="*/ 241606 h 5298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77638" h="5298672">
                <a:moveTo>
                  <a:pt x="4877517" y="5057176"/>
                </a:moveTo>
                <a:cubicBezTo>
                  <a:pt x="4877517" y="5190563"/>
                  <a:pt x="4737558" y="5298696"/>
                  <a:pt x="4564555" y="5298696"/>
                </a:cubicBezTo>
                <a:lnTo>
                  <a:pt x="312778" y="5298696"/>
                </a:lnTo>
                <a:cubicBezTo>
                  <a:pt x="139959" y="5298696"/>
                  <a:pt x="-122" y="5190563"/>
                  <a:pt x="-122" y="5057176"/>
                </a:cubicBezTo>
                <a:lnTo>
                  <a:pt x="-122" y="241606"/>
                </a:lnTo>
                <a:cubicBezTo>
                  <a:pt x="-122" y="108158"/>
                  <a:pt x="139837" y="24"/>
                  <a:pt x="312778" y="24"/>
                </a:cubicBezTo>
                <a:lnTo>
                  <a:pt x="4564373" y="24"/>
                </a:lnTo>
                <a:cubicBezTo>
                  <a:pt x="4737192" y="24"/>
                  <a:pt x="4877334" y="108158"/>
                  <a:pt x="4877334" y="241606"/>
                </a:cubicBezTo>
                <a:close/>
              </a:path>
            </a:pathLst>
          </a:custGeom>
          <a:solidFill>
            <a:srgbClr val="FFFFFF"/>
          </a:solidFill>
          <a:ln w="6080" cap="flat">
            <a:noFill/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pic>
        <p:nvPicPr>
          <p:cNvPr id="59" name="صورة 58">
            <a:extLst>
              <a:ext uri="{FF2B5EF4-FFF2-40B4-BE49-F238E27FC236}">
                <a16:creationId xmlns:a16="http://schemas.microsoft.com/office/drawing/2014/main" id="{C7C8BA71-EB4D-5049-ACBC-AEF9FFB161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6794" y="604855"/>
            <a:ext cx="3783461" cy="5791504"/>
          </a:xfrm>
          <a:custGeom>
            <a:avLst/>
            <a:gdLst>
              <a:gd name="connsiteX0" fmla="*/ 35 w 5044615"/>
              <a:gd name="connsiteY0" fmla="*/ 128 h 5379300"/>
              <a:gd name="connsiteX1" fmla="*/ 5044651 w 5044615"/>
              <a:gd name="connsiteY1" fmla="*/ 128 h 5379300"/>
              <a:gd name="connsiteX2" fmla="*/ 5044651 w 5044615"/>
              <a:gd name="connsiteY2" fmla="*/ 5379429 h 5379300"/>
              <a:gd name="connsiteX3" fmla="*/ 35 w 5044615"/>
              <a:gd name="connsiteY3" fmla="*/ 5379429 h 5379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44615" h="5379300">
                <a:moveTo>
                  <a:pt x="35" y="128"/>
                </a:moveTo>
                <a:lnTo>
                  <a:pt x="5044651" y="128"/>
                </a:lnTo>
                <a:lnTo>
                  <a:pt x="5044651" y="5379429"/>
                </a:lnTo>
                <a:lnTo>
                  <a:pt x="35" y="5379429"/>
                </a:lnTo>
                <a:close/>
              </a:path>
            </a:pathLst>
          </a:custGeom>
        </p:spPr>
      </p:pic>
      <p:sp>
        <p:nvSpPr>
          <p:cNvPr id="64" name="شكل حر: شكل 12">
            <a:extLst>
              <a:ext uri="{FF2B5EF4-FFF2-40B4-BE49-F238E27FC236}">
                <a16:creationId xmlns:a16="http://schemas.microsoft.com/office/drawing/2014/main" id="{92D8CC23-27C2-5A45-99D4-62A69CB44E1C}"/>
              </a:ext>
            </a:extLst>
          </p:cNvPr>
          <p:cNvSpPr/>
          <p:nvPr/>
        </p:nvSpPr>
        <p:spPr>
          <a:xfrm>
            <a:off x="836613" y="646113"/>
            <a:ext cx="3724275" cy="5705475"/>
          </a:xfrm>
          <a:custGeom>
            <a:avLst/>
            <a:gdLst>
              <a:gd name="connsiteX0" fmla="*/ 4966239 w 4966360"/>
              <a:gd name="connsiteY0" fmla="*/ 5057175 h 5298732"/>
              <a:gd name="connsiteX1" fmla="*/ 4653339 w 4966360"/>
              <a:gd name="connsiteY1" fmla="*/ 5298757 h 5298732"/>
              <a:gd name="connsiteX2" fmla="*/ 312778 w 4966360"/>
              <a:gd name="connsiteY2" fmla="*/ 5298757 h 5298732"/>
              <a:gd name="connsiteX3" fmla="*/ -122 w 4966360"/>
              <a:gd name="connsiteY3" fmla="*/ 5057175 h 5298732"/>
              <a:gd name="connsiteX4" fmla="*/ -122 w 4966360"/>
              <a:gd name="connsiteY4" fmla="*/ 241606 h 5298732"/>
              <a:gd name="connsiteX5" fmla="*/ 312778 w 4966360"/>
              <a:gd name="connsiteY5" fmla="*/ 24 h 5298732"/>
              <a:gd name="connsiteX6" fmla="*/ 4653339 w 4966360"/>
              <a:gd name="connsiteY6" fmla="*/ 24 h 5298732"/>
              <a:gd name="connsiteX7" fmla="*/ 4966239 w 4966360"/>
              <a:gd name="connsiteY7" fmla="*/ 241606 h 5298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966360" h="5298732">
                <a:moveTo>
                  <a:pt x="4966239" y="5057175"/>
                </a:moveTo>
                <a:cubicBezTo>
                  <a:pt x="4966239" y="5190624"/>
                  <a:pt x="4826279" y="5298757"/>
                  <a:pt x="4653339" y="5298757"/>
                </a:cubicBezTo>
                <a:lnTo>
                  <a:pt x="312778" y="5298757"/>
                </a:lnTo>
                <a:cubicBezTo>
                  <a:pt x="139959" y="5298757"/>
                  <a:pt x="-122" y="5190624"/>
                  <a:pt x="-122" y="5057175"/>
                </a:cubicBezTo>
                <a:lnTo>
                  <a:pt x="-122" y="241606"/>
                </a:lnTo>
                <a:cubicBezTo>
                  <a:pt x="-122" y="108219"/>
                  <a:pt x="139837" y="24"/>
                  <a:pt x="312778" y="24"/>
                </a:cubicBezTo>
                <a:lnTo>
                  <a:pt x="4653339" y="24"/>
                </a:lnTo>
                <a:cubicBezTo>
                  <a:pt x="4826158" y="24"/>
                  <a:pt x="4966239" y="108219"/>
                  <a:pt x="4966239" y="241606"/>
                </a:cubicBezTo>
                <a:close/>
              </a:path>
            </a:pathLst>
          </a:custGeom>
          <a:solidFill>
            <a:srgbClr val="FFFFFF"/>
          </a:solidFill>
          <a:ln w="6080" cap="flat">
            <a:noFill/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pic>
        <p:nvPicPr>
          <p:cNvPr id="65" name="صورة 64">
            <a:extLst>
              <a:ext uri="{FF2B5EF4-FFF2-40B4-BE49-F238E27FC236}">
                <a16:creationId xmlns:a16="http://schemas.microsoft.com/office/drawing/2014/main" id="{326022D4-36E5-6A4C-9B92-1B08C0C785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44616" y="604855"/>
            <a:ext cx="3792590" cy="5791504"/>
          </a:xfrm>
          <a:custGeom>
            <a:avLst/>
            <a:gdLst>
              <a:gd name="connsiteX0" fmla="*/ 854 w 5056786"/>
              <a:gd name="connsiteY0" fmla="*/ 128 h 5379300"/>
              <a:gd name="connsiteX1" fmla="*/ 5057640 w 5056786"/>
              <a:gd name="connsiteY1" fmla="*/ 128 h 5379300"/>
              <a:gd name="connsiteX2" fmla="*/ 5057640 w 5056786"/>
              <a:gd name="connsiteY2" fmla="*/ 5379429 h 5379300"/>
              <a:gd name="connsiteX3" fmla="*/ 854 w 5056786"/>
              <a:gd name="connsiteY3" fmla="*/ 5379429 h 5379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56786" h="5379300">
                <a:moveTo>
                  <a:pt x="854" y="128"/>
                </a:moveTo>
                <a:lnTo>
                  <a:pt x="5057640" y="128"/>
                </a:lnTo>
                <a:lnTo>
                  <a:pt x="5057640" y="5379429"/>
                </a:lnTo>
                <a:lnTo>
                  <a:pt x="854" y="5379429"/>
                </a:lnTo>
                <a:close/>
              </a:path>
            </a:pathLst>
          </a:custGeom>
        </p:spPr>
      </p:pic>
      <p:sp>
        <p:nvSpPr>
          <p:cNvPr id="66" name="شكل حر: شكل 14">
            <a:extLst>
              <a:ext uri="{FF2B5EF4-FFF2-40B4-BE49-F238E27FC236}">
                <a16:creationId xmlns:a16="http://schemas.microsoft.com/office/drawing/2014/main" id="{853C1322-30DD-6344-B6D8-2B533E08C4FB}"/>
              </a:ext>
            </a:extLst>
          </p:cNvPr>
          <p:cNvSpPr/>
          <p:nvPr/>
        </p:nvSpPr>
        <p:spPr>
          <a:xfrm>
            <a:off x="4572000" y="646113"/>
            <a:ext cx="3735388" cy="5705475"/>
          </a:xfrm>
          <a:custGeom>
            <a:avLst/>
            <a:gdLst>
              <a:gd name="connsiteX0" fmla="*/ 4981086 w 4981207"/>
              <a:gd name="connsiteY0" fmla="*/ 5057175 h 5298732"/>
              <a:gd name="connsiteX1" fmla="*/ 4668187 w 4981207"/>
              <a:gd name="connsiteY1" fmla="*/ 5298757 h 5298732"/>
              <a:gd name="connsiteX2" fmla="*/ 312839 w 4981207"/>
              <a:gd name="connsiteY2" fmla="*/ 5298757 h 5298732"/>
              <a:gd name="connsiteX3" fmla="*/ -122 w 4981207"/>
              <a:gd name="connsiteY3" fmla="*/ 5057175 h 5298732"/>
              <a:gd name="connsiteX4" fmla="*/ -122 w 4981207"/>
              <a:gd name="connsiteY4" fmla="*/ 241606 h 5298732"/>
              <a:gd name="connsiteX5" fmla="*/ 312839 w 4981207"/>
              <a:gd name="connsiteY5" fmla="*/ 24 h 5298732"/>
              <a:gd name="connsiteX6" fmla="*/ 4668187 w 4981207"/>
              <a:gd name="connsiteY6" fmla="*/ 24 h 5298732"/>
              <a:gd name="connsiteX7" fmla="*/ 4981086 w 4981207"/>
              <a:gd name="connsiteY7" fmla="*/ 241606 h 5298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981207" h="5298732">
                <a:moveTo>
                  <a:pt x="4981086" y="5057175"/>
                </a:moveTo>
                <a:cubicBezTo>
                  <a:pt x="4981086" y="5190624"/>
                  <a:pt x="4841127" y="5298757"/>
                  <a:pt x="4668187" y="5298757"/>
                </a:cubicBezTo>
                <a:lnTo>
                  <a:pt x="312839" y="5298757"/>
                </a:lnTo>
                <a:cubicBezTo>
                  <a:pt x="140020" y="5298757"/>
                  <a:pt x="-122" y="5190624"/>
                  <a:pt x="-122" y="5057175"/>
                </a:cubicBezTo>
                <a:lnTo>
                  <a:pt x="-122" y="241606"/>
                </a:lnTo>
                <a:cubicBezTo>
                  <a:pt x="-122" y="108219"/>
                  <a:pt x="139837" y="24"/>
                  <a:pt x="312839" y="24"/>
                </a:cubicBezTo>
                <a:lnTo>
                  <a:pt x="4668187" y="24"/>
                </a:lnTo>
                <a:cubicBezTo>
                  <a:pt x="4841006" y="24"/>
                  <a:pt x="4981086" y="108219"/>
                  <a:pt x="4981086" y="241606"/>
                </a:cubicBezTo>
                <a:close/>
              </a:path>
            </a:pathLst>
          </a:custGeom>
          <a:solidFill>
            <a:srgbClr val="FFFFFF"/>
          </a:solidFill>
          <a:ln w="6080" cap="flat">
            <a:noFill/>
            <a:prstDash val="solid"/>
            <a:miter/>
          </a:ln>
        </p:spPr>
        <p:txBody>
          <a:bodyPr rtlCol="1" anchor="ctr"/>
          <a:lstStyle/>
          <a:p>
            <a:pPr marL="0" algn="l" defTabSz="914400" rtl="0" eaLnBrk="1" latinLnBrk="0" hangingPunct="1">
              <a:defRPr/>
            </a:pPr>
            <a:endParaRPr lang="ar-EG" sz="1350"/>
          </a:p>
        </p:txBody>
      </p:sp>
      <p:pic>
        <p:nvPicPr>
          <p:cNvPr id="67" name="صورة 66">
            <a:extLst>
              <a:ext uri="{FF2B5EF4-FFF2-40B4-BE49-F238E27FC236}">
                <a16:creationId xmlns:a16="http://schemas.microsoft.com/office/drawing/2014/main" id="{27CDC526-4C66-B944-9B7D-D66042A98D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5251" y="555599"/>
            <a:ext cx="3715004" cy="5784953"/>
          </a:xfrm>
          <a:custGeom>
            <a:avLst/>
            <a:gdLst>
              <a:gd name="connsiteX0" fmla="*/ 50 w 4953338"/>
              <a:gd name="connsiteY0" fmla="*/ 117 h 5373215"/>
              <a:gd name="connsiteX1" fmla="*/ 4953388 w 4953338"/>
              <a:gd name="connsiteY1" fmla="*/ 117 h 5373215"/>
              <a:gd name="connsiteX2" fmla="*/ 4953388 w 4953338"/>
              <a:gd name="connsiteY2" fmla="*/ 5373333 h 5373215"/>
              <a:gd name="connsiteX3" fmla="*/ 50 w 4953338"/>
              <a:gd name="connsiteY3" fmla="*/ 5373333 h 5373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53338" h="5373215">
                <a:moveTo>
                  <a:pt x="50" y="117"/>
                </a:moveTo>
                <a:lnTo>
                  <a:pt x="4953388" y="117"/>
                </a:lnTo>
                <a:lnTo>
                  <a:pt x="4953388" y="5373333"/>
                </a:lnTo>
                <a:lnTo>
                  <a:pt x="50" y="5373333"/>
                </a:lnTo>
                <a:close/>
              </a:path>
            </a:pathLst>
          </a:custGeom>
        </p:spPr>
      </p:pic>
      <p:sp>
        <p:nvSpPr>
          <p:cNvPr id="68" name="شكل حر: شكل 26">
            <a:extLst>
              <a:ext uri="{FF2B5EF4-FFF2-40B4-BE49-F238E27FC236}">
                <a16:creationId xmlns:a16="http://schemas.microsoft.com/office/drawing/2014/main" id="{CB52AB76-1149-764C-8495-6A668FAC128C}"/>
              </a:ext>
            </a:extLst>
          </p:cNvPr>
          <p:cNvSpPr/>
          <p:nvPr/>
        </p:nvSpPr>
        <p:spPr>
          <a:xfrm>
            <a:off x="904875" y="595313"/>
            <a:ext cx="3657600" cy="5703887"/>
          </a:xfrm>
          <a:custGeom>
            <a:avLst/>
            <a:gdLst>
              <a:gd name="connsiteX0" fmla="*/ 4877517 w 4877638"/>
              <a:gd name="connsiteY0" fmla="*/ 5057176 h 5298733"/>
              <a:gd name="connsiteX1" fmla="*/ 4564556 w 4877638"/>
              <a:gd name="connsiteY1" fmla="*/ 5298757 h 5298733"/>
              <a:gd name="connsiteX2" fmla="*/ 312778 w 4877638"/>
              <a:gd name="connsiteY2" fmla="*/ 5298757 h 5298733"/>
              <a:gd name="connsiteX3" fmla="*/ -122 w 4877638"/>
              <a:gd name="connsiteY3" fmla="*/ 5057176 h 5298733"/>
              <a:gd name="connsiteX4" fmla="*/ -122 w 4877638"/>
              <a:gd name="connsiteY4" fmla="*/ 241606 h 5298733"/>
              <a:gd name="connsiteX5" fmla="*/ 312778 w 4877638"/>
              <a:gd name="connsiteY5" fmla="*/ 24 h 5298733"/>
              <a:gd name="connsiteX6" fmla="*/ 4564373 w 4877638"/>
              <a:gd name="connsiteY6" fmla="*/ 24 h 5298733"/>
              <a:gd name="connsiteX7" fmla="*/ 4877334 w 4877638"/>
              <a:gd name="connsiteY7" fmla="*/ 241606 h 52987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77638" h="5298733">
                <a:moveTo>
                  <a:pt x="4877517" y="5057176"/>
                </a:moveTo>
                <a:cubicBezTo>
                  <a:pt x="4877517" y="5190563"/>
                  <a:pt x="4737558" y="5298757"/>
                  <a:pt x="4564556" y="5298757"/>
                </a:cubicBezTo>
                <a:lnTo>
                  <a:pt x="312778" y="5298757"/>
                </a:lnTo>
                <a:cubicBezTo>
                  <a:pt x="139959" y="5298757"/>
                  <a:pt x="-122" y="5190563"/>
                  <a:pt x="-122" y="5057176"/>
                </a:cubicBezTo>
                <a:lnTo>
                  <a:pt x="-122" y="241606"/>
                </a:lnTo>
                <a:cubicBezTo>
                  <a:pt x="-122" y="108158"/>
                  <a:pt x="139837" y="24"/>
                  <a:pt x="312778" y="24"/>
                </a:cubicBezTo>
                <a:lnTo>
                  <a:pt x="4564373" y="24"/>
                </a:lnTo>
                <a:cubicBezTo>
                  <a:pt x="4737192" y="24"/>
                  <a:pt x="4877334" y="108158"/>
                  <a:pt x="4877334" y="241606"/>
                </a:cubicBezTo>
                <a:close/>
              </a:path>
            </a:pathLst>
          </a:custGeom>
          <a:solidFill>
            <a:srgbClr val="FFFFFF"/>
          </a:solidFill>
          <a:ln w="6080" cap="flat">
            <a:noFill/>
            <a:prstDash val="solid"/>
            <a:miter/>
          </a:ln>
        </p:spPr>
        <p:txBody>
          <a:bodyPr rtlCol="1" anchor="ctr"/>
          <a:lstStyle/>
          <a:p>
            <a:pPr marL="0" algn="l" defTabSz="914400" rtl="0" eaLnBrk="1" latinLnBrk="0" hangingPunct="1">
              <a:defRPr/>
            </a:pPr>
            <a:endParaRPr lang="ar-EG" sz="1350"/>
          </a:p>
        </p:txBody>
      </p:sp>
      <p:sp>
        <p:nvSpPr>
          <p:cNvPr id="70" name="شكل حر: شكل 28">
            <a:extLst>
              <a:ext uri="{FF2B5EF4-FFF2-40B4-BE49-F238E27FC236}">
                <a16:creationId xmlns:a16="http://schemas.microsoft.com/office/drawing/2014/main" id="{02E44781-C259-F648-9E9C-F94581A7AEAE}"/>
              </a:ext>
            </a:extLst>
          </p:cNvPr>
          <p:cNvSpPr/>
          <p:nvPr/>
        </p:nvSpPr>
        <p:spPr>
          <a:xfrm>
            <a:off x="1169988" y="2132013"/>
            <a:ext cx="3192462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71" name="شكل حر: شكل 29">
            <a:extLst>
              <a:ext uri="{FF2B5EF4-FFF2-40B4-BE49-F238E27FC236}">
                <a16:creationId xmlns:a16="http://schemas.microsoft.com/office/drawing/2014/main" id="{47B12D70-DD28-6D4E-B931-67D2125AF275}"/>
              </a:ext>
            </a:extLst>
          </p:cNvPr>
          <p:cNvSpPr/>
          <p:nvPr/>
        </p:nvSpPr>
        <p:spPr>
          <a:xfrm>
            <a:off x="1169988" y="2351088"/>
            <a:ext cx="3192462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72" name="شكل حر: شكل 30">
            <a:extLst>
              <a:ext uri="{FF2B5EF4-FFF2-40B4-BE49-F238E27FC236}">
                <a16:creationId xmlns:a16="http://schemas.microsoft.com/office/drawing/2014/main" id="{B8AA5A96-622B-7C45-93C9-52B34242B298}"/>
              </a:ext>
            </a:extLst>
          </p:cNvPr>
          <p:cNvSpPr/>
          <p:nvPr/>
        </p:nvSpPr>
        <p:spPr>
          <a:xfrm>
            <a:off x="1169988" y="2571750"/>
            <a:ext cx="3192462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73" name="شكل حر: شكل 31">
            <a:extLst>
              <a:ext uri="{FF2B5EF4-FFF2-40B4-BE49-F238E27FC236}">
                <a16:creationId xmlns:a16="http://schemas.microsoft.com/office/drawing/2014/main" id="{FE83FA5F-0BBA-D542-A139-76E1D5919895}"/>
              </a:ext>
            </a:extLst>
          </p:cNvPr>
          <p:cNvSpPr/>
          <p:nvPr/>
        </p:nvSpPr>
        <p:spPr>
          <a:xfrm>
            <a:off x="1169988" y="2801938"/>
            <a:ext cx="3192462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74" name="شكل حر: شكل 32">
            <a:extLst>
              <a:ext uri="{FF2B5EF4-FFF2-40B4-BE49-F238E27FC236}">
                <a16:creationId xmlns:a16="http://schemas.microsoft.com/office/drawing/2014/main" id="{37E80C48-B86C-F547-8EA0-8F49E557C35F}"/>
              </a:ext>
            </a:extLst>
          </p:cNvPr>
          <p:cNvSpPr/>
          <p:nvPr/>
        </p:nvSpPr>
        <p:spPr>
          <a:xfrm>
            <a:off x="1169988" y="3021013"/>
            <a:ext cx="3192462" cy="55562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75" name="شكل حر: شكل 33">
            <a:extLst>
              <a:ext uri="{FF2B5EF4-FFF2-40B4-BE49-F238E27FC236}">
                <a16:creationId xmlns:a16="http://schemas.microsoft.com/office/drawing/2014/main" id="{D5EA78A5-093B-5445-9352-5690CFD70122}"/>
              </a:ext>
            </a:extLst>
          </p:cNvPr>
          <p:cNvSpPr/>
          <p:nvPr/>
        </p:nvSpPr>
        <p:spPr>
          <a:xfrm>
            <a:off x="1169988" y="3241675"/>
            <a:ext cx="3192462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76" name="شكل حر: شكل 34">
            <a:extLst>
              <a:ext uri="{FF2B5EF4-FFF2-40B4-BE49-F238E27FC236}">
                <a16:creationId xmlns:a16="http://schemas.microsoft.com/office/drawing/2014/main" id="{52F88BE5-1ED2-254C-97C8-17CFE862AC84}"/>
              </a:ext>
            </a:extLst>
          </p:cNvPr>
          <p:cNvSpPr/>
          <p:nvPr/>
        </p:nvSpPr>
        <p:spPr>
          <a:xfrm>
            <a:off x="1169988" y="3460750"/>
            <a:ext cx="3192462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77" name="شكل حر: شكل 35">
            <a:extLst>
              <a:ext uri="{FF2B5EF4-FFF2-40B4-BE49-F238E27FC236}">
                <a16:creationId xmlns:a16="http://schemas.microsoft.com/office/drawing/2014/main" id="{2612C842-E2D2-724E-BE62-652997A3FA51}"/>
              </a:ext>
            </a:extLst>
          </p:cNvPr>
          <p:cNvSpPr/>
          <p:nvPr/>
        </p:nvSpPr>
        <p:spPr>
          <a:xfrm>
            <a:off x="1169988" y="3690938"/>
            <a:ext cx="3192462" cy="55562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78" name="شكل حر: شكل 36">
            <a:extLst>
              <a:ext uri="{FF2B5EF4-FFF2-40B4-BE49-F238E27FC236}">
                <a16:creationId xmlns:a16="http://schemas.microsoft.com/office/drawing/2014/main" id="{1B635D4A-9A97-1540-96E9-D7FC39BB5D20}"/>
              </a:ext>
            </a:extLst>
          </p:cNvPr>
          <p:cNvSpPr/>
          <p:nvPr/>
        </p:nvSpPr>
        <p:spPr>
          <a:xfrm>
            <a:off x="1169988" y="3911600"/>
            <a:ext cx="3192462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79" name="شكل حر: شكل 37">
            <a:extLst>
              <a:ext uri="{FF2B5EF4-FFF2-40B4-BE49-F238E27FC236}">
                <a16:creationId xmlns:a16="http://schemas.microsoft.com/office/drawing/2014/main" id="{25537200-1DDF-B64B-B3BD-B664663D0E86}"/>
              </a:ext>
            </a:extLst>
          </p:cNvPr>
          <p:cNvSpPr/>
          <p:nvPr/>
        </p:nvSpPr>
        <p:spPr>
          <a:xfrm>
            <a:off x="1169988" y="4130675"/>
            <a:ext cx="3192462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80" name="شكل حر: شكل 38">
            <a:extLst>
              <a:ext uri="{FF2B5EF4-FFF2-40B4-BE49-F238E27FC236}">
                <a16:creationId xmlns:a16="http://schemas.microsoft.com/office/drawing/2014/main" id="{5F386E49-0D94-BD4F-804E-06838B979529}"/>
              </a:ext>
            </a:extLst>
          </p:cNvPr>
          <p:cNvSpPr/>
          <p:nvPr/>
        </p:nvSpPr>
        <p:spPr>
          <a:xfrm>
            <a:off x="1169988" y="4351338"/>
            <a:ext cx="3192462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81" name="شكل حر: شكل 39">
            <a:extLst>
              <a:ext uri="{FF2B5EF4-FFF2-40B4-BE49-F238E27FC236}">
                <a16:creationId xmlns:a16="http://schemas.microsoft.com/office/drawing/2014/main" id="{1C333336-EB8F-1C45-8F70-31DA6F86D2E3}"/>
              </a:ext>
            </a:extLst>
          </p:cNvPr>
          <p:cNvSpPr/>
          <p:nvPr/>
        </p:nvSpPr>
        <p:spPr>
          <a:xfrm>
            <a:off x="1169988" y="4581525"/>
            <a:ext cx="3192462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82" name="شكل حر: شكل 40">
            <a:extLst>
              <a:ext uri="{FF2B5EF4-FFF2-40B4-BE49-F238E27FC236}">
                <a16:creationId xmlns:a16="http://schemas.microsoft.com/office/drawing/2014/main" id="{B51292BD-D2BD-784D-8EDA-04CC40A3E877}"/>
              </a:ext>
            </a:extLst>
          </p:cNvPr>
          <p:cNvSpPr/>
          <p:nvPr/>
        </p:nvSpPr>
        <p:spPr>
          <a:xfrm>
            <a:off x="1169988" y="4800600"/>
            <a:ext cx="3192462" cy="55563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83" name="شكل حر: شكل 41">
            <a:extLst>
              <a:ext uri="{FF2B5EF4-FFF2-40B4-BE49-F238E27FC236}">
                <a16:creationId xmlns:a16="http://schemas.microsoft.com/office/drawing/2014/main" id="{E1E41D31-F535-F049-8FE0-4ADD3F8299F6}"/>
              </a:ext>
            </a:extLst>
          </p:cNvPr>
          <p:cNvSpPr/>
          <p:nvPr/>
        </p:nvSpPr>
        <p:spPr>
          <a:xfrm>
            <a:off x="1169988" y="5068888"/>
            <a:ext cx="3205162" cy="55562"/>
          </a:xfrm>
          <a:custGeom>
            <a:avLst/>
            <a:gdLst>
              <a:gd name="connsiteX0" fmla="*/ 0 w 4274353"/>
              <a:gd name="connsiteY0" fmla="*/ 0 h 6085"/>
              <a:gd name="connsiteX1" fmla="*/ 4274354 w 4274353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74353" h="6085">
                <a:moveTo>
                  <a:pt x="0" y="0"/>
                </a:moveTo>
                <a:lnTo>
                  <a:pt x="4274354" y="0"/>
                </a:lnTo>
              </a:path>
            </a:pathLst>
          </a:custGeom>
          <a:ln w="12161" cap="rnd">
            <a:solidFill>
              <a:srgbClr val="E3A06B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85" name="شكل حر: شكل 55">
            <a:extLst>
              <a:ext uri="{FF2B5EF4-FFF2-40B4-BE49-F238E27FC236}">
                <a16:creationId xmlns:a16="http://schemas.microsoft.com/office/drawing/2014/main" id="{E996655B-72C4-DC47-94C8-FC6BD9F5973B}"/>
              </a:ext>
            </a:extLst>
          </p:cNvPr>
          <p:cNvSpPr/>
          <p:nvPr/>
        </p:nvSpPr>
        <p:spPr>
          <a:xfrm>
            <a:off x="4848225" y="5068888"/>
            <a:ext cx="3206750" cy="55562"/>
          </a:xfrm>
          <a:custGeom>
            <a:avLst/>
            <a:gdLst>
              <a:gd name="connsiteX0" fmla="*/ 0 w 4274353"/>
              <a:gd name="connsiteY0" fmla="*/ 0 h 6085"/>
              <a:gd name="connsiteX1" fmla="*/ 4274354 w 4274353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74353" h="6085">
                <a:moveTo>
                  <a:pt x="0" y="0"/>
                </a:moveTo>
                <a:lnTo>
                  <a:pt x="4274354" y="0"/>
                </a:lnTo>
              </a:path>
            </a:pathLst>
          </a:custGeom>
          <a:ln w="12161" cap="rnd">
            <a:solidFill>
              <a:srgbClr val="E3A06B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86" name="شكل حر: شكل 56">
            <a:extLst>
              <a:ext uri="{FF2B5EF4-FFF2-40B4-BE49-F238E27FC236}">
                <a16:creationId xmlns:a16="http://schemas.microsoft.com/office/drawing/2014/main" id="{527BD73B-B59E-6541-8788-C7D83DD127B1}"/>
              </a:ext>
            </a:extLst>
          </p:cNvPr>
          <p:cNvSpPr/>
          <p:nvPr/>
        </p:nvSpPr>
        <p:spPr>
          <a:xfrm>
            <a:off x="4848225" y="2132013"/>
            <a:ext cx="3194050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87" name="شكل حر: شكل 57">
            <a:extLst>
              <a:ext uri="{FF2B5EF4-FFF2-40B4-BE49-F238E27FC236}">
                <a16:creationId xmlns:a16="http://schemas.microsoft.com/office/drawing/2014/main" id="{5B0B7265-E7B3-114E-8678-805EFFF6B1F1}"/>
              </a:ext>
            </a:extLst>
          </p:cNvPr>
          <p:cNvSpPr/>
          <p:nvPr/>
        </p:nvSpPr>
        <p:spPr>
          <a:xfrm>
            <a:off x="4848225" y="2351088"/>
            <a:ext cx="3194050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88" name="شكل حر: شكل 58">
            <a:extLst>
              <a:ext uri="{FF2B5EF4-FFF2-40B4-BE49-F238E27FC236}">
                <a16:creationId xmlns:a16="http://schemas.microsoft.com/office/drawing/2014/main" id="{EF4C3484-19A3-F544-AF42-FB87594E54E4}"/>
              </a:ext>
            </a:extLst>
          </p:cNvPr>
          <p:cNvSpPr/>
          <p:nvPr/>
        </p:nvSpPr>
        <p:spPr>
          <a:xfrm>
            <a:off x="4848225" y="2571750"/>
            <a:ext cx="3194050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89" name="شكل حر: شكل 59">
            <a:extLst>
              <a:ext uri="{FF2B5EF4-FFF2-40B4-BE49-F238E27FC236}">
                <a16:creationId xmlns:a16="http://schemas.microsoft.com/office/drawing/2014/main" id="{7CC4786F-25CF-C441-ADD8-AC83A85C2916}"/>
              </a:ext>
            </a:extLst>
          </p:cNvPr>
          <p:cNvSpPr/>
          <p:nvPr/>
        </p:nvSpPr>
        <p:spPr>
          <a:xfrm>
            <a:off x="4848225" y="2801938"/>
            <a:ext cx="3194050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90" name="شكل حر: شكل 60">
            <a:extLst>
              <a:ext uri="{FF2B5EF4-FFF2-40B4-BE49-F238E27FC236}">
                <a16:creationId xmlns:a16="http://schemas.microsoft.com/office/drawing/2014/main" id="{F22445B8-C00A-3E45-B17E-FC917148C702}"/>
              </a:ext>
            </a:extLst>
          </p:cNvPr>
          <p:cNvSpPr/>
          <p:nvPr/>
        </p:nvSpPr>
        <p:spPr>
          <a:xfrm>
            <a:off x="4848225" y="3021013"/>
            <a:ext cx="3194050" cy="55562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91" name="شكل حر: شكل 61">
            <a:extLst>
              <a:ext uri="{FF2B5EF4-FFF2-40B4-BE49-F238E27FC236}">
                <a16:creationId xmlns:a16="http://schemas.microsoft.com/office/drawing/2014/main" id="{A34AEB02-6193-7546-8DF4-EB92ADF433F0}"/>
              </a:ext>
            </a:extLst>
          </p:cNvPr>
          <p:cNvSpPr/>
          <p:nvPr/>
        </p:nvSpPr>
        <p:spPr>
          <a:xfrm>
            <a:off x="4848225" y="3241675"/>
            <a:ext cx="3194050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92" name="شكل حر: شكل 62">
            <a:extLst>
              <a:ext uri="{FF2B5EF4-FFF2-40B4-BE49-F238E27FC236}">
                <a16:creationId xmlns:a16="http://schemas.microsoft.com/office/drawing/2014/main" id="{2FC017DE-F2CD-A54C-B89F-4CC104444A63}"/>
              </a:ext>
            </a:extLst>
          </p:cNvPr>
          <p:cNvSpPr/>
          <p:nvPr/>
        </p:nvSpPr>
        <p:spPr>
          <a:xfrm>
            <a:off x="4848225" y="3460750"/>
            <a:ext cx="3194050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93" name="شكل حر: شكل 63">
            <a:extLst>
              <a:ext uri="{FF2B5EF4-FFF2-40B4-BE49-F238E27FC236}">
                <a16:creationId xmlns:a16="http://schemas.microsoft.com/office/drawing/2014/main" id="{1A7CBEA3-627B-F640-B59D-9488CFC2B7DB}"/>
              </a:ext>
            </a:extLst>
          </p:cNvPr>
          <p:cNvSpPr/>
          <p:nvPr/>
        </p:nvSpPr>
        <p:spPr>
          <a:xfrm>
            <a:off x="4848225" y="3690938"/>
            <a:ext cx="3194050" cy="55562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94" name="شكل حر: شكل 64">
            <a:extLst>
              <a:ext uri="{FF2B5EF4-FFF2-40B4-BE49-F238E27FC236}">
                <a16:creationId xmlns:a16="http://schemas.microsoft.com/office/drawing/2014/main" id="{5162AF75-D581-774E-9AE2-196DF94AE5BF}"/>
              </a:ext>
            </a:extLst>
          </p:cNvPr>
          <p:cNvSpPr/>
          <p:nvPr/>
        </p:nvSpPr>
        <p:spPr>
          <a:xfrm>
            <a:off x="4848225" y="3911600"/>
            <a:ext cx="3194050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95" name="شكل حر: شكل 65">
            <a:extLst>
              <a:ext uri="{FF2B5EF4-FFF2-40B4-BE49-F238E27FC236}">
                <a16:creationId xmlns:a16="http://schemas.microsoft.com/office/drawing/2014/main" id="{B4D5096D-035E-DA4C-A3D4-FDC915D5103F}"/>
              </a:ext>
            </a:extLst>
          </p:cNvPr>
          <p:cNvSpPr/>
          <p:nvPr/>
        </p:nvSpPr>
        <p:spPr>
          <a:xfrm>
            <a:off x="4848225" y="4130675"/>
            <a:ext cx="3194050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96" name="شكل حر: شكل 66">
            <a:extLst>
              <a:ext uri="{FF2B5EF4-FFF2-40B4-BE49-F238E27FC236}">
                <a16:creationId xmlns:a16="http://schemas.microsoft.com/office/drawing/2014/main" id="{0381D982-00B5-0C42-B479-85892718A8D9}"/>
              </a:ext>
            </a:extLst>
          </p:cNvPr>
          <p:cNvSpPr/>
          <p:nvPr/>
        </p:nvSpPr>
        <p:spPr>
          <a:xfrm>
            <a:off x="4848225" y="4351338"/>
            <a:ext cx="3194050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97" name="شكل حر: شكل 67">
            <a:extLst>
              <a:ext uri="{FF2B5EF4-FFF2-40B4-BE49-F238E27FC236}">
                <a16:creationId xmlns:a16="http://schemas.microsoft.com/office/drawing/2014/main" id="{CE2AB59F-5946-A743-8FD4-17D8A2984035}"/>
              </a:ext>
            </a:extLst>
          </p:cNvPr>
          <p:cNvSpPr/>
          <p:nvPr/>
        </p:nvSpPr>
        <p:spPr>
          <a:xfrm>
            <a:off x="4848225" y="4581525"/>
            <a:ext cx="3194050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98" name="شكل حر: شكل 68">
            <a:extLst>
              <a:ext uri="{FF2B5EF4-FFF2-40B4-BE49-F238E27FC236}">
                <a16:creationId xmlns:a16="http://schemas.microsoft.com/office/drawing/2014/main" id="{D82E04D1-EE27-F342-9D80-596EA84BE768}"/>
              </a:ext>
            </a:extLst>
          </p:cNvPr>
          <p:cNvSpPr/>
          <p:nvPr/>
        </p:nvSpPr>
        <p:spPr>
          <a:xfrm>
            <a:off x="4848225" y="4800600"/>
            <a:ext cx="3194050" cy="55563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100" name="مربع نص 105">
            <a:extLst>
              <a:ext uri="{FF2B5EF4-FFF2-40B4-BE49-F238E27FC236}">
                <a16:creationId xmlns:a16="http://schemas.microsoft.com/office/drawing/2014/main" id="{3FF7F7C8-31FF-E64C-B4FC-DCF5D6901B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56463" y="5137150"/>
            <a:ext cx="73501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0"/>
              </a:spcBef>
              <a:buFontTx/>
              <a:buNone/>
            </a:pPr>
            <a:r>
              <a:rPr lang="ar-EG" altLang="ar-SA" sz="1200">
                <a:solidFill>
                  <a:srgbClr val="E3A06B"/>
                </a:solidFill>
                <a:ea typeface="AdvertisingLight"/>
                <a:cs typeface="AdvertisingLight"/>
              </a:rPr>
              <a:t>1</a:t>
            </a:r>
          </a:p>
        </p:txBody>
      </p:sp>
      <p:sp>
        <p:nvSpPr>
          <p:cNvPr id="101" name="مربع نص 106">
            <a:extLst>
              <a:ext uri="{FF2B5EF4-FFF2-40B4-BE49-F238E27FC236}">
                <a16:creationId xmlns:a16="http://schemas.microsoft.com/office/drawing/2014/main" id="{97BD188A-B76B-174A-9539-4321B06E6D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38538" y="5138738"/>
            <a:ext cx="73501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0"/>
              </a:spcBef>
              <a:buFontTx/>
              <a:buNone/>
            </a:pPr>
            <a:r>
              <a:rPr lang="ar-EG" altLang="ar-SA" sz="1200">
                <a:solidFill>
                  <a:srgbClr val="E3A06B"/>
                </a:solidFill>
                <a:ea typeface="AdvertisingLight"/>
                <a:cs typeface="AdvertisingLight"/>
              </a:rPr>
              <a:t>2</a:t>
            </a:r>
          </a:p>
        </p:txBody>
      </p:sp>
      <p:pic>
        <p:nvPicPr>
          <p:cNvPr id="102" name="صورة 101">
            <a:hlinkClick r:id="rId7" action="ppaction://hlinksldjump"/>
            <a:extLst>
              <a:ext uri="{FF2B5EF4-FFF2-40B4-BE49-F238E27FC236}">
                <a16:creationId xmlns:a16="http://schemas.microsoft.com/office/drawing/2014/main" id="{18BB6E1B-5120-C54F-B9D3-7762C95C528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6102" y="824174"/>
            <a:ext cx="405748" cy="579723"/>
          </a:xfrm>
          <a:prstGeom prst="rect">
            <a:avLst/>
          </a:prstGeom>
          <a:effectLst>
            <a:glow rad="152400">
              <a:schemeClr val="accent1">
                <a:alpha val="0"/>
              </a:schemeClr>
            </a:glow>
            <a:softEdge rad="0"/>
          </a:effectLst>
        </p:spPr>
      </p:pic>
      <p:grpSp>
        <p:nvGrpSpPr>
          <p:cNvPr id="2" name="مجموعة 1"/>
          <p:cNvGrpSpPr/>
          <p:nvPr/>
        </p:nvGrpSpPr>
        <p:grpSpPr>
          <a:xfrm>
            <a:off x="642910" y="285728"/>
            <a:ext cx="7944784" cy="928694"/>
            <a:chOff x="642910" y="500042"/>
            <a:chExt cx="7944784" cy="928694"/>
          </a:xfrm>
        </p:grpSpPr>
        <p:sp>
          <p:nvSpPr>
            <p:cNvPr id="3" name="مستطيل ذو زوايا قطرية مستديرة 2"/>
            <p:cNvSpPr/>
            <p:nvPr/>
          </p:nvSpPr>
          <p:spPr>
            <a:xfrm>
              <a:off x="642910" y="500042"/>
              <a:ext cx="6500858" cy="928694"/>
            </a:xfrm>
            <a:prstGeom prst="round2DiagRect">
              <a:avLst>
                <a:gd name="adj1" fmla="val 32667"/>
                <a:gd name="adj2" fmla="val 0"/>
              </a:avLst>
            </a:prstGeom>
            <a:solidFill>
              <a:schemeClr val="accent4">
                <a:lumMod val="20000"/>
                <a:lumOff val="80000"/>
              </a:schemeClr>
            </a:solidFill>
            <a:scene3d>
              <a:camera prst="orthographicFront"/>
              <a:lightRig rig="threePt" dir="t"/>
            </a:scene3d>
            <a:sp3d>
              <a:bevelT prst="slop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4" name="مستطيل ذو زوايا قطرية مستديرة 3"/>
            <p:cNvSpPr/>
            <p:nvPr/>
          </p:nvSpPr>
          <p:spPr>
            <a:xfrm>
              <a:off x="7158934" y="500042"/>
              <a:ext cx="1428760" cy="928694"/>
            </a:xfrm>
            <a:prstGeom prst="round2DiagRect">
              <a:avLst>
                <a:gd name="adj1" fmla="val 32667"/>
                <a:gd name="adj2" fmla="val 0"/>
              </a:avLst>
            </a:prstGeom>
            <a:solidFill>
              <a:schemeClr val="accent4">
                <a:lumMod val="20000"/>
                <a:lumOff val="80000"/>
              </a:schemeClr>
            </a:solidFill>
            <a:scene3d>
              <a:camera prst="orthographicFront"/>
              <a:lightRig rig="threePt" dir="t"/>
            </a:scene3d>
            <a:sp3d>
              <a:bevelT prst="slop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7358082" y="757658"/>
              <a:ext cx="1228723" cy="500066"/>
            </a:xfrm>
            <a:prstGeom prst="rect">
              <a:avLst/>
            </a:prstGeom>
            <a:ln w="190500" cap="sq">
              <a:solidFill>
                <a:srgbClr val="C8C6BD"/>
              </a:solidFill>
              <a:prstDash val="solid"/>
              <a:miter lim="800000"/>
            </a:ln>
            <a:effectLst>
              <a:outerShdw blurRad="254000" algn="bl" rotWithShape="0">
                <a:srgbClr val="000000">
                  <a:alpha val="43000"/>
                </a:srgbClr>
              </a:outerShdw>
            </a:effectLst>
            <a:scene3d>
              <a:camera prst="isometricOffAxis1Right"/>
              <a:lightRig rig="threePt" dir="t">
                <a:rot lat="0" lon="0" rev="2100000"/>
              </a:lightRig>
            </a:scene3d>
            <a:sp3d extrusionH="25400">
              <a:bevelT w="304800" h="152400" prst="hardEdge"/>
              <a:extrusionClr>
                <a:srgbClr val="000000"/>
              </a:extrusionClr>
            </a:sp3d>
          </p:spPr>
        </p:pic>
      </p:grpSp>
      <p:sp>
        <p:nvSpPr>
          <p:cNvPr id="6" name="مربع نص 5"/>
          <p:cNvSpPr txBox="1"/>
          <p:nvPr/>
        </p:nvSpPr>
        <p:spPr>
          <a:xfrm>
            <a:off x="1714480" y="495141"/>
            <a:ext cx="5357850" cy="4616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ar-SA" sz="2400" b="1" dirty="0"/>
              <a:t>استعمل خاصية التوزيع لتحليل كثيرة الحدود التالية :</a:t>
            </a:r>
            <a:endParaRPr lang="ar-SA" sz="2400" b="1" baseline="30000" dirty="0"/>
          </a:p>
        </p:txBody>
      </p:sp>
      <p:sp>
        <p:nvSpPr>
          <p:cNvPr id="7" name="مربع نص 6"/>
          <p:cNvSpPr txBox="1"/>
          <p:nvPr/>
        </p:nvSpPr>
        <p:spPr>
          <a:xfrm>
            <a:off x="1928794" y="1467137"/>
            <a:ext cx="1000132" cy="4616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ar-SA" sz="2400" b="1" dirty="0"/>
              <a:t>حل آخر</a:t>
            </a:r>
            <a:endParaRPr lang="ar-SA" sz="3600" b="1" spc="-100" baseline="30000" dirty="0"/>
          </a:p>
        </p:txBody>
      </p:sp>
      <p:graphicFrame>
        <p:nvGraphicFramePr>
          <p:cNvPr id="8" name="جدول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1830768"/>
              </p:ext>
            </p:extLst>
          </p:nvPr>
        </p:nvGraphicFramePr>
        <p:xfrm>
          <a:off x="4738614" y="2008206"/>
          <a:ext cx="4024388" cy="4194736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40243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92614"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>
                    <a:cell3D prstMaterial="dkEdge">
                      <a:bevel prst="cross"/>
                      <a:lightRig rig="flood" dir="t"/>
                    </a:cell3D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02122"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>
                    <a:cell3D prstMaterial="dkEdge">
                      <a:bevel prst="cross"/>
                      <a:lightRig rig="flood" dir="t"/>
                    </a:cell3D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9" name="مستطيل مستدير الزوايا 8"/>
          <p:cNvSpPr/>
          <p:nvPr/>
        </p:nvSpPr>
        <p:spPr>
          <a:xfrm>
            <a:off x="6858016" y="1428736"/>
            <a:ext cx="1714512" cy="1214446"/>
          </a:xfrm>
          <a:prstGeom prst="roundRect">
            <a:avLst/>
          </a:prstGeom>
          <a:solidFill>
            <a:srgbClr val="92D050">
              <a:alpha val="50000"/>
            </a:srgb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0" name="مربع نص 9"/>
          <p:cNvSpPr txBox="1"/>
          <p:nvPr/>
        </p:nvSpPr>
        <p:spPr>
          <a:xfrm>
            <a:off x="7329946" y="1486106"/>
            <a:ext cx="785818" cy="4616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400" b="1" dirty="0"/>
              <a:t>ن</a:t>
            </a:r>
            <a:endParaRPr lang="ar-SA" sz="2400" b="1" baseline="30000" dirty="0"/>
          </a:p>
        </p:txBody>
      </p:sp>
      <p:sp>
        <p:nvSpPr>
          <p:cNvPr id="11" name="مستطيل مستدير الزوايا 10"/>
          <p:cNvSpPr/>
          <p:nvPr/>
        </p:nvSpPr>
        <p:spPr>
          <a:xfrm>
            <a:off x="5286380" y="1428736"/>
            <a:ext cx="1285884" cy="1214446"/>
          </a:xfrm>
          <a:prstGeom prst="roundRect">
            <a:avLst/>
          </a:prstGeom>
          <a:solidFill>
            <a:srgbClr val="92D050">
              <a:alpha val="50000"/>
            </a:srgb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2" name="مربع نص 11"/>
          <p:cNvSpPr txBox="1"/>
          <p:nvPr/>
        </p:nvSpPr>
        <p:spPr>
          <a:xfrm>
            <a:off x="5500694" y="1486106"/>
            <a:ext cx="785818" cy="4616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400" b="1" dirty="0"/>
              <a:t>٨</a:t>
            </a:r>
            <a:endParaRPr lang="ar-SA" sz="2400" b="1" baseline="30000" dirty="0"/>
          </a:p>
        </p:txBody>
      </p:sp>
      <p:sp>
        <p:nvSpPr>
          <p:cNvPr id="13" name="مربع نص 12"/>
          <p:cNvSpPr txBox="1"/>
          <p:nvPr/>
        </p:nvSpPr>
        <p:spPr>
          <a:xfrm>
            <a:off x="4572000" y="2129048"/>
            <a:ext cx="4071966" cy="4616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ar-SA" sz="2400" b="1" dirty="0"/>
              <a:t>  ن م   +  ٢ ن  +  ٨ م  +  ١٦</a:t>
            </a:r>
            <a:endParaRPr lang="ar-SA" sz="3600" b="1" spc="-100" baseline="30000" dirty="0"/>
          </a:p>
        </p:txBody>
      </p:sp>
      <p:sp>
        <p:nvSpPr>
          <p:cNvPr id="14" name="مستطيل مستدير الزوايا 13"/>
          <p:cNvSpPr/>
          <p:nvPr/>
        </p:nvSpPr>
        <p:spPr>
          <a:xfrm>
            <a:off x="6943522" y="3270958"/>
            <a:ext cx="1443926" cy="572602"/>
          </a:xfrm>
          <a:prstGeom prst="roundRect">
            <a:avLst/>
          </a:prstGeom>
          <a:solidFill>
            <a:srgbClr val="92D050">
              <a:alpha val="50000"/>
            </a:srgb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5" name="مستطيل مستدير الزوايا 14"/>
          <p:cNvSpPr/>
          <p:nvPr/>
        </p:nvSpPr>
        <p:spPr>
          <a:xfrm>
            <a:off x="4813352" y="3269860"/>
            <a:ext cx="1443926" cy="572602"/>
          </a:xfrm>
          <a:prstGeom prst="roundRect">
            <a:avLst/>
          </a:prstGeom>
          <a:solidFill>
            <a:srgbClr val="92D050">
              <a:alpha val="50000"/>
            </a:srgb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6" name="مربع نص 15"/>
          <p:cNvSpPr txBox="1"/>
          <p:nvPr/>
        </p:nvSpPr>
        <p:spPr>
          <a:xfrm>
            <a:off x="4685642" y="3314260"/>
            <a:ext cx="4071966" cy="4616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ar-SA" sz="2400" b="1" dirty="0"/>
              <a:t>    (      +     )  +      (     +      )</a:t>
            </a:r>
            <a:endParaRPr lang="ar-SA" sz="3600" b="1" spc="-100" baseline="30000" dirty="0"/>
          </a:p>
        </p:txBody>
      </p:sp>
      <p:sp>
        <p:nvSpPr>
          <p:cNvPr id="17" name="مربع نص 16"/>
          <p:cNvSpPr txBox="1"/>
          <p:nvPr/>
        </p:nvSpPr>
        <p:spPr>
          <a:xfrm>
            <a:off x="5458490" y="3324525"/>
            <a:ext cx="785818" cy="4616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400" b="1" dirty="0"/>
              <a:t>م</a:t>
            </a:r>
            <a:endParaRPr lang="ar-SA" sz="2400" b="1" baseline="30000" dirty="0"/>
          </a:p>
        </p:txBody>
      </p:sp>
      <p:sp>
        <p:nvSpPr>
          <p:cNvPr id="18" name="مربع نص 17"/>
          <p:cNvSpPr txBox="1"/>
          <p:nvPr/>
        </p:nvSpPr>
        <p:spPr>
          <a:xfrm>
            <a:off x="4800382" y="3323427"/>
            <a:ext cx="785818" cy="4616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400" b="1" dirty="0"/>
              <a:t>٢</a:t>
            </a:r>
            <a:endParaRPr lang="ar-SA" sz="2400" b="1" baseline="30000" dirty="0"/>
          </a:p>
        </p:txBody>
      </p:sp>
      <p:sp>
        <p:nvSpPr>
          <p:cNvPr id="19" name="مربع نص 18"/>
          <p:cNvSpPr txBox="1"/>
          <p:nvPr/>
        </p:nvSpPr>
        <p:spPr>
          <a:xfrm>
            <a:off x="4901054" y="4467533"/>
            <a:ext cx="2000264" cy="4616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ar-SA" sz="2400" b="1" dirty="0"/>
              <a:t>(        +        )</a:t>
            </a:r>
            <a:endParaRPr lang="ar-SA" sz="3600" b="1" spc="-100" baseline="30000" dirty="0"/>
          </a:p>
        </p:txBody>
      </p:sp>
      <p:sp>
        <p:nvSpPr>
          <p:cNvPr id="20" name="مربع نص 19"/>
          <p:cNvSpPr txBox="1"/>
          <p:nvPr/>
        </p:nvSpPr>
        <p:spPr>
          <a:xfrm>
            <a:off x="8215338" y="3272056"/>
            <a:ext cx="785818" cy="4616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400" b="1" dirty="0"/>
              <a:t>ن</a:t>
            </a:r>
            <a:endParaRPr lang="ar-SA" sz="2400" b="1" baseline="30000" dirty="0"/>
          </a:p>
        </p:txBody>
      </p:sp>
      <p:sp>
        <p:nvSpPr>
          <p:cNvPr id="21" name="مربع نص 20"/>
          <p:cNvSpPr txBox="1"/>
          <p:nvPr/>
        </p:nvSpPr>
        <p:spPr>
          <a:xfrm>
            <a:off x="6015926" y="3323427"/>
            <a:ext cx="785818" cy="4616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400" b="1" dirty="0"/>
              <a:t>٨</a:t>
            </a:r>
            <a:endParaRPr lang="ar-SA" sz="2400" b="1" baseline="30000" dirty="0"/>
          </a:p>
        </p:txBody>
      </p:sp>
      <p:sp>
        <p:nvSpPr>
          <p:cNvPr id="22" name="مربع نص 21"/>
          <p:cNvSpPr txBox="1"/>
          <p:nvPr/>
        </p:nvSpPr>
        <p:spPr>
          <a:xfrm>
            <a:off x="5972624" y="4471336"/>
            <a:ext cx="785818" cy="4616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400" b="1" dirty="0"/>
              <a:t>ن</a:t>
            </a:r>
            <a:endParaRPr lang="ar-SA" sz="2400" b="1" baseline="30000" dirty="0"/>
          </a:p>
        </p:txBody>
      </p:sp>
      <p:sp>
        <p:nvSpPr>
          <p:cNvPr id="23" name="مربع نص 22"/>
          <p:cNvSpPr txBox="1"/>
          <p:nvPr/>
        </p:nvSpPr>
        <p:spPr>
          <a:xfrm>
            <a:off x="5130534" y="4494571"/>
            <a:ext cx="785818" cy="4616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400" b="1" dirty="0"/>
              <a:t>٨</a:t>
            </a:r>
            <a:endParaRPr lang="ar-SA" sz="2400" b="1" baseline="30000" dirty="0"/>
          </a:p>
        </p:txBody>
      </p:sp>
      <p:sp>
        <p:nvSpPr>
          <p:cNvPr id="24" name="مربع نص 23"/>
          <p:cNvSpPr txBox="1"/>
          <p:nvPr/>
        </p:nvSpPr>
        <p:spPr>
          <a:xfrm>
            <a:off x="7573494" y="3323427"/>
            <a:ext cx="785818" cy="4616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400" b="1" dirty="0"/>
              <a:t>م</a:t>
            </a:r>
            <a:endParaRPr lang="ar-SA" sz="2400" b="1" baseline="30000" dirty="0"/>
          </a:p>
        </p:txBody>
      </p:sp>
      <p:sp>
        <p:nvSpPr>
          <p:cNvPr id="25" name="مربع نص 24"/>
          <p:cNvSpPr txBox="1"/>
          <p:nvPr/>
        </p:nvSpPr>
        <p:spPr>
          <a:xfrm>
            <a:off x="6915386" y="3322329"/>
            <a:ext cx="785818" cy="4616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400" b="1" dirty="0"/>
              <a:t>٢</a:t>
            </a:r>
            <a:endParaRPr lang="ar-SA" sz="2400" b="1" baseline="30000" dirty="0"/>
          </a:p>
        </p:txBody>
      </p:sp>
      <p:sp>
        <p:nvSpPr>
          <p:cNvPr id="26" name="مربع نص 25"/>
          <p:cNvSpPr txBox="1"/>
          <p:nvPr/>
        </p:nvSpPr>
        <p:spPr>
          <a:xfrm>
            <a:off x="6715140" y="4467533"/>
            <a:ext cx="1857388" cy="4616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ar-SA" sz="2400" b="1" dirty="0"/>
              <a:t>(  م   +   ٢  )</a:t>
            </a:r>
            <a:endParaRPr lang="ar-SA" sz="3600" b="1" spc="-100" baseline="30000" dirty="0"/>
          </a:p>
        </p:txBody>
      </p:sp>
      <p:graphicFrame>
        <p:nvGraphicFramePr>
          <p:cNvPr id="27" name="جدول 2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72037878"/>
              </p:ext>
            </p:extLst>
          </p:nvPr>
        </p:nvGraphicFramePr>
        <p:xfrm>
          <a:off x="374892" y="2000240"/>
          <a:ext cx="4145170" cy="4202702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41451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93929"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>
                    <a:cell3D prstMaterial="dkEdge">
                      <a:bevel prst="cross"/>
                      <a:lightRig rig="flood" dir="t"/>
                    </a:cell3D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08773"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>
                    <a:cell3D prstMaterial="dkEdge">
                      <a:bevel prst="cross"/>
                      <a:lightRig rig="flood" dir="t"/>
                    </a:cell3D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8" name="مستطيل مستدير الزوايا 27"/>
          <p:cNvSpPr/>
          <p:nvPr/>
        </p:nvSpPr>
        <p:spPr>
          <a:xfrm>
            <a:off x="2486230" y="3262992"/>
            <a:ext cx="1443926" cy="572602"/>
          </a:xfrm>
          <a:prstGeom prst="roundRect">
            <a:avLst/>
          </a:prstGeom>
          <a:solidFill>
            <a:srgbClr val="92D050">
              <a:alpha val="50000"/>
            </a:srgb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9" name="مستطيل مستدير الزوايا 28"/>
          <p:cNvSpPr/>
          <p:nvPr/>
        </p:nvSpPr>
        <p:spPr>
          <a:xfrm>
            <a:off x="356060" y="3261894"/>
            <a:ext cx="1443926" cy="572602"/>
          </a:xfrm>
          <a:prstGeom prst="roundRect">
            <a:avLst/>
          </a:prstGeom>
          <a:solidFill>
            <a:srgbClr val="92D050">
              <a:alpha val="50000"/>
            </a:srgb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0" name="مربع نص 29"/>
          <p:cNvSpPr txBox="1"/>
          <p:nvPr/>
        </p:nvSpPr>
        <p:spPr>
          <a:xfrm>
            <a:off x="228350" y="3306294"/>
            <a:ext cx="4071966" cy="4616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ar-SA" sz="2400" b="1" dirty="0"/>
              <a:t>    (      +     )  +      (      +     )</a:t>
            </a:r>
            <a:endParaRPr lang="ar-SA" sz="3600" b="1" spc="-100" baseline="30000" dirty="0"/>
          </a:p>
        </p:txBody>
      </p:sp>
      <p:sp>
        <p:nvSpPr>
          <p:cNvPr id="31" name="مربع نص 30"/>
          <p:cNvSpPr txBox="1"/>
          <p:nvPr/>
        </p:nvSpPr>
        <p:spPr>
          <a:xfrm>
            <a:off x="1001198" y="3316559"/>
            <a:ext cx="785818" cy="4616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400" b="1" dirty="0"/>
              <a:t>ن</a:t>
            </a:r>
            <a:endParaRPr lang="ar-SA" sz="2400" b="1" baseline="30000" dirty="0"/>
          </a:p>
        </p:txBody>
      </p:sp>
      <p:sp>
        <p:nvSpPr>
          <p:cNvPr id="32" name="مربع نص 31"/>
          <p:cNvSpPr txBox="1"/>
          <p:nvPr/>
        </p:nvSpPr>
        <p:spPr>
          <a:xfrm>
            <a:off x="285720" y="3315461"/>
            <a:ext cx="785818" cy="4616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400" b="1" dirty="0"/>
              <a:t>٨</a:t>
            </a:r>
            <a:endParaRPr lang="ar-SA" sz="2400" b="1" baseline="30000" dirty="0"/>
          </a:p>
        </p:txBody>
      </p:sp>
      <p:sp>
        <p:nvSpPr>
          <p:cNvPr id="33" name="مربع نص 32"/>
          <p:cNvSpPr txBox="1"/>
          <p:nvPr/>
        </p:nvSpPr>
        <p:spPr>
          <a:xfrm>
            <a:off x="443762" y="4459567"/>
            <a:ext cx="2000264" cy="4616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ar-SA" sz="2400" b="1" dirty="0"/>
              <a:t>(        +        )</a:t>
            </a:r>
            <a:endParaRPr lang="ar-SA" sz="3600" b="1" spc="-100" baseline="30000" dirty="0"/>
          </a:p>
        </p:txBody>
      </p:sp>
      <p:sp>
        <p:nvSpPr>
          <p:cNvPr id="34" name="مربع نص 33"/>
          <p:cNvSpPr txBox="1"/>
          <p:nvPr/>
        </p:nvSpPr>
        <p:spPr>
          <a:xfrm>
            <a:off x="3758046" y="3324525"/>
            <a:ext cx="785818" cy="4616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400" b="1" dirty="0"/>
              <a:t>م</a:t>
            </a:r>
            <a:endParaRPr lang="ar-SA" sz="2400" b="1" baseline="30000" dirty="0"/>
          </a:p>
        </p:txBody>
      </p:sp>
      <p:sp>
        <p:nvSpPr>
          <p:cNvPr id="35" name="مربع نص 34"/>
          <p:cNvSpPr txBox="1"/>
          <p:nvPr/>
        </p:nvSpPr>
        <p:spPr>
          <a:xfrm>
            <a:off x="1558634" y="3315461"/>
            <a:ext cx="785818" cy="4616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400" b="1" dirty="0"/>
              <a:t>٢</a:t>
            </a:r>
            <a:endParaRPr lang="ar-SA" sz="2400" b="1" baseline="30000" dirty="0"/>
          </a:p>
        </p:txBody>
      </p:sp>
      <p:sp>
        <p:nvSpPr>
          <p:cNvPr id="36" name="مربع نص 35"/>
          <p:cNvSpPr txBox="1"/>
          <p:nvPr/>
        </p:nvSpPr>
        <p:spPr>
          <a:xfrm>
            <a:off x="1515332" y="4463370"/>
            <a:ext cx="785818" cy="4616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400" b="1" dirty="0"/>
              <a:t>م</a:t>
            </a:r>
            <a:endParaRPr lang="ar-SA" sz="2400" b="1" baseline="30000" dirty="0"/>
          </a:p>
        </p:txBody>
      </p:sp>
      <p:sp>
        <p:nvSpPr>
          <p:cNvPr id="37" name="مربع نص 36"/>
          <p:cNvSpPr txBox="1"/>
          <p:nvPr/>
        </p:nvSpPr>
        <p:spPr>
          <a:xfrm>
            <a:off x="673242" y="4486605"/>
            <a:ext cx="785818" cy="4616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400" b="1" dirty="0"/>
              <a:t>٢</a:t>
            </a:r>
            <a:endParaRPr lang="ar-SA" sz="2400" b="1" baseline="30000" dirty="0"/>
          </a:p>
        </p:txBody>
      </p:sp>
      <p:sp>
        <p:nvSpPr>
          <p:cNvPr id="38" name="مربع نص 37"/>
          <p:cNvSpPr txBox="1"/>
          <p:nvPr/>
        </p:nvSpPr>
        <p:spPr>
          <a:xfrm>
            <a:off x="3116202" y="3315461"/>
            <a:ext cx="785818" cy="4616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400" b="1" dirty="0"/>
              <a:t>ن</a:t>
            </a:r>
            <a:endParaRPr lang="ar-SA" sz="2400" b="1" baseline="30000" dirty="0"/>
          </a:p>
        </p:txBody>
      </p:sp>
      <p:sp>
        <p:nvSpPr>
          <p:cNvPr id="39" name="مربع نص 38"/>
          <p:cNvSpPr txBox="1"/>
          <p:nvPr/>
        </p:nvSpPr>
        <p:spPr>
          <a:xfrm>
            <a:off x="2458094" y="3314363"/>
            <a:ext cx="785818" cy="4616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400" b="1" dirty="0"/>
              <a:t>٨</a:t>
            </a:r>
            <a:endParaRPr lang="ar-SA" sz="2400" b="1" baseline="30000" dirty="0"/>
          </a:p>
        </p:txBody>
      </p:sp>
      <p:sp>
        <p:nvSpPr>
          <p:cNvPr id="40" name="مربع نص 39"/>
          <p:cNvSpPr txBox="1"/>
          <p:nvPr/>
        </p:nvSpPr>
        <p:spPr>
          <a:xfrm>
            <a:off x="2214546" y="4459567"/>
            <a:ext cx="1857388" cy="4616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ar-SA" sz="2400" b="1" dirty="0"/>
              <a:t>(  ن  +   ٨ )</a:t>
            </a:r>
            <a:endParaRPr lang="ar-SA" sz="3600" b="1" spc="-100" baseline="30000" dirty="0"/>
          </a:p>
        </p:txBody>
      </p:sp>
      <p:grpSp>
        <p:nvGrpSpPr>
          <p:cNvPr id="41" name="مجموعة 40"/>
          <p:cNvGrpSpPr/>
          <p:nvPr/>
        </p:nvGrpSpPr>
        <p:grpSpPr>
          <a:xfrm>
            <a:off x="1543468" y="1500174"/>
            <a:ext cx="2549019" cy="1150591"/>
            <a:chOff x="4215908" y="3565391"/>
            <a:chExt cx="2691895" cy="1150591"/>
          </a:xfrm>
          <a:solidFill>
            <a:srgbClr val="00B0F0"/>
          </a:solidFill>
        </p:grpSpPr>
        <p:sp>
          <p:nvSpPr>
            <p:cNvPr id="42" name="خماسي 41"/>
            <p:cNvSpPr/>
            <p:nvPr/>
          </p:nvSpPr>
          <p:spPr>
            <a:xfrm rot="16200000">
              <a:off x="5996970" y="3797565"/>
              <a:ext cx="1143008" cy="678659"/>
            </a:xfrm>
            <a:prstGeom prst="homePlate">
              <a:avLst>
                <a:gd name="adj" fmla="val 74874"/>
              </a:avLst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43" name="خماسي 42"/>
            <p:cNvSpPr/>
            <p:nvPr/>
          </p:nvSpPr>
          <p:spPr>
            <a:xfrm rot="16200000">
              <a:off x="3983734" y="3805148"/>
              <a:ext cx="1143008" cy="678659"/>
            </a:xfrm>
            <a:prstGeom prst="homePlate">
              <a:avLst>
                <a:gd name="adj" fmla="val 76947"/>
              </a:avLst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44" name="شبه منحرف 43"/>
            <p:cNvSpPr/>
            <p:nvPr/>
          </p:nvSpPr>
          <p:spPr>
            <a:xfrm rot="10800000">
              <a:off x="4557932" y="3571872"/>
              <a:ext cx="2000264" cy="500069"/>
            </a:xfrm>
            <a:prstGeom prst="trapezoid">
              <a:avLst>
                <a:gd name="adj" fmla="val 66729"/>
              </a:avLst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grpSp>
        <p:nvGrpSpPr>
          <p:cNvPr id="45" name="مجموعة 44"/>
          <p:cNvGrpSpPr/>
          <p:nvPr/>
        </p:nvGrpSpPr>
        <p:grpSpPr>
          <a:xfrm>
            <a:off x="714348" y="1500174"/>
            <a:ext cx="2357454" cy="1150591"/>
            <a:chOff x="4215908" y="3565391"/>
            <a:chExt cx="2691895" cy="1150591"/>
          </a:xfrm>
          <a:solidFill>
            <a:srgbClr val="00B0F0"/>
          </a:solidFill>
        </p:grpSpPr>
        <p:sp>
          <p:nvSpPr>
            <p:cNvPr id="46" name="خماسي 45"/>
            <p:cNvSpPr/>
            <p:nvPr/>
          </p:nvSpPr>
          <p:spPr>
            <a:xfrm rot="16200000">
              <a:off x="5996970" y="3797565"/>
              <a:ext cx="1143008" cy="678659"/>
            </a:xfrm>
            <a:prstGeom prst="homePlate">
              <a:avLst>
                <a:gd name="adj" fmla="val 74874"/>
              </a:avLst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47" name="خماسي 46"/>
            <p:cNvSpPr/>
            <p:nvPr/>
          </p:nvSpPr>
          <p:spPr>
            <a:xfrm rot="16200000">
              <a:off x="3983734" y="3805148"/>
              <a:ext cx="1143008" cy="678659"/>
            </a:xfrm>
            <a:prstGeom prst="homePlate">
              <a:avLst>
                <a:gd name="adj" fmla="val 76947"/>
              </a:avLst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48" name="شبه منحرف 47"/>
            <p:cNvSpPr/>
            <p:nvPr/>
          </p:nvSpPr>
          <p:spPr>
            <a:xfrm rot="10800000">
              <a:off x="4557932" y="3571872"/>
              <a:ext cx="2000264" cy="500069"/>
            </a:xfrm>
            <a:prstGeom prst="trapezoid">
              <a:avLst>
                <a:gd name="adj" fmla="val 66729"/>
              </a:avLst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sp>
        <p:nvSpPr>
          <p:cNvPr id="49" name="مربع نص 48"/>
          <p:cNvSpPr txBox="1"/>
          <p:nvPr/>
        </p:nvSpPr>
        <p:spPr>
          <a:xfrm>
            <a:off x="114708" y="2121082"/>
            <a:ext cx="4071966" cy="4616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ar-SA" sz="2400" b="1" dirty="0"/>
              <a:t>  ن م  +  ٢ ن   +  ٨ م  +  ١٦</a:t>
            </a:r>
            <a:endParaRPr lang="ar-SA" sz="3600" b="1" spc="-100" baseline="30000" dirty="0"/>
          </a:p>
        </p:txBody>
      </p:sp>
      <p:sp>
        <p:nvSpPr>
          <p:cNvPr id="50" name="مربع نص 49"/>
          <p:cNvSpPr txBox="1"/>
          <p:nvPr/>
        </p:nvSpPr>
        <p:spPr>
          <a:xfrm>
            <a:off x="2357422" y="1478140"/>
            <a:ext cx="785818" cy="4616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400" b="1" dirty="0"/>
              <a:t>م</a:t>
            </a:r>
            <a:endParaRPr lang="ar-SA" sz="2400" b="1" baseline="30000" dirty="0"/>
          </a:p>
        </p:txBody>
      </p:sp>
      <p:sp>
        <p:nvSpPr>
          <p:cNvPr id="51" name="مربع نص 50"/>
          <p:cNvSpPr txBox="1"/>
          <p:nvPr/>
        </p:nvSpPr>
        <p:spPr>
          <a:xfrm>
            <a:off x="1500166" y="1478140"/>
            <a:ext cx="785818" cy="4616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400" b="1" dirty="0"/>
              <a:t>٢</a:t>
            </a:r>
            <a:endParaRPr lang="ar-SA" sz="2400" b="1" baseline="30000" dirty="0"/>
          </a:p>
        </p:txBody>
      </p:sp>
      <p:sp>
        <p:nvSpPr>
          <p:cNvPr id="60" name="عنصر نائب لرقم الشريحة 59">
            <a:extLst>
              <a:ext uri="{FF2B5EF4-FFF2-40B4-BE49-F238E27FC236}">
                <a16:creationId xmlns:a16="http://schemas.microsoft.com/office/drawing/2014/main" id="{E9836619-FB07-DA0B-7B32-39A27FB412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327C1-2275-4E9A-BB1F-123345649A01}" type="slidenum">
              <a:rPr lang="ar-SA" smtClean="0"/>
              <a:pPr/>
              <a:t>322</a:t>
            </a:fld>
            <a:endParaRPr lang="ar-SA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800" decel="100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800" decel="100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800" decel="100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80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80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80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800" decel="100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800" decel="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800" decel="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800" decel="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800" decel="100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800" decel="100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8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8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8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800" decel="100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8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8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8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800" decel="100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8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8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8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3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800" decel="100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4" dur="8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8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8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800" decel="100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4" dur="8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8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8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800" decel="100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4" dur="800" decel="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800" decel="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800" decel="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800" decel="10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4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0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7" dur="800" decel="100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8" dur="800" decel="10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800" decel="10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800" decel="10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800" decel="100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8" dur="800" decel="10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800" decel="10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800" decel="10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3" fill="hold">
                      <p:stCondLst>
                        <p:cond delay="indefinite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7" dur="800" decel="100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8" dur="800" decel="100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800" decel="100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800" decel="100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3" fill="hold">
                      <p:stCondLst>
                        <p:cond delay="indefinite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7" dur="800" decel="100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8" dur="800" decel="100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9" dur="800" decel="100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0" dur="800" decel="100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3" fill="hold">
                      <p:stCondLst>
                        <p:cond delay="indefinite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246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8" presetID="18" presetClass="exit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249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1" fill="hold">
                      <p:stCondLst>
                        <p:cond delay="indefinite"/>
                      </p:stCondLst>
                      <p:childTnLst>
                        <p:par>
                          <p:cTn id="252" fill="hold">
                            <p:stCondLst>
                              <p:cond delay="0"/>
                            </p:stCondLst>
                            <p:childTnLst>
                              <p:par>
                                <p:cTn id="25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5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6" fill="hold">
                      <p:stCondLst>
                        <p:cond delay="indefinite"/>
                      </p:stCondLst>
                      <p:childTnLst>
                        <p:par>
                          <p:cTn id="257" fill="hold">
                            <p:stCondLst>
                              <p:cond delay="0"/>
                            </p:stCondLst>
                            <p:childTnLst>
                              <p:par>
                                <p:cTn id="258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0" dur="800" decel="100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1" dur="800" decel="100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2" dur="800" decel="100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3" dur="800" decel="100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6" fill="hold">
                      <p:stCondLst>
                        <p:cond delay="indefinite"/>
                      </p:stCondLst>
                      <p:childTnLst>
                        <p:par>
                          <p:cTn id="267" fill="hold">
                            <p:stCondLst>
                              <p:cond delay="0"/>
                            </p:stCondLst>
                            <p:childTnLst>
                              <p:par>
                                <p:cTn id="268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0" dur="800" decel="100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1" dur="800" decel="100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2" dur="800" decel="100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3" dur="800" decel="100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6" fill="hold">
                      <p:stCondLst>
                        <p:cond delay="indefinite"/>
                      </p:stCondLst>
                      <p:childTnLst>
                        <p:par>
                          <p:cTn id="277" fill="hold">
                            <p:stCondLst>
                              <p:cond delay="0"/>
                            </p:stCondLst>
                            <p:childTnLst>
                              <p:par>
                                <p:cTn id="278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0" dur="800" decel="100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1" dur="8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2" dur="8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3" dur="8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6" fill="hold">
                      <p:stCondLst>
                        <p:cond delay="indefinite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0" dur="800" decel="100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1" dur="800" decel="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2" dur="800" decel="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3" dur="800" decel="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6" fill="hold">
                      <p:stCondLst>
                        <p:cond delay="indefinite"/>
                      </p:stCondLst>
                      <p:childTnLst>
                        <p:par>
                          <p:cTn id="297" fill="hold">
                            <p:stCondLst>
                              <p:cond delay="0"/>
                            </p:stCondLst>
                            <p:childTnLst>
                              <p:par>
                                <p:cTn id="298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299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8" presetClass="exit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302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4" fill="hold">
                      <p:stCondLst>
                        <p:cond delay="indefinite"/>
                      </p:stCondLst>
                      <p:childTnLst>
                        <p:par>
                          <p:cTn id="305" fill="hold">
                            <p:stCondLst>
                              <p:cond delay="0"/>
                            </p:stCondLst>
                            <p:childTnLst>
                              <p:par>
                                <p:cTn id="306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0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9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1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2" fill="hold">
                      <p:stCondLst>
                        <p:cond delay="indefinite"/>
                      </p:stCondLst>
                      <p:childTnLst>
                        <p:par>
                          <p:cTn id="313" fill="hold">
                            <p:stCondLst>
                              <p:cond delay="0"/>
                            </p:stCondLst>
                            <p:childTnLst>
                              <p:par>
                                <p:cTn id="314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18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9" fill="hold">
                      <p:stCondLst>
                        <p:cond delay="indefinite"/>
                      </p:stCondLst>
                      <p:childTnLst>
                        <p:par>
                          <p:cTn id="320" fill="hold">
                            <p:stCondLst>
                              <p:cond delay="0"/>
                            </p:stCondLst>
                            <p:childTnLst>
                              <p:par>
                                <p:cTn id="321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3" dur="800" decel="100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4" dur="800" decel="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5" dur="800" decel="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6" dur="800" decel="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9" fill="hold">
                      <p:stCondLst>
                        <p:cond delay="indefinite"/>
                      </p:stCondLst>
                      <p:childTnLst>
                        <p:par>
                          <p:cTn id="330" fill="hold">
                            <p:stCondLst>
                              <p:cond delay="0"/>
                            </p:stCondLst>
                            <p:childTnLst>
                              <p:par>
                                <p:cTn id="331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3" dur="800" decel="100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4" dur="800" decel="100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5" dur="800" decel="100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6" dur="800" decel="100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9" fill="hold">
                      <p:stCondLst>
                        <p:cond delay="indefinite"/>
                      </p:stCondLst>
                      <p:childTnLst>
                        <p:par>
                          <p:cTn id="340" fill="hold">
                            <p:stCondLst>
                              <p:cond delay="0"/>
                            </p:stCondLst>
                            <p:childTnLst>
                              <p:par>
                                <p:cTn id="341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3" dur="800" decel="100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4" dur="800" decel="100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5" dur="800" decel="100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6" dur="800" decel="100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 animBg="1"/>
      <p:bldP spid="10" grpId="0"/>
      <p:bldP spid="11" grpId="0" animBg="1"/>
      <p:bldP spid="12" grpId="0"/>
      <p:bldP spid="13" grpId="0"/>
      <p:bldP spid="14" grpId="0" animBg="1"/>
      <p:bldP spid="15" grpId="0" animBg="1"/>
      <p:bldP spid="16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8" grpId="0" animBg="1"/>
      <p:bldP spid="29" grpId="0" animBg="1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9" grpId="0"/>
      <p:bldP spid="50" grpId="0"/>
      <p:bldP spid="50" grpId="1"/>
      <p:bldP spid="51" grpId="0"/>
      <p:bldP spid="51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صورة 54">
            <a:extLst>
              <a:ext uri="{FF2B5EF4-FFF2-40B4-BE49-F238E27FC236}">
                <a16:creationId xmlns:a16="http://schemas.microsoft.com/office/drawing/2014/main" id="{122BCD5D-82E1-5C43-89DD-85C5983031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3743" y="555599"/>
            <a:ext cx="3715004" cy="5784953"/>
          </a:xfrm>
          <a:custGeom>
            <a:avLst/>
            <a:gdLst>
              <a:gd name="connsiteX0" fmla="*/ 856 w 4953338"/>
              <a:gd name="connsiteY0" fmla="*/ 117 h 5373215"/>
              <a:gd name="connsiteX1" fmla="*/ 4954194 w 4953338"/>
              <a:gd name="connsiteY1" fmla="*/ 117 h 5373215"/>
              <a:gd name="connsiteX2" fmla="*/ 4954194 w 4953338"/>
              <a:gd name="connsiteY2" fmla="*/ 5373333 h 5373215"/>
              <a:gd name="connsiteX3" fmla="*/ 856 w 4953338"/>
              <a:gd name="connsiteY3" fmla="*/ 5373333 h 5373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53338" h="5373215">
                <a:moveTo>
                  <a:pt x="856" y="117"/>
                </a:moveTo>
                <a:lnTo>
                  <a:pt x="4954194" y="117"/>
                </a:lnTo>
                <a:lnTo>
                  <a:pt x="4954194" y="5373333"/>
                </a:lnTo>
                <a:lnTo>
                  <a:pt x="856" y="5373333"/>
                </a:lnTo>
                <a:close/>
              </a:path>
            </a:pathLst>
          </a:custGeom>
        </p:spPr>
      </p:pic>
      <p:sp>
        <p:nvSpPr>
          <p:cNvPr id="57" name="شكل حر: شكل 53">
            <a:extLst>
              <a:ext uri="{FF2B5EF4-FFF2-40B4-BE49-F238E27FC236}">
                <a16:creationId xmlns:a16="http://schemas.microsoft.com/office/drawing/2014/main" id="{0D8982FF-1E67-434A-870F-363807B4037C}"/>
              </a:ext>
            </a:extLst>
          </p:cNvPr>
          <p:cNvSpPr/>
          <p:nvPr/>
        </p:nvSpPr>
        <p:spPr>
          <a:xfrm>
            <a:off x="4572000" y="595313"/>
            <a:ext cx="3657600" cy="5703887"/>
          </a:xfrm>
          <a:custGeom>
            <a:avLst/>
            <a:gdLst>
              <a:gd name="connsiteX0" fmla="*/ 4877517 w 4877638"/>
              <a:gd name="connsiteY0" fmla="*/ 5057176 h 5298733"/>
              <a:gd name="connsiteX1" fmla="*/ 4564555 w 4877638"/>
              <a:gd name="connsiteY1" fmla="*/ 5298757 h 5298733"/>
              <a:gd name="connsiteX2" fmla="*/ 312778 w 4877638"/>
              <a:gd name="connsiteY2" fmla="*/ 5298757 h 5298733"/>
              <a:gd name="connsiteX3" fmla="*/ -122 w 4877638"/>
              <a:gd name="connsiteY3" fmla="*/ 5057176 h 5298733"/>
              <a:gd name="connsiteX4" fmla="*/ -122 w 4877638"/>
              <a:gd name="connsiteY4" fmla="*/ 241606 h 5298733"/>
              <a:gd name="connsiteX5" fmla="*/ 312778 w 4877638"/>
              <a:gd name="connsiteY5" fmla="*/ 24 h 5298733"/>
              <a:gd name="connsiteX6" fmla="*/ 4564373 w 4877638"/>
              <a:gd name="connsiteY6" fmla="*/ 24 h 5298733"/>
              <a:gd name="connsiteX7" fmla="*/ 4877334 w 4877638"/>
              <a:gd name="connsiteY7" fmla="*/ 241606 h 52987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77638" h="5298733">
                <a:moveTo>
                  <a:pt x="4877517" y="5057176"/>
                </a:moveTo>
                <a:cubicBezTo>
                  <a:pt x="4877517" y="5190563"/>
                  <a:pt x="4737558" y="5298757"/>
                  <a:pt x="4564555" y="5298757"/>
                </a:cubicBezTo>
                <a:lnTo>
                  <a:pt x="312778" y="5298757"/>
                </a:lnTo>
                <a:cubicBezTo>
                  <a:pt x="139959" y="5298757"/>
                  <a:pt x="-122" y="5190563"/>
                  <a:pt x="-122" y="5057176"/>
                </a:cubicBezTo>
                <a:lnTo>
                  <a:pt x="-122" y="241606"/>
                </a:lnTo>
                <a:cubicBezTo>
                  <a:pt x="-122" y="108158"/>
                  <a:pt x="139837" y="24"/>
                  <a:pt x="312778" y="24"/>
                </a:cubicBezTo>
                <a:lnTo>
                  <a:pt x="4564373" y="24"/>
                </a:lnTo>
                <a:cubicBezTo>
                  <a:pt x="4737192" y="24"/>
                  <a:pt x="4877334" y="108158"/>
                  <a:pt x="4877334" y="241606"/>
                </a:cubicBezTo>
                <a:close/>
              </a:path>
            </a:pathLst>
          </a:custGeom>
          <a:solidFill>
            <a:srgbClr val="FFFFFF"/>
          </a:solidFill>
          <a:ln w="6080" cap="flat">
            <a:noFill/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 dirty="0"/>
          </a:p>
        </p:txBody>
      </p:sp>
      <p:sp>
        <p:nvSpPr>
          <p:cNvPr id="59" name="شكل حر: شكل 6">
            <a:extLst>
              <a:ext uri="{FF2B5EF4-FFF2-40B4-BE49-F238E27FC236}">
                <a16:creationId xmlns:a16="http://schemas.microsoft.com/office/drawing/2014/main" id="{756B87B5-D833-9943-AF86-3BEA053B2058}"/>
              </a:ext>
            </a:extLst>
          </p:cNvPr>
          <p:cNvSpPr/>
          <p:nvPr/>
        </p:nvSpPr>
        <p:spPr>
          <a:xfrm>
            <a:off x="647700" y="260350"/>
            <a:ext cx="7872413" cy="6372225"/>
          </a:xfrm>
          <a:custGeom>
            <a:avLst/>
            <a:gdLst>
              <a:gd name="connsiteX0" fmla="*/ 10138460 w 10466513"/>
              <a:gd name="connsiteY0" fmla="*/ 24 h 5745020"/>
              <a:gd name="connsiteX1" fmla="*/ 327808 w 10466513"/>
              <a:gd name="connsiteY1" fmla="*/ 24 h 5745020"/>
              <a:gd name="connsiteX2" fmla="*/ -122 w 10466513"/>
              <a:gd name="connsiteY2" fmla="*/ 250916 h 5745020"/>
              <a:gd name="connsiteX3" fmla="*/ -122 w 10466513"/>
              <a:gd name="connsiteY3" fmla="*/ 5482773 h 5745020"/>
              <a:gd name="connsiteX4" fmla="*/ 327808 w 10466513"/>
              <a:gd name="connsiteY4" fmla="*/ 5745044 h 5745020"/>
              <a:gd name="connsiteX5" fmla="*/ 10138460 w 10466513"/>
              <a:gd name="connsiteY5" fmla="*/ 5745044 h 5745020"/>
              <a:gd name="connsiteX6" fmla="*/ 10466391 w 10466513"/>
              <a:gd name="connsiteY6" fmla="*/ 5482773 h 5745020"/>
              <a:gd name="connsiteX7" fmla="*/ 10466391 w 10466513"/>
              <a:gd name="connsiteY7" fmla="*/ 250916 h 5745020"/>
              <a:gd name="connsiteX8" fmla="*/ 10138460 w 10466513"/>
              <a:gd name="connsiteY8" fmla="*/ 24 h 57450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66513" h="5745020">
                <a:moveTo>
                  <a:pt x="10138460" y="24"/>
                </a:moveTo>
                <a:lnTo>
                  <a:pt x="327808" y="24"/>
                </a:lnTo>
                <a:cubicBezTo>
                  <a:pt x="144219" y="24"/>
                  <a:pt x="-122" y="109192"/>
                  <a:pt x="-122" y="250916"/>
                </a:cubicBezTo>
                <a:lnTo>
                  <a:pt x="-122" y="5482773"/>
                </a:lnTo>
                <a:cubicBezTo>
                  <a:pt x="-122" y="5624436"/>
                  <a:pt x="144219" y="5745044"/>
                  <a:pt x="327808" y="5745044"/>
                </a:cubicBezTo>
                <a:lnTo>
                  <a:pt x="10138460" y="5745044"/>
                </a:lnTo>
                <a:cubicBezTo>
                  <a:pt x="10322051" y="5745044"/>
                  <a:pt x="10466391" y="5624436"/>
                  <a:pt x="10466391" y="5482773"/>
                </a:cubicBezTo>
                <a:lnTo>
                  <a:pt x="10466391" y="250916"/>
                </a:lnTo>
                <a:cubicBezTo>
                  <a:pt x="10466391" y="109192"/>
                  <a:pt x="10322051" y="24"/>
                  <a:pt x="10138460" y="24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6080" cap="flat">
            <a:noFill/>
            <a:prstDash val="solid"/>
            <a:miter/>
          </a:ln>
        </p:spPr>
        <p:txBody>
          <a:bodyPr rtlCol="1" anchor="ctr"/>
          <a:lstStyle/>
          <a:p>
            <a:pPr marL="0" algn="l" defTabSz="914400" rtl="0" eaLnBrk="1" latinLnBrk="0" hangingPunct="1">
              <a:defRPr/>
            </a:pPr>
            <a:endParaRPr lang="ar-EG" sz="1350"/>
          </a:p>
        </p:txBody>
      </p:sp>
      <p:pic>
        <p:nvPicPr>
          <p:cNvPr id="85" name="صورة 84">
            <a:extLst>
              <a:ext uri="{FF2B5EF4-FFF2-40B4-BE49-F238E27FC236}">
                <a16:creationId xmlns:a16="http://schemas.microsoft.com/office/drawing/2014/main" id="{1BAF1A32-92D2-CA45-909B-FA652B2434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5251" y="655058"/>
            <a:ext cx="3715004" cy="5791504"/>
          </a:xfrm>
          <a:custGeom>
            <a:avLst/>
            <a:gdLst>
              <a:gd name="connsiteX0" fmla="*/ 50 w 4953338"/>
              <a:gd name="connsiteY0" fmla="*/ 139 h 5379300"/>
              <a:gd name="connsiteX1" fmla="*/ 4953388 w 4953338"/>
              <a:gd name="connsiteY1" fmla="*/ 139 h 5379300"/>
              <a:gd name="connsiteX2" fmla="*/ 4953388 w 4953338"/>
              <a:gd name="connsiteY2" fmla="*/ 5379440 h 5379300"/>
              <a:gd name="connsiteX3" fmla="*/ 50 w 4953338"/>
              <a:gd name="connsiteY3" fmla="*/ 5379440 h 5379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53338" h="5379300">
                <a:moveTo>
                  <a:pt x="50" y="139"/>
                </a:moveTo>
                <a:lnTo>
                  <a:pt x="4953388" y="139"/>
                </a:lnTo>
                <a:lnTo>
                  <a:pt x="4953388" y="5379440"/>
                </a:lnTo>
                <a:lnTo>
                  <a:pt x="50" y="5379440"/>
                </a:lnTo>
                <a:close/>
              </a:path>
            </a:pathLst>
          </a:custGeom>
        </p:spPr>
      </p:pic>
      <p:sp>
        <p:nvSpPr>
          <p:cNvPr id="86" name="شكل حر: شكل 8">
            <a:extLst>
              <a:ext uri="{FF2B5EF4-FFF2-40B4-BE49-F238E27FC236}">
                <a16:creationId xmlns:a16="http://schemas.microsoft.com/office/drawing/2014/main" id="{3C59638A-7744-054B-AD00-9EC0CC4149DE}"/>
              </a:ext>
            </a:extLst>
          </p:cNvPr>
          <p:cNvSpPr/>
          <p:nvPr/>
        </p:nvSpPr>
        <p:spPr>
          <a:xfrm>
            <a:off x="903288" y="698500"/>
            <a:ext cx="3657600" cy="5703888"/>
          </a:xfrm>
          <a:custGeom>
            <a:avLst/>
            <a:gdLst>
              <a:gd name="connsiteX0" fmla="*/ 4877334 w 4877455"/>
              <a:gd name="connsiteY0" fmla="*/ 5057176 h 5298672"/>
              <a:gd name="connsiteX1" fmla="*/ 4564434 w 4877455"/>
              <a:gd name="connsiteY1" fmla="*/ 5298696 h 5298672"/>
              <a:gd name="connsiteX2" fmla="*/ 312839 w 4877455"/>
              <a:gd name="connsiteY2" fmla="*/ 5298696 h 5298672"/>
              <a:gd name="connsiteX3" fmla="*/ -122 w 4877455"/>
              <a:gd name="connsiteY3" fmla="*/ 5057176 h 5298672"/>
              <a:gd name="connsiteX4" fmla="*/ -122 w 4877455"/>
              <a:gd name="connsiteY4" fmla="*/ 241606 h 5298672"/>
              <a:gd name="connsiteX5" fmla="*/ 312839 w 4877455"/>
              <a:gd name="connsiteY5" fmla="*/ 24 h 5298672"/>
              <a:gd name="connsiteX6" fmla="*/ 4564434 w 4877455"/>
              <a:gd name="connsiteY6" fmla="*/ 24 h 5298672"/>
              <a:gd name="connsiteX7" fmla="*/ 4877334 w 4877455"/>
              <a:gd name="connsiteY7" fmla="*/ 241606 h 5298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77455" h="5298672">
                <a:moveTo>
                  <a:pt x="4877334" y="5057176"/>
                </a:moveTo>
                <a:cubicBezTo>
                  <a:pt x="4877334" y="5190563"/>
                  <a:pt x="4737375" y="5298696"/>
                  <a:pt x="4564434" y="5298696"/>
                </a:cubicBezTo>
                <a:lnTo>
                  <a:pt x="312839" y="5298696"/>
                </a:lnTo>
                <a:cubicBezTo>
                  <a:pt x="140020" y="5298696"/>
                  <a:pt x="-122" y="5190563"/>
                  <a:pt x="-122" y="5057176"/>
                </a:cubicBezTo>
                <a:lnTo>
                  <a:pt x="-122" y="241606"/>
                </a:lnTo>
                <a:cubicBezTo>
                  <a:pt x="-122" y="108158"/>
                  <a:pt x="139837" y="24"/>
                  <a:pt x="312839" y="24"/>
                </a:cubicBezTo>
                <a:lnTo>
                  <a:pt x="4564434" y="24"/>
                </a:lnTo>
                <a:cubicBezTo>
                  <a:pt x="4737253" y="24"/>
                  <a:pt x="4877334" y="108158"/>
                  <a:pt x="4877334" y="241606"/>
                </a:cubicBezTo>
                <a:close/>
              </a:path>
            </a:pathLst>
          </a:custGeom>
          <a:solidFill>
            <a:srgbClr val="FFFFFF"/>
          </a:solidFill>
          <a:ln w="6080" cap="flat">
            <a:noFill/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pic>
        <p:nvPicPr>
          <p:cNvPr id="87" name="صورة 86">
            <a:extLst>
              <a:ext uri="{FF2B5EF4-FFF2-40B4-BE49-F238E27FC236}">
                <a16:creationId xmlns:a16="http://schemas.microsoft.com/office/drawing/2014/main" id="{3A182BC4-4B8D-A545-9EC3-E8FD0F2EB5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3743" y="655058"/>
            <a:ext cx="3715004" cy="5791504"/>
          </a:xfrm>
          <a:custGeom>
            <a:avLst/>
            <a:gdLst>
              <a:gd name="connsiteX0" fmla="*/ 856 w 4953338"/>
              <a:gd name="connsiteY0" fmla="*/ 139 h 5379300"/>
              <a:gd name="connsiteX1" fmla="*/ 4954194 w 4953338"/>
              <a:gd name="connsiteY1" fmla="*/ 139 h 5379300"/>
              <a:gd name="connsiteX2" fmla="*/ 4954194 w 4953338"/>
              <a:gd name="connsiteY2" fmla="*/ 5379440 h 5379300"/>
              <a:gd name="connsiteX3" fmla="*/ 856 w 4953338"/>
              <a:gd name="connsiteY3" fmla="*/ 5379440 h 5379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53338" h="5379300">
                <a:moveTo>
                  <a:pt x="856" y="139"/>
                </a:moveTo>
                <a:lnTo>
                  <a:pt x="4954194" y="139"/>
                </a:lnTo>
                <a:lnTo>
                  <a:pt x="4954194" y="5379440"/>
                </a:lnTo>
                <a:lnTo>
                  <a:pt x="856" y="5379440"/>
                </a:lnTo>
                <a:close/>
              </a:path>
            </a:pathLst>
          </a:custGeom>
        </p:spPr>
      </p:pic>
      <p:sp>
        <p:nvSpPr>
          <p:cNvPr id="88" name="شكل حر: شكل 10">
            <a:extLst>
              <a:ext uri="{FF2B5EF4-FFF2-40B4-BE49-F238E27FC236}">
                <a16:creationId xmlns:a16="http://schemas.microsoft.com/office/drawing/2014/main" id="{165A585B-9A55-8043-B7A5-96977B66838D}"/>
              </a:ext>
            </a:extLst>
          </p:cNvPr>
          <p:cNvSpPr/>
          <p:nvPr/>
        </p:nvSpPr>
        <p:spPr>
          <a:xfrm>
            <a:off x="4583113" y="698500"/>
            <a:ext cx="3657600" cy="5703888"/>
          </a:xfrm>
          <a:custGeom>
            <a:avLst/>
            <a:gdLst>
              <a:gd name="connsiteX0" fmla="*/ 4877517 w 4877638"/>
              <a:gd name="connsiteY0" fmla="*/ 5057176 h 5298672"/>
              <a:gd name="connsiteX1" fmla="*/ 4564555 w 4877638"/>
              <a:gd name="connsiteY1" fmla="*/ 5298696 h 5298672"/>
              <a:gd name="connsiteX2" fmla="*/ 312778 w 4877638"/>
              <a:gd name="connsiteY2" fmla="*/ 5298696 h 5298672"/>
              <a:gd name="connsiteX3" fmla="*/ -122 w 4877638"/>
              <a:gd name="connsiteY3" fmla="*/ 5057176 h 5298672"/>
              <a:gd name="connsiteX4" fmla="*/ -122 w 4877638"/>
              <a:gd name="connsiteY4" fmla="*/ 241606 h 5298672"/>
              <a:gd name="connsiteX5" fmla="*/ 312778 w 4877638"/>
              <a:gd name="connsiteY5" fmla="*/ 24 h 5298672"/>
              <a:gd name="connsiteX6" fmla="*/ 4564373 w 4877638"/>
              <a:gd name="connsiteY6" fmla="*/ 24 h 5298672"/>
              <a:gd name="connsiteX7" fmla="*/ 4877334 w 4877638"/>
              <a:gd name="connsiteY7" fmla="*/ 241606 h 5298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77638" h="5298672">
                <a:moveTo>
                  <a:pt x="4877517" y="5057176"/>
                </a:moveTo>
                <a:cubicBezTo>
                  <a:pt x="4877517" y="5190563"/>
                  <a:pt x="4737558" y="5298696"/>
                  <a:pt x="4564555" y="5298696"/>
                </a:cubicBezTo>
                <a:lnTo>
                  <a:pt x="312778" y="5298696"/>
                </a:lnTo>
                <a:cubicBezTo>
                  <a:pt x="139959" y="5298696"/>
                  <a:pt x="-122" y="5190563"/>
                  <a:pt x="-122" y="5057176"/>
                </a:cubicBezTo>
                <a:lnTo>
                  <a:pt x="-122" y="241606"/>
                </a:lnTo>
                <a:cubicBezTo>
                  <a:pt x="-122" y="108158"/>
                  <a:pt x="139837" y="24"/>
                  <a:pt x="312778" y="24"/>
                </a:cubicBezTo>
                <a:lnTo>
                  <a:pt x="4564373" y="24"/>
                </a:lnTo>
                <a:cubicBezTo>
                  <a:pt x="4737192" y="24"/>
                  <a:pt x="4877334" y="108158"/>
                  <a:pt x="4877334" y="241606"/>
                </a:cubicBezTo>
                <a:close/>
              </a:path>
            </a:pathLst>
          </a:custGeom>
          <a:solidFill>
            <a:srgbClr val="FFFFFF"/>
          </a:solidFill>
          <a:ln w="6080" cap="flat">
            <a:noFill/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pic>
        <p:nvPicPr>
          <p:cNvPr id="89" name="صورة 88">
            <a:extLst>
              <a:ext uri="{FF2B5EF4-FFF2-40B4-BE49-F238E27FC236}">
                <a16:creationId xmlns:a16="http://schemas.microsoft.com/office/drawing/2014/main" id="{3AAFA033-9BC0-6B40-B4C4-FBD2A33E9C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6794" y="604855"/>
            <a:ext cx="3783461" cy="5791504"/>
          </a:xfrm>
          <a:custGeom>
            <a:avLst/>
            <a:gdLst>
              <a:gd name="connsiteX0" fmla="*/ 35 w 5044615"/>
              <a:gd name="connsiteY0" fmla="*/ 128 h 5379300"/>
              <a:gd name="connsiteX1" fmla="*/ 5044651 w 5044615"/>
              <a:gd name="connsiteY1" fmla="*/ 128 h 5379300"/>
              <a:gd name="connsiteX2" fmla="*/ 5044651 w 5044615"/>
              <a:gd name="connsiteY2" fmla="*/ 5379429 h 5379300"/>
              <a:gd name="connsiteX3" fmla="*/ 35 w 5044615"/>
              <a:gd name="connsiteY3" fmla="*/ 5379429 h 5379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44615" h="5379300">
                <a:moveTo>
                  <a:pt x="35" y="128"/>
                </a:moveTo>
                <a:lnTo>
                  <a:pt x="5044651" y="128"/>
                </a:lnTo>
                <a:lnTo>
                  <a:pt x="5044651" y="5379429"/>
                </a:lnTo>
                <a:lnTo>
                  <a:pt x="35" y="5379429"/>
                </a:lnTo>
                <a:close/>
              </a:path>
            </a:pathLst>
          </a:custGeom>
        </p:spPr>
      </p:pic>
      <p:sp>
        <p:nvSpPr>
          <p:cNvPr id="94" name="شكل حر: شكل 12">
            <a:extLst>
              <a:ext uri="{FF2B5EF4-FFF2-40B4-BE49-F238E27FC236}">
                <a16:creationId xmlns:a16="http://schemas.microsoft.com/office/drawing/2014/main" id="{93BF895F-AA94-6D49-9F5E-7E72414DC692}"/>
              </a:ext>
            </a:extLst>
          </p:cNvPr>
          <p:cNvSpPr/>
          <p:nvPr/>
        </p:nvSpPr>
        <p:spPr>
          <a:xfrm>
            <a:off x="836613" y="646113"/>
            <a:ext cx="3724275" cy="5705475"/>
          </a:xfrm>
          <a:custGeom>
            <a:avLst/>
            <a:gdLst>
              <a:gd name="connsiteX0" fmla="*/ 4966239 w 4966360"/>
              <a:gd name="connsiteY0" fmla="*/ 5057175 h 5298732"/>
              <a:gd name="connsiteX1" fmla="*/ 4653339 w 4966360"/>
              <a:gd name="connsiteY1" fmla="*/ 5298757 h 5298732"/>
              <a:gd name="connsiteX2" fmla="*/ 312778 w 4966360"/>
              <a:gd name="connsiteY2" fmla="*/ 5298757 h 5298732"/>
              <a:gd name="connsiteX3" fmla="*/ -122 w 4966360"/>
              <a:gd name="connsiteY3" fmla="*/ 5057175 h 5298732"/>
              <a:gd name="connsiteX4" fmla="*/ -122 w 4966360"/>
              <a:gd name="connsiteY4" fmla="*/ 241606 h 5298732"/>
              <a:gd name="connsiteX5" fmla="*/ 312778 w 4966360"/>
              <a:gd name="connsiteY5" fmla="*/ 24 h 5298732"/>
              <a:gd name="connsiteX6" fmla="*/ 4653339 w 4966360"/>
              <a:gd name="connsiteY6" fmla="*/ 24 h 5298732"/>
              <a:gd name="connsiteX7" fmla="*/ 4966239 w 4966360"/>
              <a:gd name="connsiteY7" fmla="*/ 241606 h 5298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966360" h="5298732">
                <a:moveTo>
                  <a:pt x="4966239" y="5057175"/>
                </a:moveTo>
                <a:cubicBezTo>
                  <a:pt x="4966239" y="5190624"/>
                  <a:pt x="4826279" y="5298757"/>
                  <a:pt x="4653339" y="5298757"/>
                </a:cubicBezTo>
                <a:lnTo>
                  <a:pt x="312778" y="5298757"/>
                </a:lnTo>
                <a:cubicBezTo>
                  <a:pt x="139959" y="5298757"/>
                  <a:pt x="-122" y="5190624"/>
                  <a:pt x="-122" y="5057175"/>
                </a:cubicBezTo>
                <a:lnTo>
                  <a:pt x="-122" y="241606"/>
                </a:lnTo>
                <a:cubicBezTo>
                  <a:pt x="-122" y="108219"/>
                  <a:pt x="139837" y="24"/>
                  <a:pt x="312778" y="24"/>
                </a:cubicBezTo>
                <a:lnTo>
                  <a:pt x="4653339" y="24"/>
                </a:lnTo>
                <a:cubicBezTo>
                  <a:pt x="4826158" y="24"/>
                  <a:pt x="4966239" y="108219"/>
                  <a:pt x="4966239" y="241606"/>
                </a:cubicBezTo>
                <a:close/>
              </a:path>
            </a:pathLst>
          </a:custGeom>
          <a:solidFill>
            <a:srgbClr val="FFFFFF"/>
          </a:solidFill>
          <a:ln w="6080" cap="flat">
            <a:noFill/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pic>
        <p:nvPicPr>
          <p:cNvPr id="95" name="صورة 94">
            <a:extLst>
              <a:ext uri="{FF2B5EF4-FFF2-40B4-BE49-F238E27FC236}">
                <a16:creationId xmlns:a16="http://schemas.microsoft.com/office/drawing/2014/main" id="{96954700-704C-B643-A1E5-ADF748A8E78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44616" y="604855"/>
            <a:ext cx="3792590" cy="5791504"/>
          </a:xfrm>
          <a:custGeom>
            <a:avLst/>
            <a:gdLst>
              <a:gd name="connsiteX0" fmla="*/ 854 w 5056786"/>
              <a:gd name="connsiteY0" fmla="*/ 128 h 5379300"/>
              <a:gd name="connsiteX1" fmla="*/ 5057640 w 5056786"/>
              <a:gd name="connsiteY1" fmla="*/ 128 h 5379300"/>
              <a:gd name="connsiteX2" fmla="*/ 5057640 w 5056786"/>
              <a:gd name="connsiteY2" fmla="*/ 5379429 h 5379300"/>
              <a:gd name="connsiteX3" fmla="*/ 854 w 5056786"/>
              <a:gd name="connsiteY3" fmla="*/ 5379429 h 5379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56786" h="5379300">
                <a:moveTo>
                  <a:pt x="854" y="128"/>
                </a:moveTo>
                <a:lnTo>
                  <a:pt x="5057640" y="128"/>
                </a:lnTo>
                <a:lnTo>
                  <a:pt x="5057640" y="5379429"/>
                </a:lnTo>
                <a:lnTo>
                  <a:pt x="854" y="5379429"/>
                </a:lnTo>
                <a:close/>
              </a:path>
            </a:pathLst>
          </a:custGeom>
        </p:spPr>
      </p:pic>
      <p:sp>
        <p:nvSpPr>
          <p:cNvPr id="96" name="شكل حر: شكل 14">
            <a:extLst>
              <a:ext uri="{FF2B5EF4-FFF2-40B4-BE49-F238E27FC236}">
                <a16:creationId xmlns:a16="http://schemas.microsoft.com/office/drawing/2014/main" id="{90A1F112-C7BE-D145-89E2-46A2633E9402}"/>
              </a:ext>
            </a:extLst>
          </p:cNvPr>
          <p:cNvSpPr/>
          <p:nvPr/>
        </p:nvSpPr>
        <p:spPr>
          <a:xfrm>
            <a:off x="4572000" y="646113"/>
            <a:ext cx="3735388" cy="5705475"/>
          </a:xfrm>
          <a:custGeom>
            <a:avLst/>
            <a:gdLst>
              <a:gd name="connsiteX0" fmla="*/ 4981086 w 4981207"/>
              <a:gd name="connsiteY0" fmla="*/ 5057175 h 5298732"/>
              <a:gd name="connsiteX1" fmla="*/ 4668187 w 4981207"/>
              <a:gd name="connsiteY1" fmla="*/ 5298757 h 5298732"/>
              <a:gd name="connsiteX2" fmla="*/ 312839 w 4981207"/>
              <a:gd name="connsiteY2" fmla="*/ 5298757 h 5298732"/>
              <a:gd name="connsiteX3" fmla="*/ -122 w 4981207"/>
              <a:gd name="connsiteY3" fmla="*/ 5057175 h 5298732"/>
              <a:gd name="connsiteX4" fmla="*/ -122 w 4981207"/>
              <a:gd name="connsiteY4" fmla="*/ 241606 h 5298732"/>
              <a:gd name="connsiteX5" fmla="*/ 312839 w 4981207"/>
              <a:gd name="connsiteY5" fmla="*/ 24 h 5298732"/>
              <a:gd name="connsiteX6" fmla="*/ 4668187 w 4981207"/>
              <a:gd name="connsiteY6" fmla="*/ 24 h 5298732"/>
              <a:gd name="connsiteX7" fmla="*/ 4981086 w 4981207"/>
              <a:gd name="connsiteY7" fmla="*/ 241606 h 5298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981207" h="5298732">
                <a:moveTo>
                  <a:pt x="4981086" y="5057175"/>
                </a:moveTo>
                <a:cubicBezTo>
                  <a:pt x="4981086" y="5190624"/>
                  <a:pt x="4841127" y="5298757"/>
                  <a:pt x="4668187" y="5298757"/>
                </a:cubicBezTo>
                <a:lnTo>
                  <a:pt x="312839" y="5298757"/>
                </a:lnTo>
                <a:cubicBezTo>
                  <a:pt x="140020" y="5298757"/>
                  <a:pt x="-122" y="5190624"/>
                  <a:pt x="-122" y="5057175"/>
                </a:cubicBezTo>
                <a:lnTo>
                  <a:pt x="-122" y="241606"/>
                </a:lnTo>
                <a:cubicBezTo>
                  <a:pt x="-122" y="108219"/>
                  <a:pt x="139837" y="24"/>
                  <a:pt x="312839" y="24"/>
                </a:cubicBezTo>
                <a:lnTo>
                  <a:pt x="4668187" y="24"/>
                </a:lnTo>
                <a:cubicBezTo>
                  <a:pt x="4841006" y="24"/>
                  <a:pt x="4981086" y="108219"/>
                  <a:pt x="4981086" y="241606"/>
                </a:cubicBezTo>
                <a:close/>
              </a:path>
            </a:pathLst>
          </a:custGeom>
          <a:solidFill>
            <a:srgbClr val="FFFFFF"/>
          </a:solidFill>
          <a:ln w="6080" cap="flat">
            <a:noFill/>
            <a:prstDash val="solid"/>
            <a:miter/>
          </a:ln>
        </p:spPr>
        <p:txBody>
          <a:bodyPr rtlCol="1" anchor="ctr"/>
          <a:lstStyle/>
          <a:p>
            <a:pPr algn="r" rtl="1">
              <a:defRPr/>
            </a:pPr>
            <a:endParaRPr lang="ar-EG" sz="1350"/>
          </a:p>
        </p:txBody>
      </p:sp>
      <p:pic>
        <p:nvPicPr>
          <p:cNvPr id="97" name="صورة 96">
            <a:extLst>
              <a:ext uri="{FF2B5EF4-FFF2-40B4-BE49-F238E27FC236}">
                <a16:creationId xmlns:a16="http://schemas.microsoft.com/office/drawing/2014/main" id="{3763A50D-6F5C-BD44-AC63-86C55404C9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5251" y="555599"/>
            <a:ext cx="3715004" cy="5784953"/>
          </a:xfrm>
          <a:custGeom>
            <a:avLst/>
            <a:gdLst>
              <a:gd name="connsiteX0" fmla="*/ 50 w 4953338"/>
              <a:gd name="connsiteY0" fmla="*/ 117 h 5373215"/>
              <a:gd name="connsiteX1" fmla="*/ 4953388 w 4953338"/>
              <a:gd name="connsiteY1" fmla="*/ 117 h 5373215"/>
              <a:gd name="connsiteX2" fmla="*/ 4953388 w 4953338"/>
              <a:gd name="connsiteY2" fmla="*/ 5373333 h 5373215"/>
              <a:gd name="connsiteX3" fmla="*/ 50 w 4953338"/>
              <a:gd name="connsiteY3" fmla="*/ 5373333 h 5373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53338" h="5373215">
                <a:moveTo>
                  <a:pt x="50" y="117"/>
                </a:moveTo>
                <a:lnTo>
                  <a:pt x="4953388" y="117"/>
                </a:lnTo>
                <a:lnTo>
                  <a:pt x="4953388" y="5373333"/>
                </a:lnTo>
                <a:lnTo>
                  <a:pt x="50" y="5373333"/>
                </a:lnTo>
                <a:close/>
              </a:path>
            </a:pathLst>
          </a:custGeom>
        </p:spPr>
      </p:pic>
      <p:sp>
        <p:nvSpPr>
          <p:cNvPr id="98" name="شكل حر: شكل 26">
            <a:extLst>
              <a:ext uri="{FF2B5EF4-FFF2-40B4-BE49-F238E27FC236}">
                <a16:creationId xmlns:a16="http://schemas.microsoft.com/office/drawing/2014/main" id="{79CEB99E-4103-0848-9A9D-55D8D661228B}"/>
              </a:ext>
            </a:extLst>
          </p:cNvPr>
          <p:cNvSpPr/>
          <p:nvPr/>
        </p:nvSpPr>
        <p:spPr>
          <a:xfrm>
            <a:off x="904875" y="595313"/>
            <a:ext cx="3657600" cy="5703887"/>
          </a:xfrm>
          <a:custGeom>
            <a:avLst/>
            <a:gdLst>
              <a:gd name="connsiteX0" fmla="*/ 4877517 w 4877638"/>
              <a:gd name="connsiteY0" fmla="*/ 5057176 h 5298733"/>
              <a:gd name="connsiteX1" fmla="*/ 4564556 w 4877638"/>
              <a:gd name="connsiteY1" fmla="*/ 5298757 h 5298733"/>
              <a:gd name="connsiteX2" fmla="*/ 312778 w 4877638"/>
              <a:gd name="connsiteY2" fmla="*/ 5298757 h 5298733"/>
              <a:gd name="connsiteX3" fmla="*/ -122 w 4877638"/>
              <a:gd name="connsiteY3" fmla="*/ 5057176 h 5298733"/>
              <a:gd name="connsiteX4" fmla="*/ -122 w 4877638"/>
              <a:gd name="connsiteY4" fmla="*/ 241606 h 5298733"/>
              <a:gd name="connsiteX5" fmla="*/ 312778 w 4877638"/>
              <a:gd name="connsiteY5" fmla="*/ 24 h 5298733"/>
              <a:gd name="connsiteX6" fmla="*/ 4564373 w 4877638"/>
              <a:gd name="connsiteY6" fmla="*/ 24 h 5298733"/>
              <a:gd name="connsiteX7" fmla="*/ 4877334 w 4877638"/>
              <a:gd name="connsiteY7" fmla="*/ 241606 h 52987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77638" h="5298733">
                <a:moveTo>
                  <a:pt x="4877517" y="5057176"/>
                </a:moveTo>
                <a:cubicBezTo>
                  <a:pt x="4877517" y="5190563"/>
                  <a:pt x="4737558" y="5298757"/>
                  <a:pt x="4564556" y="5298757"/>
                </a:cubicBezTo>
                <a:lnTo>
                  <a:pt x="312778" y="5298757"/>
                </a:lnTo>
                <a:cubicBezTo>
                  <a:pt x="139959" y="5298757"/>
                  <a:pt x="-122" y="5190563"/>
                  <a:pt x="-122" y="5057176"/>
                </a:cubicBezTo>
                <a:lnTo>
                  <a:pt x="-122" y="241606"/>
                </a:lnTo>
                <a:cubicBezTo>
                  <a:pt x="-122" y="108158"/>
                  <a:pt x="139837" y="24"/>
                  <a:pt x="312778" y="24"/>
                </a:cubicBezTo>
                <a:lnTo>
                  <a:pt x="4564373" y="24"/>
                </a:lnTo>
                <a:cubicBezTo>
                  <a:pt x="4737192" y="24"/>
                  <a:pt x="4877334" y="108158"/>
                  <a:pt x="4877334" y="241606"/>
                </a:cubicBezTo>
                <a:close/>
              </a:path>
            </a:pathLst>
          </a:custGeom>
          <a:solidFill>
            <a:srgbClr val="FFFFFF"/>
          </a:solidFill>
          <a:ln w="6080" cap="flat">
            <a:noFill/>
            <a:prstDash val="solid"/>
            <a:miter/>
          </a:ln>
        </p:spPr>
        <p:txBody>
          <a:bodyPr rtlCol="1" anchor="ctr"/>
          <a:lstStyle/>
          <a:p>
            <a:pPr algn="r" rtl="1">
              <a:defRPr/>
            </a:pPr>
            <a:endParaRPr lang="ar-EG" sz="1350"/>
          </a:p>
        </p:txBody>
      </p:sp>
      <p:sp>
        <p:nvSpPr>
          <p:cNvPr id="99" name="شكل حر: شكل 27">
            <a:extLst>
              <a:ext uri="{FF2B5EF4-FFF2-40B4-BE49-F238E27FC236}">
                <a16:creationId xmlns:a16="http://schemas.microsoft.com/office/drawing/2014/main" id="{90D50432-54E0-D14C-A978-EDA9E20D021B}"/>
              </a:ext>
            </a:extLst>
          </p:cNvPr>
          <p:cNvSpPr/>
          <p:nvPr/>
        </p:nvSpPr>
        <p:spPr>
          <a:xfrm>
            <a:off x="1169988" y="1808163"/>
            <a:ext cx="3205162" cy="53975"/>
          </a:xfrm>
          <a:custGeom>
            <a:avLst/>
            <a:gdLst>
              <a:gd name="connsiteX0" fmla="*/ 0 w 4274353"/>
              <a:gd name="connsiteY0" fmla="*/ 0 h 6085"/>
              <a:gd name="connsiteX1" fmla="*/ 4274354 w 4274353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74353" h="6085">
                <a:moveTo>
                  <a:pt x="0" y="0"/>
                </a:moveTo>
                <a:lnTo>
                  <a:pt x="4274354" y="0"/>
                </a:lnTo>
              </a:path>
            </a:pathLst>
          </a:custGeom>
          <a:ln w="12161" cap="rnd">
            <a:solidFill>
              <a:srgbClr val="E3A06B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100" name="شكل حر: شكل 28">
            <a:extLst>
              <a:ext uri="{FF2B5EF4-FFF2-40B4-BE49-F238E27FC236}">
                <a16:creationId xmlns:a16="http://schemas.microsoft.com/office/drawing/2014/main" id="{E3355A21-1870-014E-A2BE-3F03D34CBF72}"/>
              </a:ext>
            </a:extLst>
          </p:cNvPr>
          <p:cNvSpPr/>
          <p:nvPr/>
        </p:nvSpPr>
        <p:spPr>
          <a:xfrm>
            <a:off x="1169988" y="2132013"/>
            <a:ext cx="3192462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101" name="شكل حر: شكل 29">
            <a:extLst>
              <a:ext uri="{FF2B5EF4-FFF2-40B4-BE49-F238E27FC236}">
                <a16:creationId xmlns:a16="http://schemas.microsoft.com/office/drawing/2014/main" id="{560C1076-41C9-404F-87C9-9BA080FF363B}"/>
              </a:ext>
            </a:extLst>
          </p:cNvPr>
          <p:cNvSpPr/>
          <p:nvPr/>
        </p:nvSpPr>
        <p:spPr>
          <a:xfrm>
            <a:off x="1169988" y="2351088"/>
            <a:ext cx="3192462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102" name="شكل حر: شكل 30">
            <a:extLst>
              <a:ext uri="{FF2B5EF4-FFF2-40B4-BE49-F238E27FC236}">
                <a16:creationId xmlns:a16="http://schemas.microsoft.com/office/drawing/2014/main" id="{BC2CB08E-D42B-064A-9CA2-8C3C1C661DBF}"/>
              </a:ext>
            </a:extLst>
          </p:cNvPr>
          <p:cNvSpPr/>
          <p:nvPr/>
        </p:nvSpPr>
        <p:spPr>
          <a:xfrm>
            <a:off x="1169988" y="2571750"/>
            <a:ext cx="3192462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103" name="شكل حر: شكل 31">
            <a:extLst>
              <a:ext uri="{FF2B5EF4-FFF2-40B4-BE49-F238E27FC236}">
                <a16:creationId xmlns:a16="http://schemas.microsoft.com/office/drawing/2014/main" id="{6FCC8620-8471-C04B-AB52-4E10B8BEB750}"/>
              </a:ext>
            </a:extLst>
          </p:cNvPr>
          <p:cNvSpPr/>
          <p:nvPr/>
        </p:nvSpPr>
        <p:spPr>
          <a:xfrm>
            <a:off x="1169988" y="2801938"/>
            <a:ext cx="3192462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104" name="شكل حر: شكل 32">
            <a:extLst>
              <a:ext uri="{FF2B5EF4-FFF2-40B4-BE49-F238E27FC236}">
                <a16:creationId xmlns:a16="http://schemas.microsoft.com/office/drawing/2014/main" id="{1B55EE63-7887-D94B-8CD3-A24A4D0545BF}"/>
              </a:ext>
            </a:extLst>
          </p:cNvPr>
          <p:cNvSpPr/>
          <p:nvPr/>
        </p:nvSpPr>
        <p:spPr>
          <a:xfrm>
            <a:off x="1169988" y="3021013"/>
            <a:ext cx="3192462" cy="55562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105" name="شكل حر: شكل 33">
            <a:extLst>
              <a:ext uri="{FF2B5EF4-FFF2-40B4-BE49-F238E27FC236}">
                <a16:creationId xmlns:a16="http://schemas.microsoft.com/office/drawing/2014/main" id="{A73FCBDE-63E9-9C4C-A7C5-220361E432E4}"/>
              </a:ext>
            </a:extLst>
          </p:cNvPr>
          <p:cNvSpPr/>
          <p:nvPr/>
        </p:nvSpPr>
        <p:spPr>
          <a:xfrm>
            <a:off x="1169988" y="3241675"/>
            <a:ext cx="3192462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106" name="شكل حر: شكل 34">
            <a:extLst>
              <a:ext uri="{FF2B5EF4-FFF2-40B4-BE49-F238E27FC236}">
                <a16:creationId xmlns:a16="http://schemas.microsoft.com/office/drawing/2014/main" id="{5B0D0380-9D33-9645-9FFB-DACF952F38A5}"/>
              </a:ext>
            </a:extLst>
          </p:cNvPr>
          <p:cNvSpPr/>
          <p:nvPr/>
        </p:nvSpPr>
        <p:spPr>
          <a:xfrm>
            <a:off x="1169988" y="3460750"/>
            <a:ext cx="3192462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107" name="شكل حر: شكل 35">
            <a:extLst>
              <a:ext uri="{FF2B5EF4-FFF2-40B4-BE49-F238E27FC236}">
                <a16:creationId xmlns:a16="http://schemas.microsoft.com/office/drawing/2014/main" id="{AB63AAC4-00E1-F84E-8420-86650B9CA785}"/>
              </a:ext>
            </a:extLst>
          </p:cNvPr>
          <p:cNvSpPr/>
          <p:nvPr/>
        </p:nvSpPr>
        <p:spPr>
          <a:xfrm>
            <a:off x="1169988" y="3690938"/>
            <a:ext cx="3192462" cy="55562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108" name="شكل حر: شكل 36">
            <a:extLst>
              <a:ext uri="{FF2B5EF4-FFF2-40B4-BE49-F238E27FC236}">
                <a16:creationId xmlns:a16="http://schemas.microsoft.com/office/drawing/2014/main" id="{1423EE35-E2E7-3D4B-B818-B20097DCB613}"/>
              </a:ext>
            </a:extLst>
          </p:cNvPr>
          <p:cNvSpPr/>
          <p:nvPr/>
        </p:nvSpPr>
        <p:spPr>
          <a:xfrm>
            <a:off x="1169988" y="3911600"/>
            <a:ext cx="3192462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109" name="شكل حر: شكل 37">
            <a:extLst>
              <a:ext uri="{FF2B5EF4-FFF2-40B4-BE49-F238E27FC236}">
                <a16:creationId xmlns:a16="http://schemas.microsoft.com/office/drawing/2014/main" id="{7B29F484-CAA2-CB40-855D-18C0B45098B4}"/>
              </a:ext>
            </a:extLst>
          </p:cNvPr>
          <p:cNvSpPr/>
          <p:nvPr/>
        </p:nvSpPr>
        <p:spPr>
          <a:xfrm>
            <a:off x="1169988" y="4130675"/>
            <a:ext cx="3192462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110" name="شكل حر: شكل 38">
            <a:extLst>
              <a:ext uri="{FF2B5EF4-FFF2-40B4-BE49-F238E27FC236}">
                <a16:creationId xmlns:a16="http://schemas.microsoft.com/office/drawing/2014/main" id="{2C724574-5BDF-AE48-ADED-006529AA8069}"/>
              </a:ext>
            </a:extLst>
          </p:cNvPr>
          <p:cNvSpPr/>
          <p:nvPr/>
        </p:nvSpPr>
        <p:spPr>
          <a:xfrm>
            <a:off x="1169988" y="4351338"/>
            <a:ext cx="3192462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111" name="شكل حر: شكل 39">
            <a:extLst>
              <a:ext uri="{FF2B5EF4-FFF2-40B4-BE49-F238E27FC236}">
                <a16:creationId xmlns:a16="http://schemas.microsoft.com/office/drawing/2014/main" id="{216EC9C5-8A95-0E4B-83A3-10CDCFEC9E8E}"/>
              </a:ext>
            </a:extLst>
          </p:cNvPr>
          <p:cNvSpPr/>
          <p:nvPr/>
        </p:nvSpPr>
        <p:spPr>
          <a:xfrm>
            <a:off x="1169988" y="4581525"/>
            <a:ext cx="3192462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112" name="شكل حر: شكل 40">
            <a:extLst>
              <a:ext uri="{FF2B5EF4-FFF2-40B4-BE49-F238E27FC236}">
                <a16:creationId xmlns:a16="http://schemas.microsoft.com/office/drawing/2014/main" id="{492D9BA5-08A8-4847-B347-A84CBDB09398}"/>
              </a:ext>
            </a:extLst>
          </p:cNvPr>
          <p:cNvSpPr/>
          <p:nvPr/>
        </p:nvSpPr>
        <p:spPr>
          <a:xfrm>
            <a:off x="1169988" y="4800600"/>
            <a:ext cx="3192462" cy="55563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113" name="شكل حر: شكل 41">
            <a:extLst>
              <a:ext uri="{FF2B5EF4-FFF2-40B4-BE49-F238E27FC236}">
                <a16:creationId xmlns:a16="http://schemas.microsoft.com/office/drawing/2014/main" id="{20FDC4FB-A7FE-774B-9BF5-7100D99349CC}"/>
              </a:ext>
            </a:extLst>
          </p:cNvPr>
          <p:cNvSpPr/>
          <p:nvPr/>
        </p:nvSpPr>
        <p:spPr>
          <a:xfrm>
            <a:off x="1169988" y="5068888"/>
            <a:ext cx="3205162" cy="55562"/>
          </a:xfrm>
          <a:custGeom>
            <a:avLst/>
            <a:gdLst>
              <a:gd name="connsiteX0" fmla="*/ 0 w 4274353"/>
              <a:gd name="connsiteY0" fmla="*/ 0 h 6085"/>
              <a:gd name="connsiteX1" fmla="*/ 4274354 w 4274353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74353" h="6085">
                <a:moveTo>
                  <a:pt x="0" y="0"/>
                </a:moveTo>
                <a:lnTo>
                  <a:pt x="4274354" y="0"/>
                </a:lnTo>
              </a:path>
            </a:pathLst>
          </a:custGeom>
          <a:ln w="12161" cap="rnd">
            <a:solidFill>
              <a:srgbClr val="E3A06B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114" name="شكل حر: شكل 54">
            <a:extLst>
              <a:ext uri="{FF2B5EF4-FFF2-40B4-BE49-F238E27FC236}">
                <a16:creationId xmlns:a16="http://schemas.microsoft.com/office/drawing/2014/main" id="{CD616C9F-DA4D-6E4F-8D9A-F3382AE7A708}"/>
              </a:ext>
            </a:extLst>
          </p:cNvPr>
          <p:cNvSpPr/>
          <p:nvPr/>
        </p:nvSpPr>
        <p:spPr>
          <a:xfrm>
            <a:off x="4848225" y="1808163"/>
            <a:ext cx="3206750" cy="53975"/>
          </a:xfrm>
          <a:custGeom>
            <a:avLst/>
            <a:gdLst>
              <a:gd name="connsiteX0" fmla="*/ 0 w 4274353"/>
              <a:gd name="connsiteY0" fmla="*/ 0 h 6085"/>
              <a:gd name="connsiteX1" fmla="*/ 4274354 w 4274353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74353" h="6085">
                <a:moveTo>
                  <a:pt x="0" y="0"/>
                </a:moveTo>
                <a:lnTo>
                  <a:pt x="4274354" y="0"/>
                </a:lnTo>
              </a:path>
            </a:pathLst>
          </a:custGeom>
          <a:ln w="12161" cap="rnd">
            <a:solidFill>
              <a:srgbClr val="E3A06B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115" name="شكل حر: شكل 55">
            <a:extLst>
              <a:ext uri="{FF2B5EF4-FFF2-40B4-BE49-F238E27FC236}">
                <a16:creationId xmlns:a16="http://schemas.microsoft.com/office/drawing/2014/main" id="{0A3BBCA7-D934-F54F-8CE4-E5F2FEFC16D5}"/>
              </a:ext>
            </a:extLst>
          </p:cNvPr>
          <p:cNvSpPr/>
          <p:nvPr/>
        </p:nvSpPr>
        <p:spPr>
          <a:xfrm>
            <a:off x="4848225" y="5068888"/>
            <a:ext cx="3206750" cy="55562"/>
          </a:xfrm>
          <a:custGeom>
            <a:avLst/>
            <a:gdLst>
              <a:gd name="connsiteX0" fmla="*/ 0 w 4274353"/>
              <a:gd name="connsiteY0" fmla="*/ 0 h 6085"/>
              <a:gd name="connsiteX1" fmla="*/ 4274354 w 4274353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74353" h="6085">
                <a:moveTo>
                  <a:pt x="0" y="0"/>
                </a:moveTo>
                <a:lnTo>
                  <a:pt x="4274354" y="0"/>
                </a:lnTo>
              </a:path>
            </a:pathLst>
          </a:custGeom>
          <a:ln w="12161" cap="rnd">
            <a:solidFill>
              <a:srgbClr val="E3A06B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116" name="شكل حر: شكل 56">
            <a:extLst>
              <a:ext uri="{FF2B5EF4-FFF2-40B4-BE49-F238E27FC236}">
                <a16:creationId xmlns:a16="http://schemas.microsoft.com/office/drawing/2014/main" id="{C6F37DF9-AAE1-7D41-9F9B-06A491C5AB13}"/>
              </a:ext>
            </a:extLst>
          </p:cNvPr>
          <p:cNvSpPr/>
          <p:nvPr/>
        </p:nvSpPr>
        <p:spPr>
          <a:xfrm>
            <a:off x="4848225" y="2132013"/>
            <a:ext cx="3194050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117" name="شكل حر: شكل 57">
            <a:extLst>
              <a:ext uri="{FF2B5EF4-FFF2-40B4-BE49-F238E27FC236}">
                <a16:creationId xmlns:a16="http://schemas.microsoft.com/office/drawing/2014/main" id="{48BD9A20-858D-CC49-BDA0-992524EB1236}"/>
              </a:ext>
            </a:extLst>
          </p:cNvPr>
          <p:cNvSpPr/>
          <p:nvPr/>
        </p:nvSpPr>
        <p:spPr>
          <a:xfrm>
            <a:off x="4848225" y="2351088"/>
            <a:ext cx="3194050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118" name="شكل حر: شكل 58">
            <a:extLst>
              <a:ext uri="{FF2B5EF4-FFF2-40B4-BE49-F238E27FC236}">
                <a16:creationId xmlns:a16="http://schemas.microsoft.com/office/drawing/2014/main" id="{89A32836-E711-C24F-8686-75362522A494}"/>
              </a:ext>
            </a:extLst>
          </p:cNvPr>
          <p:cNvSpPr/>
          <p:nvPr/>
        </p:nvSpPr>
        <p:spPr>
          <a:xfrm>
            <a:off x="4848225" y="2571750"/>
            <a:ext cx="3194050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119" name="شكل حر: شكل 59">
            <a:extLst>
              <a:ext uri="{FF2B5EF4-FFF2-40B4-BE49-F238E27FC236}">
                <a16:creationId xmlns:a16="http://schemas.microsoft.com/office/drawing/2014/main" id="{057E9DC3-79B2-A343-8E8B-790D8CD6B193}"/>
              </a:ext>
            </a:extLst>
          </p:cNvPr>
          <p:cNvSpPr/>
          <p:nvPr/>
        </p:nvSpPr>
        <p:spPr>
          <a:xfrm>
            <a:off x="4848225" y="2801938"/>
            <a:ext cx="3194050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120" name="شكل حر: شكل 60">
            <a:extLst>
              <a:ext uri="{FF2B5EF4-FFF2-40B4-BE49-F238E27FC236}">
                <a16:creationId xmlns:a16="http://schemas.microsoft.com/office/drawing/2014/main" id="{D10717B8-3E50-EA4E-888E-AFB774FE2DF4}"/>
              </a:ext>
            </a:extLst>
          </p:cNvPr>
          <p:cNvSpPr/>
          <p:nvPr/>
        </p:nvSpPr>
        <p:spPr>
          <a:xfrm>
            <a:off x="4848225" y="3021013"/>
            <a:ext cx="3194050" cy="55562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121" name="شكل حر: شكل 61">
            <a:extLst>
              <a:ext uri="{FF2B5EF4-FFF2-40B4-BE49-F238E27FC236}">
                <a16:creationId xmlns:a16="http://schemas.microsoft.com/office/drawing/2014/main" id="{60560D7F-2781-2246-B8D7-41562628C7E7}"/>
              </a:ext>
            </a:extLst>
          </p:cNvPr>
          <p:cNvSpPr/>
          <p:nvPr/>
        </p:nvSpPr>
        <p:spPr>
          <a:xfrm>
            <a:off x="4848225" y="3241675"/>
            <a:ext cx="3194050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122" name="شكل حر: شكل 62">
            <a:extLst>
              <a:ext uri="{FF2B5EF4-FFF2-40B4-BE49-F238E27FC236}">
                <a16:creationId xmlns:a16="http://schemas.microsoft.com/office/drawing/2014/main" id="{65BA77F4-D4AB-7448-9C2E-C8DDB14FA7D7}"/>
              </a:ext>
            </a:extLst>
          </p:cNvPr>
          <p:cNvSpPr/>
          <p:nvPr/>
        </p:nvSpPr>
        <p:spPr>
          <a:xfrm>
            <a:off x="4848225" y="3460750"/>
            <a:ext cx="3194050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123" name="شكل حر: شكل 63">
            <a:extLst>
              <a:ext uri="{FF2B5EF4-FFF2-40B4-BE49-F238E27FC236}">
                <a16:creationId xmlns:a16="http://schemas.microsoft.com/office/drawing/2014/main" id="{58E8B5AD-9CE5-B547-9972-93E630650920}"/>
              </a:ext>
            </a:extLst>
          </p:cNvPr>
          <p:cNvSpPr/>
          <p:nvPr/>
        </p:nvSpPr>
        <p:spPr>
          <a:xfrm>
            <a:off x="4848225" y="3690938"/>
            <a:ext cx="3194050" cy="55562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124" name="شكل حر: شكل 64">
            <a:extLst>
              <a:ext uri="{FF2B5EF4-FFF2-40B4-BE49-F238E27FC236}">
                <a16:creationId xmlns:a16="http://schemas.microsoft.com/office/drawing/2014/main" id="{E870C72C-F086-1E48-BF64-FFF51C23F436}"/>
              </a:ext>
            </a:extLst>
          </p:cNvPr>
          <p:cNvSpPr/>
          <p:nvPr/>
        </p:nvSpPr>
        <p:spPr>
          <a:xfrm>
            <a:off x="4848225" y="3911600"/>
            <a:ext cx="3194050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125" name="شكل حر: شكل 65">
            <a:extLst>
              <a:ext uri="{FF2B5EF4-FFF2-40B4-BE49-F238E27FC236}">
                <a16:creationId xmlns:a16="http://schemas.microsoft.com/office/drawing/2014/main" id="{9FC73FAF-98B5-9A48-8234-C97E8DAFF422}"/>
              </a:ext>
            </a:extLst>
          </p:cNvPr>
          <p:cNvSpPr/>
          <p:nvPr/>
        </p:nvSpPr>
        <p:spPr>
          <a:xfrm>
            <a:off x="4848225" y="4130675"/>
            <a:ext cx="3194050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126" name="شكل حر: شكل 66">
            <a:extLst>
              <a:ext uri="{FF2B5EF4-FFF2-40B4-BE49-F238E27FC236}">
                <a16:creationId xmlns:a16="http://schemas.microsoft.com/office/drawing/2014/main" id="{48803B78-FACA-7448-B945-4C0BD1EBDDAC}"/>
              </a:ext>
            </a:extLst>
          </p:cNvPr>
          <p:cNvSpPr/>
          <p:nvPr/>
        </p:nvSpPr>
        <p:spPr>
          <a:xfrm>
            <a:off x="4848225" y="4351338"/>
            <a:ext cx="3194050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127" name="شكل حر: شكل 67">
            <a:extLst>
              <a:ext uri="{FF2B5EF4-FFF2-40B4-BE49-F238E27FC236}">
                <a16:creationId xmlns:a16="http://schemas.microsoft.com/office/drawing/2014/main" id="{18E50507-34C0-8D49-8387-52AE985880E5}"/>
              </a:ext>
            </a:extLst>
          </p:cNvPr>
          <p:cNvSpPr/>
          <p:nvPr/>
        </p:nvSpPr>
        <p:spPr>
          <a:xfrm>
            <a:off x="4848225" y="4581525"/>
            <a:ext cx="3194050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128" name="شكل حر: شكل 68">
            <a:extLst>
              <a:ext uri="{FF2B5EF4-FFF2-40B4-BE49-F238E27FC236}">
                <a16:creationId xmlns:a16="http://schemas.microsoft.com/office/drawing/2014/main" id="{7EA173D5-1867-614C-B932-9F94212D2E14}"/>
              </a:ext>
            </a:extLst>
          </p:cNvPr>
          <p:cNvSpPr/>
          <p:nvPr/>
        </p:nvSpPr>
        <p:spPr>
          <a:xfrm>
            <a:off x="4848225" y="4800600"/>
            <a:ext cx="3194050" cy="55563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130" name="مربع نص 105">
            <a:extLst>
              <a:ext uri="{FF2B5EF4-FFF2-40B4-BE49-F238E27FC236}">
                <a16:creationId xmlns:a16="http://schemas.microsoft.com/office/drawing/2014/main" id="{0D5979B1-DD10-6B4C-9835-34EE5AFCEC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56463" y="5137150"/>
            <a:ext cx="73501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0"/>
              </a:spcBef>
              <a:buFontTx/>
              <a:buNone/>
            </a:pPr>
            <a:r>
              <a:rPr lang="ar-EG" altLang="ar-SA" sz="1200">
                <a:solidFill>
                  <a:srgbClr val="E3A06B"/>
                </a:solidFill>
                <a:ea typeface="AdvertisingLight"/>
                <a:cs typeface="AdvertisingLight"/>
              </a:rPr>
              <a:t>1</a:t>
            </a:r>
          </a:p>
        </p:txBody>
      </p:sp>
      <p:sp>
        <p:nvSpPr>
          <p:cNvPr id="131" name="مربع نص 106">
            <a:extLst>
              <a:ext uri="{FF2B5EF4-FFF2-40B4-BE49-F238E27FC236}">
                <a16:creationId xmlns:a16="http://schemas.microsoft.com/office/drawing/2014/main" id="{6FC17B71-DEFC-B34F-BEF8-55268F7327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38538" y="5138738"/>
            <a:ext cx="73501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0"/>
              </a:spcBef>
              <a:buFontTx/>
              <a:buNone/>
            </a:pPr>
            <a:r>
              <a:rPr lang="ar-EG" altLang="ar-SA" sz="1200">
                <a:solidFill>
                  <a:srgbClr val="E3A06B"/>
                </a:solidFill>
                <a:ea typeface="AdvertisingLight"/>
                <a:cs typeface="AdvertisingLight"/>
              </a:rPr>
              <a:t>2</a:t>
            </a:r>
          </a:p>
        </p:txBody>
      </p:sp>
      <p:pic>
        <p:nvPicPr>
          <p:cNvPr id="132" name="صورة 131">
            <a:hlinkClick r:id="rId7" action="ppaction://hlinksldjump"/>
            <a:extLst>
              <a:ext uri="{FF2B5EF4-FFF2-40B4-BE49-F238E27FC236}">
                <a16:creationId xmlns:a16="http://schemas.microsoft.com/office/drawing/2014/main" id="{351FF7F1-84EA-6842-8DE5-0FB5FC4C9AE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6102" y="824174"/>
            <a:ext cx="405748" cy="579723"/>
          </a:xfrm>
          <a:prstGeom prst="rect">
            <a:avLst/>
          </a:prstGeom>
          <a:effectLst>
            <a:glow rad="152400">
              <a:schemeClr val="accent1">
                <a:alpha val="0"/>
              </a:schemeClr>
            </a:glow>
            <a:softEdge rad="0"/>
          </a:effectLst>
        </p:spPr>
      </p:pic>
      <p:grpSp>
        <p:nvGrpSpPr>
          <p:cNvPr id="22" name="مجموعة 21"/>
          <p:cNvGrpSpPr/>
          <p:nvPr/>
        </p:nvGrpSpPr>
        <p:grpSpPr>
          <a:xfrm>
            <a:off x="642910" y="285728"/>
            <a:ext cx="7944784" cy="928694"/>
            <a:chOff x="642910" y="500042"/>
            <a:chExt cx="7944784" cy="928694"/>
          </a:xfrm>
        </p:grpSpPr>
        <p:sp>
          <p:nvSpPr>
            <p:cNvPr id="23" name="مستطيل ذو زوايا قطرية مستديرة 22"/>
            <p:cNvSpPr/>
            <p:nvPr/>
          </p:nvSpPr>
          <p:spPr>
            <a:xfrm>
              <a:off x="642910" y="500042"/>
              <a:ext cx="6500858" cy="928694"/>
            </a:xfrm>
            <a:prstGeom prst="round2DiagRect">
              <a:avLst>
                <a:gd name="adj1" fmla="val 32667"/>
                <a:gd name="adj2" fmla="val 0"/>
              </a:avLst>
            </a:prstGeom>
            <a:solidFill>
              <a:schemeClr val="accent4">
                <a:lumMod val="20000"/>
                <a:lumOff val="80000"/>
              </a:schemeClr>
            </a:solidFill>
            <a:scene3d>
              <a:camera prst="orthographicFront"/>
              <a:lightRig rig="threePt" dir="t"/>
            </a:scene3d>
            <a:sp3d>
              <a:bevelT prst="slop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24" name="مستطيل ذو زوايا قطرية مستديرة 23"/>
            <p:cNvSpPr/>
            <p:nvPr/>
          </p:nvSpPr>
          <p:spPr>
            <a:xfrm>
              <a:off x="7158934" y="500042"/>
              <a:ext cx="1428760" cy="928694"/>
            </a:xfrm>
            <a:prstGeom prst="round2DiagRect">
              <a:avLst>
                <a:gd name="adj1" fmla="val 32667"/>
                <a:gd name="adj2" fmla="val 0"/>
              </a:avLst>
            </a:prstGeom>
            <a:solidFill>
              <a:schemeClr val="accent4">
                <a:lumMod val="20000"/>
                <a:lumOff val="80000"/>
              </a:schemeClr>
            </a:solidFill>
            <a:scene3d>
              <a:camera prst="orthographicFront"/>
              <a:lightRig rig="threePt" dir="t"/>
            </a:scene3d>
            <a:sp3d>
              <a:bevelT prst="slop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pic>
          <p:nvPicPr>
            <p:cNvPr id="25" name="Picture 2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7358082" y="757658"/>
              <a:ext cx="1228723" cy="500066"/>
            </a:xfrm>
            <a:prstGeom prst="rect">
              <a:avLst/>
            </a:prstGeom>
            <a:ln w="190500" cap="sq">
              <a:solidFill>
                <a:srgbClr val="C8C6BD"/>
              </a:solidFill>
              <a:prstDash val="solid"/>
              <a:miter lim="800000"/>
            </a:ln>
            <a:effectLst>
              <a:outerShdw blurRad="254000" algn="bl" rotWithShape="0">
                <a:srgbClr val="000000">
                  <a:alpha val="43000"/>
                </a:srgbClr>
              </a:outerShdw>
            </a:effectLst>
            <a:scene3d>
              <a:camera prst="isometricOffAxis1Right"/>
              <a:lightRig rig="threePt" dir="t">
                <a:rot lat="0" lon="0" rev="2100000"/>
              </a:lightRig>
            </a:scene3d>
            <a:sp3d extrusionH="25400">
              <a:bevelT w="304800" h="152400" prst="hardEdge"/>
              <a:extrusionClr>
                <a:srgbClr val="000000"/>
              </a:extrusionClr>
            </a:sp3d>
          </p:spPr>
        </p:pic>
      </p:grpSp>
      <p:sp>
        <p:nvSpPr>
          <p:cNvPr id="26" name="مربع نص 25"/>
          <p:cNvSpPr txBox="1"/>
          <p:nvPr/>
        </p:nvSpPr>
        <p:spPr>
          <a:xfrm>
            <a:off x="1714480" y="495141"/>
            <a:ext cx="5357850" cy="4616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ar-SA" sz="2400" b="1" dirty="0"/>
              <a:t>استعمل خاصية التوزيع لتحليل كثيرة الحدود التالية :</a:t>
            </a:r>
            <a:endParaRPr lang="ar-SA" sz="2400" b="1" baseline="30000" dirty="0"/>
          </a:p>
        </p:txBody>
      </p:sp>
      <p:sp>
        <p:nvSpPr>
          <p:cNvPr id="27" name="مربع نص 26"/>
          <p:cNvSpPr txBox="1"/>
          <p:nvPr/>
        </p:nvSpPr>
        <p:spPr>
          <a:xfrm>
            <a:off x="1928794" y="1467137"/>
            <a:ext cx="1000132" cy="4616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ar-SA" sz="2400" b="1" dirty="0"/>
              <a:t>حل آخر</a:t>
            </a:r>
            <a:endParaRPr lang="ar-SA" sz="3600" b="1" spc="-100" baseline="30000" dirty="0"/>
          </a:p>
        </p:txBody>
      </p:sp>
      <p:graphicFrame>
        <p:nvGraphicFramePr>
          <p:cNvPr id="28" name="جدول 2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78934131"/>
              </p:ext>
            </p:extLst>
          </p:nvPr>
        </p:nvGraphicFramePr>
        <p:xfrm>
          <a:off x="4738613" y="2008206"/>
          <a:ext cx="4238741" cy="4278314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423874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706414"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>
                    <a:cell3D prstMaterial="dkEdge">
                      <a:bevel prst="cross"/>
                      <a:lightRig rig="flood" dir="t"/>
                    </a:cell3D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71900"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>
                    <a:cell3D prstMaterial="dkEdge">
                      <a:bevel prst="cross"/>
                      <a:lightRig rig="flood" dir="t"/>
                    </a:cell3D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0" name="مستطيل مستدير الزوايا 29"/>
          <p:cNvSpPr/>
          <p:nvPr/>
        </p:nvSpPr>
        <p:spPr>
          <a:xfrm>
            <a:off x="6643702" y="1428736"/>
            <a:ext cx="1928826" cy="1214446"/>
          </a:xfrm>
          <a:prstGeom prst="roundRect">
            <a:avLst/>
          </a:prstGeom>
          <a:solidFill>
            <a:srgbClr val="92D050">
              <a:alpha val="50000"/>
            </a:srgb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1" name="مربع نص 30"/>
          <p:cNvSpPr txBox="1"/>
          <p:nvPr/>
        </p:nvSpPr>
        <p:spPr>
          <a:xfrm>
            <a:off x="7143768" y="1486106"/>
            <a:ext cx="785818" cy="4616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400" b="1" dirty="0"/>
              <a:t>س</a:t>
            </a:r>
            <a:endParaRPr lang="ar-SA" sz="2400" b="1" baseline="30000" dirty="0"/>
          </a:p>
        </p:txBody>
      </p:sp>
      <p:sp>
        <p:nvSpPr>
          <p:cNvPr id="32" name="مستطيل مستدير الزوايا 31"/>
          <p:cNvSpPr/>
          <p:nvPr/>
        </p:nvSpPr>
        <p:spPr>
          <a:xfrm>
            <a:off x="4786314" y="1428736"/>
            <a:ext cx="1500198" cy="1214446"/>
          </a:xfrm>
          <a:prstGeom prst="roundRect">
            <a:avLst/>
          </a:prstGeom>
          <a:solidFill>
            <a:srgbClr val="92D050">
              <a:alpha val="50000"/>
            </a:srgb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3" name="مربع نص 32"/>
          <p:cNvSpPr txBox="1"/>
          <p:nvPr/>
        </p:nvSpPr>
        <p:spPr>
          <a:xfrm>
            <a:off x="5214942" y="1486106"/>
            <a:ext cx="785818" cy="4616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400" b="1" dirty="0"/>
              <a:t>٧</a:t>
            </a:r>
            <a:endParaRPr lang="ar-SA" sz="2400" b="1" baseline="30000" dirty="0"/>
          </a:p>
        </p:txBody>
      </p:sp>
      <p:sp>
        <p:nvSpPr>
          <p:cNvPr id="34" name="مربع نص 33"/>
          <p:cNvSpPr txBox="1"/>
          <p:nvPr/>
        </p:nvSpPr>
        <p:spPr>
          <a:xfrm>
            <a:off x="4572000" y="2129048"/>
            <a:ext cx="4071966" cy="4616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ar-SA" sz="2400" b="1" dirty="0"/>
              <a:t> س ص   ــ  ٧ س  +  ٧ ص  ــ  ٤٩</a:t>
            </a:r>
            <a:endParaRPr lang="ar-SA" sz="3600" b="1" spc="-100" baseline="30000" dirty="0"/>
          </a:p>
        </p:txBody>
      </p:sp>
      <p:sp>
        <p:nvSpPr>
          <p:cNvPr id="35" name="مستطيل مستدير الزوايا 34"/>
          <p:cNvSpPr/>
          <p:nvPr/>
        </p:nvSpPr>
        <p:spPr>
          <a:xfrm>
            <a:off x="6943522" y="3270958"/>
            <a:ext cx="1443926" cy="572602"/>
          </a:xfrm>
          <a:prstGeom prst="roundRect">
            <a:avLst/>
          </a:prstGeom>
          <a:solidFill>
            <a:srgbClr val="92D050">
              <a:alpha val="50000"/>
            </a:srgb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9" name="مستطيل مستدير الزوايا 38"/>
          <p:cNvSpPr/>
          <p:nvPr/>
        </p:nvSpPr>
        <p:spPr>
          <a:xfrm>
            <a:off x="4813352" y="3269860"/>
            <a:ext cx="1443926" cy="572602"/>
          </a:xfrm>
          <a:prstGeom prst="roundRect">
            <a:avLst/>
          </a:prstGeom>
          <a:solidFill>
            <a:srgbClr val="92D050">
              <a:alpha val="50000"/>
            </a:srgb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0" name="مربع نص 39"/>
          <p:cNvSpPr txBox="1"/>
          <p:nvPr/>
        </p:nvSpPr>
        <p:spPr>
          <a:xfrm>
            <a:off x="4685642" y="3314260"/>
            <a:ext cx="4071966" cy="4616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ar-SA" sz="2400" b="1" dirty="0"/>
              <a:t>    (       ــ     )  +      (      ــ     )</a:t>
            </a:r>
            <a:endParaRPr lang="ar-SA" sz="3600" b="1" spc="-100" baseline="30000" dirty="0"/>
          </a:p>
        </p:txBody>
      </p:sp>
      <p:sp>
        <p:nvSpPr>
          <p:cNvPr id="42" name="مربع نص 41"/>
          <p:cNvSpPr txBox="1"/>
          <p:nvPr/>
        </p:nvSpPr>
        <p:spPr>
          <a:xfrm>
            <a:off x="5429256" y="3324525"/>
            <a:ext cx="785818" cy="4616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400" b="1" dirty="0"/>
              <a:t>ص</a:t>
            </a:r>
            <a:endParaRPr lang="ar-SA" sz="2400" b="1" baseline="30000" dirty="0"/>
          </a:p>
        </p:txBody>
      </p:sp>
      <p:sp>
        <p:nvSpPr>
          <p:cNvPr id="43" name="مربع نص 42"/>
          <p:cNvSpPr txBox="1"/>
          <p:nvPr/>
        </p:nvSpPr>
        <p:spPr>
          <a:xfrm>
            <a:off x="4786314" y="3323427"/>
            <a:ext cx="785818" cy="4616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400" b="1" dirty="0"/>
              <a:t>٧</a:t>
            </a:r>
            <a:endParaRPr lang="ar-SA" sz="2400" b="1" baseline="30000" dirty="0"/>
          </a:p>
        </p:txBody>
      </p:sp>
      <p:sp>
        <p:nvSpPr>
          <p:cNvPr id="44" name="مربع نص 43"/>
          <p:cNvSpPr txBox="1"/>
          <p:nvPr/>
        </p:nvSpPr>
        <p:spPr>
          <a:xfrm>
            <a:off x="4901054" y="4467533"/>
            <a:ext cx="2000264" cy="4616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ar-SA" sz="2400" b="1" dirty="0"/>
              <a:t>(        +        )</a:t>
            </a:r>
            <a:endParaRPr lang="ar-SA" sz="3600" b="1" spc="-100" baseline="30000" dirty="0"/>
          </a:p>
        </p:txBody>
      </p:sp>
      <p:sp>
        <p:nvSpPr>
          <p:cNvPr id="45" name="مربع نص 44"/>
          <p:cNvSpPr txBox="1"/>
          <p:nvPr/>
        </p:nvSpPr>
        <p:spPr>
          <a:xfrm>
            <a:off x="8215338" y="3272056"/>
            <a:ext cx="785818" cy="4616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400" b="1" dirty="0"/>
              <a:t>س</a:t>
            </a:r>
            <a:endParaRPr lang="ar-SA" sz="2400" b="1" baseline="30000" dirty="0"/>
          </a:p>
        </p:txBody>
      </p:sp>
      <p:sp>
        <p:nvSpPr>
          <p:cNvPr id="46" name="مربع نص 45"/>
          <p:cNvSpPr txBox="1"/>
          <p:nvPr/>
        </p:nvSpPr>
        <p:spPr>
          <a:xfrm>
            <a:off x="6015926" y="3323427"/>
            <a:ext cx="785818" cy="4616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400" b="1" dirty="0"/>
              <a:t>٧</a:t>
            </a:r>
            <a:endParaRPr lang="ar-SA" sz="2400" b="1" baseline="30000" dirty="0"/>
          </a:p>
        </p:txBody>
      </p:sp>
      <p:sp>
        <p:nvSpPr>
          <p:cNvPr id="50" name="مربع نص 49"/>
          <p:cNvSpPr txBox="1"/>
          <p:nvPr/>
        </p:nvSpPr>
        <p:spPr>
          <a:xfrm>
            <a:off x="5972624" y="4471336"/>
            <a:ext cx="785818" cy="4616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400" b="1" dirty="0"/>
              <a:t>س</a:t>
            </a:r>
            <a:endParaRPr lang="ar-SA" sz="2400" b="1" baseline="30000" dirty="0"/>
          </a:p>
        </p:txBody>
      </p:sp>
      <p:sp>
        <p:nvSpPr>
          <p:cNvPr id="51" name="مربع نص 50"/>
          <p:cNvSpPr txBox="1"/>
          <p:nvPr/>
        </p:nvSpPr>
        <p:spPr>
          <a:xfrm>
            <a:off x="5130534" y="4494571"/>
            <a:ext cx="785818" cy="4616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400" b="1" dirty="0"/>
              <a:t>٧</a:t>
            </a:r>
            <a:endParaRPr lang="ar-SA" sz="2400" b="1" baseline="30000" dirty="0"/>
          </a:p>
        </p:txBody>
      </p:sp>
      <p:sp>
        <p:nvSpPr>
          <p:cNvPr id="53" name="مربع نص 52"/>
          <p:cNvSpPr txBox="1"/>
          <p:nvPr/>
        </p:nvSpPr>
        <p:spPr>
          <a:xfrm>
            <a:off x="7573494" y="3323427"/>
            <a:ext cx="785818" cy="4616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400" b="1" dirty="0"/>
              <a:t>ص</a:t>
            </a:r>
            <a:endParaRPr lang="ar-SA" sz="2400" b="1" baseline="30000" dirty="0"/>
          </a:p>
        </p:txBody>
      </p:sp>
      <p:sp>
        <p:nvSpPr>
          <p:cNvPr id="54" name="مربع نص 53"/>
          <p:cNvSpPr txBox="1"/>
          <p:nvPr/>
        </p:nvSpPr>
        <p:spPr>
          <a:xfrm>
            <a:off x="6901318" y="3364533"/>
            <a:ext cx="785818" cy="4616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400" b="1" dirty="0"/>
              <a:t>٧</a:t>
            </a:r>
            <a:endParaRPr lang="ar-SA" sz="2400" b="1" baseline="30000" dirty="0"/>
          </a:p>
        </p:txBody>
      </p:sp>
      <p:sp>
        <p:nvSpPr>
          <p:cNvPr id="56" name="مربع نص 55"/>
          <p:cNvSpPr txBox="1"/>
          <p:nvPr/>
        </p:nvSpPr>
        <p:spPr>
          <a:xfrm>
            <a:off x="6715140" y="4467533"/>
            <a:ext cx="1928826" cy="4616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ar-SA" sz="2400" b="1" dirty="0"/>
              <a:t>(  ص   ــ   ٧  )</a:t>
            </a:r>
            <a:endParaRPr lang="ar-SA" sz="3600" b="1" spc="-100" baseline="30000" dirty="0"/>
          </a:p>
        </p:txBody>
      </p:sp>
      <p:graphicFrame>
        <p:nvGraphicFramePr>
          <p:cNvPr id="58" name="جدول 5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36321148"/>
              </p:ext>
            </p:extLst>
          </p:nvPr>
        </p:nvGraphicFramePr>
        <p:xfrm>
          <a:off x="259249" y="2000240"/>
          <a:ext cx="4260814" cy="4278314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42608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706414"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>
                    <a:cell3D prstMaterial="dkEdge">
                      <a:bevel prst="cross"/>
                      <a:lightRig rig="flood" dir="t"/>
                    </a:cell3D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71900"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>
                    <a:cell3D prstMaterial="dkEdge">
                      <a:bevel prst="cross"/>
                      <a:lightRig rig="flood" dir="t"/>
                    </a:cell3D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60" name="مستطيل مستدير الزوايا 59"/>
          <p:cNvSpPr/>
          <p:nvPr/>
        </p:nvSpPr>
        <p:spPr>
          <a:xfrm>
            <a:off x="2486230" y="3262992"/>
            <a:ext cx="1443926" cy="572602"/>
          </a:xfrm>
          <a:prstGeom prst="roundRect">
            <a:avLst/>
          </a:prstGeom>
          <a:solidFill>
            <a:srgbClr val="92D050">
              <a:alpha val="50000"/>
            </a:srgb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61" name="مستطيل مستدير الزوايا 60"/>
          <p:cNvSpPr/>
          <p:nvPr/>
        </p:nvSpPr>
        <p:spPr>
          <a:xfrm>
            <a:off x="356060" y="3261894"/>
            <a:ext cx="1443926" cy="572602"/>
          </a:xfrm>
          <a:prstGeom prst="roundRect">
            <a:avLst/>
          </a:prstGeom>
          <a:solidFill>
            <a:srgbClr val="92D050">
              <a:alpha val="50000"/>
            </a:srgb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62" name="مربع نص 61"/>
          <p:cNvSpPr txBox="1"/>
          <p:nvPr/>
        </p:nvSpPr>
        <p:spPr>
          <a:xfrm>
            <a:off x="228350" y="3306294"/>
            <a:ext cx="4071966" cy="4616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ar-SA" sz="2400" b="1" dirty="0"/>
              <a:t>    (      +     )  ــ      (      +     )</a:t>
            </a:r>
            <a:endParaRPr lang="ar-SA" sz="3600" b="1" spc="-100" baseline="30000" dirty="0"/>
          </a:p>
        </p:txBody>
      </p:sp>
      <p:sp>
        <p:nvSpPr>
          <p:cNvPr id="63" name="مربع نص 62"/>
          <p:cNvSpPr txBox="1"/>
          <p:nvPr/>
        </p:nvSpPr>
        <p:spPr>
          <a:xfrm>
            <a:off x="1001198" y="3316559"/>
            <a:ext cx="785818" cy="4616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400" b="1" dirty="0"/>
              <a:t>س</a:t>
            </a:r>
            <a:endParaRPr lang="ar-SA" sz="2400" b="1" baseline="30000" dirty="0"/>
          </a:p>
        </p:txBody>
      </p:sp>
      <p:sp>
        <p:nvSpPr>
          <p:cNvPr id="64" name="مربع نص 63"/>
          <p:cNvSpPr txBox="1"/>
          <p:nvPr/>
        </p:nvSpPr>
        <p:spPr>
          <a:xfrm>
            <a:off x="285720" y="3315461"/>
            <a:ext cx="785818" cy="4616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400" b="1" dirty="0"/>
              <a:t>٧</a:t>
            </a:r>
            <a:endParaRPr lang="ar-SA" sz="2400" b="1" baseline="30000" dirty="0"/>
          </a:p>
        </p:txBody>
      </p:sp>
      <p:sp>
        <p:nvSpPr>
          <p:cNvPr id="65" name="مربع نص 64"/>
          <p:cNvSpPr txBox="1"/>
          <p:nvPr/>
        </p:nvSpPr>
        <p:spPr>
          <a:xfrm>
            <a:off x="443762" y="4459567"/>
            <a:ext cx="2000264" cy="4616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ar-SA" sz="2400" b="1" dirty="0"/>
              <a:t>(         ــ        )</a:t>
            </a:r>
            <a:endParaRPr lang="ar-SA" sz="3600" b="1" spc="-100" baseline="30000" dirty="0"/>
          </a:p>
        </p:txBody>
      </p:sp>
      <p:sp>
        <p:nvSpPr>
          <p:cNvPr id="66" name="مربع نص 65"/>
          <p:cNvSpPr txBox="1"/>
          <p:nvPr/>
        </p:nvSpPr>
        <p:spPr>
          <a:xfrm>
            <a:off x="3758046" y="3324525"/>
            <a:ext cx="785818" cy="4616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400" b="1" dirty="0"/>
              <a:t>ص</a:t>
            </a:r>
            <a:endParaRPr lang="ar-SA" sz="2400" b="1" baseline="30000" dirty="0"/>
          </a:p>
        </p:txBody>
      </p:sp>
      <p:sp>
        <p:nvSpPr>
          <p:cNvPr id="67" name="مربع نص 66"/>
          <p:cNvSpPr txBox="1"/>
          <p:nvPr/>
        </p:nvSpPr>
        <p:spPr>
          <a:xfrm>
            <a:off x="1558634" y="3315461"/>
            <a:ext cx="785818" cy="4616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400" b="1" dirty="0"/>
              <a:t>٧</a:t>
            </a:r>
            <a:endParaRPr lang="ar-SA" sz="2400" b="1" baseline="30000" dirty="0"/>
          </a:p>
        </p:txBody>
      </p:sp>
      <p:sp>
        <p:nvSpPr>
          <p:cNvPr id="68" name="مربع نص 67"/>
          <p:cNvSpPr txBox="1"/>
          <p:nvPr/>
        </p:nvSpPr>
        <p:spPr>
          <a:xfrm>
            <a:off x="1515332" y="4463370"/>
            <a:ext cx="785818" cy="4616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400" b="1" dirty="0"/>
              <a:t>ص</a:t>
            </a:r>
            <a:endParaRPr lang="ar-SA" sz="2400" b="1" baseline="30000" dirty="0"/>
          </a:p>
        </p:txBody>
      </p:sp>
      <p:sp>
        <p:nvSpPr>
          <p:cNvPr id="69" name="مربع نص 68"/>
          <p:cNvSpPr txBox="1"/>
          <p:nvPr/>
        </p:nvSpPr>
        <p:spPr>
          <a:xfrm>
            <a:off x="642910" y="4486605"/>
            <a:ext cx="785818" cy="4616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400" b="1" dirty="0"/>
              <a:t>٧</a:t>
            </a:r>
            <a:endParaRPr lang="ar-SA" sz="2400" b="1" baseline="30000" dirty="0"/>
          </a:p>
        </p:txBody>
      </p:sp>
      <p:sp>
        <p:nvSpPr>
          <p:cNvPr id="70" name="مربع نص 69"/>
          <p:cNvSpPr txBox="1"/>
          <p:nvPr/>
        </p:nvSpPr>
        <p:spPr>
          <a:xfrm>
            <a:off x="3116202" y="3315461"/>
            <a:ext cx="785818" cy="4616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400" b="1" dirty="0"/>
              <a:t>س</a:t>
            </a:r>
            <a:endParaRPr lang="ar-SA" sz="2400" b="1" baseline="30000" dirty="0"/>
          </a:p>
        </p:txBody>
      </p:sp>
      <p:sp>
        <p:nvSpPr>
          <p:cNvPr id="71" name="مربع نص 70"/>
          <p:cNvSpPr txBox="1"/>
          <p:nvPr/>
        </p:nvSpPr>
        <p:spPr>
          <a:xfrm>
            <a:off x="2458094" y="3314363"/>
            <a:ext cx="785818" cy="4616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400" b="1" dirty="0"/>
              <a:t>٧</a:t>
            </a:r>
            <a:endParaRPr lang="ar-SA" sz="2400" b="1" baseline="30000" dirty="0"/>
          </a:p>
        </p:txBody>
      </p:sp>
      <p:sp>
        <p:nvSpPr>
          <p:cNvPr id="72" name="مربع نص 71"/>
          <p:cNvSpPr txBox="1"/>
          <p:nvPr/>
        </p:nvSpPr>
        <p:spPr>
          <a:xfrm>
            <a:off x="2214546" y="4459567"/>
            <a:ext cx="1857388" cy="4616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ar-SA" sz="2400" b="1" dirty="0"/>
              <a:t>(  س  +   ٧ )</a:t>
            </a:r>
            <a:endParaRPr lang="ar-SA" sz="3600" b="1" spc="-100" baseline="30000" dirty="0"/>
          </a:p>
        </p:txBody>
      </p:sp>
      <p:grpSp>
        <p:nvGrpSpPr>
          <p:cNvPr id="73" name="مجموعة 72"/>
          <p:cNvGrpSpPr/>
          <p:nvPr/>
        </p:nvGrpSpPr>
        <p:grpSpPr>
          <a:xfrm>
            <a:off x="1199248" y="1500174"/>
            <a:ext cx="2949511" cy="1150591"/>
            <a:chOff x="4215908" y="3565391"/>
            <a:chExt cx="2691895" cy="1150591"/>
          </a:xfrm>
          <a:solidFill>
            <a:srgbClr val="00B0F0"/>
          </a:solidFill>
        </p:grpSpPr>
        <p:sp>
          <p:nvSpPr>
            <p:cNvPr id="74" name="خماسي 73"/>
            <p:cNvSpPr/>
            <p:nvPr/>
          </p:nvSpPr>
          <p:spPr>
            <a:xfrm rot="16200000">
              <a:off x="5996970" y="3797565"/>
              <a:ext cx="1143008" cy="678659"/>
            </a:xfrm>
            <a:prstGeom prst="homePlate">
              <a:avLst>
                <a:gd name="adj" fmla="val 74874"/>
              </a:avLst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75" name="خماسي 74"/>
            <p:cNvSpPr/>
            <p:nvPr/>
          </p:nvSpPr>
          <p:spPr>
            <a:xfrm rot="16200000">
              <a:off x="3983734" y="3805148"/>
              <a:ext cx="1143008" cy="678659"/>
            </a:xfrm>
            <a:prstGeom prst="homePlate">
              <a:avLst>
                <a:gd name="adj" fmla="val 76947"/>
              </a:avLst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76" name="شبه منحرف 75"/>
            <p:cNvSpPr/>
            <p:nvPr/>
          </p:nvSpPr>
          <p:spPr>
            <a:xfrm rot="10800000">
              <a:off x="4557932" y="3571872"/>
              <a:ext cx="2000264" cy="500069"/>
            </a:xfrm>
            <a:prstGeom prst="trapezoid">
              <a:avLst>
                <a:gd name="adj" fmla="val 66729"/>
              </a:avLst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grpSp>
        <p:nvGrpSpPr>
          <p:cNvPr id="77" name="مجموعة 76"/>
          <p:cNvGrpSpPr/>
          <p:nvPr/>
        </p:nvGrpSpPr>
        <p:grpSpPr>
          <a:xfrm>
            <a:off x="300886" y="1500174"/>
            <a:ext cx="2714644" cy="1150591"/>
            <a:chOff x="4215908" y="3565391"/>
            <a:chExt cx="2691895" cy="1150591"/>
          </a:xfrm>
          <a:solidFill>
            <a:srgbClr val="00B0F0"/>
          </a:solidFill>
        </p:grpSpPr>
        <p:sp>
          <p:nvSpPr>
            <p:cNvPr id="78" name="خماسي 77"/>
            <p:cNvSpPr/>
            <p:nvPr/>
          </p:nvSpPr>
          <p:spPr>
            <a:xfrm rot="16200000">
              <a:off x="5996970" y="3797565"/>
              <a:ext cx="1143008" cy="678659"/>
            </a:xfrm>
            <a:prstGeom prst="homePlate">
              <a:avLst>
                <a:gd name="adj" fmla="val 74874"/>
              </a:avLst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79" name="خماسي 78"/>
            <p:cNvSpPr/>
            <p:nvPr/>
          </p:nvSpPr>
          <p:spPr>
            <a:xfrm rot="16200000">
              <a:off x="3983734" y="3805148"/>
              <a:ext cx="1143008" cy="678659"/>
            </a:xfrm>
            <a:prstGeom prst="homePlate">
              <a:avLst>
                <a:gd name="adj" fmla="val 76947"/>
              </a:avLst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80" name="شبه منحرف 79"/>
            <p:cNvSpPr/>
            <p:nvPr/>
          </p:nvSpPr>
          <p:spPr>
            <a:xfrm rot="10800000">
              <a:off x="4557932" y="3571872"/>
              <a:ext cx="2000264" cy="500069"/>
            </a:xfrm>
            <a:prstGeom prst="trapezoid">
              <a:avLst>
                <a:gd name="adj" fmla="val 66729"/>
              </a:avLst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sp>
        <p:nvSpPr>
          <p:cNvPr id="81" name="مربع نص 80"/>
          <p:cNvSpPr txBox="1"/>
          <p:nvPr/>
        </p:nvSpPr>
        <p:spPr>
          <a:xfrm>
            <a:off x="214282" y="2121082"/>
            <a:ext cx="4071966" cy="4616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ar-SA" sz="2400" b="1" dirty="0"/>
              <a:t> س ص  ــ  ٧ س   +  ٧ ص ــ  ٤٩</a:t>
            </a:r>
            <a:endParaRPr lang="ar-SA" sz="3600" b="1" spc="-100" baseline="30000" dirty="0"/>
          </a:p>
        </p:txBody>
      </p:sp>
      <p:sp>
        <p:nvSpPr>
          <p:cNvPr id="82" name="مربع نص 81"/>
          <p:cNvSpPr txBox="1"/>
          <p:nvPr/>
        </p:nvSpPr>
        <p:spPr>
          <a:xfrm>
            <a:off x="2243780" y="1478140"/>
            <a:ext cx="785818" cy="4616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400" b="1" dirty="0"/>
              <a:t>ص</a:t>
            </a:r>
            <a:endParaRPr lang="ar-SA" sz="2400" b="1" baseline="30000" dirty="0"/>
          </a:p>
        </p:txBody>
      </p:sp>
      <p:sp>
        <p:nvSpPr>
          <p:cNvPr id="83" name="مربع نص 82"/>
          <p:cNvSpPr txBox="1"/>
          <p:nvPr/>
        </p:nvSpPr>
        <p:spPr>
          <a:xfrm>
            <a:off x="1313988" y="1478140"/>
            <a:ext cx="785818" cy="4616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400" b="1" dirty="0"/>
              <a:t>٧</a:t>
            </a:r>
            <a:endParaRPr lang="ar-SA" sz="2400" b="1" baseline="30000" dirty="0"/>
          </a:p>
        </p:txBody>
      </p:sp>
      <p:sp>
        <p:nvSpPr>
          <p:cNvPr id="84" name="وسيلة شرح مستطيلة مستديرة الزوايا 83"/>
          <p:cNvSpPr/>
          <p:nvPr/>
        </p:nvSpPr>
        <p:spPr>
          <a:xfrm>
            <a:off x="1846256" y="4808657"/>
            <a:ext cx="1785950" cy="1857388"/>
          </a:xfrm>
          <a:prstGeom prst="wedgeRoundRectCallout">
            <a:avLst>
              <a:gd name="adj1" fmla="val -7479"/>
              <a:gd name="adj2" fmla="val -89736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200" b="1" dirty="0">
                <a:solidFill>
                  <a:schemeClr val="tx1"/>
                </a:solidFill>
              </a:rPr>
              <a:t>إذا سبق القوس إشارة ( ــ ) تتغير الإشارات داخل القوس</a:t>
            </a:r>
          </a:p>
        </p:txBody>
      </p:sp>
      <p:pic>
        <p:nvPicPr>
          <p:cNvPr id="133" name="صورة 132">
            <a:extLst>
              <a:ext uri="{FF2B5EF4-FFF2-40B4-BE49-F238E27FC236}">
                <a16:creationId xmlns:a16="http://schemas.microsoft.com/office/drawing/2014/main" id="{9273BBB2-A773-B541-95C1-36B7775359AA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alphaModFix amt="50000"/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artisticGlowEdges/>
                    </a14:imgEffect>
                  </a14:imgLayer>
                </a14:imgProps>
              </a:ext>
            </a:extLst>
          </a:blip>
          <a:srcRect b="25551"/>
          <a:stretch/>
        </p:blipFill>
        <p:spPr>
          <a:xfrm>
            <a:off x="7793805" y="5576514"/>
            <a:ext cx="1433033" cy="1016116"/>
          </a:xfrm>
          <a:prstGeom prst="rect">
            <a:avLst/>
          </a:prstGeom>
          <a:ln>
            <a:noFill/>
          </a:ln>
        </p:spPr>
      </p:pic>
      <p:sp>
        <p:nvSpPr>
          <p:cNvPr id="2" name="عنصر نائب لرقم الشريحة 1">
            <a:extLst>
              <a:ext uri="{FF2B5EF4-FFF2-40B4-BE49-F238E27FC236}">
                <a16:creationId xmlns:a16="http://schemas.microsoft.com/office/drawing/2014/main" id="{068D94BA-DBFA-FDDB-6985-D433B19CB1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327C1-2275-4E9A-BB1F-123345649A01}" type="slidenum">
              <a:rPr lang="ar-SA" smtClean="0"/>
              <a:pPr/>
              <a:t>323</a:t>
            </a:fld>
            <a:endParaRPr lang="ar-SA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3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800" decel="100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8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8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8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800" decel="100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800" decel="100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800" decel="100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800" decel="100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800" decel="100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800" decel="100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800" decel="100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800" decel="100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800" decel="100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800" decel="100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800" decel="100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800" decel="100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800" decel="100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800" decel="10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800" decel="10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800" decel="10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800" decel="100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800" decel="100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800" decel="100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800" decel="100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800" decel="100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800" decel="100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800" decel="100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800" decel="100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800" decel="100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800" decel="100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800" decel="100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800" decel="100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8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3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800" decel="100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4" dur="800" decel="100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800" decel="100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800" decel="100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800" decel="100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4" dur="800" decel="10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800" decel="10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800" decel="10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800" decel="100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4" dur="800" decel="100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800" decel="100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800" decel="100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800" decel="100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4" dur="8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8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8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3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8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0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5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7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02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03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0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0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>
                      <p:stCondLst>
                        <p:cond delay="indefinite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18" presetClass="exit" presetSubtype="1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strips(downLeft)">
                                      <p:cBhvr>
                                        <p:cTn id="209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5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6" fill="hold">
                      <p:stCondLst>
                        <p:cond delay="indefinite"/>
                      </p:stCondLst>
                      <p:childTnLst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800" decel="100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1" dur="800" decel="100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2" dur="800" decel="100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800" decel="100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6" fill="hold">
                      <p:stCondLst>
                        <p:cond delay="indefinite"/>
                      </p:stCondLst>
                      <p:childTnLst>
                        <p:par>
                          <p:cTn id="227" fill="hold">
                            <p:stCondLst>
                              <p:cond delay="0"/>
                            </p:stCondLst>
                            <p:childTnLst>
                              <p:par>
                                <p:cTn id="228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0" dur="800" decel="100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1" dur="800" decel="100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800" decel="100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800" decel="100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6" fill="hold">
                      <p:stCondLst>
                        <p:cond delay="indefinite"/>
                      </p:stCondLst>
                      <p:childTnLst>
                        <p:par>
                          <p:cTn id="237" fill="hold">
                            <p:stCondLst>
                              <p:cond delay="0"/>
                            </p:stCondLst>
                            <p:childTnLst>
                              <p:par>
                                <p:cTn id="238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0" dur="800" decel="100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1" dur="800" decel="100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800" decel="100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3" dur="800" decel="100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6" fill="hold">
                      <p:stCondLst>
                        <p:cond delay="indefinite"/>
                      </p:stCondLst>
                      <p:childTnLst>
                        <p:par>
                          <p:cTn id="247" fill="hold">
                            <p:stCondLst>
                              <p:cond delay="0"/>
                            </p:stCondLst>
                            <p:childTnLst>
                              <p:par>
                                <p:cTn id="248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0" dur="800" decel="100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1" dur="800" decel="100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2" dur="800" decel="100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3" dur="800" decel="100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6" fill="hold">
                      <p:stCondLst>
                        <p:cond delay="indefinite"/>
                      </p:stCondLst>
                      <p:childTnLst>
                        <p:par>
                          <p:cTn id="257" fill="hold">
                            <p:stCondLst>
                              <p:cond delay="0"/>
                            </p:stCondLst>
                            <p:childTnLst>
                              <p:par>
                                <p:cTn id="258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259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8" presetClass="exit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262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4" fill="hold">
                      <p:stCondLst>
                        <p:cond delay="indefinite"/>
                      </p:stCondLst>
                      <p:childTnLst>
                        <p:par>
                          <p:cTn id="265" fill="hold">
                            <p:stCondLst>
                              <p:cond delay="0"/>
                            </p:stCondLst>
                            <p:childTnLst>
                              <p:par>
                                <p:cTn id="26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8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9" fill="hold">
                      <p:stCondLst>
                        <p:cond delay="indefinite"/>
                      </p:stCondLst>
                      <p:childTnLst>
                        <p:par>
                          <p:cTn id="270" fill="hold">
                            <p:stCondLst>
                              <p:cond delay="0"/>
                            </p:stCondLst>
                            <p:childTnLst>
                              <p:par>
                                <p:cTn id="271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3" dur="800" decel="100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4" dur="800" decel="100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5" dur="800" decel="100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6" dur="800" decel="100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9" fill="hold">
                      <p:stCondLst>
                        <p:cond delay="indefinite"/>
                      </p:stCondLst>
                      <p:childTnLst>
                        <p:par>
                          <p:cTn id="280" fill="hold">
                            <p:stCondLst>
                              <p:cond delay="0"/>
                            </p:stCondLst>
                            <p:childTnLst>
                              <p:par>
                                <p:cTn id="281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3" dur="800" decel="100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4" dur="800" decel="100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5" dur="800" decel="100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6" dur="800" decel="100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9" fill="hold">
                      <p:stCondLst>
                        <p:cond delay="indefinite"/>
                      </p:stCondLst>
                      <p:childTnLst>
                        <p:par>
                          <p:cTn id="290" fill="hold">
                            <p:stCondLst>
                              <p:cond delay="0"/>
                            </p:stCondLst>
                            <p:childTnLst>
                              <p:par>
                                <p:cTn id="291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3" dur="800" decel="100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4" dur="800" decel="100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5" dur="800" decel="100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6" dur="800" decel="100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9" fill="hold">
                      <p:stCondLst>
                        <p:cond delay="indefinite"/>
                      </p:stCondLst>
                      <p:childTnLst>
                        <p:par>
                          <p:cTn id="300" fill="hold">
                            <p:stCondLst>
                              <p:cond delay="0"/>
                            </p:stCondLst>
                            <p:childTnLst>
                              <p:par>
                                <p:cTn id="301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3" dur="800" decel="100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4" dur="800" decel="100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5" dur="800" decel="100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6" dur="800" decel="100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9" fill="hold">
                      <p:stCondLst>
                        <p:cond delay="indefinite"/>
                      </p:stCondLst>
                      <p:childTnLst>
                        <p:par>
                          <p:cTn id="310" fill="hold">
                            <p:stCondLst>
                              <p:cond delay="0"/>
                            </p:stCondLst>
                            <p:childTnLst>
                              <p:par>
                                <p:cTn id="311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312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4" presetID="18" presetClass="exit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315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7" fill="hold">
                      <p:stCondLst>
                        <p:cond delay="indefinite"/>
                      </p:stCondLst>
                      <p:childTnLst>
                        <p:par>
                          <p:cTn id="318" fill="hold">
                            <p:stCondLst>
                              <p:cond delay="0"/>
                            </p:stCondLst>
                            <p:childTnLst>
                              <p:par>
                                <p:cTn id="319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21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2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24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5" fill="hold">
                      <p:stCondLst>
                        <p:cond delay="indefinite"/>
                      </p:stCondLst>
                      <p:childTnLst>
                        <p:par>
                          <p:cTn id="326" fill="hold">
                            <p:stCondLst>
                              <p:cond delay="0"/>
                            </p:stCondLst>
                            <p:childTnLst>
                              <p:par>
                                <p:cTn id="32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9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0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31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2" fill="hold">
                      <p:stCondLst>
                        <p:cond delay="indefinite"/>
                      </p:stCondLst>
                      <p:childTnLst>
                        <p:par>
                          <p:cTn id="333" fill="hold">
                            <p:stCondLst>
                              <p:cond delay="0"/>
                            </p:stCondLst>
                            <p:childTnLst>
                              <p:par>
                                <p:cTn id="334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6" dur="800" decel="100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7" dur="800" decel="100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8" dur="800" decel="100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9" dur="800" decel="100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2" fill="hold">
                      <p:stCondLst>
                        <p:cond delay="indefinite"/>
                      </p:stCondLst>
                      <p:childTnLst>
                        <p:par>
                          <p:cTn id="343" fill="hold">
                            <p:stCondLst>
                              <p:cond delay="0"/>
                            </p:stCondLst>
                            <p:childTnLst>
                              <p:par>
                                <p:cTn id="344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6" dur="800" decel="100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7" dur="800" decel="100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8" dur="800" decel="100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9" dur="800" decel="100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2" fill="hold">
                      <p:stCondLst>
                        <p:cond delay="indefinite"/>
                      </p:stCondLst>
                      <p:childTnLst>
                        <p:par>
                          <p:cTn id="353" fill="hold">
                            <p:stCondLst>
                              <p:cond delay="0"/>
                            </p:stCondLst>
                            <p:childTnLst>
                              <p:par>
                                <p:cTn id="354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6" dur="800" decel="100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7" dur="800" decel="100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8" dur="800" decel="100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9" dur="800" decel="100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30" grpId="0" animBg="1"/>
      <p:bldP spid="31" grpId="0"/>
      <p:bldP spid="32" grpId="0" animBg="1"/>
      <p:bldP spid="33" grpId="0"/>
      <p:bldP spid="34" grpId="0"/>
      <p:bldP spid="35" grpId="0" animBg="1"/>
      <p:bldP spid="39" grpId="0" animBg="1"/>
      <p:bldP spid="40" grpId="0"/>
      <p:bldP spid="43" grpId="0"/>
      <p:bldP spid="44" grpId="0"/>
      <p:bldP spid="45" grpId="0"/>
      <p:bldP spid="46" grpId="0"/>
      <p:bldP spid="50" grpId="0"/>
      <p:bldP spid="51" grpId="0"/>
      <p:bldP spid="53" grpId="0"/>
      <p:bldP spid="54" grpId="0"/>
      <p:bldP spid="56" grpId="0"/>
      <p:bldP spid="60" grpId="0" animBg="1"/>
      <p:bldP spid="61" grpId="0" animBg="1"/>
      <p:bldP spid="62" grpId="0"/>
      <p:bldP spid="63" grpId="0"/>
      <p:bldP spid="64" grpId="0"/>
      <p:bldP spid="65" grpId="0"/>
      <p:bldP spid="66" grpId="0"/>
      <p:bldP spid="67" grpId="0"/>
      <p:bldP spid="68" grpId="0"/>
      <p:bldP spid="69" grpId="0"/>
      <p:bldP spid="70" grpId="0"/>
      <p:bldP spid="71" grpId="0"/>
      <p:bldP spid="72" grpId="0"/>
      <p:bldP spid="81" grpId="0"/>
      <p:bldP spid="82" grpId="0"/>
      <p:bldP spid="82" grpId="1"/>
      <p:bldP spid="83" grpId="0"/>
      <p:bldP spid="83" grpId="1"/>
      <p:bldP spid="84" grpId="0" animBg="1"/>
      <p:bldP spid="84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صورة 28">
            <a:extLst>
              <a:ext uri="{FF2B5EF4-FFF2-40B4-BE49-F238E27FC236}">
                <a16:creationId xmlns:a16="http://schemas.microsoft.com/office/drawing/2014/main" id="{080800D2-7E0D-964A-9AD9-807ADC9836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3743" y="555599"/>
            <a:ext cx="3715004" cy="5784953"/>
          </a:xfrm>
          <a:custGeom>
            <a:avLst/>
            <a:gdLst>
              <a:gd name="connsiteX0" fmla="*/ 856 w 4953338"/>
              <a:gd name="connsiteY0" fmla="*/ 117 h 5373215"/>
              <a:gd name="connsiteX1" fmla="*/ 4954194 w 4953338"/>
              <a:gd name="connsiteY1" fmla="*/ 117 h 5373215"/>
              <a:gd name="connsiteX2" fmla="*/ 4954194 w 4953338"/>
              <a:gd name="connsiteY2" fmla="*/ 5373333 h 5373215"/>
              <a:gd name="connsiteX3" fmla="*/ 856 w 4953338"/>
              <a:gd name="connsiteY3" fmla="*/ 5373333 h 5373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53338" h="5373215">
                <a:moveTo>
                  <a:pt x="856" y="117"/>
                </a:moveTo>
                <a:lnTo>
                  <a:pt x="4954194" y="117"/>
                </a:lnTo>
                <a:lnTo>
                  <a:pt x="4954194" y="5373333"/>
                </a:lnTo>
                <a:lnTo>
                  <a:pt x="856" y="5373333"/>
                </a:lnTo>
                <a:close/>
              </a:path>
            </a:pathLst>
          </a:custGeom>
        </p:spPr>
      </p:pic>
      <p:sp>
        <p:nvSpPr>
          <p:cNvPr id="30" name="شكل حر: شكل 53">
            <a:extLst>
              <a:ext uri="{FF2B5EF4-FFF2-40B4-BE49-F238E27FC236}">
                <a16:creationId xmlns:a16="http://schemas.microsoft.com/office/drawing/2014/main" id="{B2BDB9B9-B4C9-AA4D-BE01-17B552B41D98}"/>
              </a:ext>
            </a:extLst>
          </p:cNvPr>
          <p:cNvSpPr/>
          <p:nvPr/>
        </p:nvSpPr>
        <p:spPr>
          <a:xfrm>
            <a:off x="4572000" y="595313"/>
            <a:ext cx="3657600" cy="5703887"/>
          </a:xfrm>
          <a:custGeom>
            <a:avLst/>
            <a:gdLst>
              <a:gd name="connsiteX0" fmla="*/ 4877517 w 4877638"/>
              <a:gd name="connsiteY0" fmla="*/ 5057176 h 5298733"/>
              <a:gd name="connsiteX1" fmla="*/ 4564555 w 4877638"/>
              <a:gd name="connsiteY1" fmla="*/ 5298757 h 5298733"/>
              <a:gd name="connsiteX2" fmla="*/ 312778 w 4877638"/>
              <a:gd name="connsiteY2" fmla="*/ 5298757 h 5298733"/>
              <a:gd name="connsiteX3" fmla="*/ -122 w 4877638"/>
              <a:gd name="connsiteY3" fmla="*/ 5057176 h 5298733"/>
              <a:gd name="connsiteX4" fmla="*/ -122 w 4877638"/>
              <a:gd name="connsiteY4" fmla="*/ 241606 h 5298733"/>
              <a:gd name="connsiteX5" fmla="*/ 312778 w 4877638"/>
              <a:gd name="connsiteY5" fmla="*/ 24 h 5298733"/>
              <a:gd name="connsiteX6" fmla="*/ 4564373 w 4877638"/>
              <a:gd name="connsiteY6" fmla="*/ 24 h 5298733"/>
              <a:gd name="connsiteX7" fmla="*/ 4877334 w 4877638"/>
              <a:gd name="connsiteY7" fmla="*/ 241606 h 52987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77638" h="5298733">
                <a:moveTo>
                  <a:pt x="4877517" y="5057176"/>
                </a:moveTo>
                <a:cubicBezTo>
                  <a:pt x="4877517" y="5190563"/>
                  <a:pt x="4737558" y="5298757"/>
                  <a:pt x="4564555" y="5298757"/>
                </a:cubicBezTo>
                <a:lnTo>
                  <a:pt x="312778" y="5298757"/>
                </a:lnTo>
                <a:cubicBezTo>
                  <a:pt x="139959" y="5298757"/>
                  <a:pt x="-122" y="5190563"/>
                  <a:pt x="-122" y="5057176"/>
                </a:cubicBezTo>
                <a:lnTo>
                  <a:pt x="-122" y="241606"/>
                </a:lnTo>
                <a:cubicBezTo>
                  <a:pt x="-122" y="108158"/>
                  <a:pt x="139837" y="24"/>
                  <a:pt x="312778" y="24"/>
                </a:cubicBezTo>
                <a:lnTo>
                  <a:pt x="4564373" y="24"/>
                </a:lnTo>
                <a:cubicBezTo>
                  <a:pt x="4737192" y="24"/>
                  <a:pt x="4877334" y="108158"/>
                  <a:pt x="4877334" y="241606"/>
                </a:cubicBezTo>
                <a:close/>
              </a:path>
            </a:pathLst>
          </a:custGeom>
          <a:solidFill>
            <a:srgbClr val="FFFFFF"/>
          </a:solidFill>
          <a:ln w="6080" cap="flat">
            <a:noFill/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 dirty="0"/>
          </a:p>
        </p:txBody>
      </p:sp>
      <p:sp>
        <p:nvSpPr>
          <p:cNvPr id="31" name="شكل حر: شكل 6">
            <a:extLst>
              <a:ext uri="{FF2B5EF4-FFF2-40B4-BE49-F238E27FC236}">
                <a16:creationId xmlns:a16="http://schemas.microsoft.com/office/drawing/2014/main" id="{0486996B-3FF2-F343-B89B-04BEA2520D52}"/>
              </a:ext>
            </a:extLst>
          </p:cNvPr>
          <p:cNvSpPr/>
          <p:nvPr/>
        </p:nvSpPr>
        <p:spPr>
          <a:xfrm>
            <a:off x="428596" y="260350"/>
            <a:ext cx="8091517" cy="6372225"/>
          </a:xfrm>
          <a:custGeom>
            <a:avLst/>
            <a:gdLst>
              <a:gd name="connsiteX0" fmla="*/ 10138460 w 10466513"/>
              <a:gd name="connsiteY0" fmla="*/ 24 h 5745020"/>
              <a:gd name="connsiteX1" fmla="*/ 327808 w 10466513"/>
              <a:gd name="connsiteY1" fmla="*/ 24 h 5745020"/>
              <a:gd name="connsiteX2" fmla="*/ -122 w 10466513"/>
              <a:gd name="connsiteY2" fmla="*/ 250916 h 5745020"/>
              <a:gd name="connsiteX3" fmla="*/ -122 w 10466513"/>
              <a:gd name="connsiteY3" fmla="*/ 5482773 h 5745020"/>
              <a:gd name="connsiteX4" fmla="*/ 327808 w 10466513"/>
              <a:gd name="connsiteY4" fmla="*/ 5745044 h 5745020"/>
              <a:gd name="connsiteX5" fmla="*/ 10138460 w 10466513"/>
              <a:gd name="connsiteY5" fmla="*/ 5745044 h 5745020"/>
              <a:gd name="connsiteX6" fmla="*/ 10466391 w 10466513"/>
              <a:gd name="connsiteY6" fmla="*/ 5482773 h 5745020"/>
              <a:gd name="connsiteX7" fmla="*/ 10466391 w 10466513"/>
              <a:gd name="connsiteY7" fmla="*/ 250916 h 5745020"/>
              <a:gd name="connsiteX8" fmla="*/ 10138460 w 10466513"/>
              <a:gd name="connsiteY8" fmla="*/ 24 h 57450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66513" h="5745020">
                <a:moveTo>
                  <a:pt x="10138460" y="24"/>
                </a:moveTo>
                <a:lnTo>
                  <a:pt x="327808" y="24"/>
                </a:lnTo>
                <a:cubicBezTo>
                  <a:pt x="144219" y="24"/>
                  <a:pt x="-122" y="109192"/>
                  <a:pt x="-122" y="250916"/>
                </a:cubicBezTo>
                <a:lnTo>
                  <a:pt x="-122" y="5482773"/>
                </a:lnTo>
                <a:cubicBezTo>
                  <a:pt x="-122" y="5624436"/>
                  <a:pt x="144219" y="5745044"/>
                  <a:pt x="327808" y="5745044"/>
                </a:cubicBezTo>
                <a:lnTo>
                  <a:pt x="10138460" y="5745044"/>
                </a:lnTo>
                <a:cubicBezTo>
                  <a:pt x="10322051" y="5745044"/>
                  <a:pt x="10466391" y="5624436"/>
                  <a:pt x="10466391" y="5482773"/>
                </a:cubicBezTo>
                <a:lnTo>
                  <a:pt x="10466391" y="250916"/>
                </a:lnTo>
                <a:cubicBezTo>
                  <a:pt x="10466391" y="109192"/>
                  <a:pt x="10322051" y="24"/>
                  <a:pt x="10138460" y="24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6080" cap="flat">
            <a:noFill/>
            <a:prstDash val="solid"/>
            <a:miter/>
          </a:ln>
        </p:spPr>
        <p:txBody>
          <a:bodyPr rtlCol="1" anchor="ctr"/>
          <a:lstStyle/>
          <a:p>
            <a:pPr marL="0" algn="r" defTabSz="914400" rtl="1" eaLnBrk="1" latinLnBrk="0" hangingPunct="1">
              <a:defRPr/>
            </a:pPr>
            <a:endParaRPr lang="ar-EG" sz="1350"/>
          </a:p>
        </p:txBody>
      </p:sp>
      <p:pic>
        <p:nvPicPr>
          <p:cNvPr id="32" name="صورة 31">
            <a:extLst>
              <a:ext uri="{FF2B5EF4-FFF2-40B4-BE49-F238E27FC236}">
                <a16:creationId xmlns:a16="http://schemas.microsoft.com/office/drawing/2014/main" id="{7529D143-D6D5-E34F-B3EC-F319DCC57F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5251" y="655058"/>
            <a:ext cx="3715004" cy="5791504"/>
          </a:xfrm>
          <a:custGeom>
            <a:avLst/>
            <a:gdLst>
              <a:gd name="connsiteX0" fmla="*/ 50 w 4953338"/>
              <a:gd name="connsiteY0" fmla="*/ 139 h 5379300"/>
              <a:gd name="connsiteX1" fmla="*/ 4953388 w 4953338"/>
              <a:gd name="connsiteY1" fmla="*/ 139 h 5379300"/>
              <a:gd name="connsiteX2" fmla="*/ 4953388 w 4953338"/>
              <a:gd name="connsiteY2" fmla="*/ 5379440 h 5379300"/>
              <a:gd name="connsiteX3" fmla="*/ 50 w 4953338"/>
              <a:gd name="connsiteY3" fmla="*/ 5379440 h 5379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53338" h="5379300">
                <a:moveTo>
                  <a:pt x="50" y="139"/>
                </a:moveTo>
                <a:lnTo>
                  <a:pt x="4953388" y="139"/>
                </a:lnTo>
                <a:lnTo>
                  <a:pt x="4953388" y="5379440"/>
                </a:lnTo>
                <a:lnTo>
                  <a:pt x="50" y="5379440"/>
                </a:lnTo>
                <a:close/>
              </a:path>
            </a:pathLst>
          </a:custGeom>
        </p:spPr>
      </p:pic>
      <p:sp>
        <p:nvSpPr>
          <p:cNvPr id="33" name="شكل حر: شكل 8">
            <a:extLst>
              <a:ext uri="{FF2B5EF4-FFF2-40B4-BE49-F238E27FC236}">
                <a16:creationId xmlns:a16="http://schemas.microsoft.com/office/drawing/2014/main" id="{E8A4FB0B-113A-3E46-8AB7-624D832C4C56}"/>
              </a:ext>
            </a:extLst>
          </p:cNvPr>
          <p:cNvSpPr/>
          <p:nvPr/>
        </p:nvSpPr>
        <p:spPr>
          <a:xfrm>
            <a:off x="903288" y="698500"/>
            <a:ext cx="3657600" cy="5703888"/>
          </a:xfrm>
          <a:custGeom>
            <a:avLst/>
            <a:gdLst>
              <a:gd name="connsiteX0" fmla="*/ 4877334 w 4877455"/>
              <a:gd name="connsiteY0" fmla="*/ 5057176 h 5298672"/>
              <a:gd name="connsiteX1" fmla="*/ 4564434 w 4877455"/>
              <a:gd name="connsiteY1" fmla="*/ 5298696 h 5298672"/>
              <a:gd name="connsiteX2" fmla="*/ 312839 w 4877455"/>
              <a:gd name="connsiteY2" fmla="*/ 5298696 h 5298672"/>
              <a:gd name="connsiteX3" fmla="*/ -122 w 4877455"/>
              <a:gd name="connsiteY3" fmla="*/ 5057176 h 5298672"/>
              <a:gd name="connsiteX4" fmla="*/ -122 w 4877455"/>
              <a:gd name="connsiteY4" fmla="*/ 241606 h 5298672"/>
              <a:gd name="connsiteX5" fmla="*/ 312839 w 4877455"/>
              <a:gd name="connsiteY5" fmla="*/ 24 h 5298672"/>
              <a:gd name="connsiteX6" fmla="*/ 4564434 w 4877455"/>
              <a:gd name="connsiteY6" fmla="*/ 24 h 5298672"/>
              <a:gd name="connsiteX7" fmla="*/ 4877334 w 4877455"/>
              <a:gd name="connsiteY7" fmla="*/ 241606 h 5298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77455" h="5298672">
                <a:moveTo>
                  <a:pt x="4877334" y="5057176"/>
                </a:moveTo>
                <a:cubicBezTo>
                  <a:pt x="4877334" y="5190563"/>
                  <a:pt x="4737375" y="5298696"/>
                  <a:pt x="4564434" y="5298696"/>
                </a:cubicBezTo>
                <a:lnTo>
                  <a:pt x="312839" y="5298696"/>
                </a:lnTo>
                <a:cubicBezTo>
                  <a:pt x="140020" y="5298696"/>
                  <a:pt x="-122" y="5190563"/>
                  <a:pt x="-122" y="5057176"/>
                </a:cubicBezTo>
                <a:lnTo>
                  <a:pt x="-122" y="241606"/>
                </a:lnTo>
                <a:cubicBezTo>
                  <a:pt x="-122" y="108158"/>
                  <a:pt x="139837" y="24"/>
                  <a:pt x="312839" y="24"/>
                </a:cubicBezTo>
                <a:lnTo>
                  <a:pt x="4564434" y="24"/>
                </a:lnTo>
                <a:cubicBezTo>
                  <a:pt x="4737253" y="24"/>
                  <a:pt x="4877334" y="108158"/>
                  <a:pt x="4877334" y="241606"/>
                </a:cubicBezTo>
                <a:close/>
              </a:path>
            </a:pathLst>
          </a:custGeom>
          <a:solidFill>
            <a:srgbClr val="FFFFFF"/>
          </a:solidFill>
          <a:ln w="6080" cap="flat">
            <a:noFill/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pic>
        <p:nvPicPr>
          <p:cNvPr id="34" name="صورة 33">
            <a:extLst>
              <a:ext uri="{FF2B5EF4-FFF2-40B4-BE49-F238E27FC236}">
                <a16:creationId xmlns:a16="http://schemas.microsoft.com/office/drawing/2014/main" id="{C9E265E9-C32B-224B-8653-75627FB785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3743" y="655058"/>
            <a:ext cx="3715004" cy="5791504"/>
          </a:xfrm>
          <a:custGeom>
            <a:avLst/>
            <a:gdLst>
              <a:gd name="connsiteX0" fmla="*/ 856 w 4953338"/>
              <a:gd name="connsiteY0" fmla="*/ 139 h 5379300"/>
              <a:gd name="connsiteX1" fmla="*/ 4954194 w 4953338"/>
              <a:gd name="connsiteY1" fmla="*/ 139 h 5379300"/>
              <a:gd name="connsiteX2" fmla="*/ 4954194 w 4953338"/>
              <a:gd name="connsiteY2" fmla="*/ 5379440 h 5379300"/>
              <a:gd name="connsiteX3" fmla="*/ 856 w 4953338"/>
              <a:gd name="connsiteY3" fmla="*/ 5379440 h 5379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53338" h="5379300">
                <a:moveTo>
                  <a:pt x="856" y="139"/>
                </a:moveTo>
                <a:lnTo>
                  <a:pt x="4954194" y="139"/>
                </a:lnTo>
                <a:lnTo>
                  <a:pt x="4954194" y="5379440"/>
                </a:lnTo>
                <a:lnTo>
                  <a:pt x="856" y="5379440"/>
                </a:lnTo>
                <a:close/>
              </a:path>
            </a:pathLst>
          </a:custGeom>
        </p:spPr>
      </p:pic>
      <p:sp>
        <p:nvSpPr>
          <p:cNvPr id="35" name="شكل حر: شكل 10">
            <a:extLst>
              <a:ext uri="{FF2B5EF4-FFF2-40B4-BE49-F238E27FC236}">
                <a16:creationId xmlns:a16="http://schemas.microsoft.com/office/drawing/2014/main" id="{33D123BD-5F9C-AA4A-9372-BB8DDC6BD0C5}"/>
              </a:ext>
            </a:extLst>
          </p:cNvPr>
          <p:cNvSpPr/>
          <p:nvPr/>
        </p:nvSpPr>
        <p:spPr>
          <a:xfrm>
            <a:off x="4583113" y="698500"/>
            <a:ext cx="3657600" cy="5703888"/>
          </a:xfrm>
          <a:custGeom>
            <a:avLst/>
            <a:gdLst>
              <a:gd name="connsiteX0" fmla="*/ 4877517 w 4877638"/>
              <a:gd name="connsiteY0" fmla="*/ 5057176 h 5298672"/>
              <a:gd name="connsiteX1" fmla="*/ 4564555 w 4877638"/>
              <a:gd name="connsiteY1" fmla="*/ 5298696 h 5298672"/>
              <a:gd name="connsiteX2" fmla="*/ 312778 w 4877638"/>
              <a:gd name="connsiteY2" fmla="*/ 5298696 h 5298672"/>
              <a:gd name="connsiteX3" fmla="*/ -122 w 4877638"/>
              <a:gd name="connsiteY3" fmla="*/ 5057176 h 5298672"/>
              <a:gd name="connsiteX4" fmla="*/ -122 w 4877638"/>
              <a:gd name="connsiteY4" fmla="*/ 241606 h 5298672"/>
              <a:gd name="connsiteX5" fmla="*/ 312778 w 4877638"/>
              <a:gd name="connsiteY5" fmla="*/ 24 h 5298672"/>
              <a:gd name="connsiteX6" fmla="*/ 4564373 w 4877638"/>
              <a:gd name="connsiteY6" fmla="*/ 24 h 5298672"/>
              <a:gd name="connsiteX7" fmla="*/ 4877334 w 4877638"/>
              <a:gd name="connsiteY7" fmla="*/ 241606 h 5298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77638" h="5298672">
                <a:moveTo>
                  <a:pt x="4877517" y="5057176"/>
                </a:moveTo>
                <a:cubicBezTo>
                  <a:pt x="4877517" y="5190563"/>
                  <a:pt x="4737558" y="5298696"/>
                  <a:pt x="4564555" y="5298696"/>
                </a:cubicBezTo>
                <a:lnTo>
                  <a:pt x="312778" y="5298696"/>
                </a:lnTo>
                <a:cubicBezTo>
                  <a:pt x="139959" y="5298696"/>
                  <a:pt x="-122" y="5190563"/>
                  <a:pt x="-122" y="5057176"/>
                </a:cubicBezTo>
                <a:lnTo>
                  <a:pt x="-122" y="241606"/>
                </a:lnTo>
                <a:cubicBezTo>
                  <a:pt x="-122" y="108158"/>
                  <a:pt x="139837" y="24"/>
                  <a:pt x="312778" y="24"/>
                </a:cubicBezTo>
                <a:lnTo>
                  <a:pt x="4564373" y="24"/>
                </a:lnTo>
                <a:cubicBezTo>
                  <a:pt x="4737192" y="24"/>
                  <a:pt x="4877334" y="108158"/>
                  <a:pt x="4877334" y="241606"/>
                </a:cubicBezTo>
                <a:close/>
              </a:path>
            </a:pathLst>
          </a:custGeom>
          <a:solidFill>
            <a:srgbClr val="FFFFFF"/>
          </a:solidFill>
          <a:ln w="6080" cap="flat">
            <a:noFill/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pic>
        <p:nvPicPr>
          <p:cNvPr id="36" name="صورة 35">
            <a:extLst>
              <a:ext uri="{FF2B5EF4-FFF2-40B4-BE49-F238E27FC236}">
                <a16:creationId xmlns:a16="http://schemas.microsoft.com/office/drawing/2014/main" id="{93C57927-0379-7640-98B0-F825F6996D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6794" y="604855"/>
            <a:ext cx="3783461" cy="5791504"/>
          </a:xfrm>
          <a:custGeom>
            <a:avLst/>
            <a:gdLst>
              <a:gd name="connsiteX0" fmla="*/ 35 w 5044615"/>
              <a:gd name="connsiteY0" fmla="*/ 128 h 5379300"/>
              <a:gd name="connsiteX1" fmla="*/ 5044651 w 5044615"/>
              <a:gd name="connsiteY1" fmla="*/ 128 h 5379300"/>
              <a:gd name="connsiteX2" fmla="*/ 5044651 w 5044615"/>
              <a:gd name="connsiteY2" fmla="*/ 5379429 h 5379300"/>
              <a:gd name="connsiteX3" fmla="*/ 35 w 5044615"/>
              <a:gd name="connsiteY3" fmla="*/ 5379429 h 5379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44615" h="5379300">
                <a:moveTo>
                  <a:pt x="35" y="128"/>
                </a:moveTo>
                <a:lnTo>
                  <a:pt x="5044651" y="128"/>
                </a:lnTo>
                <a:lnTo>
                  <a:pt x="5044651" y="5379429"/>
                </a:lnTo>
                <a:lnTo>
                  <a:pt x="35" y="5379429"/>
                </a:lnTo>
                <a:close/>
              </a:path>
            </a:pathLst>
          </a:custGeom>
        </p:spPr>
      </p:pic>
      <p:sp>
        <p:nvSpPr>
          <p:cNvPr id="41" name="شكل حر: شكل 12">
            <a:extLst>
              <a:ext uri="{FF2B5EF4-FFF2-40B4-BE49-F238E27FC236}">
                <a16:creationId xmlns:a16="http://schemas.microsoft.com/office/drawing/2014/main" id="{AD0F699C-C142-784C-8B4C-D66107553F97}"/>
              </a:ext>
            </a:extLst>
          </p:cNvPr>
          <p:cNvSpPr/>
          <p:nvPr/>
        </p:nvSpPr>
        <p:spPr>
          <a:xfrm>
            <a:off x="836613" y="646113"/>
            <a:ext cx="3724275" cy="5705475"/>
          </a:xfrm>
          <a:custGeom>
            <a:avLst/>
            <a:gdLst>
              <a:gd name="connsiteX0" fmla="*/ 4966239 w 4966360"/>
              <a:gd name="connsiteY0" fmla="*/ 5057175 h 5298732"/>
              <a:gd name="connsiteX1" fmla="*/ 4653339 w 4966360"/>
              <a:gd name="connsiteY1" fmla="*/ 5298757 h 5298732"/>
              <a:gd name="connsiteX2" fmla="*/ 312778 w 4966360"/>
              <a:gd name="connsiteY2" fmla="*/ 5298757 h 5298732"/>
              <a:gd name="connsiteX3" fmla="*/ -122 w 4966360"/>
              <a:gd name="connsiteY3" fmla="*/ 5057175 h 5298732"/>
              <a:gd name="connsiteX4" fmla="*/ -122 w 4966360"/>
              <a:gd name="connsiteY4" fmla="*/ 241606 h 5298732"/>
              <a:gd name="connsiteX5" fmla="*/ 312778 w 4966360"/>
              <a:gd name="connsiteY5" fmla="*/ 24 h 5298732"/>
              <a:gd name="connsiteX6" fmla="*/ 4653339 w 4966360"/>
              <a:gd name="connsiteY6" fmla="*/ 24 h 5298732"/>
              <a:gd name="connsiteX7" fmla="*/ 4966239 w 4966360"/>
              <a:gd name="connsiteY7" fmla="*/ 241606 h 5298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966360" h="5298732">
                <a:moveTo>
                  <a:pt x="4966239" y="5057175"/>
                </a:moveTo>
                <a:cubicBezTo>
                  <a:pt x="4966239" y="5190624"/>
                  <a:pt x="4826279" y="5298757"/>
                  <a:pt x="4653339" y="5298757"/>
                </a:cubicBezTo>
                <a:lnTo>
                  <a:pt x="312778" y="5298757"/>
                </a:lnTo>
                <a:cubicBezTo>
                  <a:pt x="139959" y="5298757"/>
                  <a:pt x="-122" y="5190624"/>
                  <a:pt x="-122" y="5057175"/>
                </a:cubicBezTo>
                <a:lnTo>
                  <a:pt x="-122" y="241606"/>
                </a:lnTo>
                <a:cubicBezTo>
                  <a:pt x="-122" y="108219"/>
                  <a:pt x="139837" y="24"/>
                  <a:pt x="312778" y="24"/>
                </a:cubicBezTo>
                <a:lnTo>
                  <a:pt x="4653339" y="24"/>
                </a:lnTo>
                <a:cubicBezTo>
                  <a:pt x="4826158" y="24"/>
                  <a:pt x="4966239" y="108219"/>
                  <a:pt x="4966239" y="241606"/>
                </a:cubicBezTo>
                <a:close/>
              </a:path>
            </a:pathLst>
          </a:custGeom>
          <a:solidFill>
            <a:srgbClr val="FFFFFF"/>
          </a:solidFill>
          <a:ln w="6080" cap="flat">
            <a:noFill/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pic>
        <p:nvPicPr>
          <p:cNvPr id="42" name="صورة 41">
            <a:extLst>
              <a:ext uri="{FF2B5EF4-FFF2-40B4-BE49-F238E27FC236}">
                <a16:creationId xmlns:a16="http://schemas.microsoft.com/office/drawing/2014/main" id="{404A9DFF-FCF2-4740-A93A-9C9509E016B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44616" y="604855"/>
            <a:ext cx="3792590" cy="5791504"/>
          </a:xfrm>
          <a:custGeom>
            <a:avLst/>
            <a:gdLst>
              <a:gd name="connsiteX0" fmla="*/ 854 w 5056786"/>
              <a:gd name="connsiteY0" fmla="*/ 128 h 5379300"/>
              <a:gd name="connsiteX1" fmla="*/ 5057640 w 5056786"/>
              <a:gd name="connsiteY1" fmla="*/ 128 h 5379300"/>
              <a:gd name="connsiteX2" fmla="*/ 5057640 w 5056786"/>
              <a:gd name="connsiteY2" fmla="*/ 5379429 h 5379300"/>
              <a:gd name="connsiteX3" fmla="*/ 854 w 5056786"/>
              <a:gd name="connsiteY3" fmla="*/ 5379429 h 5379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56786" h="5379300">
                <a:moveTo>
                  <a:pt x="854" y="128"/>
                </a:moveTo>
                <a:lnTo>
                  <a:pt x="5057640" y="128"/>
                </a:lnTo>
                <a:lnTo>
                  <a:pt x="5057640" y="5379429"/>
                </a:lnTo>
                <a:lnTo>
                  <a:pt x="854" y="5379429"/>
                </a:lnTo>
                <a:close/>
              </a:path>
            </a:pathLst>
          </a:custGeom>
        </p:spPr>
      </p:pic>
      <p:sp>
        <p:nvSpPr>
          <p:cNvPr id="43" name="شكل حر: شكل 14">
            <a:extLst>
              <a:ext uri="{FF2B5EF4-FFF2-40B4-BE49-F238E27FC236}">
                <a16:creationId xmlns:a16="http://schemas.microsoft.com/office/drawing/2014/main" id="{D67E2937-81C6-8C4A-A4EA-237833B9289B}"/>
              </a:ext>
            </a:extLst>
          </p:cNvPr>
          <p:cNvSpPr/>
          <p:nvPr/>
        </p:nvSpPr>
        <p:spPr>
          <a:xfrm>
            <a:off x="4572000" y="646113"/>
            <a:ext cx="4062440" cy="5705475"/>
          </a:xfrm>
          <a:custGeom>
            <a:avLst/>
            <a:gdLst>
              <a:gd name="connsiteX0" fmla="*/ 4981086 w 4981207"/>
              <a:gd name="connsiteY0" fmla="*/ 5057175 h 5298732"/>
              <a:gd name="connsiteX1" fmla="*/ 4668187 w 4981207"/>
              <a:gd name="connsiteY1" fmla="*/ 5298757 h 5298732"/>
              <a:gd name="connsiteX2" fmla="*/ 312839 w 4981207"/>
              <a:gd name="connsiteY2" fmla="*/ 5298757 h 5298732"/>
              <a:gd name="connsiteX3" fmla="*/ -122 w 4981207"/>
              <a:gd name="connsiteY3" fmla="*/ 5057175 h 5298732"/>
              <a:gd name="connsiteX4" fmla="*/ -122 w 4981207"/>
              <a:gd name="connsiteY4" fmla="*/ 241606 h 5298732"/>
              <a:gd name="connsiteX5" fmla="*/ 312839 w 4981207"/>
              <a:gd name="connsiteY5" fmla="*/ 24 h 5298732"/>
              <a:gd name="connsiteX6" fmla="*/ 4668187 w 4981207"/>
              <a:gd name="connsiteY6" fmla="*/ 24 h 5298732"/>
              <a:gd name="connsiteX7" fmla="*/ 4981086 w 4981207"/>
              <a:gd name="connsiteY7" fmla="*/ 241606 h 5298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981207" h="5298732">
                <a:moveTo>
                  <a:pt x="4981086" y="5057175"/>
                </a:moveTo>
                <a:cubicBezTo>
                  <a:pt x="4981086" y="5190624"/>
                  <a:pt x="4841127" y="5298757"/>
                  <a:pt x="4668187" y="5298757"/>
                </a:cubicBezTo>
                <a:lnTo>
                  <a:pt x="312839" y="5298757"/>
                </a:lnTo>
                <a:cubicBezTo>
                  <a:pt x="140020" y="5298757"/>
                  <a:pt x="-122" y="5190624"/>
                  <a:pt x="-122" y="5057175"/>
                </a:cubicBezTo>
                <a:lnTo>
                  <a:pt x="-122" y="241606"/>
                </a:lnTo>
                <a:cubicBezTo>
                  <a:pt x="-122" y="108219"/>
                  <a:pt x="139837" y="24"/>
                  <a:pt x="312839" y="24"/>
                </a:cubicBezTo>
                <a:lnTo>
                  <a:pt x="4668187" y="24"/>
                </a:lnTo>
                <a:cubicBezTo>
                  <a:pt x="4841006" y="24"/>
                  <a:pt x="4981086" y="108219"/>
                  <a:pt x="4981086" y="241606"/>
                </a:cubicBezTo>
                <a:close/>
              </a:path>
            </a:pathLst>
          </a:custGeom>
          <a:solidFill>
            <a:srgbClr val="FFFFFF"/>
          </a:solidFill>
          <a:ln w="6080" cap="flat">
            <a:noFill/>
            <a:prstDash val="solid"/>
            <a:miter/>
          </a:ln>
        </p:spPr>
        <p:txBody>
          <a:bodyPr rtlCol="1" anchor="ctr"/>
          <a:lstStyle/>
          <a:p>
            <a:pPr algn="r" rtl="1">
              <a:defRPr/>
            </a:pPr>
            <a:endParaRPr lang="ar-EG" sz="1350"/>
          </a:p>
        </p:txBody>
      </p:sp>
      <p:pic>
        <p:nvPicPr>
          <p:cNvPr id="44" name="صورة 43">
            <a:extLst>
              <a:ext uri="{FF2B5EF4-FFF2-40B4-BE49-F238E27FC236}">
                <a16:creationId xmlns:a16="http://schemas.microsoft.com/office/drawing/2014/main" id="{9D9BDC3E-6323-FF4C-83B9-5BD238A65F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5251" y="555599"/>
            <a:ext cx="3715004" cy="5784953"/>
          </a:xfrm>
          <a:custGeom>
            <a:avLst/>
            <a:gdLst>
              <a:gd name="connsiteX0" fmla="*/ 50 w 4953338"/>
              <a:gd name="connsiteY0" fmla="*/ 117 h 5373215"/>
              <a:gd name="connsiteX1" fmla="*/ 4953388 w 4953338"/>
              <a:gd name="connsiteY1" fmla="*/ 117 h 5373215"/>
              <a:gd name="connsiteX2" fmla="*/ 4953388 w 4953338"/>
              <a:gd name="connsiteY2" fmla="*/ 5373333 h 5373215"/>
              <a:gd name="connsiteX3" fmla="*/ 50 w 4953338"/>
              <a:gd name="connsiteY3" fmla="*/ 5373333 h 5373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53338" h="5373215">
                <a:moveTo>
                  <a:pt x="50" y="117"/>
                </a:moveTo>
                <a:lnTo>
                  <a:pt x="4953388" y="117"/>
                </a:lnTo>
                <a:lnTo>
                  <a:pt x="4953388" y="5373333"/>
                </a:lnTo>
                <a:lnTo>
                  <a:pt x="50" y="5373333"/>
                </a:lnTo>
                <a:close/>
              </a:path>
            </a:pathLst>
          </a:custGeom>
        </p:spPr>
      </p:pic>
      <p:sp>
        <p:nvSpPr>
          <p:cNvPr id="45" name="شكل حر: شكل 26">
            <a:extLst>
              <a:ext uri="{FF2B5EF4-FFF2-40B4-BE49-F238E27FC236}">
                <a16:creationId xmlns:a16="http://schemas.microsoft.com/office/drawing/2014/main" id="{B63965DE-14B2-0A4E-9B25-03D7809B88E0}"/>
              </a:ext>
            </a:extLst>
          </p:cNvPr>
          <p:cNvSpPr/>
          <p:nvPr/>
        </p:nvSpPr>
        <p:spPr>
          <a:xfrm>
            <a:off x="500034" y="595313"/>
            <a:ext cx="4062441" cy="5703887"/>
          </a:xfrm>
          <a:custGeom>
            <a:avLst/>
            <a:gdLst>
              <a:gd name="connsiteX0" fmla="*/ 4877517 w 4877638"/>
              <a:gd name="connsiteY0" fmla="*/ 5057176 h 5298733"/>
              <a:gd name="connsiteX1" fmla="*/ 4564556 w 4877638"/>
              <a:gd name="connsiteY1" fmla="*/ 5298757 h 5298733"/>
              <a:gd name="connsiteX2" fmla="*/ 312778 w 4877638"/>
              <a:gd name="connsiteY2" fmla="*/ 5298757 h 5298733"/>
              <a:gd name="connsiteX3" fmla="*/ -122 w 4877638"/>
              <a:gd name="connsiteY3" fmla="*/ 5057176 h 5298733"/>
              <a:gd name="connsiteX4" fmla="*/ -122 w 4877638"/>
              <a:gd name="connsiteY4" fmla="*/ 241606 h 5298733"/>
              <a:gd name="connsiteX5" fmla="*/ 312778 w 4877638"/>
              <a:gd name="connsiteY5" fmla="*/ 24 h 5298733"/>
              <a:gd name="connsiteX6" fmla="*/ 4564373 w 4877638"/>
              <a:gd name="connsiteY6" fmla="*/ 24 h 5298733"/>
              <a:gd name="connsiteX7" fmla="*/ 4877334 w 4877638"/>
              <a:gd name="connsiteY7" fmla="*/ 241606 h 52987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77638" h="5298733">
                <a:moveTo>
                  <a:pt x="4877517" y="5057176"/>
                </a:moveTo>
                <a:cubicBezTo>
                  <a:pt x="4877517" y="5190563"/>
                  <a:pt x="4737558" y="5298757"/>
                  <a:pt x="4564556" y="5298757"/>
                </a:cubicBezTo>
                <a:lnTo>
                  <a:pt x="312778" y="5298757"/>
                </a:lnTo>
                <a:cubicBezTo>
                  <a:pt x="139959" y="5298757"/>
                  <a:pt x="-122" y="5190563"/>
                  <a:pt x="-122" y="5057176"/>
                </a:cubicBezTo>
                <a:lnTo>
                  <a:pt x="-122" y="241606"/>
                </a:lnTo>
                <a:cubicBezTo>
                  <a:pt x="-122" y="108158"/>
                  <a:pt x="139837" y="24"/>
                  <a:pt x="312778" y="24"/>
                </a:cubicBezTo>
                <a:lnTo>
                  <a:pt x="4564373" y="24"/>
                </a:lnTo>
                <a:cubicBezTo>
                  <a:pt x="4737192" y="24"/>
                  <a:pt x="4877334" y="108158"/>
                  <a:pt x="4877334" y="241606"/>
                </a:cubicBezTo>
                <a:close/>
              </a:path>
            </a:pathLst>
          </a:custGeom>
          <a:solidFill>
            <a:srgbClr val="FFFFFF"/>
          </a:solidFill>
          <a:ln w="6080" cap="flat">
            <a:noFill/>
            <a:prstDash val="solid"/>
            <a:miter/>
          </a:ln>
        </p:spPr>
        <p:txBody>
          <a:bodyPr rtlCol="1" anchor="ctr"/>
          <a:lstStyle/>
          <a:p>
            <a:pPr algn="r" rtl="1">
              <a:defRPr/>
            </a:pPr>
            <a:endParaRPr lang="ar-EG" sz="1350"/>
          </a:p>
        </p:txBody>
      </p:sp>
      <p:sp>
        <p:nvSpPr>
          <p:cNvPr id="46" name="شكل حر: شكل 27">
            <a:extLst>
              <a:ext uri="{FF2B5EF4-FFF2-40B4-BE49-F238E27FC236}">
                <a16:creationId xmlns:a16="http://schemas.microsoft.com/office/drawing/2014/main" id="{CC7BDFCE-7772-8C43-9BA4-B9A9F34485DA}"/>
              </a:ext>
            </a:extLst>
          </p:cNvPr>
          <p:cNvSpPr/>
          <p:nvPr/>
        </p:nvSpPr>
        <p:spPr>
          <a:xfrm>
            <a:off x="1169988" y="1808163"/>
            <a:ext cx="3205162" cy="53975"/>
          </a:xfrm>
          <a:custGeom>
            <a:avLst/>
            <a:gdLst>
              <a:gd name="connsiteX0" fmla="*/ 0 w 4274353"/>
              <a:gd name="connsiteY0" fmla="*/ 0 h 6085"/>
              <a:gd name="connsiteX1" fmla="*/ 4274354 w 4274353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74353" h="6085">
                <a:moveTo>
                  <a:pt x="0" y="0"/>
                </a:moveTo>
                <a:lnTo>
                  <a:pt x="4274354" y="0"/>
                </a:lnTo>
              </a:path>
            </a:pathLst>
          </a:custGeom>
          <a:ln w="12161" cap="rnd">
            <a:solidFill>
              <a:srgbClr val="E3A06B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47" name="شكل حر: شكل 28">
            <a:extLst>
              <a:ext uri="{FF2B5EF4-FFF2-40B4-BE49-F238E27FC236}">
                <a16:creationId xmlns:a16="http://schemas.microsoft.com/office/drawing/2014/main" id="{865630DF-A5DE-DA4B-AC80-6E6A66E2287F}"/>
              </a:ext>
            </a:extLst>
          </p:cNvPr>
          <p:cNvSpPr/>
          <p:nvPr/>
        </p:nvSpPr>
        <p:spPr>
          <a:xfrm>
            <a:off x="1169988" y="2132013"/>
            <a:ext cx="3192462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48" name="شكل حر: شكل 29">
            <a:extLst>
              <a:ext uri="{FF2B5EF4-FFF2-40B4-BE49-F238E27FC236}">
                <a16:creationId xmlns:a16="http://schemas.microsoft.com/office/drawing/2014/main" id="{B5225939-371A-794E-BE84-106C06B26C68}"/>
              </a:ext>
            </a:extLst>
          </p:cNvPr>
          <p:cNvSpPr/>
          <p:nvPr/>
        </p:nvSpPr>
        <p:spPr>
          <a:xfrm>
            <a:off x="1169988" y="2351088"/>
            <a:ext cx="3192462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49" name="شكل حر: شكل 30">
            <a:extLst>
              <a:ext uri="{FF2B5EF4-FFF2-40B4-BE49-F238E27FC236}">
                <a16:creationId xmlns:a16="http://schemas.microsoft.com/office/drawing/2014/main" id="{F23696D0-BD74-3A4F-9F62-C9B94C35B9E0}"/>
              </a:ext>
            </a:extLst>
          </p:cNvPr>
          <p:cNvSpPr/>
          <p:nvPr/>
        </p:nvSpPr>
        <p:spPr>
          <a:xfrm>
            <a:off x="1169988" y="2571750"/>
            <a:ext cx="3192462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50" name="شكل حر: شكل 31">
            <a:extLst>
              <a:ext uri="{FF2B5EF4-FFF2-40B4-BE49-F238E27FC236}">
                <a16:creationId xmlns:a16="http://schemas.microsoft.com/office/drawing/2014/main" id="{67CB5C3E-28FB-5248-9959-22782AED9767}"/>
              </a:ext>
            </a:extLst>
          </p:cNvPr>
          <p:cNvSpPr/>
          <p:nvPr/>
        </p:nvSpPr>
        <p:spPr>
          <a:xfrm>
            <a:off x="1169988" y="2801938"/>
            <a:ext cx="3192462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51" name="شكل حر: شكل 32">
            <a:extLst>
              <a:ext uri="{FF2B5EF4-FFF2-40B4-BE49-F238E27FC236}">
                <a16:creationId xmlns:a16="http://schemas.microsoft.com/office/drawing/2014/main" id="{6A585C03-FBBF-E148-9687-08A9F0B50444}"/>
              </a:ext>
            </a:extLst>
          </p:cNvPr>
          <p:cNvSpPr/>
          <p:nvPr/>
        </p:nvSpPr>
        <p:spPr>
          <a:xfrm>
            <a:off x="1169988" y="3021013"/>
            <a:ext cx="3192462" cy="55562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52" name="شكل حر: شكل 33">
            <a:extLst>
              <a:ext uri="{FF2B5EF4-FFF2-40B4-BE49-F238E27FC236}">
                <a16:creationId xmlns:a16="http://schemas.microsoft.com/office/drawing/2014/main" id="{355E35CB-D1FE-A94B-B19F-5BA7EEE15445}"/>
              </a:ext>
            </a:extLst>
          </p:cNvPr>
          <p:cNvSpPr/>
          <p:nvPr/>
        </p:nvSpPr>
        <p:spPr>
          <a:xfrm>
            <a:off x="1169988" y="3241675"/>
            <a:ext cx="3192462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53" name="شكل حر: شكل 34">
            <a:extLst>
              <a:ext uri="{FF2B5EF4-FFF2-40B4-BE49-F238E27FC236}">
                <a16:creationId xmlns:a16="http://schemas.microsoft.com/office/drawing/2014/main" id="{AF68B47B-5649-574D-87CE-27018D734487}"/>
              </a:ext>
            </a:extLst>
          </p:cNvPr>
          <p:cNvSpPr/>
          <p:nvPr/>
        </p:nvSpPr>
        <p:spPr>
          <a:xfrm>
            <a:off x="1169988" y="3460750"/>
            <a:ext cx="3192462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54" name="شكل حر: شكل 35">
            <a:extLst>
              <a:ext uri="{FF2B5EF4-FFF2-40B4-BE49-F238E27FC236}">
                <a16:creationId xmlns:a16="http://schemas.microsoft.com/office/drawing/2014/main" id="{8D77A581-C2F7-4C48-B0A1-139B34C06041}"/>
              </a:ext>
            </a:extLst>
          </p:cNvPr>
          <p:cNvSpPr/>
          <p:nvPr/>
        </p:nvSpPr>
        <p:spPr>
          <a:xfrm>
            <a:off x="1169988" y="3690938"/>
            <a:ext cx="3192462" cy="55562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55" name="شكل حر: شكل 36">
            <a:extLst>
              <a:ext uri="{FF2B5EF4-FFF2-40B4-BE49-F238E27FC236}">
                <a16:creationId xmlns:a16="http://schemas.microsoft.com/office/drawing/2014/main" id="{B8427EB5-C045-AF47-8006-393A24676900}"/>
              </a:ext>
            </a:extLst>
          </p:cNvPr>
          <p:cNvSpPr/>
          <p:nvPr/>
        </p:nvSpPr>
        <p:spPr>
          <a:xfrm>
            <a:off x="1169988" y="3911600"/>
            <a:ext cx="3192462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56" name="شكل حر: شكل 37">
            <a:extLst>
              <a:ext uri="{FF2B5EF4-FFF2-40B4-BE49-F238E27FC236}">
                <a16:creationId xmlns:a16="http://schemas.microsoft.com/office/drawing/2014/main" id="{CE691EA5-4CCF-BE4C-8EF2-2CE50CAA1A48}"/>
              </a:ext>
            </a:extLst>
          </p:cNvPr>
          <p:cNvSpPr/>
          <p:nvPr/>
        </p:nvSpPr>
        <p:spPr>
          <a:xfrm>
            <a:off x="1169988" y="4130675"/>
            <a:ext cx="3192462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57" name="شكل حر: شكل 38">
            <a:extLst>
              <a:ext uri="{FF2B5EF4-FFF2-40B4-BE49-F238E27FC236}">
                <a16:creationId xmlns:a16="http://schemas.microsoft.com/office/drawing/2014/main" id="{98674B53-1A94-0D40-B24F-9EA96D98D465}"/>
              </a:ext>
            </a:extLst>
          </p:cNvPr>
          <p:cNvSpPr/>
          <p:nvPr/>
        </p:nvSpPr>
        <p:spPr>
          <a:xfrm>
            <a:off x="1169988" y="4351338"/>
            <a:ext cx="3192462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58" name="شكل حر: شكل 39">
            <a:extLst>
              <a:ext uri="{FF2B5EF4-FFF2-40B4-BE49-F238E27FC236}">
                <a16:creationId xmlns:a16="http://schemas.microsoft.com/office/drawing/2014/main" id="{5D8EB349-EFEC-4C46-8CF9-E58206BAF784}"/>
              </a:ext>
            </a:extLst>
          </p:cNvPr>
          <p:cNvSpPr/>
          <p:nvPr/>
        </p:nvSpPr>
        <p:spPr>
          <a:xfrm>
            <a:off x="1169988" y="4581525"/>
            <a:ext cx="3192462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59" name="شكل حر: شكل 40">
            <a:extLst>
              <a:ext uri="{FF2B5EF4-FFF2-40B4-BE49-F238E27FC236}">
                <a16:creationId xmlns:a16="http://schemas.microsoft.com/office/drawing/2014/main" id="{EB9A173E-4D5B-6F41-A1BD-EE30580E5B7D}"/>
              </a:ext>
            </a:extLst>
          </p:cNvPr>
          <p:cNvSpPr/>
          <p:nvPr/>
        </p:nvSpPr>
        <p:spPr>
          <a:xfrm>
            <a:off x="1169988" y="4800600"/>
            <a:ext cx="3192462" cy="55563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60" name="شكل حر: شكل 41">
            <a:extLst>
              <a:ext uri="{FF2B5EF4-FFF2-40B4-BE49-F238E27FC236}">
                <a16:creationId xmlns:a16="http://schemas.microsoft.com/office/drawing/2014/main" id="{A5D993C7-237E-D142-985C-386CB0E8019E}"/>
              </a:ext>
            </a:extLst>
          </p:cNvPr>
          <p:cNvSpPr/>
          <p:nvPr/>
        </p:nvSpPr>
        <p:spPr>
          <a:xfrm>
            <a:off x="1169988" y="5068888"/>
            <a:ext cx="3205162" cy="55562"/>
          </a:xfrm>
          <a:custGeom>
            <a:avLst/>
            <a:gdLst>
              <a:gd name="connsiteX0" fmla="*/ 0 w 4274353"/>
              <a:gd name="connsiteY0" fmla="*/ 0 h 6085"/>
              <a:gd name="connsiteX1" fmla="*/ 4274354 w 4274353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74353" h="6085">
                <a:moveTo>
                  <a:pt x="0" y="0"/>
                </a:moveTo>
                <a:lnTo>
                  <a:pt x="4274354" y="0"/>
                </a:lnTo>
              </a:path>
            </a:pathLst>
          </a:custGeom>
          <a:ln w="12161" cap="rnd">
            <a:solidFill>
              <a:srgbClr val="E3A06B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61" name="شكل حر: شكل 54">
            <a:extLst>
              <a:ext uri="{FF2B5EF4-FFF2-40B4-BE49-F238E27FC236}">
                <a16:creationId xmlns:a16="http://schemas.microsoft.com/office/drawing/2014/main" id="{8B04EB25-DAF3-6243-A8CC-CCBF102EDDD3}"/>
              </a:ext>
            </a:extLst>
          </p:cNvPr>
          <p:cNvSpPr/>
          <p:nvPr/>
        </p:nvSpPr>
        <p:spPr>
          <a:xfrm>
            <a:off x="4848225" y="1808163"/>
            <a:ext cx="3206750" cy="53975"/>
          </a:xfrm>
          <a:custGeom>
            <a:avLst/>
            <a:gdLst>
              <a:gd name="connsiteX0" fmla="*/ 0 w 4274353"/>
              <a:gd name="connsiteY0" fmla="*/ 0 h 6085"/>
              <a:gd name="connsiteX1" fmla="*/ 4274354 w 4274353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74353" h="6085">
                <a:moveTo>
                  <a:pt x="0" y="0"/>
                </a:moveTo>
                <a:lnTo>
                  <a:pt x="4274354" y="0"/>
                </a:lnTo>
              </a:path>
            </a:pathLst>
          </a:custGeom>
          <a:ln w="12161" cap="rnd">
            <a:solidFill>
              <a:srgbClr val="E3A06B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80" name="شكل حر: شكل 55">
            <a:extLst>
              <a:ext uri="{FF2B5EF4-FFF2-40B4-BE49-F238E27FC236}">
                <a16:creationId xmlns:a16="http://schemas.microsoft.com/office/drawing/2014/main" id="{5CE217F4-2CB0-FB41-BD6D-7AF1AF7084C8}"/>
              </a:ext>
            </a:extLst>
          </p:cNvPr>
          <p:cNvSpPr/>
          <p:nvPr/>
        </p:nvSpPr>
        <p:spPr>
          <a:xfrm>
            <a:off x="4848225" y="5068888"/>
            <a:ext cx="3206750" cy="55562"/>
          </a:xfrm>
          <a:custGeom>
            <a:avLst/>
            <a:gdLst>
              <a:gd name="connsiteX0" fmla="*/ 0 w 4274353"/>
              <a:gd name="connsiteY0" fmla="*/ 0 h 6085"/>
              <a:gd name="connsiteX1" fmla="*/ 4274354 w 4274353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74353" h="6085">
                <a:moveTo>
                  <a:pt x="0" y="0"/>
                </a:moveTo>
                <a:lnTo>
                  <a:pt x="4274354" y="0"/>
                </a:lnTo>
              </a:path>
            </a:pathLst>
          </a:custGeom>
          <a:ln w="12161" cap="rnd">
            <a:solidFill>
              <a:srgbClr val="E3A06B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81" name="شكل حر: شكل 56">
            <a:extLst>
              <a:ext uri="{FF2B5EF4-FFF2-40B4-BE49-F238E27FC236}">
                <a16:creationId xmlns:a16="http://schemas.microsoft.com/office/drawing/2014/main" id="{03302B7E-EBDA-F549-B8D0-04D8946B15E7}"/>
              </a:ext>
            </a:extLst>
          </p:cNvPr>
          <p:cNvSpPr/>
          <p:nvPr/>
        </p:nvSpPr>
        <p:spPr>
          <a:xfrm>
            <a:off x="4848225" y="2132013"/>
            <a:ext cx="3194050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82" name="شكل حر: شكل 57">
            <a:extLst>
              <a:ext uri="{FF2B5EF4-FFF2-40B4-BE49-F238E27FC236}">
                <a16:creationId xmlns:a16="http://schemas.microsoft.com/office/drawing/2014/main" id="{B4B0BB94-9038-CB4F-AD96-207CA17BDAEE}"/>
              </a:ext>
            </a:extLst>
          </p:cNvPr>
          <p:cNvSpPr/>
          <p:nvPr/>
        </p:nvSpPr>
        <p:spPr>
          <a:xfrm>
            <a:off x="4848225" y="2351088"/>
            <a:ext cx="3194050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83" name="شكل حر: شكل 58">
            <a:extLst>
              <a:ext uri="{FF2B5EF4-FFF2-40B4-BE49-F238E27FC236}">
                <a16:creationId xmlns:a16="http://schemas.microsoft.com/office/drawing/2014/main" id="{15B009BB-EA47-6649-83ED-18272E901575}"/>
              </a:ext>
            </a:extLst>
          </p:cNvPr>
          <p:cNvSpPr/>
          <p:nvPr/>
        </p:nvSpPr>
        <p:spPr>
          <a:xfrm>
            <a:off x="4848225" y="2571750"/>
            <a:ext cx="3194050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84" name="شكل حر: شكل 59">
            <a:extLst>
              <a:ext uri="{FF2B5EF4-FFF2-40B4-BE49-F238E27FC236}">
                <a16:creationId xmlns:a16="http://schemas.microsoft.com/office/drawing/2014/main" id="{C0EFFF92-56E2-A340-ABF3-B292F2CE0B6E}"/>
              </a:ext>
            </a:extLst>
          </p:cNvPr>
          <p:cNvSpPr/>
          <p:nvPr/>
        </p:nvSpPr>
        <p:spPr>
          <a:xfrm>
            <a:off x="4848225" y="2801938"/>
            <a:ext cx="3194050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85" name="شكل حر: شكل 60">
            <a:extLst>
              <a:ext uri="{FF2B5EF4-FFF2-40B4-BE49-F238E27FC236}">
                <a16:creationId xmlns:a16="http://schemas.microsoft.com/office/drawing/2014/main" id="{A0117875-5828-AD45-9F44-69E0760818F6}"/>
              </a:ext>
            </a:extLst>
          </p:cNvPr>
          <p:cNvSpPr/>
          <p:nvPr/>
        </p:nvSpPr>
        <p:spPr>
          <a:xfrm>
            <a:off x="4848225" y="3021013"/>
            <a:ext cx="3194050" cy="55562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86" name="شكل حر: شكل 61">
            <a:extLst>
              <a:ext uri="{FF2B5EF4-FFF2-40B4-BE49-F238E27FC236}">
                <a16:creationId xmlns:a16="http://schemas.microsoft.com/office/drawing/2014/main" id="{DDA32D78-8970-D447-9276-BDBBE096453E}"/>
              </a:ext>
            </a:extLst>
          </p:cNvPr>
          <p:cNvSpPr/>
          <p:nvPr/>
        </p:nvSpPr>
        <p:spPr>
          <a:xfrm>
            <a:off x="4848225" y="3241675"/>
            <a:ext cx="3194050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87" name="شكل حر: شكل 62">
            <a:extLst>
              <a:ext uri="{FF2B5EF4-FFF2-40B4-BE49-F238E27FC236}">
                <a16:creationId xmlns:a16="http://schemas.microsoft.com/office/drawing/2014/main" id="{5C052807-86BB-E348-B6DA-77EAE3FF985A}"/>
              </a:ext>
            </a:extLst>
          </p:cNvPr>
          <p:cNvSpPr/>
          <p:nvPr/>
        </p:nvSpPr>
        <p:spPr>
          <a:xfrm>
            <a:off x="4848225" y="3460750"/>
            <a:ext cx="3194050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88" name="شكل حر: شكل 63">
            <a:extLst>
              <a:ext uri="{FF2B5EF4-FFF2-40B4-BE49-F238E27FC236}">
                <a16:creationId xmlns:a16="http://schemas.microsoft.com/office/drawing/2014/main" id="{6840566F-40EF-9D4F-BC3A-7A2A04A813DA}"/>
              </a:ext>
            </a:extLst>
          </p:cNvPr>
          <p:cNvSpPr/>
          <p:nvPr/>
        </p:nvSpPr>
        <p:spPr>
          <a:xfrm>
            <a:off x="4848225" y="3690938"/>
            <a:ext cx="3194050" cy="55562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89" name="شكل حر: شكل 64">
            <a:extLst>
              <a:ext uri="{FF2B5EF4-FFF2-40B4-BE49-F238E27FC236}">
                <a16:creationId xmlns:a16="http://schemas.microsoft.com/office/drawing/2014/main" id="{3407F17C-9602-664C-A41C-68192E226002}"/>
              </a:ext>
            </a:extLst>
          </p:cNvPr>
          <p:cNvSpPr/>
          <p:nvPr/>
        </p:nvSpPr>
        <p:spPr>
          <a:xfrm>
            <a:off x="4848225" y="3911600"/>
            <a:ext cx="3194050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90" name="شكل حر: شكل 65">
            <a:extLst>
              <a:ext uri="{FF2B5EF4-FFF2-40B4-BE49-F238E27FC236}">
                <a16:creationId xmlns:a16="http://schemas.microsoft.com/office/drawing/2014/main" id="{8ECBDC46-E791-194D-A514-EC6F5A9C640F}"/>
              </a:ext>
            </a:extLst>
          </p:cNvPr>
          <p:cNvSpPr/>
          <p:nvPr/>
        </p:nvSpPr>
        <p:spPr>
          <a:xfrm>
            <a:off x="4848225" y="4130675"/>
            <a:ext cx="3194050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91" name="شكل حر: شكل 66">
            <a:extLst>
              <a:ext uri="{FF2B5EF4-FFF2-40B4-BE49-F238E27FC236}">
                <a16:creationId xmlns:a16="http://schemas.microsoft.com/office/drawing/2014/main" id="{07CC97E3-C397-3141-BC1D-311E319F682D}"/>
              </a:ext>
            </a:extLst>
          </p:cNvPr>
          <p:cNvSpPr/>
          <p:nvPr/>
        </p:nvSpPr>
        <p:spPr>
          <a:xfrm>
            <a:off x="4848225" y="4351338"/>
            <a:ext cx="3194050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92" name="شكل حر: شكل 67">
            <a:extLst>
              <a:ext uri="{FF2B5EF4-FFF2-40B4-BE49-F238E27FC236}">
                <a16:creationId xmlns:a16="http://schemas.microsoft.com/office/drawing/2014/main" id="{C1B56FFB-A3B7-E24E-A15F-34D71EB2CC89}"/>
              </a:ext>
            </a:extLst>
          </p:cNvPr>
          <p:cNvSpPr/>
          <p:nvPr/>
        </p:nvSpPr>
        <p:spPr>
          <a:xfrm>
            <a:off x="4848225" y="4581525"/>
            <a:ext cx="3194050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93" name="شكل حر: شكل 68">
            <a:extLst>
              <a:ext uri="{FF2B5EF4-FFF2-40B4-BE49-F238E27FC236}">
                <a16:creationId xmlns:a16="http://schemas.microsoft.com/office/drawing/2014/main" id="{3FBF892B-30CA-964C-8E62-1C2DB5ACE37F}"/>
              </a:ext>
            </a:extLst>
          </p:cNvPr>
          <p:cNvSpPr/>
          <p:nvPr/>
        </p:nvSpPr>
        <p:spPr>
          <a:xfrm>
            <a:off x="4848225" y="4800600"/>
            <a:ext cx="3194050" cy="55563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95" name="مربع نص 105">
            <a:extLst>
              <a:ext uri="{FF2B5EF4-FFF2-40B4-BE49-F238E27FC236}">
                <a16:creationId xmlns:a16="http://schemas.microsoft.com/office/drawing/2014/main" id="{469D12B8-4A3B-BE4C-B347-52F181DC00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56463" y="5137150"/>
            <a:ext cx="73501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0"/>
              </a:spcBef>
              <a:buFontTx/>
              <a:buNone/>
            </a:pPr>
            <a:r>
              <a:rPr lang="ar-EG" altLang="ar-SA" sz="1200">
                <a:solidFill>
                  <a:srgbClr val="E3A06B"/>
                </a:solidFill>
                <a:ea typeface="AdvertisingLight"/>
                <a:cs typeface="AdvertisingLight"/>
              </a:rPr>
              <a:t>1</a:t>
            </a:r>
          </a:p>
        </p:txBody>
      </p:sp>
      <p:sp>
        <p:nvSpPr>
          <p:cNvPr id="96" name="مربع نص 106">
            <a:extLst>
              <a:ext uri="{FF2B5EF4-FFF2-40B4-BE49-F238E27FC236}">
                <a16:creationId xmlns:a16="http://schemas.microsoft.com/office/drawing/2014/main" id="{61D1ACEF-C088-6748-8EF0-6BF7033F36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38538" y="5138738"/>
            <a:ext cx="73501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0"/>
              </a:spcBef>
              <a:buFontTx/>
              <a:buNone/>
            </a:pPr>
            <a:r>
              <a:rPr lang="ar-EG" altLang="ar-SA" sz="1200">
                <a:solidFill>
                  <a:srgbClr val="E3A06B"/>
                </a:solidFill>
                <a:ea typeface="AdvertisingLight"/>
                <a:cs typeface="AdvertisingLight"/>
              </a:rPr>
              <a:t>2</a:t>
            </a:r>
          </a:p>
        </p:txBody>
      </p:sp>
      <p:pic>
        <p:nvPicPr>
          <p:cNvPr id="97" name="صورة 96">
            <a:hlinkClick r:id="rId7" action="ppaction://hlinksldjump"/>
            <a:extLst>
              <a:ext uri="{FF2B5EF4-FFF2-40B4-BE49-F238E27FC236}">
                <a16:creationId xmlns:a16="http://schemas.microsoft.com/office/drawing/2014/main" id="{2F3074D4-8253-0046-9E96-BDB05F0548A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6102" y="824174"/>
            <a:ext cx="405748" cy="579723"/>
          </a:xfrm>
          <a:prstGeom prst="rect">
            <a:avLst/>
          </a:prstGeom>
          <a:effectLst>
            <a:glow rad="152400">
              <a:schemeClr val="accent1">
                <a:alpha val="0"/>
              </a:schemeClr>
            </a:glow>
            <a:softEdge rad="0"/>
          </a:effectLst>
        </p:spPr>
      </p:pic>
      <p:grpSp>
        <p:nvGrpSpPr>
          <p:cNvPr id="62" name="مجموعة 61"/>
          <p:cNvGrpSpPr/>
          <p:nvPr/>
        </p:nvGrpSpPr>
        <p:grpSpPr>
          <a:xfrm>
            <a:off x="642910" y="300894"/>
            <a:ext cx="7944784" cy="928694"/>
            <a:chOff x="642910" y="300894"/>
            <a:chExt cx="7944784" cy="928694"/>
          </a:xfrm>
        </p:grpSpPr>
        <p:sp>
          <p:nvSpPr>
            <p:cNvPr id="23" name="مستطيل ذو زوايا قطرية مستديرة 22"/>
            <p:cNvSpPr/>
            <p:nvPr/>
          </p:nvSpPr>
          <p:spPr>
            <a:xfrm>
              <a:off x="7158934" y="300894"/>
              <a:ext cx="1428760" cy="928694"/>
            </a:xfrm>
            <a:prstGeom prst="round2DiagRect">
              <a:avLst>
                <a:gd name="adj1" fmla="val 32667"/>
                <a:gd name="adj2" fmla="val 0"/>
              </a:avLst>
            </a:prstGeom>
            <a:solidFill>
              <a:schemeClr val="accent4">
                <a:lumMod val="20000"/>
                <a:lumOff val="80000"/>
              </a:schemeClr>
            </a:solidFill>
            <a:scene3d>
              <a:camera prst="orthographicFront"/>
              <a:lightRig rig="threePt" dir="t"/>
            </a:scene3d>
            <a:sp3d>
              <a:bevelT prst="slop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grpSp>
          <p:nvGrpSpPr>
            <p:cNvPr id="27" name="مجموعة 26"/>
            <p:cNvGrpSpPr/>
            <p:nvPr/>
          </p:nvGrpSpPr>
          <p:grpSpPr>
            <a:xfrm>
              <a:off x="642910" y="300894"/>
              <a:ext cx="7901482" cy="928694"/>
              <a:chOff x="642910" y="300894"/>
              <a:chExt cx="7901482" cy="928694"/>
            </a:xfrm>
          </p:grpSpPr>
          <p:sp>
            <p:nvSpPr>
              <p:cNvPr id="22" name="مستطيل ذو زوايا قطرية مستديرة 21"/>
              <p:cNvSpPr/>
              <p:nvPr/>
            </p:nvSpPr>
            <p:spPr>
              <a:xfrm>
                <a:off x="642910" y="300894"/>
                <a:ext cx="6500858" cy="928694"/>
              </a:xfrm>
              <a:prstGeom prst="round2DiagRect">
                <a:avLst>
                  <a:gd name="adj1" fmla="val 32667"/>
                  <a:gd name="adj2" fmla="val 0"/>
                </a:avLst>
              </a:prstGeom>
              <a:solidFill>
                <a:schemeClr val="accent4">
                  <a:lumMod val="20000"/>
                  <a:lumOff val="80000"/>
                </a:schemeClr>
              </a:solidFill>
              <a:scene3d>
                <a:camera prst="orthographicFront"/>
                <a:lightRig rig="threePt" dir="t"/>
              </a:scene3d>
              <a:sp3d>
                <a:bevelT prst="slop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SA"/>
              </a:p>
            </p:txBody>
          </p:sp>
          <p:sp>
            <p:nvSpPr>
              <p:cNvPr id="25" name="مربع نص 24"/>
              <p:cNvSpPr txBox="1"/>
              <p:nvPr/>
            </p:nvSpPr>
            <p:spPr>
              <a:xfrm>
                <a:off x="1714480" y="500042"/>
                <a:ext cx="5357850" cy="461665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wrap="square" rtlCol="1">
                <a:spAutoFit/>
              </a:bodyPr>
              <a:lstStyle/>
              <a:p>
                <a:r>
                  <a:rPr lang="ar-SA" sz="2400" b="1" dirty="0"/>
                  <a:t>هل  ن  ــ  ٤  =  ــ  ( ٤  ــ  ن  )  ؟</a:t>
                </a:r>
                <a:endParaRPr lang="ar-SA" sz="2400" b="1" baseline="30000" dirty="0"/>
              </a:p>
            </p:txBody>
          </p:sp>
          <p:sp>
            <p:nvSpPr>
              <p:cNvPr id="26" name="مربع نص 25"/>
              <p:cNvSpPr txBox="1"/>
              <p:nvPr/>
            </p:nvSpPr>
            <p:spPr>
              <a:xfrm>
                <a:off x="7187070" y="442672"/>
                <a:ext cx="1357322" cy="584775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  <a:effectLst>
                <a:outerShdw blurRad="127000" dist="38100" dir="2700000" algn="ctr">
                  <a:srgbClr val="000000">
                    <a:alpha val="45000"/>
                  </a:srgbClr>
                </a:outerShdw>
              </a:effectLst>
              <a:scene3d>
                <a:camera prst="perspectiveFront" fov="2700000">
                  <a:rot lat="20376000" lon="1938000" rev="20112001"/>
                </a:camera>
                <a:lightRig rig="soft" dir="t">
                  <a:rot lat="0" lon="0" rev="0"/>
                </a:lightRig>
              </a:scene3d>
              <a:sp3d prstMaterial="translucentPowder">
                <a:bevelT w="203200" h="50800" prst="softRound"/>
              </a:sp3d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wrap="square" rtlCol="1">
                <a:spAutoFit/>
              </a:bodyPr>
              <a:lstStyle/>
              <a:p>
                <a:pPr algn="ctr"/>
                <a:r>
                  <a:rPr lang="ar-SA" sz="3200" b="1" dirty="0">
                    <a:solidFill>
                      <a:schemeClr val="accent4">
                        <a:lumMod val="50000"/>
                      </a:schemeClr>
                    </a:solidFill>
                  </a:rPr>
                  <a:t>تمهيد</a:t>
                </a:r>
                <a:endParaRPr lang="ar-SA" sz="3200" b="1" baseline="30000" dirty="0"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</p:grpSp>
      </p:grpSp>
      <p:sp>
        <p:nvSpPr>
          <p:cNvPr id="74" name="مستطيل مستدير الزوايا 73"/>
          <p:cNvSpPr/>
          <p:nvPr/>
        </p:nvSpPr>
        <p:spPr>
          <a:xfrm>
            <a:off x="4714876" y="1543476"/>
            <a:ext cx="4286280" cy="3714776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63" name="مربع نص 62"/>
          <p:cNvSpPr txBox="1"/>
          <p:nvPr/>
        </p:nvSpPr>
        <p:spPr>
          <a:xfrm>
            <a:off x="6643702" y="1714488"/>
            <a:ext cx="1857388" cy="4616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ar-SA" sz="2400" b="1" dirty="0"/>
              <a:t>ــ  ( ٤  ــ  ن  )</a:t>
            </a:r>
            <a:endParaRPr lang="ar-SA" sz="2400" b="1" baseline="30000" dirty="0"/>
          </a:p>
        </p:txBody>
      </p:sp>
      <p:sp>
        <p:nvSpPr>
          <p:cNvPr id="64" name="مربع نص 63"/>
          <p:cNvSpPr txBox="1"/>
          <p:nvPr/>
        </p:nvSpPr>
        <p:spPr>
          <a:xfrm>
            <a:off x="8072462" y="2571744"/>
            <a:ext cx="428628" cy="4616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ar-SA" sz="2400" b="1" dirty="0"/>
              <a:t>=</a:t>
            </a:r>
            <a:endParaRPr lang="ar-SA" sz="2400" b="1" baseline="30000" dirty="0"/>
          </a:p>
        </p:txBody>
      </p:sp>
      <p:sp>
        <p:nvSpPr>
          <p:cNvPr id="65" name="مربع نص 64"/>
          <p:cNvSpPr txBox="1"/>
          <p:nvPr/>
        </p:nvSpPr>
        <p:spPr>
          <a:xfrm>
            <a:off x="6786578" y="2571744"/>
            <a:ext cx="1428760" cy="4616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ar-SA" sz="2400" b="1" dirty="0"/>
              <a:t>ــ  ٤  +  ن</a:t>
            </a:r>
            <a:endParaRPr lang="ar-SA" sz="2400" b="1" baseline="30000" dirty="0"/>
          </a:p>
        </p:txBody>
      </p:sp>
      <p:sp>
        <p:nvSpPr>
          <p:cNvPr id="66" name="مربع نص 65"/>
          <p:cNvSpPr txBox="1"/>
          <p:nvPr/>
        </p:nvSpPr>
        <p:spPr>
          <a:xfrm>
            <a:off x="8072462" y="3357562"/>
            <a:ext cx="428628" cy="4616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ar-SA" sz="2400" b="1" dirty="0"/>
              <a:t>=</a:t>
            </a:r>
            <a:endParaRPr lang="ar-SA" sz="2400" b="1" baseline="30000" dirty="0"/>
          </a:p>
        </p:txBody>
      </p:sp>
      <p:sp>
        <p:nvSpPr>
          <p:cNvPr id="67" name="مربع نص 66"/>
          <p:cNvSpPr txBox="1"/>
          <p:nvPr/>
        </p:nvSpPr>
        <p:spPr>
          <a:xfrm>
            <a:off x="6786578" y="3357562"/>
            <a:ext cx="1428760" cy="4616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ar-SA" sz="2400" b="1" dirty="0"/>
              <a:t>ن  ــ  ٤</a:t>
            </a:r>
            <a:endParaRPr lang="ar-SA" sz="2400" b="1" baseline="30000" dirty="0"/>
          </a:p>
        </p:txBody>
      </p:sp>
      <p:sp>
        <p:nvSpPr>
          <p:cNvPr id="68" name="مربع نص 67"/>
          <p:cNvSpPr txBox="1"/>
          <p:nvPr/>
        </p:nvSpPr>
        <p:spPr>
          <a:xfrm>
            <a:off x="4572000" y="4357694"/>
            <a:ext cx="4286280" cy="4616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ar-SA" sz="2400" b="1" dirty="0"/>
              <a:t>أي أن :  ن  ــ  ٤  =  ــ ( ٤  ــ  ن  )</a:t>
            </a:r>
            <a:endParaRPr lang="ar-SA" sz="2400" b="1" baseline="30000" dirty="0"/>
          </a:p>
        </p:txBody>
      </p:sp>
      <p:sp>
        <p:nvSpPr>
          <p:cNvPr id="75" name="مستطيل مستدير الزوايا 74"/>
          <p:cNvSpPr/>
          <p:nvPr/>
        </p:nvSpPr>
        <p:spPr>
          <a:xfrm>
            <a:off x="598488" y="1557544"/>
            <a:ext cx="3902074" cy="3714776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69" name="مربع نص 68"/>
          <p:cNvSpPr txBox="1"/>
          <p:nvPr/>
        </p:nvSpPr>
        <p:spPr>
          <a:xfrm>
            <a:off x="428596" y="1857364"/>
            <a:ext cx="3857652" cy="4616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ar-SA" sz="2400" b="1" dirty="0"/>
              <a:t>لكي تتحقق من ذلك : ضع   </a:t>
            </a:r>
            <a:r>
              <a:rPr lang="ar-SA" sz="2400" b="1" dirty="0">
                <a:solidFill>
                  <a:schemeClr val="accent4">
                    <a:lumMod val="75000"/>
                  </a:schemeClr>
                </a:solidFill>
              </a:rPr>
              <a:t>ن  =  ٦</a:t>
            </a:r>
            <a:endParaRPr lang="ar-SA" sz="2400" b="1" baseline="300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70" name="مربع نص 69"/>
          <p:cNvSpPr txBox="1"/>
          <p:nvPr/>
        </p:nvSpPr>
        <p:spPr>
          <a:xfrm>
            <a:off x="1000100" y="2643182"/>
            <a:ext cx="3286148" cy="4616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ar-SA" sz="2400" b="1" dirty="0"/>
              <a:t>ن  ــ  ٤  =  ــ ( ٤  ــ  ن  )</a:t>
            </a:r>
            <a:endParaRPr lang="ar-SA" sz="2400" b="1" baseline="30000" dirty="0"/>
          </a:p>
        </p:txBody>
      </p:sp>
      <p:sp>
        <p:nvSpPr>
          <p:cNvPr id="71" name="مربع نص 70"/>
          <p:cNvSpPr txBox="1"/>
          <p:nvPr/>
        </p:nvSpPr>
        <p:spPr>
          <a:xfrm>
            <a:off x="1000100" y="3324525"/>
            <a:ext cx="3286148" cy="4616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ar-SA" sz="2400" b="1" dirty="0">
                <a:solidFill>
                  <a:schemeClr val="accent4">
                    <a:lumMod val="75000"/>
                  </a:schemeClr>
                </a:solidFill>
              </a:rPr>
              <a:t>٦</a:t>
            </a:r>
            <a:r>
              <a:rPr lang="ar-SA" sz="2400" b="1" dirty="0"/>
              <a:t>  ــ  ٤  =  ــ ( ٤  ــ  </a:t>
            </a:r>
            <a:r>
              <a:rPr lang="ar-SA" sz="2400" b="1" dirty="0">
                <a:solidFill>
                  <a:schemeClr val="accent4">
                    <a:lumMod val="75000"/>
                  </a:schemeClr>
                </a:solidFill>
              </a:rPr>
              <a:t>٦</a:t>
            </a:r>
            <a:r>
              <a:rPr lang="ar-SA" sz="2400" b="1" dirty="0"/>
              <a:t>  )</a:t>
            </a:r>
            <a:endParaRPr lang="ar-SA" sz="2400" b="1" baseline="30000" dirty="0"/>
          </a:p>
        </p:txBody>
      </p:sp>
      <p:sp>
        <p:nvSpPr>
          <p:cNvPr id="72" name="مربع نص 71"/>
          <p:cNvSpPr txBox="1"/>
          <p:nvPr/>
        </p:nvSpPr>
        <p:spPr>
          <a:xfrm>
            <a:off x="1299920" y="3929066"/>
            <a:ext cx="2643206" cy="4616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ar-SA" sz="2400" b="1" dirty="0">
                <a:solidFill>
                  <a:schemeClr val="accent4">
                    <a:lumMod val="75000"/>
                  </a:schemeClr>
                </a:solidFill>
              </a:rPr>
              <a:t>٢     </a:t>
            </a:r>
            <a:r>
              <a:rPr lang="ar-SA" sz="2400" b="1" dirty="0"/>
              <a:t>=  ــ (  ــ  </a:t>
            </a:r>
            <a:r>
              <a:rPr lang="ar-SA" sz="2400" b="1" dirty="0">
                <a:solidFill>
                  <a:schemeClr val="accent4">
                    <a:lumMod val="75000"/>
                  </a:schemeClr>
                </a:solidFill>
              </a:rPr>
              <a:t>٢</a:t>
            </a:r>
            <a:r>
              <a:rPr lang="ar-SA" sz="2400" b="1" dirty="0"/>
              <a:t>  )</a:t>
            </a:r>
            <a:endParaRPr lang="ar-SA" sz="2400" b="1" baseline="30000" dirty="0"/>
          </a:p>
        </p:txBody>
      </p:sp>
      <p:sp>
        <p:nvSpPr>
          <p:cNvPr id="73" name="مربع نص 72"/>
          <p:cNvSpPr txBox="1"/>
          <p:nvPr/>
        </p:nvSpPr>
        <p:spPr>
          <a:xfrm>
            <a:off x="2071670" y="4467533"/>
            <a:ext cx="1871456" cy="4616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ar-SA" sz="2400" b="1" dirty="0">
                <a:solidFill>
                  <a:schemeClr val="accent4">
                    <a:lumMod val="75000"/>
                  </a:schemeClr>
                </a:solidFill>
              </a:rPr>
              <a:t>٢     </a:t>
            </a:r>
            <a:r>
              <a:rPr lang="ar-SA" sz="2400" b="1" dirty="0"/>
              <a:t>=     ٢ </a:t>
            </a:r>
            <a:endParaRPr lang="ar-SA" sz="2400" b="1" baseline="30000" dirty="0"/>
          </a:p>
        </p:txBody>
      </p:sp>
      <p:sp>
        <p:nvSpPr>
          <p:cNvPr id="76" name="مستطيل مستدير الزوايا 75"/>
          <p:cNvSpPr/>
          <p:nvPr/>
        </p:nvSpPr>
        <p:spPr>
          <a:xfrm>
            <a:off x="357158" y="5131640"/>
            <a:ext cx="8643998" cy="1214446"/>
          </a:xfrm>
          <a:prstGeom prst="roundRect">
            <a:avLst/>
          </a:prstGeom>
          <a:noFill/>
          <a:ln w="57150" cap="rnd">
            <a:solidFill>
              <a:schemeClr val="tx1"/>
            </a:solidFill>
            <a:miter lim="800000"/>
          </a:ln>
          <a:effectLst/>
          <a:scene3d>
            <a:camera prst="perspectiveRelaxed"/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357554" y="5554187"/>
            <a:ext cx="5438786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2714611" y="5597489"/>
            <a:ext cx="555173" cy="3429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1785918" y="5583421"/>
            <a:ext cx="774538" cy="357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500034" y="5511982"/>
            <a:ext cx="1198691" cy="4887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7" name="مربع نص 76"/>
          <p:cNvSpPr txBox="1"/>
          <p:nvPr/>
        </p:nvSpPr>
        <p:spPr>
          <a:xfrm>
            <a:off x="1357290" y="4458366"/>
            <a:ext cx="642942" cy="4616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ar-SA" sz="2400" b="1" dirty="0">
                <a:latin typeface="Arial Unicode MS"/>
                <a:ea typeface="Arial Unicode MS"/>
                <a:cs typeface="Arial Unicode MS"/>
              </a:rPr>
              <a:t>✔</a:t>
            </a:r>
            <a:endParaRPr lang="ar-SA" sz="2400" b="1" baseline="30000" dirty="0"/>
          </a:p>
        </p:txBody>
      </p:sp>
      <p:sp>
        <p:nvSpPr>
          <p:cNvPr id="78" name="خماسي 77"/>
          <p:cNvSpPr/>
          <p:nvPr/>
        </p:nvSpPr>
        <p:spPr>
          <a:xfrm>
            <a:off x="4929190" y="2571744"/>
            <a:ext cx="1785950" cy="571504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فك القوس</a:t>
            </a:r>
          </a:p>
        </p:txBody>
      </p:sp>
      <p:sp>
        <p:nvSpPr>
          <p:cNvPr id="79" name="خماسي 78"/>
          <p:cNvSpPr/>
          <p:nvPr/>
        </p:nvSpPr>
        <p:spPr>
          <a:xfrm>
            <a:off x="4929190" y="3300192"/>
            <a:ext cx="1785950" cy="571504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الإبدال في الجمع</a:t>
            </a:r>
          </a:p>
        </p:txBody>
      </p:sp>
      <p:pic>
        <p:nvPicPr>
          <p:cNvPr id="98" name="صورة 97">
            <a:extLst>
              <a:ext uri="{FF2B5EF4-FFF2-40B4-BE49-F238E27FC236}">
                <a16:creationId xmlns:a16="http://schemas.microsoft.com/office/drawing/2014/main" id="{CB0B0A5E-F3A3-774B-8184-BC18562DADF5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alphaModFix amt="50000"/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artisticGlowEdges/>
                    </a14:imgEffect>
                  </a14:imgLayer>
                </a14:imgProps>
              </a:ext>
            </a:extLst>
          </a:blip>
          <a:srcRect b="25551"/>
          <a:stretch/>
        </p:blipFill>
        <p:spPr>
          <a:xfrm>
            <a:off x="7671173" y="5894461"/>
            <a:ext cx="1433033" cy="1016116"/>
          </a:xfrm>
          <a:prstGeom prst="rect">
            <a:avLst/>
          </a:prstGeom>
          <a:ln>
            <a:noFill/>
          </a:ln>
        </p:spPr>
      </p:pic>
      <p:sp>
        <p:nvSpPr>
          <p:cNvPr id="2" name="عنصر نائب لرقم الشريحة 1">
            <a:extLst>
              <a:ext uri="{FF2B5EF4-FFF2-40B4-BE49-F238E27FC236}">
                <a16:creationId xmlns:a16="http://schemas.microsoft.com/office/drawing/2014/main" id="{A8294B37-DE30-6465-F262-67E06398BE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327C1-2275-4E9A-BB1F-123345649A01}" type="slidenum">
              <a:rPr lang="ar-SA" smtClean="0"/>
              <a:pPr/>
              <a:t>324</a:t>
            </a:fld>
            <a:endParaRPr lang="ar-SA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4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800" decel="100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800" decel="100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800" decel="100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800" decel="100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8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5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800" decel="100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800" decel="100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800" decel="100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800" decel="100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2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9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6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81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88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5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02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09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16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800" decel="100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800" decel="100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800" decel="100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800" decel="100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33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0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7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4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9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1" dur="1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" grpId="0" animBg="1"/>
      <p:bldP spid="63" grpId="0"/>
      <p:bldP spid="64" grpId="0"/>
      <p:bldP spid="65" grpId="0"/>
      <p:bldP spid="66" grpId="0"/>
      <p:bldP spid="67" grpId="0"/>
      <p:bldP spid="68" grpId="0"/>
      <p:bldP spid="75" grpId="0" animBg="1"/>
      <p:bldP spid="69" grpId="0"/>
      <p:bldP spid="70" grpId="0"/>
      <p:bldP spid="71" grpId="0"/>
      <p:bldP spid="72" grpId="0"/>
      <p:bldP spid="73" grpId="0"/>
      <p:bldP spid="76" grpId="0" animBg="1"/>
      <p:bldP spid="77" grpId="0"/>
      <p:bldP spid="78" grpId="0" animBg="1"/>
      <p:bldP spid="7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صورة 46">
            <a:extLst>
              <a:ext uri="{FF2B5EF4-FFF2-40B4-BE49-F238E27FC236}">
                <a16:creationId xmlns:a16="http://schemas.microsoft.com/office/drawing/2014/main" id="{696745C8-E7E1-CB4D-9EE4-1BC2695B06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3743" y="555599"/>
            <a:ext cx="3715004" cy="5784953"/>
          </a:xfrm>
          <a:custGeom>
            <a:avLst/>
            <a:gdLst>
              <a:gd name="connsiteX0" fmla="*/ 856 w 4953338"/>
              <a:gd name="connsiteY0" fmla="*/ 117 h 5373215"/>
              <a:gd name="connsiteX1" fmla="*/ 4954194 w 4953338"/>
              <a:gd name="connsiteY1" fmla="*/ 117 h 5373215"/>
              <a:gd name="connsiteX2" fmla="*/ 4954194 w 4953338"/>
              <a:gd name="connsiteY2" fmla="*/ 5373333 h 5373215"/>
              <a:gd name="connsiteX3" fmla="*/ 856 w 4953338"/>
              <a:gd name="connsiteY3" fmla="*/ 5373333 h 5373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53338" h="5373215">
                <a:moveTo>
                  <a:pt x="856" y="117"/>
                </a:moveTo>
                <a:lnTo>
                  <a:pt x="4954194" y="117"/>
                </a:lnTo>
                <a:lnTo>
                  <a:pt x="4954194" y="5373333"/>
                </a:lnTo>
                <a:lnTo>
                  <a:pt x="856" y="5373333"/>
                </a:lnTo>
                <a:close/>
              </a:path>
            </a:pathLst>
          </a:custGeom>
        </p:spPr>
      </p:pic>
      <p:sp>
        <p:nvSpPr>
          <p:cNvPr id="48" name="شكل حر: شكل 53">
            <a:extLst>
              <a:ext uri="{FF2B5EF4-FFF2-40B4-BE49-F238E27FC236}">
                <a16:creationId xmlns:a16="http://schemas.microsoft.com/office/drawing/2014/main" id="{A65EC4D0-C6E2-2C46-AEB1-1280FE09A433}"/>
              </a:ext>
            </a:extLst>
          </p:cNvPr>
          <p:cNvSpPr/>
          <p:nvPr/>
        </p:nvSpPr>
        <p:spPr>
          <a:xfrm>
            <a:off x="4572000" y="595313"/>
            <a:ext cx="3657600" cy="5703887"/>
          </a:xfrm>
          <a:custGeom>
            <a:avLst/>
            <a:gdLst>
              <a:gd name="connsiteX0" fmla="*/ 4877517 w 4877638"/>
              <a:gd name="connsiteY0" fmla="*/ 5057176 h 5298733"/>
              <a:gd name="connsiteX1" fmla="*/ 4564555 w 4877638"/>
              <a:gd name="connsiteY1" fmla="*/ 5298757 h 5298733"/>
              <a:gd name="connsiteX2" fmla="*/ 312778 w 4877638"/>
              <a:gd name="connsiteY2" fmla="*/ 5298757 h 5298733"/>
              <a:gd name="connsiteX3" fmla="*/ -122 w 4877638"/>
              <a:gd name="connsiteY3" fmla="*/ 5057176 h 5298733"/>
              <a:gd name="connsiteX4" fmla="*/ -122 w 4877638"/>
              <a:gd name="connsiteY4" fmla="*/ 241606 h 5298733"/>
              <a:gd name="connsiteX5" fmla="*/ 312778 w 4877638"/>
              <a:gd name="connsiteY5" fmla="*/ 24 h 5298733"/>
              <a:gd name="connsiteX6" fmla="*/ 4564373 w 4877638"/>
              <a:gd name="connsiteY6" fmla="*/ 24 h 5298733"/>
              <a:gd name="connsiteX7" fmla="*/ 4877334 w 4877638"/>
              <a:gd name="connsiteY7" fmla="*/ 241606 h 52987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77638" h="5298733">
                <a:moveTo>
                  <a:pt x="4877517" y="5057176"/>
                </a:moveTo>
                <a:cubicBezTo>
                  <a:pt x="4877517" y="5190563"/>
                  <a:pt x="4737558" y="5298757"/>
                  <a:pt x="4564555" y="5298757"/>
                </a:cubicBezTo>
                <a:lnTo>
                  <a:pt x="312778" y="5298757"/>
                </a:lnTo>
                <a:cubicBezTo>
                  <a:pt x="139959" y="5298757"/>
                  <a:pt x="-122" y="5190563"/>
                  <a:pt x="-122" y="5057176"/>
                </a:cubicBezTo>
                <a:lnTo>
                  <a:pt x="-122" y="241606"/>
                </a:lnTo>
                <a:cubicBezTo>
                  <a:pt x="-122" y="108158"/>
                  <a:pt x="139837" y="24"/>
                  <a:pt x="312778" y="24"/>
                </a:cubicBezTo>
                <a:lnTo>
                  <a:pt x="4564373" y="24"/>
                </a:lnTo>
                <a:cubicBezTo>
                  <a:pt x="4737192" y="24"/>
                  <a:pt x="4877334" y="108158"/>
                  <a:pt x="4877334" y="241606"/>
                </a:cubicBezTo>
                <a:close/>
              </a:path>
            </a:pathLst>
          </a:custGeom>
          <a:solidFill>
            <a:srgbClr val="FFFFFF"/>
          </a:solidFill>
          <a:ln w="6080" cap="flat">
            <a:noFill/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 dirty="0"/>
          </a:p>
        </p:txBody>
      </p:sp>
      <p:sp>
        <p:nvSpPr>
          <p:cNvPr id="49" name="شكل حر: شكل 6">
            <a:extLst>
              <a:ext uri="{FF2B5EF4-FFF2-40B4-BE49-F238E27FC236}">
                <a16:creationId xmlns:a16="http://schemas.microsoft.com/office/drawing/2014/main" id="{5C8E7E2A-1EA3-DE4F-A8AA-A9FB61C6F55A}"/>
              </a:ext>
            </a:extLst>
          </p:cNvPr>
          <p:cNvSpPr/>
          <p:nvPr/>
        </p:nvSpPr>
        <p:spPr>
          <a:xfrm>
            <a:off x="114708" y="142852"/>
            <a:ext cx="8914584" cy="6489723"/>
          </a:xfrm>
          <a:custGeom>
            <a:avLst/>
            <a:gdLst>
              <a:gd name="connsiteX0" fmla="*/ 10138460 w 10466513"/>
              <a:gd name="connsiteY0" fmla="*/ 24 h 5745020"/>
              <a:gd name="connsiteX1" fmla="*/ 327808 w 10466513"/>
              <a:gd name="connsiteY1" fmla="*/ 24 h 5745020"/>
              <a:gd name="connsiteX2" fmla="*/ -122 w 10466513"/>
              <a:gd name="connsiteY2" fmla="*/ 250916 h 5745020"/>
              <a:gd name="connsiteX3" fmla="*/ -122 w 10466513"/>
              <a:gd name="connsiteY3" fmla="*/ 5482773 h 5745020"/>
              <a:gd name="connsiteX4" fmla="*/ 327808 w 10466513"/>
              <a:gd name="connsiteY4" fmla="*/ 5745044 h 5745020"/>
              <a:gd name="connsiteX5" fmla="*/ 10138460 w 10466513"/>
              <a:gd name="connsiteY5" fmla="*/ 5745044 h 5745020"/>
              <a:gd name="connsiteX6" fmla="*/ 10466391 w 10466513"/>
              <a:gd name="connsiteY6" fmla="*/ 5482773 h 5745020"/>
              <a:gd name="connsiteX7" fmla="*/ 10466391 w 10466513"/>
              <a:gd name="connsiteY7" fmla="*/ 250916 h 5745020"/>
              <a:gd name="connsiteX8" fmla="*/ 10138460 w 10466513"/>
              <a:gd name="connsiteY8" fmla="*/ 24 h 57450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66513" h="5745020">
                <a:moveTo>
                  <a:pt x="10138460" y="24"/>
                </a:moveTo>
                <a:lnTo>
                  <a:pt x="327808" y="24"/>
                </a:lnTo>
                <a:cubicBezTo>
                  <a:pt x="144219" y="24"/>
                  <a:pt x="-122" y="109192"/>
                  <a:pt x="-122" y="250916"/>
                </a:cubicBezTo>
                <a:lnTo>
                  <a:pt x="-122" y="5482773"/>
                </a:lnTo>
                <a:cubicBezTo>
                  <a:pt x="-122" y="5624436"/>
                  <a:pt x="144219" y="5745044"/>
                  <a:pt x="327808" y="5745044"/>
                </a:cubicBezTo>
                <a:lnTo>
                  <a:pt x="10138460" y="5745044"/>
                </a:lnTo>
                <a:cubicBezTo>
                  <a:pt x="10322051" y="5745044"/>
                  <a:pt x="10466391" y="5624436"/>
                  <a:pt x="10466391" y="5482773"/>
                </a:cubicBezTo>
                <a:lnTo>
                  <a:pt x="10466391" y="250916"/>
                </a:lnTo>
                <a:cubicBezTo>
                  <a:pt x="10466391" y="109192"/>
                  <a:pt x="10322051" y="24"/>
                  <a:pt x="10138460" y="24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6080" cap="flat">
            <a:noFill/>
            <a:prstDash val="solid"/>
            <a:miter/>
          </a:ln>
        </p:spPr>
        <p:txBody>
          <a:bodyPr rtlCol="1" anchor="ctr"/>
          <a:lstStyle/>
          <a:p>
            <a:pPr marL="0" algn="r" defTabSz="914400" rtl="1" eaLnBrk="1" latinLnBrk="0" hangingPunct="1">
              <a:defRPr/>
            </a:pPr>
            <a:endParaRPr lang="ar-EG" sz="1350"/>
          </a:p>
        </p:txBody>
      </p:sp>
      <p:pic>
        <p:nvPicPr>
          <p:cNvPr id="52" name="صورة 51">
            <a:extLst>
              <a:ext uri="{FF2B5EF4-FFF2-40B4-BE49-F238E27FC236}">
                <a16:creationId xmlns:a16="http://schemas.microsoft.com/office/drawing/2014/main" id="{8CCC871E-0024-094A-B4E6-4D742106D4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5251" y="655058"/>
            <a:ext cx="3715004" cy="5791504"/>
          </a:xfrm>
          <a:custGeom>
            <a:avLst/>
            <a:gdLst>
              <a:gd name="connsiteX0" fmla="*/ 50 w 4953338"/>
              <a:gd name="connsiteY0" fmla="*/ 139 h 5379300"/>
              <a:gd name="connsiteX1" fmla="*/ 4953388 w 4953338"/>
              <a:gd name="connsiteY1" fmla="*/ 139 h 5379300"/>
              <a:gd name="connsiteX2" fmla="*/ 4953388 w 4953338"/>
              <a:gd name="connsiteY2" fmla="*/ 5379440 h 5379300"/>
              <a:gd name="connsiteX3" fmla="*/ 50 w 4953338"/>
              <a:gd name="connsiteY3" fmla="*/ 5379440 h 5379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53338" h="5379300">
                <a:moveTo>
                  <a:pt x="50" y="139"/>
                </a:moveTo>
                <a:lnTo>
                  <a:pt x="4953388" y="139"/>
                </a:lnTo>
                <a:lnTo>
                  <a:pt x="4953388" y="5379440"/>
                </a:lnTo>
                <a:lnTo>
                  <a:pt x="50" y="5379440"/>
                </a:lnTo>
                <a:close/>
              </a:path>
            </a:pathLst>
          </a:custGeom>
        </p:spPr>
      </p:pic>
      <p:sp>
        <p:nvSpPr>
          <p:cNvPr id="55" name="شكل حر: شكل 8">
            <a:extLst>
              <a:ext uri="{FF2B5EF4-FFF2-40B4-BE49-F238E27FC236}">
                <a16:creationId xmlns:a16="http://schemas.microsoft.com/office/drawing/2014/main" id="{1C862EC5-FA52-5B4C-AFEA-08284CC27DB3}"/>
              </a:ext>
            </a:extLst>
          </p:cNvPr>
          <p:cNvSpPr/>
          <p:nvPr/>
        </p:nvSpPr>
        <p:spPr>
          <a:xfrm>
            <a:off x="903288" y="698500"/>
            <a:ext cx="3657600" cy="5703888"/>
          </a:xfrm>
          <a:custGeom>
            <a:avLst/>
            <a:gdLst>
              <a:gd name="connsiteX0" fmla="*/ 4877334 w 4877455"/>
              <a:gd name="connsiteY0" fmla="*/ 5057176 h 5298672"/>
              <a:gd name="connsiteX1" fmla="*/ 4564434 w 4877455"/>
              <a:gd name="connsiteY1" fmla="*/ 5298696 h 5298672"/>
              <a:gd name="connsiteX2" fmla="*/ 312839 w 4877455"/>
              <a:gd name="connsiteY2" fmla="*/ 5298696 h 5298672"/>
              <a:gd name="connsiteX3" fmla="*/ -122 w 4877455"/>
              <a:gd name="connsiteY3" fmla="*/ 5057176 h 5298672"/>
              <a:gd name="connsiteX4" fmla="*/ -122 w 4877455"/>
              <a:gd name="connsiteY4" fmla="*/ 241606 h 5298672"/>
              <a:gd name="connsiteX5" fmla="*/ 312839 w 4877455"/>
              <a:gd name="connsiteY5" fmla="*/ 24 h 5298672"/>
              <a:gd name="connsiteX6" fmla="*/ 4564434 w 4877455"/>
              <a:gd name="connsiteY6" fmla="*/ 24 h 5298672"/>
              <a:gd name="connsiteX7" fmla="*/ 4877334 w 4877455"/>
              <a:gd name="connsiteY7" fmla="*/ 241606 h 5298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77455" h="5298672">
                <a:moveTo>
                  <a:pt x="4877334" y="5057176"/>
                </a:moveTo>
                <a:cubicBezTo>
                  <a:pt x="4877334" y="5190563"/>
                  <a:pt x="4737375" y="5298696"/>
                  <a:pt x="4564434" y="5298696"/>
                </a:cubicBezTo>
                <a:lnTo>
                  <a:pt x="312839" y="5298696"/>
                </a:lnTo>
                <a:cubicBezTo>
                  <a:pt x="140020" y="5298696"/>
                  <a:pt x="-122" y="5190563"/>
                  <a:pt x="-122" y="5057176"/>
                </a:cubicBezTo>
                <a:lnTo>
                  <a:pt x="-122" y="241606"/>
                </a:lnTo>
                <a:cubicBezTo>
                  <a:pt x="-122" y="108158"/>
                  <a:pt x="139837" y="24"/>
                  <a:pt x="312839" y="24"/>
                </a:cubicBezTo>
                <a:lnTo>
                  <a:pt x="4564434" y="24"/>
                </a:lnTo>
                <a:cubicBezTo>
                  <a:pt x="4737253" y="24"/>
                  <a:pt x="4877334" y="108158"/>
                  <a:pt x="4877334" y="241606"/>
                </a:cubicBezTo>
                <a:close/>
              </a:path>
            </a:pathLst>
          </a:custGeom>
          <a:solidFill>
            <a:srgbClr val="FFFFFF"/>
          </a:solidFill>
          <a:ln w="6080" cap="flat">
            <a:noFill/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pic>
        <p:nvPicPr>
          <p:cNvPr id="57" name="صورة 56">
            <a:extLst>
              <a:ext uri="{FF2B5EF4-FFF2-40B4-BE49-F238E27FC236}">
                <a16:creationId xmlns:a16="http://schemas.microsoft.com/office/drawing/2014/main" id="{E29E8533-7257-4440-AE1E-36735227DF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53743" y="655058"/>
            <a:ext cx="3715004" cy="5791504"/>
          </a:xfrm>
          <a:custGeom>
            <a:avLst/>
            <a:gdLst>
              <a:gd name="connsiteX0" fmla="*/ 856 w 4953338"/>
              <a:gd name="connsiteY0" fmla="*/ 139 h 5379300"/>
              <a:gd name="connsiteX1" fmla="*/ 4954194 w 4953338"/>
              <a:gd name="connsiteY1" fmla="*/ 139 h 5379300"/>
              <a:gd name="connsiteX2" fmla="*/ 4954194 w 4953338"/>
              <a:gd name="connsiteY2" fmla="*/ 5379440 h 5379300"/>
              <a:gd name="connsiteX3" fmla="*/ 856 w 4953338"/>
              <a:gd name="connsiteY3" fmla="*/ 5379440 h 5379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53338" h="5379300">
                <a:moveTo>
                  <a:pt x="856" y="139"/>
                </a:moveTo>
                <a:lnTo>
                  <a:pt x="4954194" y="139"/>
                </a:lnTo>
                <a:lnTo>
                  <a:pt x="4954194" y="5379440"/>
                </a:lnTo>
                <a:lnTo>
                  <a:pt x="856" y="5379440"/>
                </a:lnTo>
                <a:close/>
              </a:path>
            </a:pathLst>
          </a:custGeom>
        </p:spPr>
      </p:pic>
      <p:sp>
        <p:nvSpPr>
          <p:cNvPr id="59" name="شكل حر: شكل 10">
            <a:extLst>
              <a:ext uri="{FF2B5EF4-FFF2-40B4-BE49-F238E27FC236}">
                <a16:creationId xmlns:a16="http://schemas.microsoft.com/office/drawing/2014/main" id="{482823EA-CE15-304A-B1E4-9A8A97541CCA}"/>
              </a:ext>
            </a:extLst>
          </p:cNvPr>
          <p:cNvSpPr/>
          <p:nvPr/>
        </p:nvSpPr>
        <p:spPr>
          <a:xfrm>
            <a:off x="4583113" y="698500"/>
            <a:ext cx="3657600" cy="5703888"/>
          </a:xfrm>
          <a:custGeom>
            <a:avLst/>
            <a:gdLst>
              <a:gd name="connsiteX0" fmla="*/ 4877517 w 4877638"/>
              <a:gd name="connsiteY0" fmla="*/ 5057176 h 5298672"/>
              <a:gd name="connsiteX1" fmla="*/ 4564555 w 4877638"/>
              <a:gd name="connsiteY1" fmla="*/ 5298696 h 5298672"/>
              <a:gd name="connsiteX2" fmla="*/ 312778 w 4877638"/>
              <a:gd name="connsiteY2" fmla="*/ 5298696 h 5298672"/>
              <a:gd name="connsiteX3" fmla="*/ -122 w 4877638"/>
              <a:gd name="connsiteY3" fmla="*/ 5057176 h 5298672"/>
              <a:gd name="connsiteX4" fmla="*/ -122 w 4877638"/>
              <a:gd name="connsiteY4" fmla="*/ 241606 h 5298672"/>
              <a:gd name="connsiteX5" fmla="*/ 312778 w 4877638"/>
              <a:gd name="connsiteY5" fmla="*/ 24 h 5298672"/>
              <a:gd name="connsiteX6" fmla="*/ 4564373 w 4877638"/>
              <a:gd name="connsiteY6" fmla="*/ 24 h 5298672"/>
              <a:gd name="connsiteX7" fmla="*/ 4877334 w 4877638"/>
              <a:gd name="connsiteY7" fmla="*/ 241606 h 5298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77638" h="5298672">
                <a:moveTo>
                  <a:pt x="4877517" y="5057176"/>
                </a:moveTo>
                <a:cubicBezTo>
                  <a:pt x="4877517" y="5190563"/>
                  <a:pt x="4737558" y="5298696"/>
                  <a:pt x="4564555" y="5298696"/>
                </a:cubicBezTo>
                <a:lnTo>
                  <a:pt x="312778" y="5298696"/>
                </a:lnTo>
                <a:cubicBezTo>
                  <a:pt x="139959" y="5298696"/>
                  <a:pt x="-122" y="5190563"/>
                  <a:pt x="-122" y="5057176"/>
                </a:cubicBezTo>
                <a:lnTo>
                  <a:pt x="-122" y="241606"/>
                </a:lnTo>
                <a:cubicBezTo>
                  <a:pt x="-122" y="108158"/>
                  <a:pt x="139837" y="24"/>
                  <a:pt x="312778" y="24"/>
                </a:cubicBezTo>
                <a:lnTo>
                  <a:pt x="4564373" y="24"/>
                </a:lnTo>
                <a:cubicBezTo>
                  <a:pt x="4737192" y="24"/>
                  <a:pt x="4877334" y="108158"/>
                  <a:pt x="4877334" y="241606"/>
                </a:cubicBezTo>
                <a:close/>
              </a:path>
            </a:pathLst>
          </a:custGeom>
          <a:solidFill>
            <a:srgbClr val="FFFFFF"/>
          </a:solidFill>
          <a:ln w="6080" cap="flat">
            <a:noFill/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pic>
        <p:nvPicPr>
          <p:cNvPr id="63" name="صورة 62">
            <a:extLst>
              <a:ext uri="{FF2B5EF4-FFF2-40B4-BE49-F238E27FC236}">
                <a16:creationId xmlns:a16="http://schemas.microsoft.com/office/drawing/2014/main" id="{85D6A4CD-8F7F-4A44-84E8-38A6DFEA0A8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6794" y="604855"/>
            <a:ext cx="3783461" cy="5791504"/>
          </a:xfrm>
          <a:custGeom>
            <a:avLst/>
            <a:gdLst>
              <a:gd name="connsiteX0" fmla="*/ 35 w 5044615"/>
              <a:gd name="connsiteY0" fmla="*/ 128 h 5379300"/>
              <a:gd name="connsiteX1" fmla="*/ 5044651 w 5044615"/>
              <a:gd name="connsiteY1" fmla="*/ 128 h 5379300"/>
              <a:gd name="connsiteX2" fmla="*/ 5044651 w 5044615"/>
              <a:gd name="connsiteY2" fmla="*/ 5379429 h 5379300"/>
              <a:gd name="connsiteX3" fmla="*/ 35 w 5044615"/>
              <a:gd name="connsiteY3" fmla="*/ 5379429 h 5379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44615" h="5379300">
                <a:moveTo>
                  <a:pt x="35" y="128"/>
                </a:moveTo>
                <a:lnTo>
                  <a:pt x="5044651" y="128"/>
                </a:lnTo>
                <a:lnTo>
                  <a:pt x="5044651" y="5379429"/>
                </a:lnTo>
                <a:lnTo>
                  <a:pt x="35" y="5379429"/>
                </a:lnTo>
                <a:close/>
              </a:path>
            </a:pathLst>
          </a:custGeom>
        </p:spPr>
      </p:pic>
      <p:sp>
        <p:nvSpPr>
          <p:cNvPr id="68" name="شكل حر: شكل 12">
            <a:extLst>
              <a:ext uri="{FF2B5EF4-FFF2-40B4-BE49-F238E27FC236}">
                <a16:creationId xmlns:a16="http://schemas.microsoft.com/office/drawing/2014/main" id="{125400EC-0759-AE45-8E07-5A18C498DCE8}"/>
              </a:ext>
            </a:extLst>
          </p:cNvPr>
          <p:cNvSpPr/>
          <p:nvPr/>
        </p:nvSpPr>
        <p:spPr>
          <a:xfrm>
            <a:off x="836613" y="646113"/>
            <a:ext cx="3724275" cy="5705475"/>
          </a:xfrm>
          <a:custGeom>
            <a:avLst/>
            <a:gdLst>
              <a:gd name="connsiteX0" fmla="*/ 4966239 w 4966360"/>
              <a:gd name="connsiteY0" fmla="*/ 5057175 h 5298732"/>
              <a:gd name="connsiteX1" fmla="*/ 4653339 w 4966360"/>
              <a:gd name="connsiteY1" fmla="*/ 5298757 h 5298732"/>
              <a:gd name="connsiteX2" fmla="*/ 312778 w 4966360"/>
              <a:gd name="connsiteY2" fmla="*/ 5298757 h 5298732"/>
              <a:gd name="connsiteX3" fmla="*/ -122 w 4966360"/>
              <a:gd name="connsiteY3" fmla="*/ 5057175 h 5298732"/>
              <a:gd name="connsiteX4" fmla="*/ -122 w 4966360"/>
              <a:gd name="connsiteY4" fmla="*/ 241606 h 5298732"/>
              <a:gd name="connsiteX5" fmla="*/ 312778 w 4966360"/>
              <a:gd name="connsiteY5" fmla="*/ 24 h 5298732"/>
              <a:gd name="connsiteX6" fmla="*/ 4653339 w 4966360"/>
              <a:gd name="connsiteY6" fmla="*/ 24 h 5298732"/>
              <a:gd name="connsiteX7" fmla="*/ 4966239 w 4966360"/>
              <a:gd name="connsiteY7" fmla="*/ 241606 h 5298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966360" h="5298732">
                <a:moveTo>
                  <a:pt x="4966239" y="5057175"/>
                </a:moveTo>
                <a:cubicBezTo>
                  <a:pt x="4966239" y="5190624"/>
                  <a:pt x="4826279" y="5298757"/>
                  <a:pt x="4653339" y="5298757"/>
                </a:cubicBezTo>
                <a:lnTo>
                  <a:pt x="312778" y="5298757"/>
                </a:lnTo>
                <a:cubicBezTo>
                  <a:pt x="139959" y="5298757"/>
                  <a:pt x="-122" y="5190624"/>
                  <a:pt x="-122" y="5057175"/>
                </a:cubicBezTo>
                <a:lnTo>
                  <a:pt x="-122" y="241606"/>
                </a:lnTo>
                <a:cubicBezTo>
                  <a:pt x="-122" y="108219"/>
                  <a:pt x="139837" y="24"/>
                  <a:pt x="312778" y="24"/>
                </a:cubicBezTo>
                <a:lnTo>
                  <a:pt x="4653339" y="24"/>
                </a:lnTo>
                <a:cubicBezTo>
                  <a:pt x="4826158" y="24"/>
                  <a:pt x="4966239" y="108219"/>
                  <a:pt x="4966239" y="241606"/>
                </a:cubicBezTo>
                <a:close/>
              </a:path>
            </a:pathLst>
          </a:custGeom>
          <a:solidFill>
            <a:srgbClr val="FFFFFF"/>
          </a:solidFill>
          <a:ln w="6080" cap="flat">
            <a:noFill/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pic>
        <p:nvPicPr>
          <p:cNvPr id="69" name="صورة 68">
            <a:extLst>
              <a:ext uri="{FF2B5EF4-FFF2-40B4-BE49-F238E27FC236}">
                <a16:creationId xmlns:a16="http://schemas.microsoft.com/office/drawing/2014/main" id="{96672C6F-C3F7-D943-B42D-FCCE39C2654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44616" y="604855"/>
            <a:ext cx="3792590" cy="5791504"/>
          </a:xfrm>
          <a:custGeom>
            <a:avLst/>
            <a:gdLst>
              <a:gd name="connsiteX0" fmla="*/ 854 w 5056786"/>
              <a:gd name="connsiteY0" fmla="*/ 128 h 5379300"/>
              <a:gd name="connsiteX1" fmla="*/ 5057640 w 5056786"/>
              <a:gd name="connsiteY1" fmla="*/ 128 h 5379300"/>
              <a:gd name="connsiteX2" fmla="*/ 5057640 w 5056786"/>
              <a:gd name="connsiteY2" fmla="*/ 5379429 h 5379300"/>
              <a:gd name="connsiteX3" fmla="*/ 854 w 5056786"/>
              <a:gd name="connsiteY3" fmla="*/ 5379429 h 5379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56786" h="5379300">
                <a:moveTo>
                  <a:pt x="854" y="128"/>
                </a:moveTo>
                <a:lnTo>
                  <a:pt x="5057640" y="128"/>
                </a:lnTo>
                <a:lnTo>
                  <a:pt x="5057640" y="5379429"/>
                </a:lnTo>
                <a:lnTo>
                  <a:pt x="854" y="5379429"/>
                </a:lnTo>
                <a:close/>
              </a:path>
            </a:pathLst>
          </a:custGeom>
        </p:spPr>
      </p:pic>
      <p:sp>
        <p:nvSpPr>
          <p:cNvPr id="70" name="شكل حر: شكل 14">
            <a:extLst>
              <a:ext uri="{FF2B5EF4-FFF2-40B4-BE49-F238E27FC236}">
                <a16:creationId xmlns:a16="http://schemas.microsoft.com/office/drawing/2014/main" id="{6F299ADB-C5DB-0540-A1F9-EE44AE17FA0F}"/>
              </a:ext>
            </a:extLst>
          </p:cNvPr>
          <p:cNvSpPr/>
          <p:nvPr/>
        </p:nvSpPr>
        <p:spPr>
          <a:xfrm>
            <a:off x="4572000" y="646113"/>
            <a:ext cx="3735388" cy="5705475"/>
          </a:xfrm>
          <a:custGeom>
            <a:avLst/>
            <a:gdLst>
              <a:gd name="connsiteX0" fmla="*/ 4981086 w 4981207"/>
              <a:gd name="connsiteY0" fmla="*/ 5057175 h 5298732"/>
              <a:gd name="connsiteX1" fmla="*/ 4668187 w 4981207"/>
              <a:gd name="connsiteY1" fmla="*/ 5298757 h 5298732"/>
              <a:gd name="connsiteX2" fmla="*/ 312839 w 4981207"/>
              <a:gd name="connsiteY2" fmla="*/ 5298757 h 5298732"/>
              <a:gd name="connsiteX3" fmla="*/ -122 w 4981207"/>
              <a:gd name="connsiteY3" fmla="*/ 5057175 h 5298732"/>
              <a:gd name="connsiteX4" fmla="*/ -122 w 4981207"/>
              <a:gd name="connsiteY4" fmla="*/ 241606 h 5298732"/>
              <a:gd name="connsiteX5" fmla="*/ 312839 w 4981207"/>
              <a:gd name="connsiteY5" fmla="*/ 24 h 5298732"/>
              <a:gd name="connsiteX6" fmla="*/ 4668187 w 4981207"/>
              <a:gd name="connsiteY6" fmla="*/ 24 h 5298732"/>
              <a:gd name="connsiteX7" fmla="*/ 4981086 w 4981207"/>
              <a:gd name="connsiteY7" fmla="*/ 241606 h 5298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981207" h="5298732">
                <a:moveTo>
                  <a:pt x="4981086" y="5057175"/>
                </a:moveTo>
                <a:cubicBezTo>
                  <a:pt x="4981086" y="5190624"/>
                  <a:pt x="4841127" y="5298757"/>
                  <a:pt x="4668187" y="5298757"/>
                </a:cubicBezTo>
                <a:lnTo>
                  <a:pt x="312839" y="5298757"/>
                </a:lnTo>
                <a:cubicBezTo>
                  <a:pt x="140020" y="5298757"/>
                  <a:pt x="-122" y="5190624"/>
                  <a:pt x="-122" y="5057175"/>
                </a:cubicBezTo>
                <a:lnTo>
                  <a:pt x="-122" y="241606"/>
                </a:lnTo>
                <a:cubicBezTo>
                  <a:pt x="-122" y="108219"/>
                  <a:pt x="139837" y="24"/>
                  <a:pt x="312839" y="24"/>
                </a:cubicBezTo>
                <a:lnTo>
                  <a:pt x="4668187" y="24"/>
                </a:lnTo>
                <a:cubicBezTo>
                  <a:pt x="4841006" y="24"/>
                  <a:pt x="4981086" y="108219"/>
                  <a:pt x="4981086" y="241606"/>
                </a:cubicBezTo>
                <a:close/>
              </a:path>
            </a:pathLst>
          </a:custGeom>
          <a:solidFill>
            <a:srgbClr val="FFFFFF"/>
          </a:solidFill>
          <a:ln w="6080" cap="flat">
            <a:noFill/>
            <a:prstDash val="solid"/>
            <a:miter/>
          </a:ln>
        </p:spPr>
        <p:txBody>
          <a:bodyPr rtlCol="1" anchor="ctr"/>
          <a:lstStyle/>
          <a:p>
            <a:pPr algn="r" rtl="1">
              <a:defRPr/>
            </a:pPr>
            <a:endParaRPr lang="ar-EG" sz="1350"/>
          </a:p>
        </p:txBody>
      </p:sp>
      <p:pic>
        <p:nvPicPr>
          <p:cNvPr id="71" name="صورة 70">
            <a:extLst>
              <a:ext uri="{FF2B5EF4-FFF2-40B4-BE49-F238E27FC236}">
                <a16:creationId xmlns:a16="http://schemas.microsoft.com/office/drawing/2014/main" id="{57700898-81DB-1746-8171-14FC6C1C0B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5251" y="555599"/>
            <a:ext cx="3715004" cy="5784953"/>
          </a:xfrm>
          <a:custGeom>
            <a:avLst/>
            <a:gdLst>
              <a:gd name="connsiteX0" fmla="*/ 50 w 4953338"/>
              <a:gd name="connsiteY0" fmla="*/ 117 h 5373215"/>
              <a:gd name="connsiteX1" fmla="*/ 4953388 w 4953338"/>
              <a:gd name="connsiteY1" fmla="*/ 117 h 5373215"/>
              <a:gd name="connsiteX2" fmla="*/ 4953388 w 4953338"/>
              <a:gd name="connsiteY2" fmla="*/ 5373333 h 5373215"/>
              <a:gd name="connsiteX3" fmla="*/ 50 w 4953338"/>
              <a:gd name="connsiteY3" fmla="*/ 5373333 h 5373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53338" h="5373215">
                <a:moveTo>
                  <a:pt x="50" y="117"/>
                </a:moveTo>
                <a:lnTo>
                  <a:pt x="4953388" y="117"/>
                </a:lnTo>
                <a:lnTo>
                  <a:pt x="4953388" y="5373333"/>
                </a:lnTo>
                <a:lnTo>
                  <a:pt x="50" y="5373333"/>
                </a:lnTo>
                <a:close/>
              </a:path>
            </a:pathLst>
          </a:custGeom>
        </p:spPr>
      </p:pic>
      <p:sp>
        <p:nvSpPr>
          <p:cNvPr id="72" name="شكل حر: شكل 26">
            <a:extLst>
              <a:ext uri="{FF2B5EF4-FFF2-40B4-BE49-F238E27FC236}">
                <a16:creationId xmlns:a16="http://schemas.microsoft.com/office/drawing/2014/main" id="{D6651A32-9DB1-6347-9395-B2A32EF32DC2}"/>
              </a:ext>
            </a:extLst>
          </p:cNvPr>
          <p:cNvSpPr/>
          <p:nvPr/>
        </p:nvSpPr>
        <p:spPr>
          <a:xfrm>
            <a:off x="904875" y="595313"/>
            <a:ext cx="3657600" cy="5703887"/>
          </a:xfrm>
          <a:custGeom>
            <a:avLst/>
            <a:gdLst>
              <a:gd name="connsiteX0" fmla="*/ 4877517 w 4877638"/>
              <a:gd name="connsiteY0" fmla="*/ 5057176 h 5298733"/>
              <a:gd name="connsiteX1" fmla="*/ 4564556 w 4877638"/>
              <a:gd name="connsiteY1" fmla="*/ 5298757 h 5298733"/>
              <a:gd name="connsiteX2" fmla="*/ 312778 w 4877638"/>
              <a:gd name="connsiteY2" fmla="*/ 5298757 h 5298733"/>
              <a:gd name="connsiteX3" fmla="*/ -122 w 4877638"/>
              <a:gd name="connsiteY3" fmla="*/ 5057176 h 5298733"/>
              <a:gd name="connsiteX4" fmla="*/ -122 w 4877638"/>
              <a:gd name="connsiteY4" fmla="*/ 241606 h 5298733"/>
              <a:gd name="connsiteX5" fmla="*/ 312778 w 4877638"/>
              <a:gd name="connsiteY5" fmla="*/ 24 h 5298733"/>
              <a:gd name="connsiteX6" fmla="*/ 4564373 w 4877638"/>
              <a:gd name="connsiteY6" fmla="*/ 24 h 5298733"/>
              <a:gd name="connsiteX7" fmla="*/ 4877334 w 4877638"/>
              <a:gd name="connsiteY7" fmla="*/ 241606 h 52987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77638" h="5298733">
                <a:moveTo>
                  <a:pt x="4877517" y="5057176"/>
                </a:moveTo>
                <a:cubicBezTo>
                  <a:pt x="4877517" y="5190563"/>
                  <a:pt x="4737558" y="5298757"/>
                  <a:pt x="4564556" y="5298757"/>
                </a:cubicBezTo>
                <a:lnTo>
                  <a:pt x="312778" y="5298757"/>
                </a:lnTo>
                <a:cubicBezTo>
                  <a:pt x="139959" y="5298757"/>
                  <a:pt x="-122" y="5190563"/>
                  <a:pt x="-122" y="5057176"/>
                </a:cubicBezTo>
                <a:lnTo>
                  <a:pt x="-122" y="241606"/>
                </a:lnTo>
                <a:cubicBezTo>
                  <a:pt x="-122" y="108158"/>
                  <a:pt x="139837" y="24"/>
                  <a:pt x="312778" y="24"/>
                </a:cubicBezTo>
                <a:lnTo>
                  <a:pt x="4564373" y="24"/>
                </a:lnTo>
                <a:cubicBezTo>
                  <a:pt x="4737192" y="24"/>
                  <a:pt x="4877334" y="108158"/>
                  <a:pt x="4877334" y="241606"/>
                </a:cubicBezTo>
                <a:close/>
              </a:path>
            </a:pathLst>
          </a:custGeom>
          <a:solidFill>
            <a:srgbClr val="FFFFFF"/>
          </a:solidFill>
          <a:ln w="6080" cap="flat">
            <a:noFill/>
            <a:prstDash val="solid"/>
            <a:miter/>
          </a:ln>
        </p:spPr>
        <p:txBody>
          <a:bodyPr rtlCol="1" anchor="ctr"/>
          <a:lstStyle/>
          <a:p>
            <a:pPr algn="r" rtl="1">
              <a:defRPr/>
            </a:pPr>
            <a:endParaRPr lang="ar-EG" sz="1350"/>
          </a:p>
        </p:txBody>
      </p:sp>
      <p:sp>
        <p:nvSpPr>
          <p:cNvPr id="73" name="شكل حر: شكل 27">
            <a:extLst>
              <a:ext uri="{FF2B5EF4-FFF2-40B4-BE49-F238E27FC236}">
                <a16:creationId xmlns:a16="http://schemas.microsoft.com/office/drawing/2014/main" id="{07E22F07-DFFA-7044-9427-63A75437B4B4}"/>
              </a:ext>
            </a:extLst>
          </p:cNvPr>
          <p:cNvSpPr/>
          <p:nvPr/>
        </p:nvSpPr>
        <p:spPr>
          <a:xfrm>
            <a:off x="1169988" y="1808163"/>
            <a:ext cx="3205162" cy="53975"/>
          </a:xfrm>
          <a:custGeom>
            <a:avLst/>
            <a:gdLst>
              <a:gd name="connsiteX0" fmla="*/ 0 w 4274353"/>
              <a:gd name="connsiteY0" fmla="*/ 0 h 6085"/>
              <a:gd name="connsiteX1" fmla="*/ 4274354 w 4274353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74353" h="6085">
                <a:moveTo>
                  <a:pt x="0" y="0"/>
                </a:moveTo>
                <a:lnTo>
                  <a:pt x="4274354" y="0"/>
                </a:lnTo>
              </a:path>
            </a:pathLst>
          </a:custGeom>
          <a:ln w="12161" cap="rnd">
            <a:solidFill>
              <a:srgbClr val="E3A06B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74" name="شكل حر: شكل 28">
            <a:extLst>
              <a:ext uri="{FF2B5EF4-FFF2-40B4-BE49-F238E27FC236}">
                <a16:creationId xmlns:a16="http://schemas.microsoft.com/office/drawing/2014/main" id="{AC8A68EE-E6B4-C44D-BE73-2A53967628AB}"/>
              </a:ext>
            </a:extLst>
          </p:cNvPr>
          <p:cNvSpPr/>
          <p:nvPr/>
        </p:nvSpPr>
        <p:spPr>
          <a:xfrm>
            <a:off x="1169988" y="2132013"/>
            <a:ext cx="3192462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75" name="شكل حر: شكل 29">
            <a:extLst>
              <a:ext uri="{FF2B5EF4-FFF2-40B4-BE49-F238E27FC236}">
                <a16:creationId xmlns:a16="http://schemas.microsoft.com/office/drawing/2014/main" id="{A7ADFBCE-0D6B-9349-8781-DCE6E8AD9A0D}"/>
              </a:ext>
            </a:extLst>
          </p:cNvPr>
          <p:cNvSpPr/>
          <p:nvPr/>
        </p:nvSpPr>
        <p:spPr>
          <a:xfrm>
            <a:off x="1169988" y="2351088"/>
            <a:ext cx="3192462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76" name="شكل حر: شكل 30">
            <a:extLst>
              <a:ext uri="{FF2B5EF4-FFF2-40B4-BE49-F238E27FC236}">
                <a16:creationId xmlns:a16="http://schemas.microsoft.com/office/drawing/2014/main" id="{09591219-CD7E-874C-A4DD-BE0408F07376}"/>
              </a:ext>
            </a:extLst>
          </p:cNvPr>
          <p:cNvSpPr/>
          <p:nvPr/>
        </p:nvSpPr>
        <p:spPr>
          <a:xfrm>
            <a:off x="1169988" y="2571750"/>
            <a:ext cx="3192462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77" name="شكل حر: شكل 31">
            <a:extLst>
              <a:ext uri="{FF2B5EF4-FFF2-40B4-BE49-F238E27FC236}">
                <a16:creationId xmlns:a16="http://schemas.microsoft.com/office/drawing/2014/main" id="{01DCCEA7-D5EB-2349-9DD5-BA47BDF9029D}"/>
              </a:ext>
            </a:extLst>
          </p:cNvPr>
          <p:cNvSpPr/>
          <p:nvPr/>
        </p:nvSpPr>
        <p:spPr>
          <a:xfrm>
            <a:off x="1169988" y="2801938"/>
            <a:ext cx="3192462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78" name="شكل حر: شكل 32">
            <a:extLst>
              <a:ext uri="{FF2B5EF4-FFF2-40B4-BE49-F238E27FC236}">
                <a16:creationId xmlns:a16="http://schemas.microsoft.com/office/drawing/2014/main" id="{1737F8A7-9356-2842-90C6-10501BE03B04}"/>
              </a:ext>
            </a:extLst>
          </p:cNvPr>
          <p:cNvSpPr/>
          <p:nvPr/>
        </p:nvSpPr>
        <p:spPr>
          <a:xfrm>
            <a:off x="1169988" y="3021013"/>
            <a:ext cx="3192462" cy="55562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79" name="شكل حر: شكل 33">
            <a:extLst>
              <a:ext uri="{FF2B5EF4-FFF2-40B4-BE49-F238E27FC236}">
                <a16:creationId xmlns:a16="http://schemas.microsoft.com/office/drawing/2014/main" id="{B0414310-F2B8-4943-91FE-EFA83B149CDA}"/>
              </a:ext>
            </a:extLst>
          </p:cNvPr>
          <p:cNvSpPr/>
          <p:nvPr/>
        </p:nvSpPr>
        <p:spPr>
          <a:xfrm>
            <a:off x="1169988" y="3241675"/>
            <a:ext cx="3192462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80" name="شكل حر: شكل 34">
            <a:extLst>
              <a:ext uri="{FF2B5EF4-FFF2-40B4-BE49-F238E27FC236}">
                <a16:creationId xmlns:a16="http://schemas.microsoft.com/office/drawing/2014/main" id="{4DD4588A-2B37-3048-91AD-128AC528D64A}"/>
              </a:ext>
            </a:extLst>
          </p:cNvPr>
          <p:cNvSpPr/>
          <p:nvPr/>
        </p:nvSpPr>
        <p:spPr>
          <a:xfrm>
            <a:off x="1169988" y="3460750"/>
            <a:ext cx="3192462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81" name="شكل حر: شكل 35">
            <a:extLst>
              <a:ext uri="{FF2B5EF4-FFF2-40B4-BE49-F238E27FC236}">
                <a16:creationId xmlns:a16="http://schemas.microsoft.com/office/drawing/2014/main" id="{350DCE5C-1491-4545-846D-19EEE9693379}"/>
              </a:ext>
            </a:extLst>
          </p:cNvPr>
          <p:cNvSpPr/>
          <p:nvPr/>
        </p:nvSpPr>
        <p:spPr>
          <a:xfrm>
            <a:off x="1169988" y="3690938"/>
            <a:ext cx="3192462" cy="55562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82" name="شكل حر: شكل 36">
            <a:extLst>
              <a:ext uri="{FF2B5EF4-FFF2-40B4-BE49-F238E27FC236}">
                <a16:creationId xmlns:a16="http://schemas.microsoft.com/office/drawing/2014/main" id="{102EA1F6-F605-B14C-884C-5468F766C844}"/>
              </a:ext>
            </a:extLst>
          </p:cNvPr>
          <p:cNvSpPr/>
          <p:nvPr/>
        </p:nvSpPr>
        <p:spPr>
          <a:xfrm>
            <a:off x="1169988" y="3911600"/>
            <a:ext cx="3192462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83" name="شكل حر: شكل 37">
            <a:extLst>
              <a:ext uri="{FF2B5EF4-FFF2-40B4-BE49-F238E27FC236}">
                <a16:creationId xmlns:a16="http://schemas.microsoft.com/office/drawing/2014/main" id="{029EA107-061D-004A-AB4D-C097227676A8}"/>
              </a:ext>
            </a:extLst>
          </p:cNvPr>
          <p:cNvSpPr/>
          <p:nvPr/>
        </p:nvSpPr>
        <p:spPr>
          <a:xfrm>
            <a:off x="1169988" y="4130675"/>
            <a:ext cx="3192462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84" name="شكل حر: شكل 38">
            <a:extLst>
              <a:ext uri="{FF2B5EF4-FFF2-40B4-BE49-F238E27FC236}">
                <a16:creationId xmlns:a16="http://schemas.microsoft.com/office/drawing/2014/main" id="{AFB21C58-223F-4C4C-BE51-15F5F6EE93AA}"/>
              </a:ext>
            </a:extLst>
          </p:cNvPr>
          <p:cNvSpPr/>
          <p:nvPr/>
        </p:nvSpPr>
        <p:spPr>
          <a:xfrm>
            <a:off x="1169988" y="4351338"/>
            <a:ext cx="3192462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85" name="شكل حر: شكل 39">
            <a:extLst>
              <a:ext uri="{FF2B5EF4-FFF2-40B4-BE49-F238E27FC236}">
                <a16:creationId xmlns:a16="http://schemas.microsoft.com/office/drawing/2014/main" id="{9F470F6E-08C3-B640-9A96-87DEC602109C}"/>
              </a:ext>
            </a:extLst>
          </p:cNvPr>
          <p:cNvSpPr/>
          <p:nvPr/>
        </p:nvSpPr>
        <p:spPr>
          <a:xfrm>
            <a:off x="1169988" y="4581525"/>
            <a:ext cx="3192462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86" name="شكل حر: شكل 40">
            <a:extLst>
              <a:ext uri="{FF2B5EF4-FFF2-40B4-BE49-F238E27FC236}">
                <a16:creationId xmlns:a16="http://schemas.microsoft.com/office/drawing/2014/main" id="{47AFFCAC-CAB4-7B4E-A05F-24514BA0AFC7}"/>
              </a:ext>
            </a:extLst>
          </p:cNvPr>
          <p:cNvSpPr/>
          <p:nvPr/>
        </p:nvSpPr>
        <p:spPr>
          <a:xfrm>
            <a:off x="1169988" y="4800600"/>
            <a:ext cx="3192462" cy="55563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87" name="شكل حر: شكل 41">
            <a:extLst>
              <a:ext uri="{FF2B5EF4-FFF2-40B4-BE49-F238E27FC236}">
                <a16:creationId xmlns:a16="http://schemas.microsoft.com/office/drawing/2014/main" id="{A53D7D84-4238-B14C-A760-67E9AE029FC9}"/>
              </a:ext>
            </a:extLst>
          </p:cNvPr>
          <p:cNvSpPr/>
          <p:nvPr/>
        </p:nvSpPr>
        <p:spPr>
          <a:xfrm>
            <a:off x="1169988" y="5068888"/>
            <a:ext cx="3205162" cy="55562"/>
          </a:xfrm>
          <a:custGeom>
            <a:avLst/>
            <a:gdLst>
              <a:gd name="connsiteX0" fmla="*/ 0 w 4274353"/>
              <a:gd name="connsiteY0" fmla="*/ 0 h 6085"/>
              <a:gd name="connsiteX1" fmla="*/ 4274354 w 4274353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74353" h="6085">
                <a:moveTo>
                  <a:pt x="0" y="0"/>
                </a:moveTo>
                <a:lnTo>
                  <a:pt x="4274354" y="0"/>
                </a:lnTo>
              </a:path>
            </a:pathLst>
          </a:custGeom>
          <a:ln w="12161" cap="rnd">
            <a:solidFill>
              <a:srgbClr val="E3A06B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88" name="شكل حر: شكل 54">
            <a:extLst>
              <a:ext uri="{FF2B5EF4-FFF2-40B4-BE49-F238E27FC236}">
                <a16:creationId xmlns:a16="http://schemas.microsoft.com/office/drawing/2014/main" id="{EE33FE3C-9CC9-884D-B13C-B15B07053B97}"/>
              </a:ext>
            </a:extLst>
          </p:cNvPr>
          <p:cNvSpPr/>
          <p:nvPr/>
        </p:nvSpPr>
        <p:spPr>
          <a:xfrm>
            <a:off x="4848225" y="1808163"/>
            <a:ext cx="3206750" cy="53975"/>
          </a:xfrm>
          <a:custGeom>
            <a:avLst/>
            <a:gdLst>
              <a:gd name="connsiteX0" fmla="*/ 0 w 4274353"/>
              <a:gd name="connsiteY0" fmla="*/ 0 h 6085"/>
              <a:gd name="connsiteX1" fmla="*/ 4274354 w 4274353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74353" h="6085">
                <a:moveTo>
                  <a:pt x="0" y="0"/>
                </a:moveTo>
                <a:lnTo>
                  <a:pt x="4274354" y="0"/>
                </a:lnTo>
              </a:path>
            </a:pathLst>
          </a:custGeom>
          <a:ln w="12161" cap="rnd">
            <a:solidFill>
              <a:srgbClr val="E3A06B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89" name="شكل حر: شكل 55">
            <a:extLst>
              <a:ext uri="{FF2B5EF4-FFF2-40B4-BE49-F238E27FC236}">
                <a16:creationId xmlns:a16="http://schemas.microsoft.com/office/drawing/2014/main" id="{27BC3AED-F61F-4140-8A2D-6E78840A5D71}"/>
              </a:ext>
            </a:extLst>
          </p:cNvPr>
          <p:cNvSpPr/>
          <p:nvPr/>
        </p:nvSpPr>
        <p:spPr>
          <a:xfrm>
            <a:off x="4848225" y="5068888"/>
            <a:ext cx="3206750" cy="55562"/>
          </a:xfrm>
          <a:custGeom>
            <a:avLst/>
            <a:gdLst>
              <a:gd name="connsiteX0" fmla="*/ 0 w 4274353"/>
              <a:gd name="connsiteY0" fmla="*/ 0 h 6085"/>
              <a:gd name="connsiteX1" fmla="*/ 4274354 w 4274353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74353" h="6085">
                <a:moveTo>
                  <a:pt x="0" y="0"/>
                </a:moveTo>
                <a:lnTo>
                  <a:pt x="4274354" y="0"/>
                </a:lnTo>
              </a:path>
            </a:pathLst>
          </a:custGeom>
          <a:ln w="12161" cap="rnd">
            <a:solidFill>
              <a:srgbClr val="E3A06B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90" name="شكل حر: شكل 56">
            <a:extLst>
              <a:ext uri="{FF2B5EF4-FFF2-40B4-BE49-F238E27FC236}">
                <a16:creationId xmlns:a16="http://schemas.microsoft.com/office/drawing/2014/main" id="{7313533F-F805-4445-8A39-7AFE4DA8DD00}"/>
              </a:ext>
            </a:extLst>
          </p:cNvPr>
          <p:cNvSpPr/>
          <p:nvPr/>
        </p:nvSpPr>
        <p:spPr>
          <a:xfrm>
            <a:off x="4848225" y="2132013"/>
            <a:ext cx="3194050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91" name="شكل حر: شكل 57">
            <a:extLst>
              <a:ext uri="{FF2B5EF4-FFF2-40B4-BE49-F238E27FC236}">
                <a16:creationId xmlns:a16="http://schemas.microsoft.com/office/drawing/2014/main" id="{47A5FAC3-2738-4648-869A-BBEA4E89930A}"/>
              </a:ext>
            </a:extLst>
          </p:cNvPr>
          <p:cNvSpPr/>
          <p:nvPr/>
        </p:nvSpPr>
        <p:spPr>
          <a:xfrm>
            <a:off x="4848225" y="2351088"/>
            <a:ext cx="3194050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103" name="شكل حر: شكل 58">
            <a:extLst>
              <a:ext uri="{FF2B5EF4-FFF2-40B4-BE49-F238E27FC236}">
                <a16:creationId xmlns:a16="http://schemas.microsoft.com/office/drawing/2014/main" id="{82C86FAB-FE33-D148-A084-52E5694F2CF0}"/>
              </a:ext>
            </a:extLst>
          </p:cNvPr>
          <p:cNvSpPr/>
          <p:nvPr/>
        </p:nvSpPr>
        <p:spPr>
          <a:xfrm>
            <a:off x="4848225" y="2571750"/>
            <a:ext cx="3194050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104" name="شكل حر: شكل 59">
            <a:extLst>
              <a:ext uri="{FF2B5EF4-FFF2-40B4-BE49-F238E27FC236}">
                <a16:creationId xmlns:a16="http://schemas.microsoft.com/office/drawing/2014/main" id="{36AE0FFF-73D9-3040-B91B-3A0854A078C0}"/>
              </a:ext>
            </a:extLst>
          </p:cNvPr>
          <p:cNvSpPr/>
          <p:nvPr/>
        </p:nvSpPr>
        <p:spPr>
          <a:xfrm>
            <a:off x="4848225" y="2801938"/>
            <a:ext cx="3194050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105" name="شكل حر: شكل 60">
            <a:extLst>
              <a:ext uri="{FF2B5EF4-FFF2-40B4-BE49-F238E27FC236}">
                <a16:creationId xmlns:a16="http://schemas.microsoft.com/office/drawing/2014/main" id="{838F8B7B-A394-0C4B-B901-E7C690391DD4}"/>
              </a:ext>
            </a:extLst>
          </p:cNvPr>
          <p:cNvSpPr/>
          <p:nvPr/>
        </p:nvSpPr>
        <p:spPr>
          <a:xfrm>
            <a:off x="4848225" y="3021013"/>
            <a:ext cx="3194050" cy="55562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106" name="شكل حر: شكل 61">
            <a:extLst>
              <a:ext uri="{FF2B5EF4-FFF2-40B4-BE49-F238E27FC236}">
                <a16:creationId xmlns:a16="http://schemas.microsoft.com/office/drawing/2014/main" id="{F7AE83AF-EFD8-6F4C-872A-7EA079A187B3}"/>
              </a:ext>
            </a:extLst>
          </p:cNvPr>
          <p:cNvSpPr/>
          <p:nvPr/>
        </p:nvSpPr>
        <p:spPr>
          <a:xfrm>
            <a:off x="4848225" y="3241675"/>
            <a:ext cx="3194050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107" name="شكل حر: شكل 62">
            <a:extLst>
              <a:ext uri="{FF2B5EF4-FFF2-40B4-BE49-F238E27FC236}">
                <a16:creationId xmlns:a16="http://schemas.microsoft.com/office/drawing/2014/main" id="{6C25A8E7-AEEA-7142-9A66-C0CB3F2033E0}"/>
              </a:ext>
            </a:extLst>
          </p:cNvPr>
          <p:cNvSpPr/>
          <p:nvPr/>
        </p:nvSpPr>
        <p:spPr>
          <a:xfrm>
            <a:off x="4848225" y="3460750"/>
            <a:ext cx="3194050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108" name="شكل حر: شكل 63">
            <a:extLst>
              <a:ext uri="{FF2B5EF4-FFF2-40B4-BE49-F238E27FC236}">
                <a16:creationId xmlns:a16="http://schemas.microsoft.com/office/drawing/2014/main" id="{1869B786-226A-0846-8078-0E5A476E361F}"/>
              </a:ext>
            </a:extLst>
          </p:cNvPr>
          <p:cNvSpPr/>
          <p:nvPr/>
        </p:nvSpPr>
        <p:spPr>
          <a:xfrm>
            <a:off x="4848225" y="3690938"/>
            <a:ext cx="3194050" cy="55562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109" name="شكل حر: شكل 64">
            <a:extLst>
              <a:ext uri="{FF2B5EF4-FFF2-40B4-BE49-F238E27FC236}">
                <a16:creationId xmlns:a16="http://schemas.microsoft.com/office/drawing/2014/main" id="{11324ED7-5A1E-C54E-AE7B-6A28AF04260E}"/>
              </a:ext>
            </a:extLst>
          </p:cNvPr>
          <p:cNvSpPr/>
          <p:nvPr/>
        </p:nvSpPr>
        <p:spPr>
          <a:xfrm>
            <a:off x="4848225" y="3911600"/>
            <a:ext cx="3194050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110" name="شكل حر: شكل 65">
            <a:extLst>
              <a:ext uri="{FF2B5EF4-FFF2-40B4-BE49-F238E27FC236}">
                <a16:creationId xmlns:a16="http://schemas.microsoft.com/office/drawing/2014/main" id="{2F4A97EC-012D-4442-B26F-68994531B009}"/>
              </a:ext>
            </a:extLst>
          </p:cNvPr>
          <p:cNvSpPr/>
          <p:nvPr/>
        </p:nvSpPr>
        <p:spPr>
          <a:xfrm>
            <a:off x="4848225" y="4130675"/>
            <a:ext cx="3194050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111" name="شكل حر: شكل 66">
            <a:extLst>
              <a:ext uri="{FF2B5EF4-FFF2-40B4-BE49-F238E27FC236}">
                <a16:creationId xmlns:a16="http://schemas.microsoft.com/office/drawing/2014/main" id="{84E8BFE0-227F-C74B-A398-34E2D1C9574D}"/>
              </a:ext>
            </a:extLst>
          </p:cNvPr>
          <p:cNvSpPr/>
          <p:nvPr/>
        </p:nvSpPr>
        <p:spPr>
          <a:xfrm>
            <a:off x="4848225" y="4351338"/>
            <a:ext cx="3194050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112" name="شكل حر: شكل 67">
            <a:extLst>
              <a:ext uri="{FF2B5EF4-FFF2-40B4-BE49-F238E27FC236}">
                <a16:creationId xmlns:a16="http://schemas.microsoft.com/office/drawing/2014/main" id="{E0526AB1-2B58-E94D-9F55-295150439356}"/>
              </a:ext>
            </a:extLst>
          </p:cNvPr>
          <p:cNvSpPr/>
          <p:nvPr/>
        </p:nvSpPr>
        <p:spPr>
          <a:xfrm>
            <a:off x="4848225" y="4581525"/>
            <a:ext cx="3194050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113" name="شكل حر: شكل 68">
            <a:extLst>
              <a:ext uri="{FF2B5EF4-FFF2-40B4-BE49-F238E27FC236}">
                <a16:creationId xmlns:a16="http://schemas.microsoft.com/office/drawing/2014/main" id="{BAF08074-AD66-6248-B73F-95F7F5884873}"/>
              </a:ext>
            </a:extLst>
          </p:cNvPr>
          <p:cNvSpPr/>
          <p:nvPr/>
        </p:nvSpPr>
        <p:spPr>
          <a:xfrm>
            <a:off x="4848225" y="4800600"/>
            <a:ext cx="3194050" cy="55563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115" name="مربع نص 105">
            <a:extLst>
              <a:ext uri="{FF2B5EF4-FFF2-40B4-BE49-F238E27FC236}">
                <a16:creationId xmlns:a16="http://schemas.microsoft.com/office/drawing/2014/main" id="{5CE2478C-96F2-B549-AF36-DFE507AC64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56463" y="5137150"/>
            <a:ext cx="73501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0"/>
              </a:spcBef>
              <a:buFontTx/>
              <a:buNone/>
            </a:pPr>
            <a:r>
              <a:rPr lang="ar-EG" altLang="ar-SA" sz="1200">
                <a:solidFill>
                  <a:srgbClr val="E3A06B"/>
                </a:solidFill>
                <a:ea typeface="AdvertisingLight"/>
                <a:cs typeface="AdvertisingLight"/>
              </a:rPr>
              <a:t>1</a:t>
            </a:r>
          </a:p>
        </p:txBody>
      </p:sp>
      <p:sp>
        <p:nvSpPr>
          <p:cNvPr id="116" name="مربع نص 106">
            <a:extLst>
              <a:ext uri="{FF2B5EF4-FFF2-40B4-BE49-F238E27FC236}">
                <a16:creationId xmlns:a16="http://schemas.microsoft.com/office/drawing/2014/main" id="{3B812B75-5B5C-7A4F-9B56-97527BF1E2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38538" y="5138738"/>
            <a:ext cx="73501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0"/>
              </a:spcBef>
              <a:buFontTx/>
              <a:buNone/>
            </a:pPr>
            <a:r>
              <a:rPr lang="ar-EG" altLang="ar-SA" sz="1200">
                <a:solidFill>
                  <a:srgbClr val="E3A06B"/>
                </a:solidFill>
                <a:ea typeface="AdvertisingLight"/>
                <a:cs typeface="AdvertisingLight"/>
              </a:rPr>
              <a:t>2</a:t>
            </a:r>
          </a:p>
        </p:txBody>
      </p:sp>
      <p:pic>
        <p:nvPicPr>
          <p:cNvPr id="117" name="صورة 116">
            <a:hlinkClick r:id="rId8" action="ppaction://hlinksldjump"/>
            <a:extLst>
              <a:ext uri="{FF2B5EF4-FFF2-40B4-BE49-F238E27FC236}">
                <a16:creationId xmlns:a16="http://schemas.microsoft.com/office/drawing/2014/main" id="{E92EE503-25C7-3F4C-B9B5-EB236A7F1EF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6102" y="824174"/>
            <a:ext cx="405748" cy="579723"/>
          </a:xfrm>
          <a:prstGeom prst="rect">
            <a:avLst/>
          </a:prstGeom>
          <a:effectLst>
            <a:glow rad="152400">
              <a:schemeClr val="accent1">
                <a:alpha val="0"/>
              </a:schemeClr>
            </a:glow>
            <a:softEdge rad="0"/>
          </a:effectLst>
        </p:spPr>
      </p:pic>
      <p:grpSp>
        <p:nvGrpSpPr>
          <p:cNvPr id="18" name="مجموعة 17"/>
          <p:cNvGrpSpPr/>
          <p:nvPr/>
        </p:nvGrpSpPr>
        <p:grpSpPr>
          <a:xfrm>
            <a:off x="642910" y="785794"/>
            <a:ext cx="7944784" cy="928694"/>
            <a:chOff x="642910" y="500042"/>
            <a:chExt cx="7944784" cy="928694"/>
          </a:xfrm>
        </p:grpSpPr>
        <p:sp>
          <p:nvSpPr>
            <p:cNvPr id="22" name="مستطيل ذو زوايا قطرية مستديرة 21"/>
            <p:cNvSpPr/>
            <p:nvPr/>
          </p:nvSpPr>
          <p:spPr>
            <a:xfrm>
              <a:off x="642910" y="500042"/>
              <a:ext cx="6500858" cy="928694"/>
            </a:xfrm>
            <a:prstGeom prst="round2DiagRect">
              <a:avLst>
                <a:gd name="adj1" fmla="val 32667"/>
                <a:gd name="adj2" fmla="val 0"/>
              </a:avLst>
            </a:prstGeom>
            <a:solidFill>
              <a:schemeClr val="accent4">
                <a:lumMod val="20000"/>
                <a:lumOff val="80000"/>
              </a:schemeClr>
            </a:solidFill>
            <a:scene3d>
              <a:camera prst="orthographicFront"/>
              <a:lightRig rig="threePt" dir="t"/>
            </a:scene3d>
            <a:sp3d>
              <a:bevelT prst="slop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23" name="مستطيل ذو زوايا قطرية مستديرة 22"/>
            <p:cNvSpPr/>
            <p:nvPr/>
          </p:nvSpPr>
          <p:spPr>
            <a:xfrm>
              <a:off x="7215206" y="500042"/>
              <a:ext cx="1372488" cy="928694"/>
            </a:xfrm>
            <a:prstGeom prst="round2DiagRect">
              <a:avLst>
                <a:gd name="adj1" fmla="val 32667"/>
                <a:gd name="adj2" fmla="val 0"/>
              </a:avLst>
            </a:prstGeom>
            <a:solidFill>
              <a:schemeClr val="accent4">
                <a:lumMod val="20000"/>
                <a:lumOff val="80000"/>
              </a:schemeClr>
            </a:solidFill>
            <a:scene3d>
              <a:camera prst="orthographicFront"/>
              <a:lightRig rig="threePt" dir="t"/>
            </a:scene3d>
            <a:sp3d>
              <a:bevelT prst="slop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grpSp>
          <p:nvGrpSpPr>
            <p:cNvPr id="24" name="مجموعة 33"/>
            <p:cNvGrpSpPr/>
            <p:nvPr/>
          </p:nvGrpSpPr>
          <p:grpSpPr>
            <a:xfrm>
              <a:off x="7243342" y="542246"/>
              <a:ext cx="1290637" cy="714380"/>
              <a:chOff x="3143240" y="1857364"/>
              <a:chExt cx="1362075" cy="714380"/>
            </a:xfrm>
            <a:scene3d>
              <a:camera prst="perspectiveFront" fov="2700000">
                <a:rot lat="20376000" lon="1938000" rev="20112001"/>
              </a:camera>
              <a:lightRig rig="soft" dir="t">
                <a:rot lat="0" lon="0" rev="0"/>
              </a:lightRig>
            </a:scene3d>
          </p:grpSpPr>
          <p:pic>
            <p:nvPicPr>
              <p:cNvPr id="25" name="Picture 2"/>
              <p:cNvPicPr>
                <a:picLocks noChangeAspect="1" noChangeArrowheads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 bwMode="auto">
              <a:xfrm>
                <a:off x="3143240" y="1857364"/>
                <a:ext cx="1362075" cy="71438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blurRad="127000" dist="38100" dir="2700000" algn="ctr">
                  <a:srgbClr val="000000">
                    <a:alpha val="45000"/>
                  </a:srgbClr>
                </a:outerShdw>
              </a:effectLst>
              <a:sp3d prstMaterial="translucentPowder">
                <a:bevelT w="203200" h="50800" prst="softRound"/>
              </a:sp3d>
            </p:spPr>
          </p:pic>
          <p:sp>
            <p:nvSpPr>
              <p:cNvPr id="26" name="مربع نص 25"/>
              <p:cNvSpPr txBox="1"/>
              <p:nvPr/>
            </p:nvSpPr>
            <p:spPr>
              <a:xfrm>
                <a:off x="3300184" y="1928802"/>
                <a:ext cx="1071570" cy="461665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  <a:effectLst>
                <a:outerShdw blurRad="127000" dist="38100" dir="2700000" algn="ctr">
                  <a:srgbClr val="000000">
                    <a:alpha val="45000"/>
                  </a:srgbClr>
                </a:outerShdw>
              </a:effectLst>
              <a:sp3d prstMaterial="translucentPowder">
                <a:bevelT w="203200" h="50800" prst="softRound"/>
              </a:sp3d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wrap="square" rtlCol="1">
                <a:spAutoFit/>
              </a:bodyPr>
              <a:lstStyle/>
              <a:p>
                <a:pPr algn="ctr"/>
                <a:r>
                  <a:rPr lang="ar-SA" sz="2400" b="1" dirty="0"/>
                  <a:t>مثال</a:t>
                </a:r>
                <a:endParaRPr lang="ar-SA" sz="2400" b="1" baseline="30000" dirty="0"/>
              </a:p>
            </p:txBody>
          </p:sp>
        </p:grpSp>
      </p:grpSp>
      <p:sp>
        <p:nvSpPr>
          <p:cNvPr id="27" name="مربع نص 26"/>
          <p:cNvSpPr txBox="1"/>
          <p:nvPr/>
        </p:nvSpPr>
        <p:spPr>
          <a:xfrm>
            <a:off x="1714480" y="1000108"/>
            <a:ext cx="5357850" cy="4616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ar-SA" sz="2400" b="1" dirty="0"/>
              <a:t>حلل كثيرة الحدود التالية :</a:t>
            </a:r>
            <a:endParaRPr lang="ar-SA" sz="2400" b="1" baseline="300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6100796" y="214290"/>
            <a:ext cx="2971798" cy="357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8" name="مربع نص 27"/>
          <p:cNvSpPr txBox="1"/>
          <p:nvPr/>
        </p:nvSpPr>
        <p:spPr>
          <a:xfrm>
            <a:off x="2143108" y="200222"/>
            <a:ext cx="4071966" cy="430887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ar-SA" sz="2200" b="1" dirty="0"/>
              <a:t>استعمال النظير الجمعي لإحدى ثنائيتي الحد</a:t>
            </a:r>
            <a:endParaRPr lang="ar-SA" sz="2200" b="1" baseline="30000" dirty="0"/>
          </a:p>
        </p:txBody>
      </p:sp>
      <p:sp>
        <p:nvSpPr>
          <p:cNvPr id="30" name="مربع نص 29"/>
          <p:cNvSpPr txBox="1"/>
          <p:nvPr/>
        </p:nvSpPr>
        <p:spPr>
          <a:xfrm>
            <a:off x="1285852" y="172086"/>
            <a:ext cx="1000132" cy="430887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ar-SA" sz="2200" b="1" dirty="0">
                <a:solidFill>
                  <a:srgbClr val="C00000"/>
                </a:solidFill>
              </a:rPr>
              <a:t>ن ــ ٤ =</a:t>
            </a:r>
            <a:endParaRPr lang="ar-SA" sz="2200" b="1" baseline="30000" dirty="0">
              <a:solidFill>
                <a:srgbClr val="C00000"/>
              </a:solidFill>
            </a:endParaRPr>
          </a:p>
        </p:txBody>
      </p:sp>
      <p:sp>
        <p:nvSpPr>
          <p:cNvPr id="31" name="مربع نص 30"/>
          <p:cNvSpPr txBox="1"/>
          <p:nvPr/>
        </p:nvSpPr>
        <p:spPr>
          <a:xfrm>
            <a:off x="0" y="143950"/>
            <a:ext cx="1357290" cy="430887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ar-SA" sz="2200" b="1" dirty="0">
                <a:solidFill>
                  <a:srgbClr val="C00000"/>
                </a:solidFill>
              </a:rPr>
              <a:t>ــ ( ٤ــ ن )</a:t>
            </a:r>
            <a:endParaRPr lang="ar-SA" sz="2200" b="1" baseline="30000" dirty="0">
              <a:solidFill>
                <a:srgbClr val="C00000"/>
              </a:solidFill>
            </a:endParaRPr>
          </a:p>
        </p:txBody>
      </p:sp>
      <p:graphicFrame>
        <p:nvGraphicFramePr>
          <p:cNvPr id="33" name="جدول 3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32664755"/>
              </p:ext>
            </p:extLst>
          </p:nvPr>
        </p:nvGraphicFramePr>
        <p:xfrm>
          <a:off x="1214414" y="2436834"/>
          <a:ext cx="6691370" cy="4124123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66913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80955"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>
                    <a:cell3D prstMaterial="dkEdge">
                      <a:bevel prst="cross"/>
                      <a:lightRig rig="flood" dir="t"/>
                    </a:cell3D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43168"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>
                    <a:cell3D prstMaterial="dkEdge">
                      <a:bevel prst="cross"/>
                      <a:lightRig rig="flood" dir="t"/>
                    </a:cell3D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4" name="مستطيل مستدير الزوايا 33"/>
          <p:cNvSpPr/>
          <p:nvPr/>
        </p:nvSpPr>
        <p:spPr>
          <a:xfrm>
            <a:off x="4828518" y="1857364"/>
            <a:ext cx="1928826" cy="1214446"/>
          </a:xfrm>
          <a:prstGeom prst="roundRect">
            <a:avLst/>
          </a:prstGeom>
          <a:solidFill>
            <a:srgbClr val="92D050">
              <a:alpha val="50000"/>
            </a:srgb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5" name="مربع نص 34"/>
          <p:cNvSpPr txBox="1"/>
          <p:nvPr/>
        </p:nvSpPr>
        <p:spPr>
          <a:xfrm>
            <a:off x="5328584" y="1914734"/>
            <a:ext cx="785818" cy="4616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400" b="1" dirty="0"/>
              <a:t>٢ م</a:t>
            </a:r>
            <a:endParaRPr lang="ar-SA" sz="2400" b="1" baseline="30000" dirty="0"/>
          </a:p>
        </p:txBody>
      </p:sp>
      <p:sp>
        <p:nvSpPr>
          <p:cNvPr id="39" name="مستطيل مستدير الزوايا 38"/>
          <p:cNvSpPr/>
          <p:nvPr/>
        </p:nvSpPr>
        <p:spPr>
          <a:xfrm>
            <a:off x="2971130" y="1857364"/>
            <a:ext cx="1500198" cy="1214446"/>
          </a:xfrm>
          <a:prstGeom prst="roundRect">
            <a:avLst/>
          </a:prstGeom>
          <a:solidFill>
            <a:srgbClr val="92D050">
              <a:alpha val="50000"/>
            </a:srgb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0" name="مربع نص 39"/>
          <p:cNvSpPr txBox="1"/>
          <p:nvPr/>
        </p:nvSpPr>
        <p:spPr>
          <a:xfrm>
            <a:off x="3300184" y="1914734"/>
            <a:ext cx="785818" cy="4616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400" b="1" dirty="0"/>
              <a:t>٧</a:t>
            </a:r>
            <a:endParaRPr lang="ar-SA" sz="2400" b="1" baseline="30000" dirty="0"/>
          </a:p>
        </p:txBody>
      </p:sp>
      <p:sp>
        <p:nvSpPr>
          <p:cNvPr id="42" name="مربع نص 41"/>
          <p:cNvSpPr txBox="1"/>
          <p:nvPr/>
        </p:nvSpPr>
        <p:spPr>
          <a:xfrm>
            <a:off x="2756816" y="2557676"/>
            <a:ext cx="4071966" cy="4616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ar-SA" sz="2400" b="1" dirty="0"/>
              <a:t> ٢ م ك   ــ  ١٢ م   +  ٤٢  ــ  ٧ ك</a:t>
            </a:r>
            <a:endParaRPr lang="ar-SA" sz="3600" b="1" spc="-100" baseline="30000" dirty="0"/>
          </a:p>
        </p:txBody>
      </p:sp>
      <p:sp>
        <p:nvSpPr>
          <p:cNvPr id="43" name="مستطيل مستدير الزوايا 42"/>
          <p:cNvSpPr/>
          <p:nvPr/>
        </p:nvSpPr>
        <p:spPr>
          <a:xfrm>
            <a:off x="5128338" y="3699586"/>
            <a:ext cx="1443926" cy="572602"/>
          </a:xfrm>
          <a:prstGeom prst="roundRect">
            <a:avLst/>
          </a:prstGeom>
          <a:solidFill>
            <a:srgbClr val="92D050">
              <a:alpha val="50000"/>
            </a:srgb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4" name="مستطيل مستدير الزوايا 43"/>
          <p:cNvSpPr/>
          <p:nvPr/>
        </p:nvSpPr>
        <p:spPr>
          <a:xfrm>
            <a:off x="2998168" y="3698488"/>
            <a:ext cx="1443926" cy="572602"/>
          </a:xfrm>
          <a:prstGeom prst="roundRect">
            <a:avLst/>
          </a:prstGeom>
          <a:solidFill>
            <a:srgbClr val="92D050">
              <a:alpha val="50000"/>
            </a:srgb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5" name="مربع نص 44"/>
          <p:cNvSpPr txBox="1"/>
          <p:nvPr/>
        </p:nvSpPr>
        <p:spPr>
          <a:xfrm>
            <a:off x="2870458" y="3742888"/>
            <a:ext cx="4071966" cy="4616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ar-SA" sz="2400" b="1" dirty="0"/>
              <a:t>    (      ــ      )  +      (     ــ      )</a:t>
            </a:r>
            <a:endParaRPr lang="ar-SA" sz="3600" b="1" spc="-100" baseline="30000" dirty="0"/>
          </a:p>
        </p:txBody>
      </p:sp>
      <p:sp>
        <p:nvSpPr>
          <p:cNvPr id="46" name="مربع نص 45"/>
          <p:cNvSpPr txBox="1"/>
          <p:nvPr/>
        </p:nvSpPr>
        <p:spPr>
          <a:xfrm>
            <a:off x="3614072" y="3753153"/>
            <a:ext cx="785818" cy="4616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400" b="1" dirty="0"/>
              <a:t>٦</a:t>
            </a:r>
            <a:endParaRPr lang="ar-SA" sz="2400" b="1" baseline="30000" dirty="0"/>
          </a:p>
        </p:txBody>
      </p:sp>
      <p:sp>
        <p:nvSpPr>
          <p:cNvPr id="50" name="مربع نص 49"/>
          <p:cNvSpPr txBox="1"/>
          <p:nvPr/>
        </p:nvSpPr>
        <p:spPr>
          <a:xfrm>
            <a:off x="2971130" y="3752055"/>
            <a:ext cx="785818" cy="4616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400" b="1" dirty="0"/>
              <a:t>ك</a:t>
            </a:r>
            <a:endParaRPr lang="ar-SA" sz="2400" b="1" baseline="30000" dirty="0"/>
          </a:p>
        </p:txBody>
      </p:sp>
      <p:sp>
        <p:nvSpPr>
          <p:cNvPr id="51" name="مربع نص 50"/>
          <p:cNvSpPr txBox="1"/>
          <p:nvPr/>
        </p:nvSpPr>
        <p:spPr>
          <a:xfrm>
            <a:off x="3085870" y="5857892"/>
            <a:ext cx="2000264" cy="4616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ar-SA" sz="2400" b="1" dirty="0"/>
              <a:t>(         ــ        )</a:t>
            </a:r>
            <a:endParaRPr lang="ar-SA" sz="3600" b="1" spc="-100" baseline="30000" dirty="0"/>
          </a:p>
        </p:txBody>
      </p:sp>
      <p:sp>
        <p:nvSpPr>
          <p:cNvPr id="53" name="مربع نص 52"/>
          <p:cNvSpPr txBox="1"/>
          <p:nvPr/>
        </p:nvSpPr>
        <p:spPr>
          <a:xfrm>
            <a:off x="6400154" y="3700684"/>
            <a:ext cx="785818" cy="4616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400" b="1" dirty="0"/>
              <a:t>٢ م</a:t>
            </a:r>
            <a:endParaRPr lang="ar-SA" sz="2400" b="1" baseline="30000" dirty="0"/>
          </a:p>
        </p:txBody>
      </p:sp>
      <p:sp>
        <p:nvSpPr>
          <p:cNvPr id="54" name="مربع نص 53"/>
          <p:cNvSpPr txBox="1"/>
          <p:nvPr/>
        </p:nvSpPr>
        <p:spPr>
          <a:xfrm>
            <a:off x="4200742" y="3752055"/>
            <a:ext cx="785818" cy="4616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400" b="1" dirty="0"/>
              <a:t>٧</a:t>
            </a:r>
            <a:endParaRPr lang="ar-SA" sz="2400" b="1" baseline="30000" dirty="0"/>
          </a:p>
        </p:txBody>
      </p:sp>
      <p:sp>
        <p:nvSpPr>
          <p:cNvPr id="56" name="مربع نص 55"/>
          <p:cNvSpPr txBox="1"/>
          <p:nvPr/>
        </p:nvSpPr>
        <p:spPr>
          <a:xfrm>
            <a:off x="4157440" y="5861695"/>
            <a:ext cx="785818" cy="4616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400" b="1" dirty="0"/>
              <a:t>٢ م</a:t>
            </a:r>
            <a:endParaRPr lang="ar-SA" sz="2400" b="1" baseline="30000" dirty="0"/>
          </a:p>
        </p:txBody>
      </p:sp>
      <p:sp>
        <p:nvSpPr>
          <p:cNvPr id="58" name="مربع نص 57"/>
          <p:cNvSpPr txBox="1"/>
          <p:nvPr/>
        </p:nvSpPr>
        <p:spPr>
          <a:xfrm>
            <a:off x="3315350" y="5884930"/>
            <a:ext cx="785818" cy="4616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400" b="1" dirty="0"/>
              <a:t>٧</a:t>
            </a:r>
            <a:endParaRPr lang="ar-SA" sz="2400" b="1" baseline="30000" dirty="0"/>
          </a:p>
        </p:txBody>
      </p:sp>
      <p:sp>
        <p:nvSpPr>
          <p:cNvPr id="60" name="مربع نص 59"/>
          <p:cNvSpPr txBox="1"/>
          <p:nvPr/>
        </p:nvSpPr>
        <p:spPr>
          <a:xfrm>
            <a:off x="5800514" y="3752055"/>
            <a:ext cx="785818" cy="4616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400" b="1" dirty="0"/>
              <a:t>ك</a:t>
            </a:r>
            <a:endParaRPr lang="ar-SA" sz="2400" b="1" baseline="30000" dirty="0"/>
          </a:p>
        </p:txBody>
      </p:sp>
      <p:sp>
        <p:nvSpPr>
          <p:cNvPr id="61" name="مربع نص 60"/>
          <p:cNvSpPr txBox="1"/>
          <p:nvPr/>
        </p:nvSpPr>
        <p:spPr>
          <a:xfrm>
            <a:off x="5114270" y="3779093"/>
            <a:ext cx="785818" cy="4616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400" b="1" dirty="0"/>
              <a:t>٦</a:t>
            </a:r>
            <a:endParaRPr lang="ar-SA" sz="2400" b="1" baseline="30000" dirty="0"/>
          </a:p>
        </p:txBody>
      </p:sp>
      <p:sp>
        <p:nvSpPr>
          <p:cNvPr id="62" name="مربع نص 61"/>
          <p:cNvSpPr txBox="1"/>
          <p:nvPr/>
        </p:nvSpPr>
        <p:spPr>
          <a:xfrm>
            <a:off x="4899956" y="5857892"/>
            <a:ext cx="1928826" cy="4616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ar-SA" sz="2400" b="1" dirty="0"/>
              <a:t>(  ك   ــ   ٦  )</a:t>
            </a:r>
            <a:endParaRPr lang="ar-SA" sz="3600" b="1" spc="-100" baseline="30000" dirty="0"/>
          </a:p>
        </p:txBody>
      </p:sp>
      <p:grpSp>
        <p:nvGrpSpPr>
          <p:cNvPr id="101" name="مجموعة 100"/>
          <p:cNvGrpSpPr/>
          <p:nvPr/>
        </p:nvGrpSpPr>
        <p:grpSpPr>
          <a:xfrm>
            <a:off x="2899692" y="4784126"/>
            <a:ext cx="4315514" cy="573700"/>
            <a:chOff x="4714876" y="4784126"/>
            <a:chExt cx="4315514" cy="573700"/>
          </a:xfrm>
        </p:grpSpPr>
        <p:sp>
          <p:nvSpPr>
            <p:cNvPr id="92" name="مستطيل مستدير الزوايا 91"/>
            <p:cNvSpPr/>
            <p:nvPr/>
          </p:nvSpPr>
          <p:spPr>
            <a:xfrm>
              <a:off x="6972756" y="4785224"/>
              <a:ext cx="1443926" cy="572602"/>
            </a:xfrm>
            <a:prstGeom prst="roundRect">
              <a:avLst/>
            </a:prstGeom>
            <a:solidFill>
              <a:srgbClr val="92D050">
                <a:alpha val="50000"/>
              </a:srgbClr>
            </a:solidFill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93" name="مستطيل مستدير الزوايا 92"/>
            <p:cNvSpPr/>
            <p:nvPr/>
          </p:nvSpPr>
          <p:spPr>
            <a:xfrm>
              <a:off x="4842586" y="4784126"/>
              <a:ext cx="1443926" cy="572602"/>
            </a:xfrm>
            <a:prstGeom prst="roundRect">
              <a:avLst/>
            </a:prstGeom>
            <a:solidFill>
              <a:srgbClr val="92D050">
                <a:alpha val="50000"/>
              </a:srgbClr>
            </a:solidFill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94" name="مربع نص 93"/>
            <p:cNvSpPr txBox="1"/>
            <p:nvPr/>
          </p:nvSpPr>
          <p:spPr>
            <a:xfrm>
              <a:off x="4714876" y="4828526"/>
              <a:ext cx="4071966" cy="461665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 rtlCol="1">
              <a:spAutoFit/>
            </a:bodyPr>
            <a:lstStyle/>
            <a:p>
              <a:r>
                <a:rPr lang="ar-SA" sz="2400" b="1" dirty="0"/>
                <a:t>    (      ــ      )   ــ      (     ــ      )</a:t>
              </a:r>
              <a:endParaRPr lang="ar-SA" sz="3600" b="1" spc="-100" baseline="30000" dirty="0"/>
            </a:p>
          </p:txBody>
        </p:sp>
        <p:sp>
          <p:nvSpPr>
            <p:cNvPr id="95" name="مربع نص 94"/>
            <p:cNvSpPr txBox="1"/>
            <p:nvPr/>
          </p:nvSpPr>
          <p:spPr>
            <a:xfrm>
              <a:off x="5458490" y="4838791"/>
              <a:ext cx="785818" cy="461665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 rtlCol="1">
              <a:spAutoFit/>
            </a:bodyPr>
            <a:lstStyle/>
            <a:p>
              <a:pPr algn="ctr"/>
              <a:r>
                <a:rPr lang="ar-SA" sz="2400" b="1" dirty="0"/>
                <a:t>ك</a:t>
              </a:r>
              <a:endParaRPr lang="ar-SA" sz="2400" b="1" baseline="30000" dirty="0"/>
            </a:p>
          </p:txBody>
        </p:sp>
        <p:sp>
          <p:nvSpPr>
            <p:cNvPr id="96" name="مربع نص 95"/>
            <p:cNvSpPr txBox="1"/>
            <p:nvPr/>
          </p:nvSpPr>
          <p:spPr>
            <a:xfrm>
              <a:off x="4815548" y="4837693"/>
              <a:ext cx="785818" cy="461665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 rtlCol="1">
              <a:spAutoFit/>
            </a:bodyPr>
            <a:lstStyle/>
            <a:p>
              <a:pPr algn="ctr"/>
              <a:r>
                <a:rPr lang="ar-SA" sz="2400" b="1" dirty="0"/>
                <a:t>٦</a:t>
              </a:r>
              <a:endParaRPr lang="ar-SA" sz="2400" b="1" baseline="30000" dirty="0"/>
            </a:p>
          </p:txBody>
        </p:sp>
        <p:sp>
          <p:nvSpPr>
            <p:cNvPr id="97" name="مربع نص 96"/>
            <p:cNvSpPr txBox="1"/>
            <p:nvPr/>
          </p:nvSpPr>
          <p:spPr>
            <a:xfrm>
              <a:off x="8244572" y="4786322"/>
              <a:ext cx="785818" cy="461665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 rtlCol="1">
              <a:spAutoFit/>
            </a:bodyPr>
            <a:lstStyle/>
            <a:p>
              <a:pPr algn="ctr"/>
              <a:r>
                <a:rPr lang="ar-SA" sz="2400" b="1" dirty="0"/>
                <a:t>٢ م</a:t>
              </a:r>
              <a:endParaRPr lang="ar-SA" sz="2400" b="1" baseline="30000" dirty="0"/>
            </a:p>
          </p:txBody>
        </p:sp>
        <p:sp>
          <p:nvSpPr>
            <p:cNvPr id="98" name="مربع نص 97"/>
            <p:cNvSpPr txBox="1"/>
            <p:nvPr/>
          </p:nvSpPr>
          <p:spPr>
            <a:xfrm>
              <a:off x="6045160" y="4837693"/>
              <a:ext cx="785818" cy="461665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 rtlCol="1">
              <a:spAutoFit/>
            </a:bodyPr>
            <a:lstStyle/>
            <a:p>
              <a:pPr algn="ctr"/>
              <a:r>
                <a:rPr lang="ar-SA" sz="2400" b="1" dirty="0"/>
                <a:t>٧</a:t>
              </a:r>
              <a:endParaRPr lang="ar-SA" sz="2400" b="1" baseline="30000" dirty="0"/>
            </a:p>
          </p:txBody>
        </p:sp>
        <p:sp>
          <p:nvSpPr>
            <p:cNvPr id="99" name="مربع نص 98"/>
            <p:cNvSpPr txBox="1"/>
            <p:nvPr/>
          </p:nvSpPr>
          <p:spPr>
            <a:xfrm>
              <a:off x="7644932" y="4837693"/>
              <a:ext cx="785818" cy="461665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 rtlCol="1">
              <a:spAutoFit/>
            </a:bodyPr>
            <a:lstStyle/>
            <a:p>
              <a:pPr algn="ctr"/>
              <a:r>
                <a:rPr lang="ar-SA" sz="2400" b="1" dirty="0"/>
                <a:t>ك</a:t>
              </a:r>
              <a:endParaRPr lang="ar-SA" sz="2400" b="1" baseline="30000" dirty="0"/>
            </a:p>
          </p:txBody>
        </p:sp>
        <p:sp>
          <p:nvSpPr>
            <p:cNvPr id="100" name="مربع نص 99"/>
            <p:cNvSpPr txBox="1"/>
            <p:nvPr/>
          </p:nvSpPr>
          <p:spPr>
            <a:xfrm>
              <a:off x="6958688" y="4864731"/>
              <a:ext cx="785818" cy="461665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 rtlCol="1">
              <a:spAutoFit/>
            </a:bodyPr>
            <a:lstStyle/>
            <a:p>
              <a:pPr algn="ctr"/>
              <a:r>
                <a:rPr lang="ar-SA" sz="2400" b="1" dirty="0"/>
                <a:t>٦</a:t>
              </a:r>
              <a:endParaRPr lang="ar-SA" sz="2400" b="1" baseline="30000" dirty="0"/>
            </a:p>
          </p:txBody>
        </p:sp>
      </p:grpSp>
      <p:sp>
        <p:nvSpPr>
          <p:cNvPr id="102" name="وسيلة شرح مستطيلة مستديرة الزوايا 101"/>
          <p:cNvSpPr/>
          <p:nvPr/>
        </p:nvSpPr>
        <p:spPr>
          <a:xfrm>
            <a:off x="46481" y="3143248"/>
            <a:ext cx="2854310" cy="1500198"/>
          </a:xfrm>
          <a:prstGeom prst="wedgeRoundRectCallout">
            <a:avLst>
              <a:gd name="adj1" fmla="val -7479"/>
              <a:gd name="adj2" fmla="val -49594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200" b="1" dirty="0">
                <a:solidFill>
                  <a:schemeClr val="tx1"/>
                </a:solidFill>
              </a:rPr>
              <a:t>القوسان غير متساويين</a:t>
            </a:r>
          </a:p>
          <a:p>
            <a:pPr algn="ctr"/>
            <a:r>
              <a:rPr lang="ar-SA" sz="2200" b="1" dirty="0">
                <a:solidFill>
                  <a:schemeClr val="tx1"/>
                </a:solidFill>
              </a:rPr>
              <a:t>نستبدل</a:t>
            </a:r>
          </a:p>
          <a:p>
            <a:pPr algn="ctr"/>
            <a:r>
              <a:rPr lang="ar-SA" sz="2200" b="1" dirty="0">
                <a:solidFill>
                  <a:schemeClr val="tx1"/>
                </a:solidFill>
              </a:rPr>
              <a:t>( ٦ ــ ك ) بـ  ــ ( ك ــ ٦ )</a:t>
            </a:r>
          </a:p>
        </p:txBody>
      </p:sp>
      <p:pic>
        <p:nvPicPr>
          <p:cNvPr id="118" name="صورة 117">
            <a:extLst>
              <a:ext uri="{FF2B5EF4-FFF2-40B4-BE49-F238E27FC236}">
                <a16:creationId xmlns:a16="http://schemas.microsoft.com/office/drawing/2014/main" id="{F205066E-01E6-0546-8AA5-439706405922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alphaModFix amt="50000"/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artisticGlowEdges/>
                    </a14:imgEffect>
                  </a14:imgLayer>
                </a14:imgProps>
              </a:ext>
            </a:extLst>
          </a:blip>
          <a:srcRect b="25551"/>
          <a:stretch/>
        </p:blipFill>
        <p:spPr>
          <a:xfrm>
            <a:off x="7630929" y="5618386"/>
            <a:ext cx="1433033" cy="1016116"/>
          </a:xfrm>
          <a:prstGeom prst="rect">
            <a:avLst/>
          </a:prstGeom>
          <a:ln>
            <a:noFill/>
          </a:ln>
        </p:spPr>
      </p:pic>
      <p:sp>
        <p:nvSpPr>
          <p:cNvPr id="2" name="عنصر نائب لرقم الشريحة 1">
            <a:extLst>
              <a:ext uri="{FF2B5EF4-FFF2-40B4-BE49-F238E27FC236}">
                <a16:creationId xmlns:a16="http://schemas.microsoft.com/office/drawing/2014/main" id="{E86A85D2-23B4-6387-DACE-CD17DCA2A6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327C1-2275-4E9A-BB1F-123345649A01}" type="slidenum">
              <a:rPr lang="ar-SA" smtClean="0"/>
              <a:pPr/>
              <a:t>325</a:t>
            </a:fld>
            <a:endParaRPr lang="ar-SA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6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1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800" decel="100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800" decel="100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800" decel="100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800" decel="100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800" decel="100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800" decel="100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800" decel="100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800" decel="100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800" decel="100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800" decel="100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800" decel="100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800" decel="100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800" decel="100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800" decel="100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800" decel="100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800" decel="100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800" decel="100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800" decel="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800" decel="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800" decel="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800" decel="100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800" decel="100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800" decel="100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800" decel="100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800" decel="100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7" dur="800" decel="100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800" decel="100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800" decel="100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800" decel="100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7" dur="800" decel="10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800" decel="10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800" decel="10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6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9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6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6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6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6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800" decel="100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3" dur="800" decel="100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800" decel="100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800" decel="100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8" presetClass="exit" presetSubtype="1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strips(downLeft)">
                                      <p:cBhvr>
                                        <p:cTn id="181" dur="1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7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89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800" decel="100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5" dur="800" decel="100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800" decel="100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800" decel="100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800" decel="100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5" dur="800" decel="100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800" decel="100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800" decel="100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0" fill="hold">
                      <p:stCondLst>
                        <p:cond delay="indefinite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800" decel="100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5" dur="800" decel="100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800" decel="100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800" decel="100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  <p:bldP spid="30" grpId="0"/>
      <p:bldP spid="31" grpId="0"/>
      <p:bldP spid="34" grpId="0" animBg="1"/>
      <p:bldP spid="35" grpId="0"/>
      <p:bldP spid="39" grpId="0" animBg="1"/>
      <p:bldP spid="40" grpId="0"/>
      <p:bldP spid="42" grpId="0"/>
      <p:bldP spid="43" grpId="0" animBg="1"/>
      <p:bldP spid="44" grpId="0" animBg="1"/>
      <p:bldP spid="45" grpId="0"/>
      <p:bldP spid="50" grpId="0"/>
      <p:bldP spid="51" grpId="0"/>
      <p:bldP spid="53" grpId="0"/>
      <p:bldP spid="54" grpId="0"/>
      <p:bldP spid="56" grpId="0"/>
      <p:bldP spid="58" grpId="0"/>
      <p:bldP spid="60" grpId="0"/>
      <p:bldP spid="61" grpId="0"/>
      <p:bldP spid="62" grpId="0"/>
      <p:bldP spid="102" grpId="0" animBg="1"/>
      <p:bldP spid="102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صورة 61">
            <a:extLst>
              <a:ext uri="{FF2B5EF4-FFF2-40B4-BE49-F238E27FC236}">
                <a16:creationId xmlns:a16="http://schemas.microsoft.com/office/drawing/2014/main" id="{76679970-CFAD-EE40-B39B-0785A89C94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3743" y="555599"/>
            <a:ext cx="3715004" cy="5784953"/>
          </a:xfrm>
          <a:custGeom>
            <a:avLst/>
            <a:gdLst>
              <a:gd name="connsiteX0" fmla="*/ 856 w 4953338"/>
              <a:gd name="connsiteY0" fmla="*/ 117 h 5373215"/>
              <a:gd name="connsiteX1" fmla="*/ 4954194 w 4953338"/>
              <a:gd name="connsiteY1" fmla="*/ 117 h 5373215"/>
              <a:gd name="connsiteX2" fmla="*/ 4954194 w 4953338"/>
              <a:gd name="connsiteY2" fmla="*/ 5373333 h 5373215"/>
              <a:gd name="connsiteX3" fmla="*/ 856 w 4953338"/>
              <a:gd name="connsiteY3" fmla="*/ 5373333 h 5373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53338" h="5373215">
                <a:moveTo>
                  <a:pt x="856" y="117"/>
                </a:moveTo>
                <a:lnTo>
                  <a:pt x="4954194" y="117"/>
                </a:lnTo>
                <a:lnTo>
                  <a:pt x="4954194" y="5373333"/>
                </a:lnTo>
                <a:lnTo>
                  <a:pt x="856" y="5373333"/>
                </a:lnTo>
                <a:close/>
              </a:path>
            </a:pathLst>
          </a:custGeom>
        </p:spPr>
      </p:pic>
      <p:sp>
        <p:nvSpPr>
          <p:cNvPr id="63" name="شكل حر: شكل 53">
            <a:extLst>
              <a:ext uri="{FF2B5EF4-FFF2-40B4-BE49-F238E27FC236}">
                <a16:creationId xmlns:a16="http://schemas.microsoft.com/office/drawing/2014/main" id="{F81066F9-777C-A540-970F-28560E04C2C4}"/>
              </a:ext>
            </a:extLst>
          </p:cNvPr>
          <p:cNvSpPr/>
          <p:nvPr/>
        </p:nvSpPr>
        <p:spPr>
          <a:xfrm>
            <a:off x="4572000" y="595313"/>
            <a:ext cx="3657600" cy="5703887"/>
          </a:xfrm>
          <a:custGeom>
            <a:avLst/>
            <a:gdLst>
              <a:gd name="connsiteX0" fmla="*/ 4877517 w 4877638"/>
              <a:gd name="connsiteY0" fmla="*/ 5057176 h 5298733"/>
              <a:gd name="connsiteX1" fmla="*/ 4564555 w 4877638"/>
              <a:gd name="connsiteY1" fmla="*/ 5298757 h 5298733"/>
              <a:gd name="connsiteX2" fmla="*/ 312778 w 4877638"/>
              <a:gd name="connsiteY2" fmla="*/ 5298757 h 5298733"/>
              <a:gd name="connsiteX3" fmla="*/ -122 w 4877638"/>
              <a:gd name="connsiteY3" fmla="*/ 5057176 h 5298733"/>
              <a:gd name="connsiteX4" fmla="*/ -122 w 4877638"/>
              <a:gd name="connsiteY4" fmla="*/ 241606 h 5298733"/>
              <a:gd name="connsiteX5" fmla="*/ 312778 w 4877638"/>
              <a:gd name="connsiteY5" fmla="*/ 24 h 5298733"/>
              <a:gd name="connsiteX6" fmla="*/ 4564373 w 4877638"/>
              <a:gd name="connsiteY6" fmla="*/ 24 h 5298733"/>
              <a:gd name="connsiteX7" fmla="*/ 4877334 w 4877638"/>
              <a:gd name="connsiteY7" fmla="*/ 241606 h 52987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77638" h="5298733">
                <a:moveTo>
                  <a:pt x="4877517" y="5057176"/>
                </a:moveTo>
                <a:cubicBezTo>
                  <a:pt x="4877517" y="5190563"/>
                  <a:pt x="4737558" y="5298757"/>
                  <a:pt x="4564555" y="5298757"/>
                </a:cubicBezTo>
                <a:lnTo>
                  <a:pt x="312778" y="5298757"/>
                </a:lnTo>
                <a:cubicBezTo>
                  <a:pt x="139959" y="5298757"/>
                  <a:pt x="-122" y="5190563"/>
                  <a:pt x="-122" y="5057176"/>
                </a:cubicBezTo>
                <a:lnTo>
                  <a:pt x="-122" y="241606"/>
                </a:lnTo>
                <a:cubicBezTo>
                  <a:pt x="-122" y="108158"/>
                  <a:pt x="139837" y="24"/>
                  <a:pt x="312778" y="24"/>
                </a:cubicBezTo>
                <a:lnTo>
                  <a:pt x="4564373" y="24"/>
                </a:lnTo>
                <a:cubicBezTo>
                  <a:pt x="4737192" y="24"/>
                  <a:pt x="4877334" y="108158"/>
                  <a:pt x="4877334" y="241606"/>
                </a:cubicBezTo>
                <a:close/>
              </a:path>
            </a:pathLst>
          </a:custGeom>
          <a:solidFill>
            <a:srgbClr val="FFFFFF"/>
          </a:solidFill>
          <a:ln w="6080" cap="flat">
            <a:noFill/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 dirty="0"/>
          </a:p>
        </p:txBody>
      </p:sp>
      <p:sp>
        <p:nvSpPr>
          <p:cNvPr id="64" name="شكل حر: شكل 6">
            <a:extLst>
              <a:ext uri="{FF2B5EF4-FFF2-40B4-BE49-F238E27FC236}">
                <a16:creationId xmlns:a16="http://schemas.microsoft.com/office/drawing/2014/main" id="{32CED3B7-8C1B-AC49-82BC-742EA16E07AB}"/>
              </a:ext>
            </a:extLst>
          </p:cNvPr>
          <p:cNvSpPr/>
          <p:nvPr/>
        </p:nvSpPr>
        <p:spPr>
          <a:xfrm>
            <a:off x="647700" y="260350"/>
            <a:ext cx="7872413" cy="6372225"/>
          </a:xfrm>
          <a:custGeom>
            <a:avLst/>
            <a:gdLst>
              <a:gd name="connsiteX0" fmla="*/ 10138460 w 10466513"/>
              <a:gd name="connsiteY0" fmla="*/ 24 h 5745020"/>
              <a:gd name="connsiteX1" fmla="*/ 327808 w 10466513"/>
              <a:gd name="connsiteY1" fmla="*/ 24 h 5745020"/>
              <a:gd name="connsiteX2" fmla="*/ -122 w 10466513"/>
              <a:gd name="connsiteY2" fmla="*/ 250916 h 5745020"/>
              <a:gd name="connsiteX3" fmla="*/ -122 w 10466513"/>
              <a:gd name="connsiteY3" fmla="*/ 5482773 h 5745020"/>
              <a:gd name="connsiteX4" fmla="*/ 327808 w 10466513"/>
              <a:gd name="connsiteY4" fmla="*/ 5745044 h 5745020"/>
              <a:gd name="connsiteX5" fmla="*/ 10138460 w 10466513"/>
              <a:gd name="connsiteY5" fmla="*/ 5745044 h 5745020"/>
              <a:gd name="connsiteX6" fmla="*/ 10466391 w 10466513"/>
              <a:gd name="connsiteY6" fmla="*/ 5482773 h 5745020"/>
              <a:gd name="connsiteX7" fmla="*/ 10466391 w 10466513"/>
              <a:gd name="connsiteY7" fmla="*/ 250916 h 5745020"/>
              <a:gd name="connsiteX8" fmla="*/ 10138460 w 10466513"/>
              <a:gd name="connsiteY8" fmla="*/ 24 h 57450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66513" h="5745020">
                <a:moveTo>
                  <a:pt x="10138460" y="24"/>
                </a:moveTo>
                <a:lnTo>
                  <a:pt x="327808" y="24"/>
                </a:lnTo>
                <a:cubicBezTo>
                  <a:pt x="144219" y="24"/>
                  <a:pt x="-122" y="109192"/>
                  <a:pt x="-122" y="250916"/>
                </a:cubicBezTo>
                <a:lnTo>
                  <a:pt x="-122" y="5482773"/>
                </a:lnTo>
                <a:cubicBezTo>
                  <a:pt x="-122" y="5624436"/>
                  <a:pt x="144219" y="5745044"/>
                  <a:pt x="327808" y="5745044"/>
                </a:cubicBezTo>
                <a:lnTo>
                  <a:pt x="10138460" y="5745044"/>
                </a:lnTo>
                <a:cubicBezTo>
                  <a:pt x="10322051" y="5745044"/>
                  <a:pt x="10466391" y="5624436"/>
                  <a:pt x="10466391" y="5482773"/>
                </a:cubicBezTo>
                <a:lnTo>
                  <a:pt x="10466391" y="250916"/>
                </a:lnTo>
                <a:cubicBezTo>
                  <a:pt x="10466391" y="109192"/>
                  <a:pt x="10322051" y="24"/>
                  <a:pt x="10138460" y="24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6080" cap="flat">
            <a:noFill/>
            <a:prstDash val="solid"/>
            <a:miter/>
          </a:ln>
        </p:spPr>
        <p:txBody>
          <a:bodyPr rtlCol="1" anchor="ctr"/>
          <a:lstStyle/>
          <a:p>
            <a:pPr marL="0" algn="l" defTabSz="914400" rtl="0" eaLnBrk="1" latinLnBrk="0" hangingPunct="1">
              <a:defRPr/>
            </a:pPr>
            <a:endParaRPr lang="ar-EG" sz="1350"/>
          </a:p>
        </p:txBody>
      </p:sp>
      <p:pic>
        <p:nvPicPr>
          <p:cNvPr id="65" name="صورة 64">
            <a:extLst>
              <a:ext uri="{FF2B5EF4-FFF2-40B4-BE49-F238E27FC236}">
                <a16:creationId xmlns:a16="http://schemas.microsoft.com/office/drawing/2014/main" id="{B0F4B37F-A282-764B-85E0-4E2507823B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5251" y="655058"/>
            <a:ext cx="3715004" cy="5791504"/>
          </a:xfrm>
          <a:custGeom>
            <a:avLst/>
            <a:gdLst>
              <a:gd name="connsiteX0" fmla="*/ 50 w 4953338"/>
              <a:gd name="connsiteY0" fmla="*/ 139 h 5379300"/>
              <a:gd name="connsiteX1" fmla="*/ 4953388 w 4953338"/>
              <a:gd name="connsiteY1" fmla="*/ 139 h 5379300"/>
              <a:gd name="connsiteX2" fmla="*/ 4953388 w 4953338"/>
              <a:gd name="connsiteY2" fmla="*/ 5379440 h 5379300"/>
              <a:gd name="connsiteX3" fmla="*/ 50 w 4953338"/>
              <a:gd name="connsiteY3" fmla="*/ 5379440 h 5379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53338" h="5379300">
                <a:moveTo>
                  <a:pt x="50" y="139"/>
                </a:moveTo>
                <a:lnTo>
                  <a:pt x="4953388" y="139"/>
                </a:lnTo>
                <a:lnTo>
                  <a:pt x="4953388" y="5379440"/>
                </a:lnTo>
                <a:lnTo>
                  <a:pt x="50" y="5379440"/>
                </a:lnTo>
                <a:close/>
              </a:path>
            </a:pathLst>
          </a:custGeom>
        </p:spPr>
      </p:pic>
      <p:sp>
        <p:nvSpPr>
          <p:cNvPr id="66" name="شكل حر: شكل 8">
            <a:extLst>
              <a:ext uri="{FF2B5EF4-FFF2-40B4-BE49-F238E27FC236}">
                <a16:creationId xmlns:a16="http://schemas.microsoft.com/office/drawing/2014/main" id="{3FFCF5A7-FE53-6C4A-B95F-8FB610FABB1E}"/>
              </a:ext>
            </a:extLst>
          </p:cNvPr>
          <p:cNvSpPr/>
          <p:nvPr/>
        </p:nvSpPr>
        <p:spPr>
          <a:xfrm>
            <a:off x="903288" y="698500"/>
            <a:ext cx="3657600" cy="5703888"/>
          </a:xfrm>
          <a:custGeom>
            <a:avLst/>
            <a:gdLst>
              <a:gd name="connsiteX0" fmla="*/ 4877334 w 4877455"/>
              <a:gd name="connsiteY0" fmla="*/ 5057176 h 5298672"/>
              <a:gd name="connsiteX1" fmla="*/ 4564434 w 4877455"/>
              <a:gd name="connsiteY1" fmla="*/ 5298696 h 5298672"/>
              <a:gd name="connsiteX2" fmla="*/ 312839 w 4877455"/>
              <a:gd name="connsiteY2" fmla="*/ 5298696 h 5298672"/>
              <a:gd name="connsiteX3" fmla="*/ -122 w 4877455"/>
              <a:gd name="connsiteY3" fmla="*/ 5057176 h 5298672"/>
              <a:gd name="connsiteX4" fmla="*/ -122 w 4877455"/>
              <a:gd name="connsiteY4" fmla="*/ 241606 h 5298672"/>
              <a:gd name="connsiteX5" fmla="*/ 312839 w 4877455"/>
              <a:gd name="connsiteY5" fmla="*/ 24 h 5298672"/>
              <a:gd name="connsiteX6" fmla="*/ 4564434 w 4877455"/>
              <a:gd name="connsiteY6" fmla="*/ 24 h 5298672"/>
              <a:gd name="connsiteX7" fmla="*/ 4877334 w 4877455"/>
              <a:gd name="connsiteY7" fmla="*/ 241606 h 5298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77455" h="5298672">
                <a:moveTo>
                  <a:pt x="4877334" y="5057176"/>
                </a:moveTo>
                <a:cubicBezTo>
                  <a:pt x="4877334" y="5190563"/>
                  <a:pt x="4737375" y="5298696"/>
                  <a:pt x="4564434" y="5298696"/>
                </a:cubicBezTo>
                <a:lnTo>
                  <a:pt x="312839" y="5298696"/>
                </a:lnTo>
                <a:cubicBezTo>
                  <a:pt x="140020" y="5298696"/>
                  <a:pt x="-122" y="5190563"/>
                  <a:pt x="-122" y="5057176"/>
                </a:cubicBezTo>
                <a:lnTo>
                  <a:pt x="-122" y="241606"/>
                </a:lnTo>
                <a:cubicBezTo>
                  <a:pt x="-122" y="108158"/>
                  <a:pt x="139837" y="24"/>
                  <a:pt x="312839" y="24"/>
                </a:cubicBezTo>
                <a:lnTo>
                  <a:pt x="4564434" y="24"/>
                </a:lnTo>
                <a:cubicBezTo>
                  <a:pt x="4737253" y="24"/>
                  <a:pt x="4877334" y="108158"/>
                  <a:pt x="4877334" y="241606"/>
                </a:cubicBezTo>
                <a:close/>
              </a:path>
            </a:pathLst>
          </a:custGeom>
          <a:solidFill>
            <a:srgbClr val="FFFFFF"/>
          </a:solidFill>
          <a:ln w="6080" cap="flat">
            <a:noFill/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pic>
        <p:nvPicPr>
          <p:cNvPr id="67" name="صورة 66">
            <a:extLst>
              <a:ext uri="{FF2B5EF4-FFF2-40B4-BE49-F238E27FC236}">
                <a16:creationId xmlns:a16="http://schemas.microsoft.com/office/drawing/2014/main" id="{1BAE7D92-3F8D-D543-AF09-10B76E5302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3743" y="655058"/>
            <a:ext cx="3715004" cy="5791504"/>
          </a:xfrm>
          <a:custGeom>
            <a:avLst/>
            <a:gdLst>
              <a:gd name="connsiteX0" fmla="*/ 856 w 4953338"/>
              <a:gd name="connsiteY0" fmla="*/ 139 h 5379300"/>
              <a:gd name="connsiteX1" fmla="*/ 4954194 w 4953338"/>
              <a:gd name="connsiteY1" fmla="*/ 139 h 5379300"/>
              <a:gd name="connsiteX2" fmla="*/ 4954194 w 4953338"/>
              <a:gd name="connsiteY2" fmla="*/ 5379440 h 5379300"/>
              <a:gd name="connsiteX3" fmla="*/ 856 w 4953338"/>
              <a:gd name="connsiteY3" fmla="*/ 5379440 h 5379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53338" h="5379300">
                <a:moveTo>
                  <a:pt x="856" y="139"/>
                </a:moveTo>
                <a:lnTo>
                  <a:pt x="4954194" y="139"/>
                </a:lnTo>
                <a:lnTo>
                  <a:pt x="4954194" y="5379440"/>
                </a:lnTo>
                <a:lnTo>
                  <a:pt x="856" y="5379440"/>
                </a:lnTo>
                <a:close/>
              </a:path>
            </a:pathLst>
          </a:custGeom>
        </p:spPr>
      </p:pic>
      <p:sp>
        <p:nvSpPr>
          <p:cNvPr id="68" name="شكل حر: شكل 10">
            <a:extLst>
              <a:ext uri="{FF2B5EF4-FFF2-40B4-BE49-F238E27FC236}">
                <a16:creationId xmlns:a16="http://schemas.microsoft.com/office/drawing/2014/main" id="{9AA95BAB-C97E-5C42-9074-3B17A43E2EC5}"/>
              </a:ext>
            </a:extLst>
          </p:cNvPr>
          <p:cNvSpPr/>
          <p:nvPr/>
        </p:nvSpPr>
        <p:spPr>
          <a:xfrm>
            <a:off x="4583113" y="698500"/>
            <a:ext cx="3657600" cy="5703888"/>
          </a:xfrm>
          <a:custGeom>
            <a:avLst/>
            <a:gdLst>
              <a:gd name="connsiteX0" fmla="*/ 4877517 w 4877638"/>
              <a:gd name="connsiteY0" fmla="*/ 5057176 h 5298672"/>
              <a:gd name="connsiteX1" fmla="*/ 4564555 w 4877638"/>
              <a:gd name="connsiteY1" fmla="*/ 5298696 h 5298672"/>
              <a:gd name="connsiteX2" fmla="*/ 312778 w 4877638"/>
              <a:gd name="connsiteY2" fmla="*/ 5298696 h 5298672"/>
              <a:gd name="connsiteX3" fmla="*/ -122 w 4877638"/>
              <a:gd name="connsiteY3" fmla="*/ 5057176 h 5298672"/>
              <a:gd name="connsiteX4" fmla="*/ -122 w 4877638"/>
              <a:gd name="connsiteY4" fmla="*/ 241606 h 5298672"/>
              <a:gd name="connsiteX5" fmla="*/ 312778 w 4877638"/>
              <a:gd name="connsiteY5" fmla="*/ 24 h 5298672"/>
              <a:gd name="connsiteX6" fmla="*/ 4564373 w 4877638"/>
              <a:gd name="connsiteY6" fmla="*/ 24 h 5298672"/>
              <a:gd name="connsiteX7" fmla="*/ 4877334 w 4877638"/>
              <a:gd name="connsiteY7" fmla="*/ 241606 h 5298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77638" h="5298672">
                <a:moveTo>
                  <a:pt x="4877517" y="5057176"/>
                </a:moveTo>
                <a:cubicBezTo>
                  <a:pt x="4877517" y="5190563"/>
                  <a:pt x="4737558" y="5298696"/>
                  <a:pt x="4564555" y="5298696"/>
                </a:cubicBezTo>
                <a:lnTo>
                  <a:pt x="312778" y="5298696"/>
                </a:lnTo>
                <a:cubicBezTo>
                  <a:pt x="139959" y="5298696"/>
                  <a:pt x="-122" y="5190563"/>
                  <a:pt x="-122" y="5057176"/>
                </a:cubicBezTo>
                <a:lnTo>
                  <a:pt x="-122" y="241606"/>
                </a:lnTo>
                <a:cubicBezTo>
                  <a:pt x="-122" y="108158"/>
                  <a:pt x="139837" y="24"/>
                  <a:pt x="312778" y="24"/>
                </a:cubicBezTo>
                <a:lnTo>
                  <a:pt x="4564373" y="24"/>
                </a:lnTo>
                <a:cubicBezTo>
                  <a:pt x="4737192" y="24"/>
                  <a:pt x="4877334" y="108158"/>
                  <a:pt x="4877334" y="241606"/>
                </a:cubicBezTo>
                <a:close/>
              </a:path>
            </a:pathLst>
          </a:custGeom>
          <a:solidFill>
            <a:srgbClr val="FFFFFF"/>
          </a:solidFill>
          <a:ln w="6080" cap="flat">
            <a:noFill/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pic>
        <p:nvPicPr>
          <p:cNvPr id="69" name="صورة 68">
            <a:extLst>
              <a:ext uri="{FF2B5EF4-FFF2-40B4-BE49-F238E27FC236}">
                <a16:creationId xmlns:a16="http://schemas.microsoft.com/office/drawing/2014/main" id="{93A0B0CA-656E-B64F-9683-A01268201D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6794" y="604855"/>
            <a:ext cx="3783461" cy="5791504"/>
          </a:xfrm>
          <a:custGeom>
            <a:avLst/>
            <a:gdLst>
              <a:gd name="connsiteX0" fmla="*/ 35 w 5044615"/>
              <a:gd name="connsiteY0" fmla="*/ 128 h 5379300"/>
              <a:gd name="connsiteX1" fmla="*/ 5044651 w 5044615"/>
              <a:gd name="connsiteY1" fmla="*/ 128 h 5379300"/>
              <a:gd name="connsiteX2" fmla="*/ 5044651 w 5044615"/>
              <a:gd name="connsiteY2" fmla="*/ 5379429 h 5379300"/>
              <a:gd name="connsiteX3" fmla="*/ 35 w 5044615"/>
              <a:gd name="connsiteY3" fmla="*/ 5379429 h 5379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44615" h="5379300">
                <a:moveTo>
                  <a:pt x="35" y="128"/>
                </a:moveTo>
                <a:lnTo>
                  <a:pt x="5044651" y="128"/>
                </a:lnTo>
                <a:lnTo>
                  <a:pt x="5044651" y="5379429"/>
                </a:lnTo>
                <a:lnTo>
                  <a:pt x="35" y="5379429"/>
                </a:lnTo>
                <a:close/>
              </a:path>
            </a:pathLst>
          </a:custGeom>
        </p:spPr>
      </p:pic>
      <p:sp>
        <p:nvSpPr>
          <p:cNvPr id="74" name="شكل حر: شكل 12">
            <a:extLst>
              <a:ext uri="{FF2B5EF4-FFF2-40B4-BE49-F238E27FC236}">
                <a16:creationId xmlns:a16="http://schemas.microsoft.com/office/drawing/2014/main" id="{4D5DF1A5-D291-3A44-9A96-B3B9899A209D}"/>
              </a:ext>
            </a:extLst>
          </p:cNvPr>
          <p:cNvSpPr/>
          <p:nvPr/>
        </p:nvSpPr>
        <p:spPr>
          <a:xfrm>
            <a:off x="836613" y="646113"/>
            <a:ext cx="3724275" cy="5705475"/>
          </a:xfrm>
          <a:custGeom>
            <a:avLst/>
            <a:gdLst>
              <a:gd name="connsiteX0" fmla="*/ 4966239 w 4966360"/>
              <a:gd name="connsiteY0" fmla="*/ 5057175 h 5298732"/>
              <a:gd name="connsiteX1" fmla="*/ 4653339 w 4966360"/>
              <a:gd name="connsiteY1" fmla="*/ 5298757 h 5298732"/>
              <a:gd name="connsiteX2" fmla="*/ 312778 w 4966360"/>
              <a:gd name="connsiteY2" fmla="*/ 5298757 h 5298732"/>
              <a:gd name="connsiteX3" fmla="*/ -122 w 4966360"/>
              <a:gd name="connsiteY3" fmla="*/ 5057175 h 5298732"/>
              <a:gd name="connsiteX4" fmla="*/ -122 w 4966360"/>
              <a:gd name="connsiteY4" fmla="*/ 241606 h 5298732"/>
              <a:gd name="connsiteX5" fmla="*/ 312778 w 4966360"/>
              <a:gd name="connsiteY5" fmla="*/ 24 h 5298732"/>
              <a:gd name="connsiteX6" fmla="*/ 4653339 w 4966360"/>
              <a:gd name="connsiteY6" fmla="*/ 24 h 5298732"/>
              <a:gd name="connsiteX7" fmla="*/ 4966239 w 4966360"/>
              <a:gd name="connsiteY7" fmla="*/ 241606 h 5298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966360" h="5298732">
                <a:moveTo>
                  <a:pt x="4966239" y="5057175"/>
                </a:moveTo>
                <a:cubicBezTo>
                  <a:pt x="4966239" y="5190624"/>
                  <a:pt x="4826279" y="5298757"/>
                  <a:pt x="4653339" y="5298757"/>
                </a:cubicBezTo>
                <a:lnTo>
                  <a:pt x="312778" y="5298757"/>
                </a:lnTo>
                <a:cubicBezTo>
                  <a:pt x="139959" y="5298757"/>
                  <a:pt x="-122" y="5190624"/>
                  <a:pt x="-122" y="5057175"/>
                </a:cubicBezTo>
                <a:lnTo>
                  <a:pt x="-122" y="241606"/>
                </a:lnTo>
                <a:cubicBezTo>
                  <a:pt x="-122" y="108219"/>
                  <a:pt x="139837" y="24"/>
                  <a:pt x="312778" y="24"/>
                </a:cubicBezTo>
                <a:lnTo>
                  <a:pt x="4653339" y="24"/>
                </a:lnTo>
                <a:cubicBezTo>
                  <a:pt x="4826158" y="24"/>
                  <a:pt x="4966239" y="108219"/>
                  <a:pt x="4966239" y="241606"/>
                </a:cubicBezTo>
                <a:close/>
              </a:path>
            </a:pathLst>
          </a:custGeom>
          <a:solidFill>
            <a:srgbClr val="FFFFFF"/>
          </a:solidFill>
          <a:ln w="6080" cap="flat">
            <a:noFill/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pic>
        <p:nvPicPr>
          <p:cNvPr id="75" name="صورة 74">
            <a:extLst>
              <a:ext uri="{FF2B5EF4-FFF2-40B4-BE49-F238E27FC236}">
                <a16:creationId xmlns:a16="http://schemas.microsoft.com/office/drawing/2014/main" id="{A8A34F70-4A31-DF40-B2F5-2A4F4B8C26C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44616" y="604855"/>
            <a:ext cx="3792590" cy="5791504"/>
          </a:xfrm>
          <a:custGeom>
            <a:avLst/>
            <a:gdLst>
              <a:gd name="connsiteX0" fmla="*/ 854 w 5056786"/>
              <a:gd name="connsiteY0" fmla="*/ 128 h 5379300"/>
              <a:gd name="connsiteX1" fmla="*/ 5057640 w 5056786"/>
              <a:gd name="connsiteY1" fmla="*/ 128 h 5379300"/>
              <a:gd name="connsiteX2" fmla="*/ 5057640 w 5056786"/>
              <a:gd name="connsiteY2" fmla="*/ 5379429 h 5379300"/>
              <a:gd name="connsiteX3" fmla="*/ 854 w 5056786"/>
              <a:gd name="connsiteY3" fmla="*/ 5379429 h 5379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56786" h="5379300">
                <a:moveTo>
                  <a:pt x="854" y="128"/>
                </a:moveTo>
                <a:lnTo>
                  <a:pt x="5057640" y="128"/>
                </a:lnTo>
                <a:lnTo>
                  <a:pt x="5057640" y="5379429"/>
                </a:lnTo>
                <a:lnTo>
                  <a:pt x="854" y="5379429"/>
                </a:lnTo>
                <a:close/>
              </a:path>
            </a:pathLst>
          </a:custGeom>
        </p:spPr>
      </p:pic>
      <p:sp>
        <p:nvSpPr>
          <p:cNvPr id="76" name="شكل حر: شكل 14">
            <a:extLst>
              <a:ext uri="{FF2B5EF4-FFF2-40B4-BE49-F238E27FC236}">
                <a16:creationId xmlns:a16="http://schemas.microsoft.com/office/drawing/2014/main" id="{1106B76E-462A-D14E-836B-5CF98F6FFBD7}"/>
              </a:ext>
            </a:extLst>
          </p:cNvPr>
          <p:cNvSpPr/>
          <p:nvPr/>
        </p:nvSpPr>
        <p:spPr>
          <a:xfrm>
            <a:off x="4572000" y="646113"/>
            <a:ext cx="3735388" cy="5705475"/>
          </a:xfrm>
          <a:custGeom>
            <a:avLst/>
            <a:gdLst>
              <a:gd name="connsiteX0" fmla="*/ 4981086 w 4981207"/>
              <a:gd name="connsiteY0" fmla="*/ 5057175 h 5298732"/>
              <a:gd name="connsiteX1" fmla="*/ 4668187 w 4981207"/>
              <a:gd name="connsiteY1" fmla="*/ 5298757 h 5298732"/>
              <a:gd name="connsiteX2" fmla="*/ 312839 w 4981207"/>
              <a:gd name="connsiteY2" fmla="*/ 5298757 h 5298732"/>
              <a:gd name="connsiteX3" fmla="*/ -122 w 4981207"/>
              <a:gd name="connsiteY3" fmla="*/ 5057175 h 5298732"/>
              <a:gd name="connsiteX4" fmla="*/ -122 w 4981207"/>
              <a:gd name="connsiteY4" fmla="*/ 241606 h 5298732"/>
              <a:gd name="connsiteX5" fmla="*/ 312839 w 4981207"/>
              <a:gd name="connsiteY5" fmla="*/ 24 h 5298732"/>
              <a:gd name="connsiteX6" fmla="*/ 4668187 w 4981207"/>
              <a:gd name="connsiteY6" fmla="*/ 24 h 5298732"/>
              <a:gd name="connsiteX7" fmla="*/ 4981086 w 4981207"/>
              <a:gd name="connsiteY7" fmla="*/ 241606 h 5298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981207" h="5298732">
                <a:moveTo>
                  <a:pt x="4981086" y="5057175"/>
                </a:moveTo>
                <a:cubicBezTo>
                  <a:pt x="4981086" y="5190624"/>
                  <a:pt x="4841127" y="5298757"/>
                  <a:pt x="4668187" y="5298757"/>
                </a:cubicBezTo>
                <a:lnTo>
                  <a:pt x="312839" y="5298757"/>
                </a:lnTo>
                <a:cubicBezTo>
                  <a:pt x="140020" y="5298757"/>
                  <a:pt x="-122" y="5190624"/>
                  <a:pt x="-122" y="5057175"/>
                </a:cubicBezTo>
                <a:lnTo>
                  <a:pt x="-122" y="241606"/>
                </a:lnTo>
                <a:cubicBezTo>
                  <a:pt x="-122" y="108219"/>
                  <a:pt x="139837" y="24"/>
                  <a:pt x="312839" y="24"/>
                </a:cubicBezTo>
                <a:lnTo>
                  <a:pt x="4668187" y="24"/>
                </a:lnTo>
                <a:cubicBezTo>
                  <a:pt x="4841006" y="24"/>
                  <a:pt x="4981086" y="108219"/>
                  <a:pt x="4981086" y="241606"/>
                </a:cubicBezTo>
                <a:close/>
              </a:path>
            </a:pathLst>
          </a:custGeom>
          <a:solidFill>
            <a:srgbClr val="FFFFFF"/>
          </a:solidFill>
          <a:ln w="6080" cap="flat">
            <a:noFill/>
            <a:prstDash val="solid"/>
            <a:miter/>
          </a:ln>
        </p:spPr>
        <p:txBody>
          <a:bodyPr rtlCol="1" anchor="ctr"/>
          <a:lstStyle/>
          <a:p>
            <a:pPr algn="r" rtl="1">
              <a:defRPr/>
            </a:pPr>
            <a:endParaRPr lang="ar-EG" sz="1350"/>
          </a:p>
        </p:txBody>
      </p:sp>
      <p:pic>
        <p:nvPicPr>
          <p:cNvPr id="77" name="صورة 76">
            <a:extLst>
              <a:ext uri="{FF2B5EF4-FFF2-40B4-BE49-F238E27FC236}">
                <a16:creationId xmlns:a16="http://schemas.microsoft.com/office/drawing/2014/main" id="{B5E95B46-E634-9345-8638-184ABEDE7D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5251" y="555599"/>
            <a:ext cx="3715004" cy="5784953"/>
          </a:xfrm>
          <a:custGeom>
            <a:avLst/>
            <a:gdLst>
              <a:gd name="connsiteX0" fmla="*/ 50 w 4953338"/>
              <a:gd name="connsiteY0" fmla="*/ 117 h 5373215"/>
              <a:gd name="connsiteX1" fmla="*/ 4953388 w 4953338"/>
              <a:gd name="connsiteY1" fmla="*/ 117 h 5373215"/>
              <a:gd name="connsiteX2" fmla="*/ 4953388 w 4953338"/>
              <a:gd name="connsiteY2" fmla="*/ 5373333 h 5373215"/>
              <a:gd name="connsiteX3" fmla="*/ 50 w 4953338"/>
              <a:gd name="connsiteY3" fmla="*/ 5373333 h 5373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53338" h="5373215">
                <a:moveTo>
                  <a:pt x="50" y="117"/>
                </a:moveTo>
                <a:lnTo>
                  <a:pt x="4953388" y="117"/>
                </a:lnTo>
                <a:lnTo>
                  <a:pt x="4953388" y="5373333"/>
                </a:lnTo>
                <a:lnTo>
                  <a:pt x="50" y="5373333"/>
                </a:lnTo>
                <a:close/>
              </a:path>
            </a:pathLst>
          </a:custGeom>
        </p:spPr>
      </p:pic>
      <p:sp>
        <p:nvSpPr>
          <p:cNvPr id="78" name="شكل حر: شكل 26">
            <a:extLst>
              <a:ext uri="{FF2B5EF4-FFF2-40B4-BE49-F238E27FC236}">
                <a16:creationId xmlns:a16="http://schemas.microsoft.com/office/drawing/2014/main" id="{3D2C426B-45F8-314F-81B8-3DCADE7ABF3E}"/>
              </a:ext>
            </a:extLst>
          </p:cNvPr>
          <p:cNvSpPr/>
          <p:nvPr/>
        </p:nvSpPr>
        <p:spPr>
          <a:xfrm>
            <a:off x="904875" y="595313"/>
            <a:ext cx="3657600" cy="5703887"/>
          </a:xfrm>
          <a:custGeom>
            <a:avLst/>
            <a:gdLst>
              <a:gd name="connsiteX0" fmla="*/ 4877517 w 4877638"/>
              <a:gd name="connsiteY0" fmla="*/ 5057176 h 5298733"/>
              <a:gd name="connsiteX1" fmla="*/ 4564556 w 4877638"/>
              <a:gd name="connsiteY1" fmla="*/ 5298757 h 5298733"/>
              <a:gd name="connsiteX2" fmla="*/ 312778 w 4877638"/>
              <a:gd name="connsiteY2" fmla="*/ 5298757 h 5298733"/>
              <a:gd name="connsiteX3" fmla="*/ -122 w 4877638"/>
              <a:gd name="connsiteY3" fmla="*/ 5057176 h 5298733"/>
              <a:gd name="connsiteX4" fmla="*/ -122 w 4877638"/>
              <a:gd name="connsiteY4" fmla="*/ 241606 h 5298733"/>
              <a:gd name="connsiteX5" fmla="*/ 312778 w 4877638"/>
              <a:gd name="connsiteY5" fmla="*/ 24 h 5298733"/>
              <a:gd name="connsiteX6" fmla="*/ 4564373 w 4877638"/>
              <a:gd name="connsiteY6" fmla="*/ 24 h 5298733"/>
              <a:gd name="connsiteX7" fmla="*/ 4877334 w 4877638"/>
              <a:gd name="connsiteY7" fmla="*/ 241606 h 52987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77638" h="5298733">
                <a:moveTo>
                  <a:pt x="4877517" y="5057176"/>
                </a:moveTo>
                <a:cubicBezTo>
                  <a:pt x="4877517" y="5190563"/>
                  <a:pt x="4737558" y="5298757"/>
                  <a:pt x="4564556" y="5298757"/>
                </a:cubicBezTo>
                <a:lnTo>
                  <a:pt x="312778" y="5298757"/>
                </a:lnTo>
                <a:cubicBezTo>
                  <a:pt x="139959" y="5298757"/>
                  <a:pt x="-122" y="5190563"/>
                  <a:pt x="-122" y="5057176"/>
                </a:cubicBezTo>
                <a:lnTo>
                  <a:pt x="-122" y="241606"/>
                </a:lnTo>
                <a:cubicBezTo>
                  <a:pt x="-122" y="108158"/>
                  <a:pt x="139837" y="24"/>
                  <a:pt x="312778" y="24"/>
                </a:cubicBezTo>
                <a:lnTo>
                  <a:pt x="4564373" y="24"/>
                </a:lnTo>
                <a:cubicBezTo>
                  <a:pt x="4737192" y="24"/>
                  <a:pt x="4877334" y="108158"/>
                  <a:pt x="4877334" y="241606"/>
                </a:cubicBezTo>
                <a:close/>
              </a:path>
            </a:pathLst>
          </a:custGeom>
          <a:solidFill>
            <a:srgbClr val="FFFFFF"/>
          </a:solidFill>
          <a:ln w="6080" cap="flat">
            <a:noFill/>
            <a:prstDash val="solid"/>
            <a:miter/>
          </a:ln>
        </p:spPr>
        <p:txBody>
          <a:bodyPr rtlCol="1" anchor="ctr"/>
          <a:lstStyle/>
          <a:p>
            <a:pPr algn="r" rtl="1">
              <a:defRPr/>
            </a:pPr>
            <a:endParaRPr lang="ar-EG" sz="1350"/>
          </a:p>
        </p:txBody>
      </p:sp>
      <p:sp>
        <p:nvSpPr>
          <p:cNvPr id="79" name="شكل حر: شكل 27">
            <a:extLst>
              <a:ext uri="{FF2B5EF4-FFF2-40B4-BE49-F238E27FC236}">
                <a16:creationId xmlns:a16="http://schemas.microsoft.com/office/drawing/2014/main" id="{905F05CE-6D37-6A4B-8A57-A63CF5393FC1}"/>
              </a:ext>
            </a:extLst>
          </p:cNvPr>
          <p:cNvSpPr/>
          <p:nvPr/>
        </p:nvSpPr>
        <p:spPr>
          <a:xfrm>
            <a:off x="1169988" y="1808163"/>
            <a:ext cx="3205162" cy="53975"/>
          </a:xfrm>
          <a:custGeom>
            <a:avLst/>
            <a:gdLst>
              <a:gd name="connsiteX0" fmla="*/ 0 w 4274353"/>
              <a:gd name="connsiteY0" fmla="*/ 0 h 6085"/>
              <a:gd name="connsiteX1" fmla="*/ 4274354 w 4274353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74353" h="6085">
                <a:moveTo>
                  <a:pt x="0" y="0"/>
                </a:moveTo>
                <a:lnTo>
                  <a:pt x="4274354" y="0"/>
                </a:lnTo>
              </a:path>
            </a:pathLst>
          </a:custGeom>
          <a:ln w="12161" cap="rnd">
            <a:solidFill>
              <a:srgbClr val="E3A06B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80" name="شكل حر: شكل 28">
            <a:extLst>
              <a:ext uri="{FF2B5EF4-FFF2-40B4-BE49-F238E27FC236}">
                <a16:creationId xmlns:a16="http://schemas.microsoft.com/office/drawing/2014/main" id="{B8C30B2B-A5CA-EA42-B3BF-A58BE5313F8C}"/>
              </a:ext>
            </a:extLst>
          </p:cNvPr>
          <p:cNvSpPr/>
          <p:nvPr/>
        </p:nvSpPr>
        <p:spPr>
          <a:xfrm>
            <a:off x="1169988" y="2132013"/>
            <a:ext cx="3192462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81" name="شكل حر: شكل 29">
            <a:extLst>
              <a:ext uri="{FF2B5EF4-FFF2-40B4-BE49-F238E27FC236}">
                <a16:creationId xmlns:a16="http://schemas.microsoft.com/office/drawing/2014/main" id="{F3DB09A3-6745-F940-AD27-97AF3F81534A}"/>
              </a:ext>
            </a:extLst>
          </p:cNvPr>
          <p:cNvSpPr/>
          <p:nvPr/>
        </p:nvSpPr>
        <p:spPr>
          <a:xfrm>
            <a:off x="1169988" y="2351088"/>
            <a:ext cx="3192462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82" name="شكل حر: شكل 30">
            <a:extLst>
              <a:ext uri="{FF2B5EF4-FFF2-40B4-BE49-F238E27FC236}">
                <a16:creationId xmlns:a16="http://schemas.microsoft.com/office/drawing/2014/main" id="{188AD8D9-95C6-AF4A-B1BD-408D7D485FB0}"/>
              </a:ext>
            </a:extLst>
          </p:cNvPr>
          <p:cNvSpPr/>
          <p:nvPr/>
        </p:nvSpPr>
        <p:spPr>
          <a:xfrm>
            <a:off x="1169988" y="2571750"/>
            <a:ext cx="3192462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83" name="شكل حر: شكل 31">
            <a:extLst>
              <a:ext uri="{FF2B5EF4-FFF2-40B4-BE49-F238E27FC236}">
                <a16:creationId xmlns:a16="http://schemas.microsoft.com/office/drawing/2014/main" id="{0ECB7BE4-BE03-3345-BDCB-0BD88371CDF2}"/>
              </a:ext>
            </a:extLst>
          </p:cNvPr>
          <p:cNvSpPr/>
          <p:nvPr/>
        </p:nvSpPr>
        <p:spPr>
          <a:xfrm>
            <a:off x="1169988" y="2801938"/>
            <a:ext cx="3192462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84" name="شكل حر: شكل 32">
            <a:extLst>
              <a:ext uri="{FF2B5EF4-FFF2-40B4-BE49-F238E27FC236}">
                <a16:creationId xmlns:a16="http://schemas.microsoft.com/office/drawing/2014/main" id="{B4BE9227-F137-B141-8CAF-860D45018481}"/>
              </a:ext>
            </a:extLst>
          </p:cNvPr>
          <p:cNvSpPr/>
          <p:nvPr/>
        </p:nvSpPr>
        <p:spPr>
          <a:xfrm>
            <a:off x="1169988" y="3021013"/>
            <a:ext cx="3192462" cy="55562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85" name="شكل حر: شكل 33">
            <a:extLst>
              <a:ext uri="{FF2B5EF4-FFF2-40B4-BE49-F238E27FC236}">
                <a16:creationId xmlns:a16="http://schemas.microsoft.com/office/drawing/2014/main" id="{AE5A0753-5C99-074B-9CA1-FCABCC8B0F07}"/>
              </a:ext>
            </a:extLst>
          </p:cNvPr>
          <p:cNvSpPr/>
          <p:nvPr/>
        </p:nvSpPr>
        <p:spPr>
          <a:xfrm>
            <a:off x="1169988" y="3241675"/>
            <a:ext cx="3192462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86" name="شكل حر: شكل 34">
            <a:extLst>
              <a:ext uri="{FF2B5EF4-FFF2-40B4-BE49-F238E27FC236}">
                <a16:creationId xmlns:a16="http://schemas.microsoft.com/office/drawing/2014/main" id="{9D932A83-B975-DF4F-8066-132BC13E2ADB}"/>
              </a:ext>
            </a:extLst>
          </p:cNvPr>
          <p:cNvSpPr/>
          <p:nvPr/>
        </p:nvSpPr>
        <p:spPr>
          <a:xfrm>
            <a:off x="1169988" y="3460750"/>
            <a:ext cx="3192462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87" name="شكل حر: شكل 35">
            <a:extLst>
              <a:ext uri="{FF2B5EF4-FFF2-40B4-BE49-F238E27FC236}">
                <a16:creationId xmlns:a16="http://schemas.microsoft.com/office/drawing/2014/main" id="{54EE40D7-BA5D-7A4E-9399-35806D5E290F}"/>
              </a:ext>
            </a:extLst>
          </p:cNvPr>
          <p:cNvSpPr/>
          <p:nvPr/>
        </p:nvSpPr>
        <p:spPr>
          <a:xfrm>
            <a:off x="1169988" y="3690938"/>
            <a:ext cx="3192462" cy="55562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88" name="شكل حر: شكل 36">
            <a:extLst>
              <a:ext uri="{FF2B5EF4-FFF2-40B4-BE49-F238E27FC236}">
                <a16:creationId xmlns:a16="http://schemas.microsoft.com/office/drawing/2014/main" id="{71F50569-17F7-3D43-986F-FF6EFB192B8E}"/>
              </a:ext>
            </a:extLst>
          </p:cNvPr>
          <p:cNvSpPr/>
          <p:nvPr/>
        </p:nvSpPr>
        <p:spPr>
          <a:xfrm>
            <a:off x="1169988" y="3911600"/>
            <a:ext cx="3192462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89" name="شكل حر: شكل 37">
            <a:extLst>
              <a:ext uri="{FF2B5EF4-FFF2-40B4-BE49-F238E27FC236}">
                <a16:creationId xmlns:a16="http://schemas.microsoft.com/office/drawing/2014/main" id="{EBA22895-4661-164B-9A74-41C8043A4BE8}"/>
              </a:ext>
            </a:extLst>
          </p:cNvPr>
          <p:cNvSpPr/>
          <p:nvPr/>
        </p:nvSpPr>
        <p:spPr>
          <a:xfrm>
            <a:off x="1169988" y="4130675"/>
            <a:ext cx="3192462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90" name="شكل حر: شكل 38">
            <a:extLst>
              <a:ext uri="{FF2B5EF4-FFF2-40B4-BE49-F238E27FC236}">
                <a16:creationId xmlns:a16="http://schemas.microsoft.com/office/drawing/2014/main" id="{BEEFD2B7-5C04-8646-A0C5-47D98AEC370D}"/>
              </a:ext>
            </a:extLst>
          </p:cNvPr>
          <p:cNvSpPr/>
          <p:nvPr/>
        </p:nvSpPr>
        <p:spPr>
          <a:xfrm>
            <a:off x="1169988" y="4351338"/>
            <a:ext cx="3192462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91" name="شكل حر: شكل 39">
            <a:extLst>
              <a:ext uri="{FF2B5EF4-FFF2-40B4-BE49-F238E27FC236}">
                <a16:creationId xmlns:a16="http://schemas.microsoft.com/office/drawing/2014/main" id="{361CF3ED-1456-4143-B143-EEAE1C8EF2AC}"/>
              </a:ext>
            </a:extLst>
          </p:cNvPr>
          <p:cNvSpPr/>
          <p:nvPr/>
        </p:nvSpPr>
        <p:spPr>
          <a:xfrm>
            <a:off x="1169988" y="4581525"/>
            <a:ext cx="3192462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92" name="شكل حر: شكل 40">
            <a:extLst>
              <a:ext uri="{FF2B5EF4-FFF2-40B4-BE49-F238E27FC236}">
                <a16:creationId xmlns:a16="http://schemas.microsoft.com/office/drawing/2014/main" id="{22938A45-C263-6145-98D2-E2F1AEAE6E23}"/>
              </a:ext>
            </a:extLst>
          </p:cNvPr>
          <p:cNvSpPr/>
          <p:nvPr/>
        </p:nvSpPr>
        <p:spPr>
          <a:xfrm>
            <a:off x="1169988" y="4800600"/>
            <a:ext cx="3192462" cy="55563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93" name="شكل حر: شكل 41">
            <a:extLst>
              <a:ext uri="{FF2B5EF4-FFF2-40B4-BE49-F238E27FC236}">
                <a16:creationId xmlns:a16="http://schemas.microsoft.com/office/drawing/2014/main" id="{8693448E-594D-0F4F-A70A-D37D3192FDA0}"/>
              </a:ext>
            </a:extLst>
          </p:cNvPr>
          <p:cNvSpPr/>
          <p:nvPr/>
        </p:nvSpPr>
        <p:spPr>
          <a:xfrm>
            <a:off x="1169988" y="5068888"/>
            <a:ext cx="3205162" cy="55562"/>
          </a:xfrm>
          <a:custGeom>
            <a:avLst/>
            <a:gdLst>
              <a:gd name="connsiteX0" fmla="*/ 0 w 4274353"/>
              <a:gd name="connsiteY0" fmla="*/ 0 h 6085"/>
              <a:gd name="connsiteX1" fmla="*/ 4274354 w 4274353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74353" h="6085">
                <a:moveTo>
                  <a:pt x="0" y="0"/>
                </a:moveTo>
                <a:lnTo>
                  <a:pt x="4274354" y="0"/>
                </a:lnTo>
              </a:path>
            </a:pathLst>
          </a:custGeom>
          <a:ln w="12161" cap="rnd">
            <a:solidFill>
              <a:srgbClr val="E3A06B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94" name="شكل حر: شكل 54">
            <a:extLst>
              <a:ext uri="{FF2B5EF4-FFF2-40B4-BE49-F238E27FC236}">
                <a16:creationId xmlns:a16="http://schemas.microsoft.com/office/drawing/2014/main" id="{9E7B756E-0A8C-2047-835A-88133A22CF89}"/>
              </a:ext>
            </a:extLst>
          </p:cNvPr>
          <p:cNvSpPr/>
          <p:nvPr/>
        </p:nvSpPr>
        <p:spPr>
          <a:xfrm>
            <a:off x="4848225" y="1808163"/>
            <a:ext cx="3206750" cy="53975"/>
          </a:xfrm>
          <a:custGeom>
            <a:avLst/>
            <a:gdLst>
              <a:gd name="connsiteX0" fmla="*/ 0 w 4274353"/>
              <a:gd name="connsiteY0" fmla="*/ 0 h 6085"/>
              <a:gd name="connsiteX1" fmla="*/ 4274354 w 4274353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74353" h="6085">
                <a:moveTo>
                  <a:pt x="0" y="0"/>
                </a:moveTo>
                <a:lnTo>
                  <a:pt x="4274354" y="0"/>
                </a:lnTo>
              </a:path>
            </a:pathLst>
          </a:custGeom>
          <a:ln w="12161" cap="rnd">
            <a:solidFill>
              <a:srgbClr val="E3A06B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95" name="شكل حر: شكل 55">
            <a:extLst>
              <a:ext uri="{FF2B5EF4-FFF2-40B4-BE49-F238E27FC236}">
                <a16:creationId xmlns:a16="http://schemas.microsoft.com/office/drawing/2014/main" id="{D26AE71F-72AE-8D48-A2BB-B122121B2B33}"/>
              </a:ext>
            </a:extLst>
          </p:cNvPr>
          <p:cNvSpPr/>
          <p:nvPr/>
        </p:nvSpPr>
        <p:spPr>
          <a:xfrm>
            <a:off x="4848225" y="5068888"/>
            <a:ext cx="3206750" cy="55562"/>
          </a:xfrm>
          <a:custGeom>
            <a:avLst/>
            <a:gdLst>
              <a:gd name="connsiteX0" fmla="*/ 0 w 4274353"/>
              <a:gd name="connsiteY0" fmla="*/ 0 h 6085"/>
              <a:gd name="connsiteX1" fmla="*/ 4274354 w 4274353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74353" h="6085">
                <a:moveTo>
                  <a:pt x="0" y="0"/>
                </a:moveTo>
                <a:lnTo>
                  <a:pt x="4274354" y="0"/>
                </a:lnTo>
              </a:path>
            </a:pathLst>
          </a:custGeom>
          <a:ln w="12161" cap="rnd">
            <a:solidFill>
              <a:srgbClr val="E3A06B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96" name="شكل حر: شكل 56">
            <a:extLst>
              <a:ext uri="{FF2B5EF4-FFF2-40B4-BE49-F238E27FC236}">
                <a16:creationId xmlns:a16="http://schemas.microsoft.com/office/drawing/2014/main" id="{7317C4C3-CC6F-B546-8758-85BDF3C900AC}"/>
              </a:ext>
            </a:extLst>
          </p:cNvPr>
          <p:cNvSpPr/>
          <p:nvPr/>
        </p:nvSpPr>
        <p:spPr>
          <a:xfrm>
            <a:off x="4848225" y="2132013"/>
            <a:ext cx="3194050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97" name="شكل حر: شكل 57">
            <a:extLst>
              <a:ext uri="{FF2B5EF4-FFF2-40B4-BE49-F238E27FC236}">
                <a16:creationId xmlns:a16="http://schemas.microsoft.com/office/drawing/2014/main" id="{7DA9F17B-25A6-304B-B46D-A62BDBB370C8}"/>
              </a:ext>
            </a:extLst>
          </p:cNvPr>
          <p:cNvSpPr/>
          <p:nvPr/>
        </p:nvSpPr>
        <p:spPr>
          <a:xfrm>
            <a:off x="4848225" y="2351088"/>
            <a:ext cx="3194050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98" name="شكل حر: شكل 58">
            <a:extLst>
              <a:ext uri="{FF2B5EF4-FFF2-40B4-BE49-F238E27FC236}">
                <a16:creationId xmlns:a16="http://schemas.microsoft.com/office/drawing/2014/main" id="{16D2B138-2B37-B345-BE1D-F25E3193F646}"/>
              </a:ext>
            </a:extLst>
          </p:cNvPr>
          <p:cNvSpPr/>
          <p:nvPr/>
        </p:nvSpPr>
        <p:spPr>
          <a:xfrm>
            <a:off x="4848225" y="2571750"/>
            <a:ext cx="3194050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99" name="شكل حر: شكل 59">
            <a:extLst>
              <a:ext uri="{FF2B5EF4-FFF2-40B4-BE49-F238E27FC236}">
                <a16:creationId xmlns:a16="http://schemas.microsoft.com/office/drawing/2014/main" id="{309053C6-BD06-A744-9B97-39C196640A7E}"/>
              </a:ext>
            </a:extLst>
          </p:cNvPr>
          <p:cNvSpPr/>
          <p:nvPr/>
        </p:nvSpPr>
        <p:spPr>
          <a:xfrm>
            <a:off x="4848225" y="2801938"/>
            <a:ext cx="3194050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100" name="شكل حر: شكل 60">
            <a:extLst>
              <a:ext uri="{FF2B5EF4-FFF2-40B4-BE49-F238E27FC236}">
                <a16:creationId xmlns:a16="http://schemas.microsoft.com/office/drawing/2014/main" id="{0AEDD646-AA92-5B49-A46C-14951F3962D0}"/>
              </a:ext>
            </a:extLst>
          </p:cNvPr>
          <p:cNvSpPr/>
          <p:nvPr/>
        </p:nvSpPr>
        <p:spPr>
          <a:xfrm>
            <a:off x="4848225" y="3021013"/>
            <a:ext cx="3194050" cy="55562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101" name="شكل حر: شكل 61">
            <a:extLst>
              <a:ext uri="{FF2B5EF4-FFF2-40B4-BE49-F238E27FC236}">
                <a16:creationId xmlns:a16="http://schemas.microsoft.com/office/drawing/2014/main" id="{C31CC75F-89ED-D841-85E4-75ACFD80CF8A}"/>
              </a:ext>
            </a:extLst>
          </p:cNvPr>
          <p:cNvSpPr/>
          <p:nvPr/>
        </p:nvSpPr>
        <p:spPr>
          <a:xfrm>
            <a:off x="4848225" y="3241675"/>
            <a:ext cx="3194050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102" name="شكل حر: شكل 62">
            <a:extLst>
              <a:ext uri="{FF2B5EF4-FFF2-40B4-BE49-F238E27FC236}">
                <a16:creationId xmlns:a16="http://schemas.microsoft.com/office/drawing/2014/main" id="{493388DC-8F48-454D-A50C-1886DCA889AC}"/>
              </a:ext>
            </a:extLst>
          </p:cNvPr>
          <p:cNvSpPr/>
          <p:nvPr/>
        </p:nvSpPr>
        <p:spPr>
          <a:xfrm>
            <a:off x="4848225" y="3460750"/>
            <a:ext cx="3194050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103" name="شكل حر: شكل 63">
            <a:extLst>
              <a:ext uri="{FF2B5EF4-FFF2-40B4-BE49-F238E27FC236}">
                <a16:creationId xmlns:a16="http://schemas.microsoft.com/office/drawing/2014/main" id="{3C1D5E61-6ADC-1748-A297-14504D79EE7B}"/>
              </a:ext>
            </a:extLst>
          </p:cNvPr>
          <p:cNvSpPr/>
          <p:nvPr/>
        </p:nvSpPr>
        <p:spPr>
          <a:xfrm>
            <a:off x="4848225" y="3690938"/>
            <a:ext cx="3194050" cy="55562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104" name="شكل حر: شكل 64">
            <a:extLst>
              <a:ext uri="{FF2B5EF4-FFF2-40B4-BE49-F238E27FC236}">
                <a16:creationId xmlns:a16="http://schemas.microsoft.com/office/drawing/2014/main" id="{0BFBD845-616F-3B4A-9979-BC3E30B32D81}"/>
              </a:ext>
            </a:extLst>
          </p:cNvPr>
          <p:cNvSpPr/>
          <p:nvPr/>
        </p:nvSpPr>
        <p:spPr>
          <a:xfrm>
            <a:off x="4848225" y="3911600"/>
            <a:ext cx="3194050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105" name="شكل حر: شكل 65">
            <a:extLst>
              <a:ext uri="{FF2B5EF4-FFF2-40B4-BE49-F238E27FC236}">
                <a16:creationId xmlns:a16="http://schemas.microsoft.com/office/drawing/2014/main" id="{4F55CD77-190C-9F43-8F3A-EA15CBAFA372}"/>
              </a:ext>
            </a:extLst>
          </p:cNvPr>
          <p:cNvSpPr/>
          <p:nvPr/>
        </p:nvSpPr>
        <p:spPr>
          <a:xfrm>
            <a:off x="4848225" y="4130675"/>
            <a:ext cx="3194050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106" name="شكل حر: شكل 66">
            <a:extLst>
              <a:ext uri="{FF2B5EF4-FFF2-40B4-BE49-F238E27FC236}">
                <a16:creationId xmlns:a16="http://schemas.microsoft.com/office/drawing/2014/main" id="{5F1569CB-7AF8-A142-8F36-82747E3DD5B4}"/>
              </a:ext>
            </a:extLst>
          </p:cNvPr>
          <p:cNvSpPr/>
          <p:nvPr/>
        </p:nvSpPr>
        <p:spPr>
          <a:xfrm>
            <a:off x="4848225" y="4351338"/>
            <a:ext cx="3194050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107" name="شكل حر: شكل 67">
            <a:extLst>
              <a:ext uri="{FF2B5EF4-FFF2-40B4-BE49-F238E27FC236}">
                <a16:creationId xmlns:a16="http://schemas.microsoft.com/office/drawing/2014/main" id="{3FCC4A8F-53A8-524C-A4EE-99DCDA8BB640}"/>
              </a:ext>
            </a:extLst>
          </p:cNvPr>
          <p:cNvSpPr/>
          <p:nvPr/>
        </p:nvSpPr>
        <p:spPr>
          <a:xfrm>
            <a:off x="4848225" y="4581525"/>
            <a:ext cx="3194050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108" name="شكل حر: شكل 68">
            <a:extLst>
              <a:ext uri="{FF2B5EF4-FFF2-40B4-BE49-F238E27FC236}">
                <a16:creationId xmlns:a16="http://schemas.microsoft.com/office/drawing/2014/main" id="{20B2076B-66E9-F846-8533-57B85675CC4C}"/>
              </a:ext>
            </a:extLst>
          </p:cNvPr>
          <p:cNvSpPr/>
          <p:nvPr/>
        </p:nvSpPr>
        <p:spPr>
          <a:xfrm>
            <a:off x="4848225" y="4800600"/>
            <a:ext cx="3194050" cy="55563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110" name="مربع نص 105">
            <a:extLst>
              <a:ext uri="{FF2B5EF4-FFF2-40B4-BE49-F238E27FC236}">
                <a16:creationId xmlns:a16="http://schemas.microsoft.com/office/drawing/2014/main" id="{E164AA25-8EE1-D242-B713-89753D8852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56463" y="5137150"/>
            <a:ext cx="73501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0"/>
              </a:spcBef>
              <a:buFontTx/>
              <a:buNone/>
            </a:pPr>
            <a:r>
              <a:rPr lang="ar-EG" altLang="ar-SA" sz="1200">
                <a:solidFill>
                  <a:srgbClr val="E3A06B"/>
                </a:solidFill>
                <a:ea typeface="AdvertisingLight"/>
                <a:cs typeface="AdvertisingLight"/>
              </a:rPr>
              <a:t>1</a:t>
            </a:r>
          </a:p>
        </p:txBody>
      </p:sp>
      <p:sp>
        <p:nvSpPr>
          <p:cNvPr id="111" name="مربع نص 106">
            <a:extLst>
              <a:ext uri="{FF2B5EF4-FFF2-40B4-BE49-F238E27FC236}">
                <a16:creationId xmlns:a16="http://schemas.microsoft.com/office/drawing/2014/main" id="{0AFF8E47-C8B4-DD48-8EBF-E0F60CD020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38538" y="5138738"/>
            <a:ext cx="73501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0"/>
              </a:spcBef>
              <a:buFontTx/>
              <a:buNone/>
            </a:pPr>
            <a:r>
              <a:rPr lang="ar-EG" altLang="ar-SA" sz="1200">
                <a:solidFill>
                  <a:srgbClr val="E3A06B"/>
                </a:solidFill>
                <a:ea typeface="AdvertisingLight"/>
                <a:cs typeface="AdvertisingLight"/>
              </a:rPr>
              <a:t>2</a:t>
            </a:r>
          </a:p>
        </p:txBody>
      </p:sp>
      <p:pic>
        <p:nvPicPr>
          <p:cNvPr id="112" name="صورة 111">
            <a:hlinkClick r:id="rId7" action="ppaction://hlinksldjump"/>
            <a:extLst>
              <a:ext uri="{FF2B5EF4-FFF2-40B4-BE49-F238E27FC236}">
                <a16:creationId xmlns:a16="http://schemas.microsoft.com/office/drawing/2014/main" id="{F8C9A4CA-F045-E34F-BF06-DA9824E2904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6102" y="824174"/>
            <a:ext cx="405748" cy="579723"/>
          </a:xfrm>
          <a:prstGeom prst="rect">
            <a:avLst/>
          </a:prstGeom>
          <a:effectLst>
            <a:glow rad="152400">
              <a:schemeClr val="accent1">
                <a:alpha val="0"/>
              </a:schemeClr>
            </a:glow>
            <a:softEdge rad="0"/>
          </a:effectLst>
        </p:spPr>
      </p:pic>
      <p:grpSp>
        <p:nvGrpSpPr>
          <p:cNvPr id="25" name="مجموعة 32"/>
          <p:cNvGrpSpPr/>
          <p:nvPr/>
        </p:nvGrpSpPr>
        <p:grpSpPr>
          <a:xfrm>
            <a:off x="914400" y="285728"/>
            <a:ext cx="7673294" cy="928694"/>
            <a:chOff x="914400" y="1285860"/>
            <a:chExt cx="7673294" cy="928694"/>
          </a:xfrm>
        </p:grpSpPr>
        <p:sp>
          <p:nvSpPr>
            <p:cNvPr id="26" name="مستطيل ذو زوايا قطرية مستديرة 25"/>
            <p:cNvSpPr/>
            <p:nvPr/>
          </p:nvSpPr>
          <p:spPr>
            <a:xfrm>
              <a:off x="914400" y="1285860"/>
              <a:ext cx="6229368" cy="928694"/>
            </a:xfrm>
            <a:prstGeom prst="round2DiagRect">
              <a:avLst>
                <a:gd name="adj1" fmla="val 32667"/>
                <a:gd name="adj2" fmla="val 0"/>
              </a:avLst>
            </a:prstGeom>
            <a:solidFill>
              <a:schemeClr val="accent4">
                <a:lumMod val="20000"/>
                <a:lumOff val="80000"/>
              </a:schemeClr>
            </a:solidFill>
            <a:scene3d>
              <a:camera prst="orthographicFront"/>
              <a:lightRig rig="threePt" dir="t"/>
            </a:scene3d>
            <a:sp3d>
              <a:bevelT prst="slop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27" name="مستطيل ذو زوايا قطرية مستديرة 26"/>
            <p:cNvSpPr/>
            <p:nvPr/>
          </p:nvSpPr>
          <p:spPr>
            <a:xfrm>
              <a:off x="7158934" y="1285860"/>
              <a:ext cx="1428760" cy="928694"/>
            </a:xfrm>
            <a:prstGeom prst="round2DiagRect">
              <a:avLst>
                <a:gd name="adj1" fmla="val 32667"/>
                <a:gd name="adj2" fmla="val 0"/>
              </a:avLst>
            </a:prstGeom>
            <a:solidFill>
              <a:schemeClr val="accent4">
                <a:lumMod val="20000"/>
                <a:lumOff val="80000"/>
              </a:schemeClr>
            </a:solidFill>
            <a:scene3d>
              <a:camera prst="orthographicFront"/>
              <a:lightRig rig="threePt" dir="t"/>
            </a:scene3d>
            <a:sp3d>
              <a:bevelT prst="slop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pic>
          <p:nvPicPr>
            <p:cNvPr id="28" name="Picture 2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7286644" y="1571612"/>
              <a:ext cx="1138242" cy="3557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glow rad="139700">
                <a:schemeClr val="accent6">
                  <a:satMod val="175000"/>
                  <a:alpha val="40000"/>
                </a:schemeClr>
              </a:glow>
              <a:outerShdw blurRad="127000" dist="38100" dir="2700000" algn="ctr">
                <a:srgbClr val="000000">
                  <a:alpha val="45000"/>
                </a:srgbClr>
              </a:outerShdw>
            </a:effectLst>
            <a:scene3d>
              <a:camera prst="perspectiveFront" fov="2700000">
                <a:rot lat="20376000" lon="1938000" rev="20112001"/>
              </a:camera>
              <a:lightRig rig="soft" dir="t">
                <a:rot lat="0" lon="0" rev="0"/>
              </a:lightRig>
            </a:scene3d>
            <a:sp3d prstMaterial="translucentPowder">
              <a:bevelT w="203200" h="50800" prst="softRound"/>
            </a:sp3d>
          </p:spPr>
        </p:pic>
      </p:grpSp>
      <p:sp>
        <p:nvSpPr>
          <p:cNvPr id="24" name="مربع نص 23"/>
          <p:cNvSpPr txBox="1"/>
          <p:nvPr/>
        </p:nvSpPr>
        <p:spPr>
          <a:xfrm>
            <a:off x="714348" y="528560"/>
            <a:ext cx="6286544" cy="40011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ar-SA" sz="2000" b="1" dirty="0"/>
              <a:t>حلل كثيرة الحدود التالية :</a:t>
            </a:r>
            <a:endParaRPr lang="ar-SA" sz="2000" b="1" baseline="30000" dirty="0"/>
          </a:p>
        </p:txBody>
      </p:sp>
      <p:graphicFrame>
        <p:nvGraphicFramePr>
          <p:cNvPr id="31" name="جدول 3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08056508"/>
              </p:ext>
            </p:extLst>
          </p:nvPr>
        </p:nvGraphicFramePr>
        <p:xfrm>
          <a:off x="1381092" y="2079644"/>
          <a:ext cx="6691370" cy="4278314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66913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706414"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>
                    <a:cell3D prstMaterial="dkEdge">
                      <a:bevel prst="cross"/>
                      <a:lightRig rig="flood" dir="t"/>
                    </a:cell3D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71900"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>
                    <a:cell3D prstMaterial="dkEdge">
                      <a:bevel prst="cross"/>
                      <a:lightRig rig="flood" dir="t"/>
                    </a:cell3D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3" name="مستطيل مستدير الزوايا 32"/>
          <p:cNvSpPr/>
          <p:nvPr/>
        </p:nvSpPr>
        <p:spPr>
          <a:xfrm>
            <a:off x="5067732" y="1500174"/>
            <a:ext cx="1828154" cy="1214446"/>
          </a:xfrm>
          <a:prstGeom prst="roundRect">
            <a:avLst/>
          </a:prstGeom>
          <a:solidFill>
            <a:srgbClr val="92D050">
              <a:alpha val="50000"/>
            </a:srgb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4" name="مربع نص 33"/>
          <p:cNvSpPr txBox="1"/>
          <p:nvPr/>
        </p:nvSpPr>
        <p:spPr>
          <a:xfrm>
            <a:off x="5495262" y="1557544"/>
            <a:ext cx="785818" cy="4616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400" b="1" dirty="0"/>
              <a:t>جـ</a:t>
            </a:r>
            <a:endParaRPr lang="ar-SA" sz="2400" b="1" baseline="30000" dirty="0"/>
          </a:p>
        </p:txBody>
      </p:sp>
      <p:sp>
        <p:nvSpPr>
          <p:cNvPr id="35" name="مستطيل مستدير الزوايا 34"/>
          <p:cNvSpPr/>
          <p:nvPr/>
        </p:nvSpPr>
        <p:spPr>
          <a:xfrm>
            <a:off x="3523134" y="1500174"/>
            <a:ext cx="1185212" cy="1214446"/>
          </a:xfrm>
          <a:prstGeom prst="roundRect">
            <a:avLst/>
          </a:prstGeom>
          <a:solidFill>
            <a:srgbClr val="92D050">
              <a:alpha val="50000"/>
            </a:srgb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6" name="مربع نص 35"/>
          <p:cNvSpPr txBox="1"/>
          <p:nvPr/>
        </p:nvSpPr>
        <p:spPr>
          <a:xfrm>
            <a:off x="3695244" y="1557544"/>
            <a:ext cx="785818" cy="4616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400" b="1" dirty="0"/>
              <a:t>٤</a:t>
            </a:r>
            <a:endParaRPr lang="ar-SA" sz="2400" b="1" baseline="30000" dirty="0"/>
          </a:p>
        </p:txBody>
      </p:sp>
      <p:sp>
        <p:nvSpPr>
          <p:cNvPr id="37" name="مربع نص 36"/>
          <p:cNvSpPr txBox="1"/>
          <p:nvPr/>
        </p:nvSpPr>
        <p:spPr>
          <a:xfrm>
            <a:off x="2923494" y="2200486"/>
            <a:ext cx="4071966" cy="4616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ar-SA" sz="2400" b="1" dirty="0"/>
              <a:t>  جـ   ــ  ٢ جـ  د   +  ٨ د  ــ  ٤</a:t>
            </a:r>
            <a:endParaRPr lang="ar-SA" sz="3600" b="1" spc="-100" baseline="30000" dirty="0"/>
          </a:p>
        </p:txBody>
      </p:sp>
      <p:sp>
        <p:nvSpPr>
          <p:cNvPr id="38" name="مستطيل مستدير الزوايا 37"/>
          <p:cNvSpPr/>
          <p:nvPr/>
        </p:nvSpPr>
        <p:spPr>
          <a:xfrm>
            <a:off x="5309084" y="3342396"/>
            <a:ext cx="1443926" cy="572602"/>
          </a:xfrm>
          <a:prstGeom prst="roundRect">
            <a:avLst/>
          </a:prstGeom>
          <a:solidFill>
            <a:srgbClr val="92D050">
              <a:alpha val="50000"/>
            </a:srgb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9" name="مستطيل مستدير الزوايا 38"/>
          <p:cNvSpPr/>
          <p:nvPr/>
        </p:nvSpPr>
        <p:spPr>
          <a:xfrm>
            <a:off x="3164846" y="3341298"/>
            <a:ext cx="1443926" cy="572602"/>
          </a:xfrm>
          <a:prstGeom prst="roundRect">
            <a:avLst/>
          </a:prstGeom>
          <a:solidFill>
            <a:srgbClr val="92D050">
              <a:alpha val="50000"/>
            </a:srgb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0" name="مربع نص 39"/>
          <p:cNvSpPr txBox="1"/>
          <p:nvPr/>
        </p:nvSpPr>
        <p:spPr>
          <a:xfrm>
            <a:off x="3037136" y="3385698"/>
            <a:ext cx="4071966" cy="4616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ar-SA" sz="2400" b="1" dirty="0"/>
              <a:t>    (     ــ       )   +     (       ــ    )</a:t>
            </a:r>
            <a:endParaRPr lang="ar-SA" sz="3600" b="1" spc="-100" baseline="30000" dirty="0"/>
          </a:p>
        </p:txBody>
      </p:sp>
      <p:sp>
        <p:nvSpPr>
          <p:cNvPr id="41" name="مربع نص 40"/>
          <p:cNvSpPr txBox="1"/>
          <p:nvPr/>
        </p:nvSpPr>
        <p:spPr>
          <a:xfrm>
            <a:off x="3780750" y="3395963"/>
            <a:ext cx="785818" cy="4616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400" b="1" dirty="0"/>
              <a:t>٢ د</a:t>
            </a:r>
            <a:endParaRPr lang="ar-SA" sz="2400" b="1" baseline="30000" dirty="0"/>
          </a:p>
        </p:txBody>
      </p:sp>
      <p:sp>
        <p:nvSpPr>
          <p:cNvPr id="42" name="مربع نص 41"/>
          <p:cNvSpPr txBox="1"/>
          <p:nvPr/>
        </p:nvSpPr>
        <p:spPr>
          <a:xfrm>
            <a:off x="3095604" y="3425197"/>
            <a:ext cx="785818" cy="4616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400" b="1" dirty="0"/>
              <a:t>١</a:t>
            </a:r>
            <a:endParaRPr lang="ar-SA" sz="2400" b="1" baseline="30000" dirty="0"/>
          </a:p>
        </p:txBody>
      </p:sp>
      <p:sp>
        <p:nvSpPr>
          <p:cNvPr id="43" name="مربع نص 42"/>
          <p:cNvSpPr txBox="1"/>
          <p:nvPr/>
        </p:nvSpPr>
        <p:spPr>
          <a:xfrm>
            <a:off x="3252548" y="5500702"/>
            <a:ext cx="2000264" cy="4616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ar-SA" sz="2400" b="1" dirty="0"/>
              <a:t>(         ــ        )</a:t>
            </a:r>
            <a:endParaRPr lang="ar-SA" sz="3600" b="1" spc="-100" baseline="30000" dirty="0"/>
          </a:p>
        </p:txBody>
      </p:sp>
      <p:sp>
        <p:nvSpPr>
          <p:cNvPr id="44" name="مربع نص 43"/>
          <p:cNvSpPr txBox="1"/>
          <p:nvPr/>
        </p:nvSpPr>
        <p:spPr>
          <a:xfrm>
            <a:off x="6566832" y="3343494"/>
            <a:ext cx="785818" cy="4616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400" b="1" dirty="0"/>
              <a:t>جـ</a:t>
            </a:r>
            <a:endParaRPr lang="ar-SA" sz="2400" b="1" baseline="30000" dirty="0"/>
          </a:p>
        </p:txBody>
      </p:sp>
      <p:sp>
        <p:nvSpPr>
          <p:cNvPr id="45" name="مربع نص 44"/>
          <p:cNvSpPr txBox="1"/>
          <p:nvPr/>
        </p:nvSpPr>
        <p:spPr>
          <a:xfrm>
            <a:off x="4367420" y="3394865"/>
            <a:ext cx="785818" cy="4616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400" b="1" dirty="0"/>
              <a:t>٤</a:t>
            </a:r>
            <a:endParaRPr lang="ar-SA" sz="2400" b="1" baseline="30000" dirty="0"/>
          </a:p>
        </p:txBody>
      </p:sp>
      <p:sp>
        <p:nvSpPr>
          <p:cNvPr id="46" name="مربع نص 45"/>
          <p:cNvSpPr txBox="1"/>
          <p:nvPr/>
        </p:nvSpPr>
        <p:spPr>
          <a:xfrm>
            <a:off x="4324118" y="5504505"/>
            <a:ext cx="785818" cy="4616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400" b="1" dirty="0"/>
              <a:t>جـ</a:t>
            </a:r>
            <a:endParaRPr lang="ar-SA" sz="2400" b="1" baseline="30000" dirty="0"/>
          </a:p>
        </p:txBody>
      </p:sp>
      <p:sp>
        <p:nvSpPr>
          <p:cNvPr id="47" name="مربع نص 46"/>
          <p:cNvSpPr txBox="1"/>
          <p:nvPr/>
        </p:nvSpPr>
        <p:spPr>
          <a:xfrm>
            <a:off x="3381356" y="5527740"/>
            <a:ext cx="785818" cy="4616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400" b="1" dirty="0"/>
              <a:t>٤</a:t>
            </a:r>
            <a:endParaRPr lang="ar-SA" sz="2400" b="1" baseline="30000" dirty="0"/>
          </a:p>
        </p:txBody>
      </p:sp>
      <p:sp>
        <p:nvSpPr>
          <p:cNvPr id="48" name="مربع نص 47"/>
          <p:cNvSpPr txBox="1"/>
          <p:nvPr/>
        </p:nvSpPr>
        <p:spPr>
          <a:xfrm>
            <a:off x="5967192" y="3394865"/>
            <a:ext cx="785818" cy="4616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400" b="1" dirty="0"/>
              <a:t>١</a:t>
            </a:r>
            <a:endParaRPr lang="ar-SA" sz="2400" b="1" baseline="30000" dirty="0"/>
          </a:p>
        </p:txBody>
      </p:sp>
      <p:sp>
        <p:nvSpPr>
          <p:cNvPr id="49" name="مربع نص 48"/>
          <p:cNvSpPr txBox="1"/>
          <p:nvPr/>
        </p:nvSpPr>
        <p:spPr>
          <a:xfrm>
            <a:off x="5280948" y="3421903"/>
            <a:ext cx="785818" cy="4616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400" b="1" dirty="0"/>
              <a:t>٢ د</a:t>
            </a:r>
            <a:endParaRPr lang="ar-SA" sz="2400" b="1" baseline="30000" dirty="0"/>
          </a:p>
        </p:txBody>
      </p:sp>
      <p:sp>
        <p:nvSpPr>
          <p:cNvPr id="50" name="مربع نص 49"/>
          <p:cNvSpPr txBox="1"/>
          <p:nvPr/>
        </p:nvSpPr>
        <p:spPr>
          <a:xfrm>
            <a:off x="4881554" y="5500702"/>
            <a:ext cx="1928826" cy="4616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ar-SA" sz="2400" b="1" dirty="0"/>
              <a:t>(  ١ ــ   ٢ د )</a:t>
            </a:r>
            <a:endParaRPr lang="ar-SA" sz="3600" b="1" spc="-100" baseline="30000" dirty="0"/>
          </a:p>
        </p:txBody>
      </p:sp>
      <p:grpSp>
        <p:nvGrpSpPr>
          <p:cNvPr id="51" name="مجموعة 50"/>
          <p:cNvGrpSpPr/>
          <p:nvPr/>
        </p:nvGrpSpPr>
        <p:grpSpPr>
          <a:xfrm>
            <a:off x="3066370" y="4426936"/>
            <a:ext cx="4315514" cy="573700"/>
            <a:chOff x="4714876" y="4784126"/>
            <a:chExt cx="4315514" cy="573700"/>
          </a:xfrm>
        </p:grpSpPr>
        <p:sp>
          <p:nvSpPr>
            <p:cNvPr id="52" name="مستطيل مستدير الزوايا 51"/>
            <p:cNvSpPr/>
            <p:nvPr/>
          </p:nvSpPr>
          <p:spPr>
            <a:xfrm>
              <a:off x="6972756" y="4785224"/>
              <a:ext cx="1443926" cy="572602"/>
            </a:xfrm>
            <a:prstGeom prst="roundRect">
              <a:avLst/>
            </a:prstGeom>
            <a:solidFill>
              <a:srgbClr val="92D050">
                <a:alpha val="50000"/>
              </a:srgbClr>
            </a:solidFill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53" name="مستطيل مستدير الزوايا 52"/>
            <p:cNvSpPr/>
            <p:nvPr/>
          </p:nvSpPr>
          <p:spPr>
            <a:xfrm>
              <a:off x="4842586" y="4784126"/>
              <a:ext cx="1443926" cy="572602"/>
            </a:xfrm>
            <a:prstGeom prst="roundRect">
              <a:avLst/>
            </a:prstGeom>
            <a:solidFill>
              <a:srgbClr val="92D050">
                <a:alpha val="50000"/>
              </a:srgbClr>
            </a:solidFill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54" name="مربع نص 53"/>
            <p:cNvSpPr txBox="1"/>
            <p:nvPr/>
          </p:nvSpPr>
          <p:spPr>
            <a:xfrm>
              <a:off x="4714876" y="4828526"/>
              <a:ext cx="4071966" cy="461665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 rtlCol="1">
              <a:spAutoFit/>
            </a:bodyPr>
            <a:lstStyle/>
            <a:p>
              <a:r>
                <a:rPr lang="ar-SA" sz="2400" b="1" dirty="0"/>
                <a:t>    (     ــ       )   ــ     (     ــ       )</a:t>
              </a:r>
              <a:endParaRPr lang="ar-SA" sz="3600" b="1" spc="-100" baseline="30000" dirty="0"/>
            </a:p>
          </p:txBody>
        </p:sp>
        <p:sp>
          <p:nvSpPr>
            <p:cNvPr id="55" name="مربع نص 54"/>
            <p:cNvSpPr txBox="1"/>
            <p:nvPr/>
          </p:nvSpPr>
          <p:spPr>
            <a:xfrm>
              <a:off x="5458490" y="4838791"/>
              <a:ext cx="785818" cy="461665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 rtlCol="1">
              <a:spAutoFit/>
            </a:bodyPr>
            <a:lstStyle/>
            <a:p>
              <a:pPr algn="ctr"/>
              <a:r>
                <a:rPr lang="ar-SA" sz="2400" b="1" dirty="0"/>
                <a:t>١</a:t>
              </a:r>
              <a:endParaRPr lang="ar-SA" sz="2400" b="1" baseline="30000" dirty="0"/>
            </a:p>
          </p:txBody>
        </p:sp>
        <p:sp>
          <p:nvSpPr>
            <p:cNvPr id="56" name="مربع نص 55"/>
            <p:cNvSpPr txBox="1"/>
            <p:nvPr/>
          </p:nvSpPr>
          <p:spPr>
            <a:xfrm>
              <a:off x="4815548" y="4837693"/>
              <a:ext cx="785818" cy="461665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 rtlCol="1">
              <a:spAutoFit/>
            </a:bodyPr>
            <a:lstStyle/>
            <a:p>
              <a:pPr algn="ctr"/>
              <a:r>
                <a:rPr lang="ar-SA" sz="2400" b="1" dirty="0"/>
                <a:t>٢ د</a:t>
              </a:r>
              <a:endParaRPr lang="ar-SA" sz="2400" b="1" baseline="30000" dirty="0"/>
            </a:p>
          </p:txBody>
        </p:sp>
        <p:sp>
          <p:nvSpPr>
            <p:cNvPr id="57" name="مربع نص 56"/>
            <p:cNvSpPr txBox="1"/>
            <p:nvPr/>
          </p:nvSpPr>
          <p:spPr>
            <a:xfrm>
              <a:off x="8244572" y="4786322"/>
              <a:ext cx="785818" cy="461665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 rtlCol="1">
              <a:spAutoFit/>
            </a:bodyPr>
            <a:lstStyle/>
            <a:p>
              <a:pPr algn="ctr"/>
              <a:r>
                <a:rPr lang="ar-SA" sz="2400" b="1" dirty="0"/>
                <a:t>جـ</a:t>
              </a:r>
              <a:endParaRPr lang="ar-SA" sz="2400" b="1" baseline="30000" dirty="0"/>
            </a:p>
          </p:txBody>
        </p:sp>
        <p:sp>
          <p:nvSpPr>
            <p:cNvPr id="58" name="مربع نص 57"/>
            <p:cNvSpPr txBox="1"/>
            <p:nvPr/>
          </p:nvSpPr>
          <p:spPr>
            <a:xfrm>
              <a:off x="6045160" y="4837693"/>
              <a:ext cx="785818" cy="461665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 rtlCol="1">
              <a:spAutoFit/>
            </a:bodyPr>
            <a:lstStyle/>
            <a:p>
              <a:pPr algn="ctr"/>
              <a:r>
                <a:rPr lang="ar-SA" sz="2400" b="1" dirty="0"/>
                <a:t>٤</a:t>
              </a:r>
              <a:endParaRPr lang="ar-SA" sz="2400" b="1" baseline="30000" dirty="0"/>
            </a:p>
          </p:txBody>
        </p:sp>
        <p:sp>
          <p:nvSpPr>
            <p:cNvPr id="59" name="مربع نص 58"/>
            <p:cNvSpPr txBox="1"/>
            <p:nvPr/>
          </p:nvSpPr>
          <p:spPr>
            <a:xfrm>
              <a:off x="7644932" y="4837693"/>
              <a:ext cx="785818" cy="461665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 rtlCol="1">
              <a:spAutoFit/>
            </a:bodyPr>
            <a:lstStyle/>
            <a:p>
              <a:pPr algn="ctr"/>
              <a:r>
                <a:rPr lang="ar-SA" sz="2400" b="1" dirty="0"/>
                <a:t>١</a:t>
              </a:r>
              <a:endParaRPr lang="ar-SA" sz="2400" b="1" baseline="30000" dirty="0"/>
            </a:p>
          </p:txBody>
        </p:sp>
        <p:sp>
          <p:nvSpPr>
            <p:cNvPr id="60" name="مربع نص 59"/>
            <p:cNvSpPr txBox="1"/>
            <p:nvPr/>
          </p:nvSpPr>
          <p:spPr>
            <a:xfrm>
              <a:off x="6958688" y="4864731"/>
              <a:ext cx="785818" cy="461665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 rtlCol="1">
              <a:spAutoFit/>
            </a:bodyPr>
            <a:lstStyle/>
            <a:p>
              <a:pPr algn="ctr"/>
              <a:r>
                <a:rPr lang="ar-SA" sz="2400" b="1" dirty="0"/>
                <a:t>٢ د</a:t>
              </a:r>
              <a:endParaRPr lang="ar-SA" sz="2400" b="1" baseline="30000" dirty="0"/>
            </a:p>
          </p:txBody>
        </p:sp>
      </p:grpSp>
      <p:sp>
        <p:nvSpPr>
          <p:cNvPr id="61" name="وسيلة شرح مستطيلة مستديرة الزوايا 60"/>
          <p:cNvSpPr/>
          <p:nvPr/>
        </p:nvSpPr>
        <p:spPr>
          <a:xfrm>
            <a:off x="275612" y="2786058"/>
            <a:ext cx="2791856" cy="1500198"/>
          </a:xfrm>
          <a:prstGeom prst="wedgeRoundRectCallout">
            <a:avLst>
              <a:gd name="adj1" fmla="val -7479"/>
              <a:gd name="adj2" fmla="val -49594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200" b="1" dirty="0">
                <a:solidFill>
                  <a:schemeClr val="tx1"/>
                </a:solidFill>
              </a:rPr>
              <a:t>القوسان غير متساويين</a:t>
            </a:r>
          </a:p>
          <a:p>
            <a:pPr algn="ctr"/>
            <a:r>
              <a:rPr lang="ar-SA" sz="2200" b="1" dirty="0">
                <a:solidFill>
                  <a:schemeClr val="tx1"/>
                </a:solidFill>
              </a:rPr>
              <a:t>نستبدل</a:t>
            </a:r>
          </a:p>
          <a:p>
            <a:pPr algn="ctr"/>
            <a:r>
              <a:rPr lang="ar-SA" sz="2200" b="1" dirty="0">
                <a:solidFill>
                  <a:schemeClr val="tx1"/>
                </a:solidFill>
              </a:rPr>
              <a:t>(٢ د ــ ١) بـ  ــ (١ ــ ٢ د)</a:t>
            </a:r>
          </a:p>
        </p:txBody>
      </p:sp>
      <p:pic>
        <p:nvPicPr>
          <p:cNvPr id="113" name="صورة 112">
            <a:extLst>
              <a:ext uri="{FF2B5EF4-FFF2-40B4-BE49-F238E27FC236}">
                <a16:creationId xmlns:a16="http://schemas.microsoft.com/office/drawing/2014/main" id="{AE47C6D6-B8D3-7C4B-9F57-314793908EAD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alphaModFix amt="50000"/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artisticGlowEdges/>
                    </a14:imgEffect>
                  </a14:imgLayer>
                </a14:imgProps>
              </a:ext>
            </a:extLst>
          </a:blip>
          <a:srcRect b="25551"/>
          <a:stretch/>
        </p:blipFill>
        <p:spPr>
          <a:xfrm>
            <a:off x="7586460" y="5591073"/>
            <a:ext cx="1433033" cy="1016116"/>
          </a:xfrm>
          <a:prstGeom prst="rect">
            <a:avLst/>
          </a:prstGeom>
          <a:ln>
            <a:noFill/>
          </a:ln>
        </p:spPr>
      </p:pic>
      <p:sp>
        <p:nvSpPr>
          <p:cNvPr id="2" name="عنصر نائب لرقم الشريحة 1">
            <a:extLst>
              <a:ext uri="{FF2B5EF4-FFF2-40B4-BE49-F238E27FC236}">
                <a16:creationId xmlns:a16="http://schemas.microsoft.com/office/drawing/2014/main" id="{4F064F15-1284-1BED-5C36-CE961518A4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327C1-2275-4E9A-BB1F-123345649A01}" type="slidenum">
              <a:rPr lang="ar-SA" smtClean="0"/>
              <a:pPr/>
              <a:t>326</a:t>
            </a:fld>
            <a:endParaRPr lang="ar-SA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8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3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800" decel="100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800" decel="10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800" decel="10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800" decel="10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800" decel="100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800" decel="100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800" decel="100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800" decel="100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800" decel="100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800" decel="100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800" decel="100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800" decel="100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800" decel="100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800" decel="100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800" decel="100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800" decel="100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800" decel="100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800" decel="100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800" decel="100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800" decel="100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800" decel="100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800" decel="100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800" decel="100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800" decel="100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800" decel="100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800" decel="10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800" decel="10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800" decel="10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800" decel="100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800" decel="100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800" decel="100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800" decel="100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8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1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36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37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3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3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800" decel="100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5" dur="800" decel="100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800" decel="100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800" decel="100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8" presetClass="exit" presetSubtype="1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strips(downLeft)">
                                      <p:cBhvr>
                                        <p:cTn id="153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1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800" decel="100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7" dur="800" decel="10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800" decel="10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800" decel="10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800" decel="100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7" dur="800" decel="100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800" decel="100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800" decel="100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800" decel="100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7" dur="800" decel="100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800" decel="100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800" decel="100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33" grpId="0" animBg="1"/>
      <p:bldP spid="34" grpId="0"/>
      <p:bldP spid="35" grpId="0" animBg="1"/>
      <p:bldP spid="36" grpId="0"/>
      <p:bldP spid="37" grpId="0"/>
      <p:bldP spid="38" grpId="0" animBg="1"/>
      <p:bldP spid="39" grpId="0" animBg="1"/>
      <p:bldP spid="40" grpId="0"/>
      <p:bldP spid="42" grpId="0"/>
      <p:bldP spid="43" grpId="0"/>
      <p:bldP spid="44" grpId="0"/>
      <p:bldP spid="45" grpId="0"/>
      <p:bldP spid="46" grpId="0"/>
      <p:bldP spid="47" grpId="0"/>
      <p:bldP spid="48" grpId="0"/>
      <p:bldP spid="49" grpId="0"/>
      <p:bldP spid="50" grpId="0"/>
      <p:bldP spid="61" grpId="0" animBg="1"/>
      <p:bldP spid="61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صورة 50">
            <a:extLst>
              <a:ext uri="{FF2B5EF4-FFF2-40B4-BE49-F238E27FC236}">
                <a16:creationId xmlns:a16="http://schemas.microsoft.com/office/drawing/2014/main" id="{8EBC4D54-B648-BA49-B80F-03B732C7A4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3743" y="555599"/>
            <a:ext cx="3715004" cy="5784953"/>
          </a:xfrm>
          <a:custGeom>
            <a:avLst/>
            <a:gdLst>
              <a:gd name="connsiteX0" fmla="*/ 856 w 4953338"/>
              <a:gd name="connsiteY0" fmla="*/ 117 h 5373215"/>
              <a:gd name="connsiteX1" fmla="*/ 4954194 w 4953338"/>
              <a:gd name="connsiteY1" fmla="*/ 117 h 5373215"/>
              <a:gd name="connsiteX2" fmla="*/ 4954194 w 4953338"/>
              <a:gd name="connsiteY2" fmla="*/ 5373333 h 5373215"/>
              <a:gd name="connsiteX3" fmla="*/ 856 w 4953338"/>
              <a:gd name="connsiteY3" fmla="*/ 5373333 h 5373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53338" h="5373215">
                <a:moveTo>
                  <a:pt x="856" y="117"/>
                </a:moveTo>
                <a:lnTo>
                  <a:pt x="4954194" y="117"/>
                </a:lnTo>
                <a:lnTo>
                  <a:pt x="4954194" y="5373333"/>
                </a:lnTo>
                <a:lnTo>
                  <a:pt x="856" y="5373333"/>
                </a:lnTo>
                <a:close/>
              </a:path>
            </a:pathLst>
          </a:custGeom>
        </p:spPr>
      </p:pic>
      <p:sp>
        <p:nvSpPr>
          <p:cNvPr id="62" name="شكل حر: شكل 53">
            <a:extLst>
              <a:ext uri="{FF2B5EF4-FFF2-40B4-BE49-F238E27FC236}">
                <a16:creationId xmlns:a16="http://schemas.microsoft.com/office/drawing/2014/main" id="{31300D28-3AAD-E54A-9CD7-3DFC29A859EE}"/>
              </a:ext>
            </a:extLst>
          </p:cNvPr>
          <p:cNvSpPr/>
          <p:nvPr/>
        </p:nvSpPr>
        <p:spPr>
          <a:xfrm>
            <a:off x="4572000" y="595313"/>
            <a:ext cx="3657600" cy="5703887"/>
          </a:xfrm>
          <a:custGeom>
            <a:avLst/>
            <a:gdLst>
              <a:gd name="connsiteX0" fmla="*/ 4877517 w 4877638"/>
              <a:gd name="connsiteY0" fmla="*/ 5057176 h 5298733"/>
              <a:gd name="connsiteX1" fmla="*/ 4564555 w 4877638"/>
              <a:gd name="connsiteY1" fmla="*/ 5298757 h 5298733"/>
              <a:gd name="connsiteX2" fmla="*/ 312778 w 4877638"/>
              <a:gd name="connsiteY2" fmla="*/ 5298757 h 5298733"/>
              <a:gd name="connsiteX3" fmla="*/ -122 w 4877638"/>
              <a:gd name="connsiteY3" fmla="*/ 5057176 h 5298733"/>
              <a:gd name="connsiteX4" fmla="*/ -122 w 4877638"/>
              <a:gd name="connsiteY4" fmla="*/ 241606 h 5298733"/>
              <a:gd name="connsiteX5" fmla="*/ 312778 w 4877638"/>
              <a:gd name="connsiteY5" fmla="*/ 24 h 5298733"/>
              <a:gd name="connsiteX6" fmla="*/ 4564373 w 4877638"/>
              <a:gd name="connsiteY6" fmla="*/ 24 h 5298733"/>
              <a:gd name="connsiteX7" fmla="*/ 4877334 w 4877638"/>
              <a:gd name="connsiteY7" fmla="*/ 241606 h 52987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77638" h="5298733">
                <a:moveTo>
                  <a:pt x="4877517" y="5057176"/>
                </a:moveTo>
                <a:cubicBezTo>
                  <a:pt x="4877517" y="5190563"/>
                  <a:pt x="4737558" y="5298757"/>
                  <a:pt x="4564555" y="5298757"/>
                </a:cubicBezTo>
                <a:lnTo>
                  <a:pt x="312778" y="5298757"/>
                </a:lnTo>
                <a:cubicBezTo>
                  <a:pt x="139959" y="5298757"/>
                  <a:pt x="-122" y="5190563"/>
                  <a:pt x="-122" y="5057176"/>
                </a:cubicBezTo>
                <a:lnTo>
                  <a:pt x="-122" y="241606"/>
                </a:lnTo>
                <a:cubicBezTo>
                  <a:pt x="-122" y="108158"/>
                  <a:pt x="139837" y="24"/>
                  <a:pt x="312778" y="24"/>
                </a:cubicBezTo>
                <a:lnTo>
                  <a:pt x="4564373" y="24"/>
                </a:lnTo>
                <a:cubicBezTo>
                  <a:pt x="4737192" y="24"/>
                  <a:pt x="4877334" y="108158"/>
                  <a:pt x="4877334" y="241606"/>
                </a:cubicBezTo>
                <a:close/>
              </a:path>
            </a:pathLst>
          </a:custGeom>
          <a:solidFill>
            <a:srgbClr val="FFFFFF"/>
          </a:solidFill>
          <a:ln w="6080" cap="flat">
            <a:noFill/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 dirty="0"/>
          </a:p>
        </p:txBody>
      </p:sp>
      <p:sp>
        <p:nvSpPr>
          <p:cNvPr id="63" name="شكل حر: شكل 6">
            <a:extLst>
              <a:ext uri="{FF2B5EF4-FFF2-40B4-BE49-F238E27FC236}">
                <a16:creationId xmlns:a16="http://schemas.microsoft.com/office/drawing/2014/main" id="{FC5D0343-73B4-5C44-8C39-025393DD38CB}"/>
              </a:ext>
            </a:extLst>
          </p:cNvPr>
          <p:cNvSpPr/>
          <p:nvPr/>
        </p:nvSpPr>
        <p:spPr>
          <a:xfrm>
            <a:off x="647700" y="260350"/>
            <a:ext cx="7872413" cy="6372225"/>
          </a:xfrm>
          <a:custGeom>
            <a:avLst/>
            <a:gdLst>
              <a:gd name="connsiteX0" fmla="*/ 10138460 w 10466513"/>
              <a:gd name="connsiteY0" fmla="*/ 24 h 5745020"/>
              <a:gd name="connsiteX1" fmla="*/ 327808 w 10466513"/>
              <a:gd name="connsiteY1" fmla="*/ 24 h 5745020"/>
              <a:gd name="connsiteX2" fmla="*/ -122 w 10466513"/>
              <a:gd name="connsiteY2" fmla="*/ 250916 h 5745020"/>
              <a:gd name="connsiteX3" fmla="*/ -122 w 10466513"/>
              <a:gd name="connsiteY3" fmla="*/ 5482773 h 5745020"/>
              <a:gd name="connsiteX4" fmla="*/ 327808 w 10466513"/>
              <a:gd name="connsiteY4" fmla="*/ 5745044 h 5745020"/>
              <a:gd name="connsiteX5" fmla="*/ 10138460 w 10466513"/>
              <a:gd name="connsiteY5" fmla="*/ 5745044 h 5745020"/>
              <a:gd name="connsiteX6" fmla="*/ 10466391 w 10466513"/>
              <a:gd name="connsiteY6" fmla="*/ 5482773 h 5745020"/>
              <a:gd name="connsiteX7" fmla="*/ 10466391 w 10466513"/>
              <a:gd name="connsiteY7" fmla="*/ 250916 h 5745020"/>
              <a:gd name="connsiteX8" fmla="*/ 10138460 w 10466513"/>
              <a:gd name="connsiteY8" fmla="*/ 24 h 57450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66513" h="5745020">
                <a:moveTo>
                  <a:pt x="10138460" y="24"/>
                </a:moveTo>
                <a:lnTo>
                  <a:pt x="327808" y="24"/>
                </a:lnTo>
                <a:cubicBezTo>
                  <a:pt x="144219" y="24"/>
                  <a:pt x="-122" y="109192"/>
                  <a:pt x="-122" y="250916"/>
                </a:cubicBezTo>
                <a:lnTo>
                  <a:pt x="-122" y="5482773"/>
                </a:lnTo>
                <a:cubicBezTo>
                  <a:pt x="-122" y="5624436"/>
                  <a:pt x="144219" y="5745044"/>
                  <a:pt x="327808" y="5745044"/>
                </a:cubicBezTo>
                <a:lnTo>
                  <a:pt x="10138460" y="5745044"/>
                </a:lnTo>
                <a:cubicBezTo>
                  <a:pt x="10322051" y="5745044"/>
                  <a:pt x="10466391" y="5624436"/>
                  <a:pt x="10466391" y="5482773"/>
                </a:cubicBezTo>
                <a:lnTo>
                  <a:pt x="10466391" y="250916"/>
                </a:lnTo>
                <a:cubicBezTo>
                  <a:pt x="10466391" y="109192"/>
                  <a:pt x="10322051" y="24"/>
                  <a:pt x="10138460" y="24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6080" cap="flat">
            <a:noFill/>
            <a:prstDash val="solid"/>
            <a:miter/>
          </a:ln>
        </p:spPr>
        <p:txBody>
          <a:bodyPr rtlCol="1" anchor="ctr"/>
          <a:lstStyle/>
          <a:p>
            <a:pPr marL="0" algn="r" defTabSz="914400" rtl="1" eaLnBrk="1" latinLnBrk="0" hangingPunct="1">
              <a:defRPr/>
            </a:pPr>
            <a:endParaRPr lang="ar-EG" sz="1350"/>
          </a:p>
        </p:txBody>
      </p:sp>
      <p:pic>
        <p:nvPicPr>
          <p:cNvPr id="64" name="صورة 63">
            <a:extLst>
              <a:ext uri="{FF2B5EF4-FFF2-40B4-BE49-F238E27FC236}">
                <a16:creationId xmlns:a16="http://schemas.microsoft.com/office/drawing/2014/main" id="{50AB98EB-0E44-784C-B9C3-1AFF716D31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5251" y="655058"/>
            <a:ext cx="3715004" cy="5791504"/>
          </a:xfrm>
          <a:custGeom>
            <a:avLst/>
            <a:gdLst>
              <a:gd name="connsiteX0" fmla="*/ 50 w 4953338"/>
              <a:gd name="connsiteY0" fmla="*/ 139 h 5379300"/>
              <a:gd name="connsiteX1" fmla="*/ 4953388 w 4953338"/>
              <a:gd name="connsiteY1" fmla="*/ 139 h 5379300"/>
              <a:gd name="connsiteX2" fmla="*/ 4953388 w 4953338"/>
              <a:gd name="connsiteY2" fmla="*/ 5379440 h 5379300"/>
              <a:gd name="connsiteX3" fmla="*/ 50 w 4953338"/>
              <a:gd name="connsiteY3" fmla="*/ 5379440 h 5379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53338" h="5379300">
                <a:moveTo>
                  <a:pt x="50" y="139"/>
                </a:moveTo>
                <a:lnTo>
                  <a:pt x="4953388" y="139"/>
                </a:lnTo>
                <a:lnTo>
                  <a:pt x="4953388" y="5379440"/>
                </a:lnTo>
                <a:lnTo>
                  <a:pt x="50" y="5379440"/>
                </a:lnTo>
                <a:close/>
              </a:path>
            </a:pathLst>
          </a:custGeom>
        </p:spPr>
      </p:pic>
      <p:sp>
        <p:nvSpPr>
          <p:cNvPr id="65" name="شكل حر: شكل 8">
            <a:extLst>
              <a:ext uri="{FF2B5EF4-FFF2-40B4-BE49-F238E27FC236}">
                <a16:creationId xmlns:a16="http://schemas.microsoft.com/office/drawing/2014/main" id="{F1416C72-6F75-084A-925B-02C3C0AC5563}"/>
              </a:ext>
            </a:extLst>
          </p:cNvPr>
          <p:cNvSpPr/>
          <p:nvPr/>
        </p:nvSpPr>
        <p:spPr>
          <a:xfrm>
            <a:off x="903288" y="698500"/>
            <a:ext cx="3657600" cy="5703888"/>
          </a:xfrm>
          <a:custGeom>
            <a:avLst/>
            <a:gdLst>
              <a:gd name="connsiteX0" fmla="*/ 4877334 w 4877455"/>
              <a:gd name="connsiteY0" fmla="*/ 5057176 h 5298672"/>
              <a:gd name="connsiteX1" fmla="*/ 4564434 w 4877455"/>
              <a:gd name="connsiteY1" fmla="*/ 5298696 h 5298672"/>
              <a:gd name="connsiteX2" fmla="*/ 312839 w 4877455"/>
              <a:gd name="connsiteY2" fmla="*/ 5298696 h 5298672"/>
              <a:gd name="connsiteX3" fmla="*/ -122 w 4877455"/>
              <a:gd name="connsiteY3" fmla="*/ 5057176 h 5298672"/>
              <a:gd name="connsiteX4" fmla="*/ -122 w 4877455"/>
              <a:gd name="connsiteY4" fmla="*/ 241606 h 5298672"/>
              <a:gd name="connsiteX5" fmla="*/ 312839 w 4877455"/>
              <a:gd name="connsiteY5" fmla="*/ 24 h 5298672"/>
              <a:gd name="connsiteX6" fmla="*/ 4564434 w 4877455"/>
              <a:gd name="connsiteY6" fmla="*/ 24 h 5298672"/>
              <a:gd name="connsiteX7" fmla="*/ 4877334 w 4877455"/>
              <a:gd name="connsiteY7" fmla="*/ 241606 h 5298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77455" h="5298672">
                <a:moveTo>
                  <a:pt x="4877334" y="5057176"/>
                </a:moveTo>
                <a:cubicBezTo>
                  <a:pt x="4877334" y="5190563"/>
                  <a:pt x="4737375" y="5298696"/>
                  <a:pt x="4564434" y="5298696"/>
                </a:cubicBezTo>
                <a:lnTo>
                  <a:pt x="312839" y="5298696"/>
                </a:lnTo>
                <a:cubicBezTo>
                  <a:pt x="140020" y="5298696"/>
                  <a:pt x="-122" y="5190563"/>
                  <a:pt x="-122" y="5057176"/>
                </a:cubicBezTo>
                <a:lnTo>
                  <a:pt x="-122" y="241606"/>
                </a:lnTo>
                <a:cubicBezTo>
                  <a:pt x="-122" y="108158"/>
                  <a:pt x="139837" y="24"/>
                  <a:pt x="312839" y="24"/>
                </a:cubicBezTo>
                <a:lnTo>
                  <a:pt x="4564434" y="24"/>
                </a:lnTo>
                <a:cubicBezTo>
                  <a:pt x="4737253" y="24"/>
                  <a:pt x="4877334" y="108158"/>
                  <a:pt x="4877334" y="241606"/>
                </a:cubicBezTo>
                <a:close/>
              </a:path>
            </a:pathLst>
          </a:custGeom>
          <a:solidFill>
            <a:srgbClr val="FFFFFF"/>
          </a:solidFill>
          <a:ln w="6080" cap="flat">
            <a:noFill/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pic>
        <p:nvPicPr>
          <p:cNvPr id="66" name="صورة 65">
            <a:extLst>
              <a:ext uri="{FF2B5EF4-FFF2-40B4-BE49-F238E27FC236}">
                <a16:creationId xmlns:a16="http://schemas.microsoft.com/office/drawing/2014/main" id="{E9556B8D-5A14-874E-A635-58FF6F17D2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3743" y="655058"/>
            <a:ext cx="3715004" cy="5791504"/>
          </a:xfrm>
          <a:custGeom>
            <a:avLst/>
            <a:gdLst>
              <a:gd name="connsiteX0" fmla="*/ 856 w 4953338"/>
              <a:gd name="connsiteY0" fmla="*/ 139 h 5379300"/>
              <a:gd name="connsiteX1" fmla="*/ 4954194 w 4953338"/>
              <a:gd name="connsiteY1" fmla="*/ 139 h 5379300"/>
              <a:gd name="connsiteX2" fmla="*/ 4954194 w 4953338"/>
              <a:gd name="connsiteY2" fmla="*/ 5379440 h 5379300"/>
              <a:gd name="connsiteX3" fmla="*/ 856 w 4953338"/>
              <a:gd name="connsiteY3" fmla="*/ 5379440 h 5379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53338" h="5379300">
                <a:moveTo>
                  <a:pt x="856" y="139"/>
                </a:moveTo>
                <a:lnTo>
                  <a:pt x="4954194" y="139"/>
                </a:lnTo>
                <a:lnTo>
                  <a:pt x="4954194" y="5379440"/>
                </a:lnTo>
                <a:lnTo>
                  <a:pt x="856" y="5379440"/>
                </a:lnTo>
                <a:close/>
              </a:path>
            </a:pathLst>
          </a:custGeom>
        </p:spPr>
      </p:pic>
      <p:sp>
        <p:nvSpPr>
          <p:cNvPr id="67" name="شكل حر: شكل 10">
            <a:extLst>
              <a:ext uri="{FF2B5EF4-FFF2-40B4-BE49-F238E27FC236}">
                <a16:creationId xmlns:a16="http://schemas.microsoft.com/office/drawing/2014/main" id="{172828BD-289C-5A4D-8148-5DB930C335A8}"/>
              </a:ext>
            </a:extLst>
          </p:cNvPr>
          <p:cNvSpPr/>
          <p:nvPr/>
        </p:nvSpPr>
        <p:spPr>
          <a:xfrm>
            <a:off x="4583113" y="698500"/>
            <a:ext cx="3657600" cy="5703888"/>
          </a:xfrm>
          <a:custGeom>
            <a:avLst/>
            <a:gdLst>
              <a:gd name="connsiteX0" fmla="*/ 4877517 w 4877638"/>
              <a:gd name="connsiteY0" fmla="*/ 5057176 h 5298672"/>
              <a:gd name="connsiteX1" fmla="*/ 4564555 w 4877638"/>
              <a:gd name="connsiteY1" fmla="*/ 5298696 h 5298672"/>
              <a:gd name="connsiteX2" fmla="*/ 312778 w 4877638"/>
              <a:gd name="connsiteY2" fmla="*/ 5298696 h 5298672"/>
              <a:gd name="connsiteX3" fmla="*/ -122 w 4877638"/>
              <a:gd name="connsiteY3" fmla="*/ 5057176 h 5298672"/>
              <a:gd name="connsiteX4" fmla="*/ -122 w 4877638"/>
              <a:gd name="connsiteY4" fmla="*/ 241606 h 5298672"/>
              <a:gd name="connsiteX5" fmla="*/ 312778 w 4877638"/>
              <a:gd name="connsiteY5" fmla="*/ 24 h 5298672"/>
              <a:gd name="connsiteX6" fmla="*/ 4564373 w 4877638"/>
              <a:gd name="connsiteY6" fmla="*/ 24 h 5298672"/>
              <a:gd name="connsiteX7" fmla="*/ 4877334 w 4877638"/>
              <a:gd name="connsiteY7" fmla="*/ 241606 h 5298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77638" h="5298672">
                <a:moveTo>
                  <a:pt x="4877517" y="5057176"/>
                </a:moveTo>
                <a:cubicBezTo>
                  <a:pt x="4877517" y="5190563"/>
                  <a:pt x="4737558" y="5298696"/>
                  <a:pt x="4564555" y="5298696"/>
                </a:cubicBezTo>
                <a:lnTo>
                  <a:pt x="312778" y="5298696"/>
                </a:lnTo>
                <a:cubicBezTo>
                  <a:pt x="139959" y="5298696"/>
                  <a:pt x="-122" y="5190563"/>
                  <a:pt x="-122" y="5057176"/>
                </a:cubicBezTo>
                <a:lnTo>
                  <a:pt x="-122" y="241606"/>
                </a:lnTo>
                <a:cubicBezTo>
                  <a:pt x="-122" y="108158"/>
                  <a:pt x="139837" y="24"/>
                  <a:pt x="312778" y="24"/>
                </a:cubicBezTo>
                <a:lnTo>
                  <a:pt x="4564373" y="24"/>
                </a:lnTo>
                <a:cubicBezTo>
                  <a:pt x="4737192" y="24"/>
                  <a:pt x="4877334" y="108158"/>
                  <a:pt x="4877334" y="241606"/>
                </a:cubicBezTo>
                <a:close/>
              </a:path>
            </a:pathLst>
          </a:custGeom>
          <a:solidFill>
            <a:srgbClr val="FFFFFF"/>
          </a:solidFill>
          <a:ln w="6080" cap="flat">
            <a:noFill/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pic>
        <p:nvPicPr>
          <p:cNvPr id="68" name="صورة 67">
            <a:extLst>
              <a:ext uri="{FF2B5EF4-FFF2-40B4-BE49-F238E27FC236}">
                <a16:creationId xmlns:a16="http://schemas.microsoft.com/office/drawing/2014/main" id="{8EC4C062-D42A-FA4C-B3F9-DF26E17A02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6794" y="604855"/>
            <a:ext cx="3783461" cy="5791504"/>
          </a:xfrm>
          <a:custGeom>
            <a:avLst/>
            <a:gdLst>
              <a:gd name="connsiteX0" fmla="*/ 35 w 5044615"/>
              <a:gd name="connsiteY0" fmla="*/ 128 h 5379300"/>
              <a:gd name="connsiteX1" fmla="*/ 5044651 w 5044615"/>
              <a:gd name="connsiteY1" fmla="*/ 128 h 5379300"/>
              <a:gd name="connsiteX2" fmla="*/ 5044651 w 5044615"/>
              <a:gd name="connsiteY2" fmla="*/ 5379429 h 5379300"/>
              <a:gd name="connsiteX3" fmla="*/ 35 w 5044615"/>
              <a:gd name="connsiteY3" fmla="*/ 5379429 h 5379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44615" h="5379300">
                <a:moveTo>
                  <a:pt x="35" y="128"/>
                </a:moveTo>
                <a:lnTo>
                  <a:pt x="5044651" y="128"/>
                </a:lnTo>
                <a:lnTo>
                  <a:pt x="5044651" y="5379429"/>
                </a:lnTo>
                <a:lnTo>
                  <a:pt x="35" y="5379429"/>
                </a:lnTo>
                <a:close/>
              </a:path>
            </a:pathLst>
          </a:custGeom>
        </p:spPr>
      </p:pic>
      <p:sp>
        <p:nvSpPr>
          <p:cNvPr id="73" name="شكل حر: شكل 12">
            <a:extLst>
              <a:ext uri="{FF2B5EF4-FFF2-40B4-BE49-F238E27FC236}">
                <a16:creationId xmlns:a16="http://schemas.microsoft.com/office/drawing/2014/main" id="{CDB6E8C9-9E75-EA42-BC66-C8F1C01DD973}"/>
              </a:ext>
            </a:extLst>
          </p:cNvPr>
          <p:cNvSpPr/>
          <p:nvPr/>
        </p:nvSpPr>
        <p:spPr>
          <a:xfrm>
            <a:off x="836613" y="646113"/>
            <a:ext cx="3724275" cy="5705475"/>
          </a:xfrm>
          <a:custGeom>
            <a:avLst/>
            <a:gdLst>
              <a:gd name="connsiteX0" fmla="*/ 4966239 w 4966360"/>
              <a:gd name="connsiteY0" fmla="*/ 5057175 h 5298732"/>
              <a:gd name="connsiteX1" fmla="*/ 4653339 w 4966360"/>
              <a:gd name="connsiteY1" fmla="*/ 5298757 h 5298732"/>
              <a:gd name="connsiteX2" fmla="*/ 312778 w 4966360"/>
              <a:gd name="connsiteY2" fmla="*/ 5298757 h 5298732"/>
              <a:gd name="connsiteX3" fmla="*/ -122 w 4966360"/>
              <a:gd name="connsiteY3" fmla="*/ 5057175 h 5298732"/>
              <a:gd name="connsiteX4" fmla="*/ -122 w 4966360"/>
              <a:gd name="connsiteY4" fmla="*/ 241606 h 5298732"/>
              <a:gd name="connsiteX5" fmla="*/ 312778 w 4966360"/>
              <a:gd name="connsiteY5" fmla="*/ 24 h 5298732"/>
              <a:gd name="connsiteX6" fmla="*/ 4653339 w 4966360"/>
              <a:gd name="connsiteY6" fmla="*/ 24 h 5298732"/>
              <a:gd name="connsiteX7" fmla="*/ 4966239 w 4966360"/>
              <a:gd name="connsiteY7" fmla="*/ 241606 h 5298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966360" h="5298732">
                <a:moveTo>
                  <a:pt x="4966239" y="5057175"/>
                </a:moveTo>
                <a:cubicBezTo>
                  <a:pt x="4966239" y="5190624"/>
                  <a:pt x="4826279" y="5298757"/>
                  <a:pt x="4653339" y="5298757"/>
                </a:cubicBezTo>
                <a:lnTo>
                  <a:pt x="312778" y="5298757"/>
                </a:lnTo>
                <a:cubicBezTo>
                  <a:pt x="139959" y="5298757"/>
                  <a:pt x="-122" y="5190624"/>
                  <a:pt x="-122" y="5057175"/>
                </a:cubicBezTo>
                <a:lnTo>
                  <a:pt x="-122" y="241606"/>
                </a:lnTo>
                <a:cubicBezTo>
                  <a:pt x="-122" y="108219"/>
                  <a:pt x="139837" y="24"/>
                  <a:pt x="312778" y="24"/>
                </a:cubicBezTo>
                <a:lnTo>
                  <a:pt x="4653339" y="24"/>
                </a:lnTo>
                <a:cubicBezTo>
                  <a:pt x="4826158" y="24"/>
                  <a:pt x="4966239" y="108219"/>
                  <a:pt x="4966239" y="241606"/>
                </a:cubicBezTo>
                <a:close/>
              </a:path>
            </a:pathLst>
          </a:custGeom>
          <a:solidFill>
            <a:srgbClr val="FFFFFF"/>
          </a:solidFill>
          <a:ln w="6080" cap="flat">
            <a:noFill/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pic>
        <p:nvPicPr>
          <p:cNvPr id="74" name="صورة 73">
            <a:extLst>
              <a:ext uri="{FF2B5EF4-FFF2-40B4-BE49-F238E27FC236}">
                <a16:creationId xmlns:a16="http://schemas.microsoft.com/office/drawing/2014/main" id="{B7FFF660-34A8-FB40-AF4E-6CDD24467E2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44616" y="604855"/>
            <a:ext cx="3792590" cy="5791504"/>
          </a:xfrm>
          <a:custGeom>
            <a:avLst/>
            <a:gdLst>
              <a:gd name="connsiteX0" fmla="*/ 854 w 5056786"/>
              <a:gd name="connsiteY0" fmla="*/ 128 h 5379300"/>
              <a:gd name="connsiteX1" fmla="*/ 5057640 w 5056786"/>
              <a:gd name="connsiteY1" fmla="*/ 128 h 5379300"/>
              <a:gd name="connsiteX2" fmla="*/ 5057640 w 5056786"/>
              <a:gd name="connsiteY2" fmla="*/ 5379429 h 5379300"/>
              <a:gd name="connsiteX3" fmla="*/ 854 w 5056786"/>
              <a:gd name="connsiteY3" fmla="*/ 5379429 h 5379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56786" h="5379300">
                <a:moveTo>
                  <a:pt x="854" y="128"/>
                </a:moveTo>
                <a:lnTo>
                  <a:pt x="5057640" y="128"/>
                </a:lnTo>
                <a:lnTo>
                  <a:pt x="5057640" y="5379429"/>
                </a:lnTo>
                <a:lnTo>
                  <a:pt x="854" y="5379429"/>
                </a:lnTo>
                <a:close/>
              </a:path>
            </a:pathLst>
          </a:custGeom>
        </p:spPr>
      </p:pic>
      <p:sp>
        <p:nvSpPr>
          <p:cNvPr id="75" name="شكل حر: شكل 14">
            <a:extLst>
              <a:ext uri="{FF2B5EF4-FFF2-40B4-BE49-F238E27FC236}">
                <a16:creationId xmlns:a16="http://schemas.microsoft.com/office/drawing/2014/main" id="{E61D2CCF-6581-7343-B31E-71B05BFF3524}"/>
              </a:ext>
            </a:extLst>
          </p:cNvPr>
          <p:cNvSpPr/>
          <p:nvPr/>
        </p:nvSpPr>
        <p:spPr>
          <a:xfrm>
            <a:off x="4572000" y="646113"/>
            <a:ext cx="3735388" cy="5705475"/>
          </a:xfrm>
          <a:custGeom>
            <a:avLst/>
            <a:gdLst>
              <a:gd name="connsiteX0" fmla="*/ 4981086 w 4981207"/>
              <a:gd name="connsiteY0" fmla="*/ 5057175 h 5298732"/>
              <a:gd name="connsiteX1" fmla="*/ 4668187 w 4981207"/>
              <a:gd name="connsiteY1" fmla="*/ 5298757 h 5298732"/>
              <a:gd name="connsiteX2" fmla="*/ 312839 w 4981207"/>
              <a:gd name="connsiteY2" fmla="*/ 5298757 h 5298732"/>
              <a:gd name="connsiteX3" fmla="*/ -122 w 4981207"/>
              <a:gd name="connsiteY3" fmla="*/ 5057175 h 5298732"/>
              <a:gd name="connsiteX4" fmla="*/ -122 w 4981207"/>
              <a:gd name="connsiteY4" fmla="*/ 241606 h 5298732"/>
              <a:gd name="connsiteX5" fmla="*/ 312839 w 4981207"/>
              <a:gd name="connsiteY5" fmla="*/ 24 h 5298732"/>
              <a:gd name="connsiteX6" fmla="*/ 4668187 w 4981207"/>
              <a:gd name="connsiteY6" fmla="*/ 24 h 5298732"/>
              <a:gd name="connsiteX7" fmla="*/ 4981086 w 4981207"/>
              <a:gd name="connsiteY7" fmla="*/ 241606 h 5298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981207" h="5298732">
                <a:moveTo>
                  <a:pt x="4981086" y="5057175"/>
                </a:moveTo>
                <a:cubicBezTo>
                  <a:pt x="4981086" y="5190624"/>
                  <a:pt x="4841127" y="5298757"/>
                  <a:pt x="4668187" y="5298757"/>
                </a:cubicBezTo>
                <a:lnTo>
                  <a:pt x="312839" y="5298757"/>
                </a:lnTo>
                <a:cubicBezTo>
                  <a:pt x="140020" y="5298757"/>
                  <a:pt x="-122" y="5190624"/>
                  <a:pt x="-122" y="5057175"/>
                </a:cubicBezTo>
                <a:lnTo>
                  <a:pt x="-122" y="241606"/>
                </a:lnTo>
                <a:cubicBezTo>
                  <a:pt x="-122" y="108219"/>
                  <a:pt x="139837" y="24"/>
                  <a:pt x="312839" y="24"/>
                </a:cubicBezTo>
                <a:lnTo>
                  <a:pt x="4668187" y="24"/>
                </a:lnTo>
                <a:cubicBezTo>
                  <a:pt x="4841006" y="24"/>
                  <a:pt x="4981086" y="108219"/>
                  <a:pt x="4981086" y="241606"/>
                </a:cubicBezTo>
                <a:close/>
              </a:path>
            </a:pathLst>
          </a:custGeom>
          <a:solidFill>
            <a:srgbClr val="FFFFFF"/>
          </a:solidFill>
          <a:ln w="6080" cap="flat">
            <a:noFill/>
            <a:prstDash val="solid"/>
            <a:miter/>
          </a:ln>
        </p:spPr>
        <p:txBody>
          <a:bodyPr rtlCol="1" anchor="ctr"/>
          <a:lstStyle/>
          <a:p>
            <a:pPr algn="r" rtl="1">
              <a:defRPr/>
            </a:pPr>
            <a:endParaRPr lang="ar-EG" sz="1350"/>
          </a:p>
        </p:txBody>
      </p:sp>
      <p:pic>
        <p:nvPicPr>
          <p:cNvPr id="76" name="صورة 75">
            <a:extLst>
              <a:ext uri="{FF2B5EF4-FFF2-40B4-BE49-F238E27FC236}">
                <a16:creationId xmlns:a16="http://schemas.microsoft.com/office/drawing/2014/main" id="{A670F217-BF2D-6B44-84D4-28B0F27BFD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5251" y="555599"/>
            <a:ext cx="3715004" cy="5784953"/>
          </a:xfrm>
          <a:custGeom>
            <a:avLst/>
            <a:gdLst>
              <a:gd name="connsiteX0" fmla="*/ 50 w 4953338"/>
              <a:gd name="connsiteY0" fmla="*/ 117 h 5373215"/>
              <a:gd name="connsiteX1" fmla="*/ 4953388 w 4953338"/>
              <a:gd name="connsiteY1" fmla="*/ 117 h 5373215"/>
              <a:gd name="connsiteX2" fmla="*/ 4953388 w 4953338"/>
              <a:gd name="connsiteY2" fmla="*/ 5373333 h 5373215"/>
              <a:gd name="connsiteX3" fmla="*/ 50 w 4953338"/>
              <a:gd name="connsiteY3" fmla="*/ 5373333 h 5373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53338" h="5373215">
                <a:moveTo>
                  <a:pt x="50" y="117"/>
                </a:moveTo>
                <a:lnTo>
                  <a:pt x="4953388" y="117"/>
                </a:lnTo>
                <a:lnTo>
                  <a:pt x="4953388" y="5373333"/>
                </a:lnTo>
                <a:lnTo>
                  <a:pt x="50" y="5373333"/>
                </a:lnTo>
                <a:close/>
              </a:path>
            </a:pathLst>
          </a:custGeom>
        </p:spPr>
      </p:pic>
      <p:sp>
        <p:nvSpPr>
          <p:cNvPr id="77" name="شكل حر: شكل 26">
            <a:extLst>
              <a:ext uri="{FF2B5EF4-FFF2-40B4-BE49-F238E27FC236}">
                <a16:creationId xmlns:a16="http://schemas.microsoft.com/office/drawing/2014/main" id="{5F8F43AE-8DA3-6340-9D5C-CCF8BAFB6F7E}"/>
              </a:ext>
            </a:extLst>
          </p:cNvPr>
          <p:cNvSpPr/>
          <p:nvPr/>
        </p:nvSpPr>
        <p:spPr>
          <a:xfrm>
            <a:off x="904875" y="595313"/>
            <a:ext cx="3657600" cy="5703887"/>
          </a:xfrm>
          <a:custGeom>
            <a:avLst/>
            <a:gdLst>
              <a:gd name="connsiteX0" fmla="*/ 4877517 w 4877638"/>
              <a:gd name="connsiteY0" fmla="*/ 5057176 h 5298733"/>
              <a:gd name="connsiteX1" fmla="*/ 4564556 w 4877638"/>
              <a:gd name="connsiteY1" fmla="*/ 5298757 h 5298733"/>
              <a:gd name="connsiteX2" fmla="*/ 312778 w 4877638"/>
              <a:gd name="connsiteY2" fmla="*/ 5298757 h 5298733"/>
              <a:gd name="connsiteX3" fmla="*/ -122 w 4877638"/>
              <a:gd name="connsiteY3" fmla="*/ 5057176 h 5298733"/>
              <a:gd name="connsiteX4" fmla="*/ -122 w 4877638"/>
              <a:gd name="connsiteY4" fmla="*/ 241606 h 5298733"/>
              <a:gd name="connsiteX5" fmla="*/ 312778 w 4877638"/>
              <a:gd name="connsiteY5" fmla="*/ 24 h 5298733"/>
              <a:gd name="connsiteX6" fmla="*/ 4564373 w 4877638"/>
              <a:gd name="connsiteY6" fmla="*/ 24 h 5298733"/>
              <a:gd name="connsiteX7" fmla="*/ 4877334 w 4877638"/>
              <a:gd name="connsiteY7" fmla="*/ 241606 h 52987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77638" h="5298733">
                <a:moveTo>
                  <a:pt x="4877517" y="5057176"/>
                </a:moveTo>
                <a:cubicBezTo>
                  <a:pt x="4877517" y="5190563"/>
                  <a:pt x="4737558" y="5298757"/>
                  <a:pt x="4564556" y="5298757"/>
                </a:cubicBezTo>
                <a:lnTo>
                  <a:pt x="312778" y="5298757"/>
                </a:lnTo>
                <a:cubicBezTo>
                  <a:pt x="139959" y="5298757"/>
                  <a:pt x="-122" y="5190563"/>
                  <a:pt x="-122" y="5057176"/>
                </a:cubicBezTo>
                <a:lnTo>
                  <a:pt x="-122" y="241606"/>
                </a:lnTo>
                <a:cubicBezTo>
                  <a:pt x="-122" y="108158"/>
                  <a:pt x="139837" y="24"/>
                  <a:pt x="312778" y="24"/>
                </a:cubicBezTo>
                <a:lnTo>
                  <a:pt x="4564373" y="24"/>
                </a:lnTo>
                <a:cubicBezTo>
                  <a:pt x="4737192" y="24"/>
                  <a:pt x="4877334" y="108158"/>
                  <a:pt x="4877334" y="241606"/>
                </a:cubicBezTo>
                <a:close/>
              </a:path>
            </a:pathLst>
          </a:custGeom>
          <a:solidFill>
            <a:srgbClr val="FFFFFF"/>
          </a:solidFill>
          <a:ln w="6080" cap="flat">
            <a:noFill/>
            <a:prstDash val="solid"/>
            <a:miter/>
          </a:ln>
        </p:spPr>
        <p:txBody>
          <a:bodyPr rtlCol="1" anchor="ctr"/>
          <a:lstStyle/>
          <a:p>
            <a:pPr algn="r" rtl="1">
              <a:defRPr/>
            </a:pPr>
            <a:endParaRPr lang="ar-EG" sz="1350"/>
          </a:p>
        </p:txBody>
      </p:sp>
      <p:sp>
        <p:nvSpPr>
          <p:cNvPr id="78" name="شكل حر: شكل 27">
            <a:extLst>
              <a:ext uri="{FF2B5EF4-FFF2-40B4-BE49-F238E27FC236}">
                <a16:creationId xmlns:a16="http://schemas.microsoft.com/office/drawing/2014/main" id="{5D50762C-72D5-DC4C-9BD1-65F8E4BED8A1}"/>
              </a:ext>
            </a:extLst>
          </p:cNvPr>
          <p:cNvSpPr/>
          <p:nvPr/>
        </p:nvSpPr>
        <p:spPr>
          <a:xfrm>
            <a:off x="1169988" y="1808163"/>
            <a:ext cx="3205162" cy="53975"/>
          </a:xfrm>
          <a:custGeom>
            <a:avLst/>
            <a:gdLst>
              <a:gd name="connsiteX0" fmla="*/ 0 w 4274353"/>
              <a:gd name="connsiteY0" fmla="*/ 0 h 6085"/>
              <a:gd name="connsiteX1" fmla="*/ 4274354 w 4274353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74353" h="6085">
                <a:moveTo>
                  <a:pt x="0" y="0"/>
                </a:moveTo>
                <a:lnTo>
                  <a:pt x="4274354" y="0"/>
                </a:lnTo>
              </a:path>
            </a:pathLst>
          </a:custGeom>
          <a:ln w="12161" cap="rnd">
            <a:solidFill>
              <a:srgbClr val="E3A06B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79" name="شكل حر: شكل 28">
            <a:extLst>
              <a:ext uri="{FF2B5EF4-FFF2-40B4-BE49-F238E27FC236}">
                <a16:creationId xmlns:a16="http://schemas.microsoft.com/office/drawing/2014/main" id="{D6072EE8-F99D-6243-BB19-229EABEE626C}"/>
              </a:ext>
            </a:extLst>
          </p:cNvPr>
          <p:cNvSpPr/>
          <p:nvPr/>
        </p:nvSpPr>
        <p:spPr>
          <a:xfrm>
            <a:off x="1169988" y="2132013"/>
            <a:ext cx="3192462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80" name="شكل حر: شكل 29">
            <a:extLst>
              <a:ext uri="{FF2B5EF4-FFF2-40B4-BE49-F238E27FC236}">
                <a16:creationId xmlns:a16="http://schemas.microsoft.com/office/drawing/2014/main" id="{50E199E5-CBB5-5C4B-8EEF-0F31105EC7AD}"/>
              </a:ext>
            </a:extLst>
          </p:cNvPr>
          <p:cNvSpPr/>
          <p:nvPr/>
        </p:nvSpPr>
        <p:spPr>
          <a:xfrm>
            <a:off x="1169988" y="2351088"/>
            <a:ext cx="3192462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81" name="شكل حر: شكل 30">
            <a:extLst>
              <a:ext uri="{FF2B5EF4-FFF2-40B4-BE49-F238E27FC236}">
                <a16:creationId xmlns:a16="http://schemas.microsoft.com/office/drawing/2014/main" id="{C4D36AC7-5E83-DD4B-9B19-CA8D4BDA8B21}"/>
              </a:ext>
            </a:extLst>
          </p:cNvPr>
          <p:cNvSpPr/>
          <p:nvPr/>
        </p:nvSpPr>
        <p:spPr>
          <a:xfrm>
            <a:off x="1169988" y="2571750"/>
            <a:ext cx="3192462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82" name="شكل حر: شكل 31">
            <a:extLst>
              <a:ext uri="{FF2B5EF4-FFF2-40B4-BE49-F238E27FC236}">
                <a16:creationId xmlns:a16="http://schemas.microsoft.com/office/drawing/2014/main" id="{518F4014-DACE-EF4D-8EA2-D203F9D08759}"/>
              </a:ext>
            </a:extLst>
          </p:cNvPr>
          <p:cNvSpPr/>
          <p:nvPr/>
        </p:nvSpPr>
        <p:spPr>
          <a:xfrm>
            <a:off x="1169988" y="2801938"/>
            <a:ext cx="3192462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83" name="شكل حر: شكل 32">
            <a:extLst>
              <a:ext uri="{FF2B5EF4-FFF2-40B4-BE49-F238E27FC236}">
                <a16:creationId xmlns:a16="http://schemas.microsoft.com/office/drawing/2014/main" id="{DD4D21E9-AE17-0841-8F64-7665A60F6AB0}"/>
              </a:ext>
            </a:extLst>
          </p:cNvPr>
          <p:cNvSpPr/>
          <p:nvPr/>
        </p:nvSpPr>
        <p:spPr>
          <a:xfrm>
            <a:off x="1169988" y="3021013"/>
            <a:ext cx="3192462" cy="55562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84" name="شكل حر: شكل 33">
            <a:extLst>
              <a:ext uri="{FF2B5EF4-FFF2-40B4-BE49-F238E27FC236}">
                <a16:creationId xmlns:a16="http://schemas.microsoft.com/office/drawing/2014/main" id="{F5FCC864-018C-5D42-967D-41030EB4EC80}"/>
              </a:ext>
            </a:extLst>
          </p:cNvPr>
          <p:cNvSpPr/>
          <p:nvPr/>
        </p:nvSpPr>
        <p:spPr>
          <a:xfrm>
            <a:off x="1169988" y="3241675"/>
            <a:ext cx="3192462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85" name="شكل حر: شكل 34">
            <a:extLst>
              <a:ext uri="{FF2B5EF4-FFF2-40B4-BE49-F238E27FC236}">
                <a16:creationId xmlns:a16="http://schemas.microsoft.com/office/drawing/2014/main" id="{EC13A972-CBF3-6741-A5BA-9285FC6EFF48}"/>
              </a:ext>
            </a:extLst>
          </p:cNvPr>
          <p:cNvSpPr/>
          <p:nvPr/>
        </p:nvSpPr>
        <p:spPr>
          <a:xfrm>
            <a:off x="1169988" y="3460750"/>
            <a:ext cx="3192462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86" name="شكل حر: شكل 35">
            <a:extLst>
              <a:ext uri="{FF2B5EF4-FFF2-40B4-BE49-F238E27FC236}">
                <a16:creationId xmlns:a16="http://schemas.microsoft.com/office/drawing/2014/main" id="{1F802BCB-1DD0-F74D-A120-E8E5E8169C0D}"/>
              </a:ext>
            </a:extLst>
          </p:cNvPr>
          <p:cNvSpPr/>
          <p:nvPr/>
        </p:nvSpPr>
        <p:spPr>
          <a:xfrm>
            <a:off x="1169988" y="3690938"/>
            <a:ext cx="3192462" cy="55562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87" name="شكل حر: شكل 36">
            <a:extLst>
              <a:ext uri="{FF2B5EF4-FFF2-40B4-BE49-F238E27FC236}">
                <a16:creationId xmlns:a16="http://schemas.microsoft.com/office/drawing/2014/main" id="{B8FD144E-0BA3-C545-9E94-CC04CB5932EE}"/>
              </a:ext>
            </a:extLst>
          </p:cNvPr>
          <p:cNvSpPr/>
          <p:nvPr/>
        </p:nvSpPr>
        <p:spPr>
          <a:xfrm>
            <a:off x="1169988" y="3911600"/>
            <a:ext cx="3192462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88" name="شكل حر: شكل 37">
            <a:extLst>
              <a:ext uri="{FF2B5EF4-FFF2-40B4-BE49-F238E27FC236}">
                <a16:creationId xmlns:a16="http://schemas.microsoft.com/office/drawing/2014/main" id="{F0A21D94-FFA8-7C4E-8FF9-787D96C816FD}"/>
              </a:ext>
            </a:extLst>
          </p:cNvPr>
          <p:cNvSpPr/>
          <p:nvPr/>
        </p:nvSpPr>
        <p:spPr>
          <a:xfrm>
            <a:off x="1169988" y="4130675"/>
            <a:ext cx="3192462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89" name="شكل حر: شكل 38">
            <a:extLst>
              <a:ext uri="{FF2B5EF4-FFF2-40B4-BE49-F238E27FC236}">
                <a16:creationId xmlns:a16="http://schemas.microsoft.com/office/drawing/2014/main" id="{8C9CDA15-E7E1-314B-97B3-8C3080FCDDEE}"/>
              </a:ext>
            </a:extLst>
          </p:cNvPr>
          <p:cNvSpPr/>
          <p:nvPr/>
        </p:nvSpPr>
        <p:spPr>
          <a:xfrm>
            <a:off x="1169988" y="4351338"/>
            <a:ext cx="3192462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90" name="شكل حر: شكل 39">
            <a:extLst>
              <a:ext uri="{FF2B5EF4-FFF2-40B4-BE49-F238E27FC236}">
                <a16:creationId xmlns:a16="http://schemas.microsoft.com/office/drawing/2014/main" id="{D341B6D0-42DC-E647-A005-88B6FD491C3F}"/>
              </a:ext>
            </a:extLst>
          </p:cNvPr>
          <p:cNvSpPr/>
          <p:nvPr/>
        </p:nvSpPr>
        <p:spPr>
          <a:xfrm>
            <a:off x="1169988" y="4581525"/>
            <a:ext cx="3192462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91" name="شكل حر: شكل 40">
            <a:extLst>
              <a:ext uri="{FF2B5EF4-FFF2-40B4-BE49-F238E27FC236}">
                <a16:creationId xmlns:a16="http://schemas.microsoft.com/office/drawing/2014/main" id="{935A7AA9-3140-BE43-B5E2-0510BF6232FE}"/>
              </a:ext>
            </a:extLst>
          </p:cNvPr>
          <p:cNvSpPr/>
          <p:nvPr/>
        </p:nvSpPr>
        <p:spPr>
          <a:xfrm>
            <a:off x="1169988" y="4800600"/>
            <a:ext cx="3192462" cy="55563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92" name="شكل حر: شكل 41">
            <a:extLst>
              <a:ext uri="{FF2B5EF4-FFF2-40B4-BE49-F238E27FC236}">
                <a16:creationId xmlns:a16="http://schemas.microsoft.com/office/drawing/2014/main" id="{D16ECCC0-6F92-C842-892E-B5E8C52B0DBF}"/>
              </a:ext>
            </a:extLst>
          </p:cNvPr>
          <p:cNvSpPr/>
          <p:nvPr/>
        </p:nvSpPr>
        <p:spPr>
          <a:xfrm>
            <a:off x="1169988" y="5068888"/>
            <a:ext cx="3205162" cy="55562"/>
          </a:xfrm>
          <a:custGeom>
            <a:avLst/>
            <a:gdLst>
              <a:gd name="connsiteX0" fmla="*/ 0 w 4274353"/>
              <a:gd name="connsiteY0" fmla="*/ 0 h 6085"/>
              <a:gd name="connsiteX1" fmla="*/ 4274354 w 4274353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74353" h="6085">
                <a:moveTo>
                  <a:pt x="0" y="0"/>
                </a:moveTo>
                <a:lnTo>
                  <a:pt x="4274354" y="0"/>
                </a:lnTo>
              </a:path>
            </a:pathLst>
          </a:custGeom>
          <a:ln w="12161" cap="rnd">
            <a:solidFill>
              <a:srgbClr val="E3A06B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93" name="شكل حر: شكل 54">
            <a:extLst>
              <a:ext uri="{FF2B5EF4-FFF2-40B4-BE49-F238E27FC236}">
                <a16:creationId xmlns:a16="http://schemas.microsoft.com/office/drawing/2014/main" id="{E480D491-6F60-0347-849A-A93A3E85EF93}"/>
              </a:ext>
            </a:extLst>
          </p:cNvPr>
          <p:cNvSpPr/>
          <p:nvPr/>
        </p:nvSpPr>
        <p:spPr>
          <a:xfrm>
            <a:off x="4848225" y="1808163"/>
            <a:ext cx="3206750" cy="53975"/>
          </a:xfrm>
          <a:custGeom>
            <a:avLst/>
            <a:gdLst>
              <a:gd name="connsiteX0" fmla="*/ 0 w 4274353"/>
              <a:gd name="connsiteY0" fmla="*/ 0 h 6085"/>
              <a:gd name="connsiteX1" fmla="*/ 4274354 w 4274353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74353" h="6085">
                <a:moveTo>
                  <a:pt x="0" y="0"/>
                </a:moveTo>
                <a:lnTo>
                  <a:pt x="4274354" y="0"/>
                </a:lnTo>
              </a:path>
            </a:pathLst>
          </a:custGeom>
          <a:ln w="12161" cap="rnd">
            <a:solidFill>
              <a:srgbClr val="E3A06B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94" name="شكل حر: شكل 55">
            <a:extLst>
              <a:ext uri="{FF2B5EF4-FFF2-40B4-BE49-F238E27FC236}">
                <a16:creationId xmlns:a16="http://schemas.microsoft.com/office/drawing/2014/main" id="{F66DDDDE-9EEE-1341-8199-69A0551C385D}"/>
              </a:ext>
            </a:extLst>
          </p:cNvPr>
          <p:cNvSpPr/>
          <p:nvPr/>
        </p:nvSpPr>
        <p:spPr>
          <a:xfrm>
            <a:off x="4848225" y="5068888"/>
            <a:ext cx="3206750" cy="55562"/>
          </a:xfrm>
          <a:custGeom>
            <a:avLst/>
            <a:gdLst>
              <a:gd name="connsiteX0" fmla="*/ 0 w 4274353"/>
              <a:gd name="connsiteY0" fmla="*/ 0 h 6085"/>
              <a:gd name="connsiteX1" fmla="*/ 4274354 w 4274353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74353" h="6085">
                <a:moveTo>
                  <a:pt x="0" y="0"/>
                </a:moveTo>
                <a:lnTo>
                  <a:pt x="4274354" y="0"/>
                </a:lnTo>
              </a:path>
            </a:pathLst>
          </a:custGeom>
          <a:ln w="12161" cap="rnd">
            <a:solidFill>
              <a:srgbClr val="E3A06B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95" name="شكل حر: شكل 56">
            <a:extLst>
              <a:ext uri="{FF2B5EF4-FFF2-40B4-BE49-F238E27FC236}">
                <a16:creationId xmlns:a16="http://schemas.microsoft.com/office/drawing/2014/main" id="{4701D3F6-DA00-CE45-8D1F-8FB6807A572B}"/>
              </a:ext>
            </a:extLst>
          </p:cNvPr>
          <p:cNvSpPr/>
          <p:nvPr/>
        </p:nvSpPr>
        <p:spPr>
          <a:xfrm>
            <a:off x="4848225" y="2132013"/>
            <a:ext cx="3194050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96" name="شكل حر: شكل 57">
            <a:extLst>
              <a:ext uri="{FF2B5EF4-FFF2-40B4-BE49-F238E27FC236}">
                <a16:creationId xmlns:a16="http://schemas.microsoft.com/office/drawing/2014/main" id="{406D3701-98F9-884D-A1E6-5976E3E2F623}"/>
              </a:ext>
            </a:extLst>
          </p:cNvPr>
          <p:cNvSpPr/>
          <p:nvPr/>
        </p:nvSpPr>
        <p:spPr>
          <a:xfrm>
            <a:off x="4848225" y="2351088"/>
            <a:ext cx="3194050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97" name="شكل حر: شكل 58">
            <a:extLst>
              <a:ext uri="{FF2B5EF4-FFF2-40B4-BE49-F238E27FC236}">
                <a16:creationId xmlns:a16="http://schemas.microsoft.com/office/drawing/2014/main" id="{A6674B8D-2D46-8D42-9C10-2C2C0874940C}"/>
              </a:ext>
            </a:extLst>
          </p:cNvPr>
          <p:cNvSpPr/>
          <p:nvPr/>
        </p:nvSpPr>
        <p:spPr>
          <a:xfrm>
            <a:off x="4848225" y="2571750"/>
            <a:ext cx="3194050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98" name="شكل حر: شكل 59">
            <a:extLst>
              <a:ext uri="{FF2B5EF4-FFF2-40B4-BE49-F238E27FC236}">
                <a16:creationId xmlns:a16="http://schemas.microsoft.com/office/drawing/2014/main" id="{B4E27727-BA3A-6B4D-B426-0A559F1C7543}"/>
              </a:ext>
            </a:extLst>
          </p:cNvPr>
          <p:cNvSpPr/>
          <p:nvPr/>
        </p:nvSpPr>
        <p:spPr>
          <a:xfrm>
            <a:off x="4848225" y="2801938"/>
            <a:ext cx="3194050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99" name="شكل حر: شكل 60">
            <a:extLst>
              <a:ext uri="{FF2B5EF4-FFF2-40B4-BE49-F238E27FC236}">
                <a16:creationId xmlns:a16="http://schemas.microsoft.com/office/drawing/2014/main" id="{5E4D035E-13FC-1041-946A-3739C99AABCE}"/>
              </a:ext>
            </a:extLst>
          </p:cNvPr>
          <p:cNvSpPr/>
          <p:nvPr/>
        </p:nvSpPr>
        <p:spPr>
          <a:xfrm>
            <a:off x="4848225" y="3021013"/>
            <a:ext cx="3194050" cy="55562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100" name="شكل حر: شكل 61">
            <a:extLst>
              <a:ext uri="{FF2B5EF4-FFF2-40B4-BE49-F238E27FC236}">
                <a16:creationId xmlns:a16="http://schemas.microsoft.com/office/drawing/2014/main" id="{70AF6514-C5F8-8B44-A797-BB5105A72229}"/>
              </a:ext>
            </a:extLst>
          </p:cNvPr>
          <p:cNvSpPr/>
          <p:nvPr/>
        </p:nvSpPr>
        <p:spPr>
          <a:xfrm>
            <a:off x="4848225" y="3241675"/>
            <a:ext cx="3194050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101" name="شكل حر: شكل 62">
            <a:extLst>
              <a:ext uri="{FF2B5EF4-FFF2-40B4-BE49-F238E27FC236}">
                <a16:creationId xmlns:a16="http://schemas.microsoft.com/office/drawing/2014/main" id="{9E168225-3062-E847-945F-C7210B88ECE3}"/>
              </a:ext>
            </a:extLst>
          </p:cNvPr>
          <p:cNvSpPr/>
          <p:nvPr/>
        </p:nvSpPr>
        <p:spPr>
          <a:xfrm>
            <a:off x="4848225" y="3460750"/>
            <a:ext cx="3194050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102" name="شكل حر: شكل 63">
            <a:extLst>
              <a:ext uri="{FF2B5EF4-FFF2-40B4-BE49-F238E27FC236}">
                <a16:creationId xmlns:a16="http://schemas.microsoft.com/office/drawing/2014/main" id="{09DF6E64-F4EB-FC4F-8E4F-95AF44C3F1A9}"/>
              </a:ext>
            </a:extLst>
          </p:cNvPr>
          <p:cNvSpPr/>
          <p:nvPr/>
        </p:nvSpPr>
        <p:spPr>
          <a:xfrm>
            <a:off x="4848225" y="3690938"/>
            <a:ext cx="3194050" cy="55562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103" name="شكل حر: شكل 64">
            <a:extLst>
              <a:ext uri="{FF2B5EF4-FFF2-40B4-BE49-F238E27FC236}">
                <a16:creationId xmlns:a16="http://schemas.microsoft.com/office/drawing/2014/main" id="{ED482576-8F06-0E42-8036-9E972D72F808}"/>
              </a:ext>
            </a:extLst>
          </p:cNvPr>
          <p:cNvSpPr/>
          <p:nvPr/>
        </p:nvSpPr>
        <p:spPr>
          <a:xfrm>
            <a:off x="4848225" y="3911600"/>
            <a:ext cx="3194050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104" name="شكل حر: شكل 65">
            <a:extLst>
              <a:ext uri="{FF2B5EF4-FFF2-40B4-BE49-F238E27FC236}">
                <a16:creationId xmlns:a16="http://schemas.microsoft.com/office/drawing/2014/main" id="{591B3C3D-D940-5240-AA0B-F4AB00F08502}"/>
              </a:ext>
            </a:extLst>
          </p:cNvPr>
          <p:cNvSpPr/>
          <p:nvPr/>
        </p:nvSpPr>
        <p:spPr>
          <a:xfrm>
            <a:off x="4848225" y="4130675"/>
            <a:ext cx="3194050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105" name="شكل حر: شكل 66">
            <a:extLst>
              <a:ext uri="{FF2B5EF4-FFF2-40B4-BE49-F238E27FC236}">
                <a16:creationId xmlns:a16="http://schemas.microsoft.com/office/drawing/2014/main" id="{DB91B643-4AF6-AF45-9DCE-BCBFF9F99A74}"/>
              </a:ext>
            </a:extLst>
          </p:cNvPr>
          <p:cNvSpPr/>
          <p:nvPr/>
        </p:nvSpPr>
        <p:spPr>
          <a:xfrm>
            <a:off x="4848225" y="4351338"/>
            <a:ext cx="3194050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106" name="شكل حر: شكل 67">
            <a:extLst>
              <a:ext uri="{FF2B5EF4-FFF2-40B4-BE49-F238E27FC236}">
                <a16:creationId xmlns:a16="http://schemas.microsoft.com/office/drawing/2014/main" id="{806959DA-7FE7-6548-B52A-21393C6C3BA0}"/>
              </a:ext>
            </a:extLst>
          </p:cNvPr>
          <p:cNvSpPr/>
          <p:nvPr/>
        </p:nvSpPr>
        <p:spPr>
          <a:xfrm>
            <a:off x="4848225" y="4581525"/>
            <a:ext cx="3194050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107" name="شكل حر: شكل 68">
            <a:extLst>
              <a:ext uri="{FF2B5EF4-FFF2-40B4-BE49-F238E27FC236}">
                <a16:creationId xmlns:a16="http://schemas.microsoft.com/office/drawing/2014/main" id="{A244AD2C-369C-F94F-9D02-357392A3F999}"/>
              </a:ext>
            </a:extLst>
          </p:cNvPr>
          <p:cNvSpPr/>
          <p:nvPr/>
        </p:nvSpPr>
        <p:spPr>
          <a:xfrm>
            <a:off x="4848225" y="4800600"/>
            <a:ext cx="3194050" cy="55563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109" name="مربع نص 105">
            <a:extLst>
              <a:ext uri="{FF2B5EF4-FFF2-40B4-BE49-F238E27FC236}">
                <a16:creationId xmlns:a16="http://schemas.microsoft.com/office/drawing/2014/main" id="{80AE3D00-EFBC-4747-8C17-B1E4007096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56463" y="5137150"/>
            <a:ext cx="73501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0"/>
              </a:spcBef>
              <a:buFontTx/>
              <a:buNone/>
            </a:pPr>
            <a:r>
              <a:rPr lang="ar-EG" altLang="ar-SA" sz="1200">
                <a:solidFill>
                  <a:srgbClr val="E3A06B"/>
                </a:solidFill>
                <a:ea typeface="AdvertisingLight"/>
                <a:cs typeface="AdvertisingLight"/>
              </a:rPr>
              <a:t>1</a:t>
            </a:r>
          </a:p>
        </p:txBody>
      </p:sp>
      <p:sp>
        <p:nvSpPr>
          <p:cNvPr id="110" name="مربع نص 106">
            <a:extLst>
              <a:ext uri="{FF2B5EF4-FFF2-40B4-BE49-F238E27FC236}">
                <a16:creationId xmlns:a16="http://schemas.microsoft.com/office/drawing/2014/main" id="{C210160B-0EBB-4644-8CA4-05EDCE6238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38538" y="5138738"/>
            <a:ext cx="73501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0"/>
              </a:spcBef>
              <a:buFontTx/>
              <a:buNone/>
            </a:pPr>
            <a:r>
              <a:rPr lang="ar-EG" altLang="ar-SA" sz="1200">
                <a:solidFill>
                  <a:srgbClr val="E3A06B"/>
                </a:solidFill>
                <a:ea typeface="AdvertisingLight"/>
                <a:cs typeface="AdvertisingLight"/>
              </a:rPr>
              <a:t>2</a:t>
            </a:r>
          </a:p>
        </p:txBody>
      </p:sp>
      <p:pic>
        <p:nvPicPr>
          <p:cNvPr id="111" name="صورة 110">
            <a:hlinkClick r:id="rId7" action="ppaction://hlinksldjump"/>
            <a:extLst>
              <a:ext uri="{FF2B5EF4-FFF2-40B4-BE49-F238E27FC236}">
                <a16:creationId xmlns:a16="http://schemas.microsoft.com/office/drawing/2014/main" id="{22602CD0-7211-C841-B719-08744E39E79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6102" y="824174"/>
            <a:ext cx="405748" cy="579723"/>
          </a:xfrm>
          <a:prstGeom prst="rect">
            <a:avLst/>
          </a:prstGeom>
          <a:effectLst>
            <a:glow rad="152400">
              <a:schemeClr val="accent1">
                <a:alpha val="0"/>
              </a:schemeClr>
            </a:glow>
            <a:softEdge rad="0"/>
          </a:effectLst>
        </p:spPr>
      </p:pic>
      <p:grpSp>
        <p:nvGrpSpPr>
          <p:cNvPr id="2" name="مجموعة 32"/>
          <p:cNvGrpSpPr/>
          <p:nvPr/>
        </p:nvGrpSpPr>
        <p:grpSpPr>
          <a:xfrm>
            <a:off x="642910" y="285728"/>
            <a:ext cx="7944784" cy="928694"/>
            <a:chOff x="642910" y="1285860"/>
            <a:chExt cx="7944784" cy="928694"/>
          </a:xfrm>
        </p:grpSpPr>
        <p:sp>
          <p:nvSpPr>
            <p:cNvPr id="26" name="مستطيل ذو زوايا قطرية مستديرة 25"/>
            <p:cNvSpPr/>
            <p:nvPr/>
          </p:nvSpPr>
          <p:spPr>
            <a:xfrm>
              <a:off x="642910" y="1285860"/>
              <a:ext cx="6500858" cy="928694"/>
            </a:xfrm>
            <a:prstGeom prst="round2DiagRect">
              <a:avLst>
                <a:gd name="adj1" fmla="val 32667"/>
                <a:gd name="adj2" fmla="val 0"/>
              </a:avLst>
            </a:prstGeom>
            <a:solidFill>
              <a:schemeClr val="accent4">
                <a:lumMod val="20000"/>
                <a:lumOff val="80000"/>
              </a:schemeClr>
            </a:solidFill>
            <a:scene3d>
              <a:camera prst="orthographicFront"/>
              <a:lightRig rig="threePt" dir="t"/>
            </a:scene3d>
            <a:sp3d>
              <a:bevelT prst="slop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27" name="مستطيل ذو زوايا قطرية مستديرة 26"/>
            <p:cNvSpPr/>
            <p:nvPr/>
          </p:nvSpPr>
          <p:spPr>
            <a:xfrm>
              <a:off x="7158934" y="1285860"/>
              <a:ext cx="1428760" cy="928694"/>
            </a:xfrm>
            <a:prstGeom prst="round2DiagRect">
              <a:avLst>
                <a:gd name="adj1" fmla="val 32667"/>
                <a:gd name="adj2" fmla="val 0"/>
              </a:avLst>
            </a:prstGeom>
            <a:solidFill>
              <a:schemeClr val="accent4">
                <a:lumMod val="20000"/>
                <a:lumOff val="80000"/>
              </a:schemeClr>
            </a:solidFill>
            <a:scene3d>
              <a:camera prst="orthographicFront"/>
              <a:lightRig rig="threePt" dir="t"/>
            </a:scene3d>
            <a:sp3d>
              <a:bevelT prst="slop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pic>
          <p:nvPicPr>
            <p:cNvPr id="28" name="Picture 2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7286644" y="1571612"/>
              <a:ext cx="1138242" cy="3557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glow rad="139700">
                <a:schemeClr val="accent6">
                  <a:satMod val="175000"/>
                  <a:alpha val="40000"/>
                </a:schemeClr>
              </a:glow>
              <a:outerShdw blurRad="127000" dist="38100" dir="2700000" algn="ctr">
                <a:srgbClr val="000000">
                  <a:alpha val="45000"/>
                </a:srgbClr>
              </a:outerShdw>
            </a:effectLst>
            <a:scene3d>
              <a:camera prst="perspectiveFront" fov="2700000">
                <a:rot lat="20376000" lon="1938000" rev="20112001"/>
              </a:camera>
              <a:lightRig rig="soft" dir="t">
                <a:rot lat="0" lon="0" rev="0"/>
              </a:lightRig>
            </a:scene3d>
            <a:sp3d prstMaterial="translucentPowder">
              <a:bevelT w="203200" h="50800" prst="softRound"/>
            </a:sp3d>
          </p:spPr>
        </p:pic>
      </p:grpSp>
      <p:sp>
        <p:nvSpPr>
          <p:cNvPr id="24" name="مربع نص 23"/>
          <p:cNvSpPr txBox="1"/>
          <p:nvPr/>
        </p:nvSpPr>
        <p:spPr>
          <a:xfrm>
            <a:off x="714348" y="528560"/>
            <a:ext cx="6286544" cy="40011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ar-SA" sz="2000" b="1" dirty="0"/>
              <a:t>حلل كثيرة الحدود التالية :</a:t>
            </a:r>
            <a:endParaRPr lang="ar-SA" sz="2000" b="1" baseline="30000" dirty="0"/>
          </a:p>
        </p:txBody>
      </p:sp>
      <p:graphicFrame>
        <p:nvGraphicFramePr>
          <p:cNvPr id="31" name="جدول 3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75108198"/>
              </p:ext>
            </p:extLst>
          </p:nvPr>
        </p:nvGraphicFramePr>
        <p:xfrm>
          <a:off x="1523968" y="2079644"/>
          <a:ext cx="6691370" cy="4278314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66913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706414"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>
                    <a:cell3D prstMaterial="dkEdge">
                      <a:bevel prst="cross"/>
                      <a:lightRig rig="flood" dir="t"/>
                    </a:cell3D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71900"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>
                    <a:cell3D prstMaterial="dkEdge">
                      <a:bevel prst="cross"/>
                      <a:lightRig rig="flood" dir="t"/>
                    </a:cell3D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3" name="مستطيل مستدير الزوايا 32"/>
          <p:cNvSpPr/>
          <p:nvPr/>
        </p:nvSpPr>
        <p:spPr>
          <a:xfrm>
            <a:off x="5157572" y="1500174"/>
            <a:ext cx="1828154" cy="1214446"/>
          </a:xfrm>
          <a:prstGeom prst="roundRect">
            <a:avLst/>
          </a:prstGeom>
          <a:solidFill>
            <a:srgbClr val="92D050">
              <a:alpha val="50000"/>
            </a:srgb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4" name="مربع نص 33"/>
          <p:cNvSpPr txBox="1"/>
          <p:nvPr/>
        </p:nvSpPr>
        <p:spPr>
          <a:xfrm>
            <a:off x="5638138" y="1557544"/>
            <a:ext cx="785818" cy="4616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400" b="1" dirty="0"/>
              <a:t>ف</a:t>
            </a:r>
            <a:endParaRPr lang="ar-SA" sz="2400" b="1" baseline="30000" dirty="0"/>
          </a:p>
        </p:txBody>
      </p:sp>
      <p:sp>
        <p:nvSpPr>
          <p:cNvPr id="35" name="مستطيل مستدير الزوايا 34"/>
          <p:cNvSpPr/>
          <p:nvPr/>
        </p:nvSpPr>
        <p:spPr>
          <a:xfrm>
            <a:off x="3342388" y="1500174"/>
            <a:ext cx="1565106" cy="1214446"/>
          </a:xfrm>
          <a:prstGeom prst="roundRect">
            <a:avLst/>
          </a:prstGeom>
          <a:solidFill>
            <a:srgbClr val="92D050">
              <a:alpha val="50000"/>
            </a:srgb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6" name="مربع نص 35"/>
          <p:cNvSpPr txBox="1"/>
          <p:nvPr/>
        </p:nvSpPr>
        <p:spPr>
          <a:xfrm>
            <a:off x="3714744" y="1557544"/>
            <a:ext cx="785818" cy="4616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400" b="1" dirty="0"/>
              <a:t>٩</a:t>
            </a:r>
            <a:endParaRPr lang="ar-SA" sz="2400" b="1" baseline="30000" dirty="0"/>
          </a:p>
        </p:txBody>
      </p:sp>
      <p:sp>
        <p:nvSpPr>
          <p:cNvPr id="37" name="مربع نص 36"/>
          <p:cNvSpPr txBox="1"/>
          <p:nvPr/>
        </p:nvSpPr>
        <p:spPr>
          <a:xfrm>
            <a:off x="3066370" y="2200486"/>
            <a:ext cx="4071966" cy="4616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ar-SA" sz="2400" b="1" dirty="0"/>
              <a:t>  ٣ ف   ــ  ٢ ف</a:t>
            </a:r>
            <a:r>
              <a:rPr lang="ar-SA" sz="3600" b="1" spc="-100" baseline="30000" dirty="0"/>
              <a:t>٢</a:t>
            </a:r>
            <a:r>
              <a:rPr lang="ar-SA" sz="2400" b="1" dirty="0"/>
              <a:t> ــ  ١٨ </a:t>
            </a:r>
            <a:r>
              <a:rPr lang="ar-SA" sz="2400" b="1" dirty="0" err="1"/>
              <a:t>ف</a:t>
            </a:r>
            <a:r>
              <a:rPr lang="ar-SA" sz="2400" b="1" dirty="0"/>
              <a:t>  + ٢٧</a:t>
            </a:r>
            <a:endParaRPr lang="ar-SA" sz="3600" b="1" spc="-100" baseline="30000" dirty="0"/>
          </a:p>
        </p:txBody>
      </p:sp>
      <p:sp>
        <p:nvSpPr>
          <p:cNvPr id="38" name="مستطيل مستدير الزوايا 37"/>
          <p:cNvSpPr/>
          <p:nvPr/>
        </p:nvSpPr>
        <p:spPr>
          <a:xfrm>
            <a:off x="5357818" y="3342396"/>
            <a:ext cx="1538068" cy="572602"/>
          </a:xfrm>
          <a:prstGeom prst="roundRect">
            <a:avLst/>
          </a:prstGeom>
          <a:solidFill>
            <a:srgbClr val="92D050">
              <a:alpha val="50000"/>
            </a:srgb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9" name="مستطيل مستدير الزوايا 38"/>
          <p:cNvSpPr/>
          <p:nvPr/>
        </p:nvSpPr>
        <p:spPr>
          <a:xfrm>
            <a:off x="3307722" y="3341298"/>
            <a:ext cx="1407154" cy="572602"/>
          </a:xfrm>
          <a:prstGeom prst="roundRect">
            <a:avLst/>
          </a:prstGeom>
          <a:solidFill>
            <a:srgbClr val="92D050">
              <a:alpha val="50000"/>
            </a:srgb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0" name="مربع نص 39"/>
          <p:cNvSpPr txBox="1"/>
          <p:nvPr/>
        </p:nvSpPr>
        <p:spPr>
          <a:xfrm>
            <a:off x="3180012" y="3385698"/>
            <a:ext cx="4071966" cy="4616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ar-SA" sz="2400" b="1" dirty="0"/>
              <a:t>    (     ــ        )   ــ    (        ــ    )</a:t>
            </a:r>
            <a:endParaRPr lang="ar-SA" sz="3600" b="1" spc="-100" baseline="30000" dirty="0"/>
          </a:p>
        </p:txBody>
      </p:sp>
      <p:sp>
        <p:nvSpPr>
          <p:cNvPr id="41" name="مربع نص 40"/>
          <p:cNvSpPr txBox="1"/>
          <p:nvPr/>
        </p:nvSpPr>
        <p:spPr>
          <a:xfrm>
            <a:off x="3895490" y="3395963"/>
            <a:ext cx="719812" cy="4616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400" b="1" dirty="0"/>
              <a:t>٢ ف</a:t>
            </a:r>
            <a:endParaRPr lang="ar-SA" sz="2400" b="1" baseline="30000" dirty="0"/>
          </a:p>
        </p:txBody>
      </p:sp>
      <p:sp>
        <p:nvSpPr>
          <p:cNvPr id="42" name="مربع نص 41"/>
          <p:cNvSpPr txBox="1"/>
          <p:nvPr/>
        </p:nvSpPr>
        <p:spPr>
          <a:xfrm>
            <a:off x="3238480" y="3425197"/>
            <a:ext cx="785818" cy="4616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400" b="1" dirty="0"/>
              <a:t> ٣</a:t>
            </a:r>
            <a:endParaRPr lang="ar-SA" sz="2400" b="1" baseline="30000" dirty="0"/>
          </a:p>
        </p:txBody>
      </p:sp>
      <p:sp>
        <p:nvSpPr>
          <p:cNvPr id="43" name="مربع نص 42"/>
          <p:cNvSpPr txBox="1"/>
          <p:nvPr/>
        </p:nvSpPr>
        <p:spPr>
          <a:xfrm>
            <a:off x="3395424" y="5500702"/>
            <a:ext cx="2000264" cy="4616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ar-SA" sz="2400" b="1" dirty="0"/>
              <a:t>(         +        )</a:t>
            </a:r>
            <a:endParaRPr lang="ar-SA" sz="3600" b="1" spc="-100" baseline="30000" dirty="0"/>
          </a:p>
        </p:txBody>
      </p:sp>
      <p:sp>
        <p:nvSpPr>
          <p:cNvPr id="44" name="مربع نص 43"/>
          <p:cNvSpPr txBox="1"/>
          <p:nvPr/>
        </p:nvSpPr>
        <p:spPr>
          <a:xfrm>
            <a:off x="6709708" y="3385698"/>
            <a:ext cx="785818" cy="4616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400" b="1" dirty="0"/>
              <a:t>ف</a:t>
            </a:r>
            <a:endParaRPr lang="ar-SA" sz="2400" b="1" baseline="30000" dirty="0"/>
          </a:p>
        </p:txBody>
      </p:sp>
      <p:sp>
        <p:nvSpPr>
          <p:cNvPr id="45" name="مربع نص 44"/>
          <p:cNvSpPr txBox="1"/>
          <p:nvPr/>
        </p:nvSpPr>
        <p:spPr>
          <a:xfrm>
            <a:off x="4411820" y="3394865"/>
            <a:ext cx="785818" cy="4616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400" b="1" dirty="0"/>
              <a:t>٩</a:t>
            </a:r>
            <a:endParaRPr lang="ar-SA" sz="2400" b="1" baseline="30000" dirty="0"/>
          </a:p>
        </p:txBody>
      </p:sp>
      <p:sp>
        <p:nvSpPr>
          <p:cNvPr id="46" name="مربع نص 45"/>
          <p:cNvSpPr txBox="1"/>
          <p:nvPr/>
        </p:nvSpPr>
        <p:spPr>
          <a:xfrm>
            <a:off x="4466994" y="5504505"/>
            <a:ext cx="785818" cy="4616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400" b="1" dirty="0"/>
              <a:t>ف</a:t>
            </a:r>
            <a:endParaRPr lang="ar-SA" sz="2400" b="1" baseline="30000" dirty="0"/>
          </a:p>
        </p:txBody>
      </p:sp>
      <p:sp>
        <p:nvSpPr>
          <p:cNvPr id="47" name="مربع نص 46"/>
          <p:cNvSpPr txBox="1"/>
          <p:nvPr/>
        </p:nvSpPr>
        <p:spPr>
          <a:xfrm>
            <a:off x="3524232" y="5527740"/>
            <a:ext cx="785818" cy="4616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400" b="1" dirty="0"/>
              <a:t>٩</a:t>
            </a:r>
            <a:endParaRPr lang="ar-SA" sz="2400" b="1" baseline="30000" dirty="0"/>
          </a:p>
        </p:txBody>
      </p:sp>
      <p:sp>
        <p:nvSpPr>
          <p:cNvPr id="48" name="مربع نص 47"/>
          <p:cNvSpPr txBox="1"/>
          <p:nvPr/>
        </p:nvSpPr>
        <p:spPr>
          <a:xfrm>
            <a:off x="6110068" y="3394865"/>
            <a:ext cx="785818" cy="4616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400" b="1" dirty="0"/>
              <a:t>٣</a:t>
            </a:r>
            <a:endParaRPr lang="ar-SA" sz="2400" b="1" baseline="30000" dirty="0"/>
          </a:p>
        </p:txBody>
      </p:sp>
      <p:sp>
        <p:nvSpPr>
          <p:cNvPr id="49" name="مربع نص 48"/>
          <p:cNvSpPr txBox="1"/>
          <p:nvPr/>
        </p:nvSpPr>
        <p:spPr>
          <a:xfrm>
            <a:off x="5423824" y="3421903"/>
            <a:ext cx="785818" cy="4616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400" b="1" dirty="0"/>
              <a:t>٢ ف</a:t>
            </a:r>
            <a:endParaRPr lang="ar-SA" sz="2400" b="1" baseline="30000" dirty="0"/>
          </a:p>
        </p:txBody>
      </p:sp>
      <p:sp>
        <p:nvSpPr>
          <p:cNvPr id="50" name="مربع نص 49"/>
          <p:cNvSpPr txBox="1"/>
          <p:nvPr/>
        </p:nvSpPr>
        <p:spPr>
          <a:xfrm>
            <a:off x="5072066" y="5500702"/>
            <a:ext cx="1928826" cy="4616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ar-SA" sz="2400" b="1" dirty="0"/>
              <a:t>(  ٣ ــ   ٢ ف )</a:t>
            </a:r>
            <a:endParaRPr lang="ar-SA" sz="3600" b="1" spc="-100" baseline="30000" dirty="0"/>
          </a:p>
        </p:txBody>
      </p:sp>
      <p:grpSp>
        <p:nvGrpSpPr>
          <p:cNvPr id="3" name="مجموعة 50"/>
          <p:cNvGrpSpPr/>
          <p:nvPr/>
        </p:nvGrpSpPr>
        <p:grpSpPr>
          <a:xfrm>
            <a:off x="3209246" y="4426936"/>
            <a:ext cx="4315514" cy="573700"/>
            <a:chOff x="4714876" y="4784126"/>
            <a:chExt cx="4315514" cy="573700"/>
          </a:xfrm>
        </p:grpSpPr>
        <p:sp>
          <p:nvSpPr>
            <p:cNvPr id="52" name="مستطيل مستدير الزوايا 51"/>
            <p:cNvSpPr/>
            <p:nvPr/>
          </p:nvSpPr>
          <p:spPr>
            <a:xfrm>
              <a:off x="6934886" y="4785224"/>
              <a:ext cx="1481796" cy="572602"/>
            </a:xfrm>
            <a:prstGeom prst="roundRect">
              <a:avLst/>
            </a:prstGeom>
            <a:solidFill>
              <a:srgbClr val="92D050">
                <a:alpha val="50000"/>
              </a:srgbClr>
            </a:solidFill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53" name="مستطيل مستدير الزوايا 52"/>
            <p:cNvSpPr/>
            <p:nvPr/>
          </p:nvSpPr>
          <p:spPr>
            <a:xfrm>
              <a:off x="4720308" y="4784126"/>
              <a:ext cx="1566204" cy="572602"/>
            </a:xfrm>
            <a:prstGeom prst="roundRect">
              <a:avLst/>
            </a:prstGeom>
            <a:solidFill>
              <a:srgbClr val="92D050">
                <a:alpha val="50000"/>
              </a:srgbClr>
            </a:solidFill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54" name="مربع نص 53"/>
            <p:cNvSpPr txBox="1"/>
            <p:nvPr/>
          </p:nvSpPr>
          <p:spPr>
            <a:xfrm>
              <a:off x="4714876" y="4828526"/>
              <a:ext cx="4071966" cy="461665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 rtlCol="1">
              <a:spAutoFit/>
            </a:bodyPr>
            <a:lstStyle/>
            <a:p>
              <a:r>
                <a:rPr lang="ar-SA" sz="2400" b="1" dirty="0"/>
                <a:t>    (     ــ        )  +     (     ــ       )</a:t>
              </a:r>
              <a:endParaRPr lang="ar-SA" sz="3600" b="1" spc="-100" baseline="30000" dirty="0"/>
            </a:p>
          </p:txBody>
        </p:sp>
        <p:sp>
          <p:nvSpPr>
            <p:cNvPr id="55" name="مربع نص 54"/>
            <p:cNvSpPr txBox="1"/>
            <p:nvPr/>
          </p:nvSpPr>
          <p:spPr>
            <a:xfrm>
              <a:off x="5458490" y="4838791"/>
              <a:ext cx="785818" cy="461665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 rtlCol="1">
              <a:spAutoFit/>
            </a:bodyPr>
            <a:lstStyle/>
            <a:p>
              <a:pPr algn="ctr"/>
              <a:r>
                <a:rPr lang="ar-SA" sz="2400" b="1" dirty="0"/>
                <a:t>٣</a:t>
              </a:r>
              <a:endParaRPr lang="ar-SA" sz="2400" b="1" baseline="30000" dirty="0"/>
            </a:p>
          </p:txBody>
        </p:sp>
        <p:sp>
          <p:nvSpPr>
            <p:cNvPr id="56" name="مربع نص 55"/>
            <p:cNvSpPr txBox="1"/>
            <p:nvPr/>
          </p:nvSpPr>
          <p:spPr>
            <a:xfrm>
              <a:off x="4815548" y="4837693"/>
              <a:ext cx="785818" cy="461665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 rtlCol="1">
              <a:spAutoFit/>
            </a:bodyPr>
            <a:lstStyle/>
            <a:p>
              <a:pPr algn="ctr"/>
              <a:r>
                <a:rPr lang="ar-SA" sz="2400" b="1" dirty="0"/>
                <a:t>٢ ف</a:t>
              </a:r>
              <a:endParaRPr lang="ar-SA" sz="2400" b="1" baseline="30000" dirty="0"/>
            </a:p>
          </p:txBody>
        </p:sp>
        <p:sp>
          <p:nvSpPr>
            <p:cNvPr id="57" name="مربع نص 56"/>
            <p:cNvSpPr txBox="1"/>
            <p:nvPr/>
          </p:nvSpPr>
          <p:spPr>
            <a:xfrm>
              <a:off x="8244572" y="4786322"/>
              <a:ext cx="785818" cy="461665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 rtlCol="1">
              <a:spAutoFit/>
            </a:bodyPr>
            <a:lstStyle/>
            <a:p>
              <a:pPr algn="ctr"/>
              <a:r>
                <a:rPr lang="ar-SA" sz="2400" b="1" dirty="0"/>
                <a:t>ف</a:t>
              </a:r>
              <a:endParaRPr lang="ar-SA" sz="2400" b="1" baseline="30000" dirty="0"/>
            </a:p>
          </p:txBody>
        </p:sp>
        <p:sp>
          <p:nvSpPr>
            <p:cNvPr id="58" name="مربع نص 57"/>
            <p:cNvSpPr txBox="1"/>
            <p:nvPr/>
          </p:nvSpPr>
          <p:spPr>
            <a:xfrm>
              <a:off x="5962890" y="4837693"/>
              <a:ext cx="785818" cy="461665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 rtlCol="1">
              <a:spAutoFit/>
            </a:bodyPr>
            <a:lstStyle/>
            <a:p>
              <a:pPr algn="ctr"/>
              <a:r>
                <a:rPr lang="ar-SA" sz="2400" b="1" dirty="0"/>
                <a:t>٩</a:t>
              </a:r>
              <a:endParaRPr lang="ar-SA" sz="2400" b="1" baseline="30000" dirty="0"/>
            </a:p>
          </p:txBody>
        </p:sp>
        <p:sp>
          <p:nvSpPr>
            <p:cNvPr id="59" name="مربع نص 58"/>
            <p:cNvSpPr txBox="1"/>
            <p:nvPr/>
          </p:nvSpPr>
          <p:spPr>
            <a:xfrm>
              <a:off x="7644932" y="4837693"/>
              <a:ext cx="785818" cy="461665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 rtlCol="1">
              <a:spAutoFit/>
            </a:bodyPr>
            <a:lstStyle/>
            <a:p>
              <a:pPr algn="ctr"/>
              <a:r>
                <a:rPr lang="ar-SA" sz="2400" b="1" dirty="0"/>
                <a:t>٣</a:t>
              </a:r>
              <a:endParaRPr lang="ar-SA" sz="2400" b="1" baseline="30000" dirty="0"/>
            </a:p>
          </p:txBody>
        </p:sp>
        <p:sp>
          <p:nvSpPr>
            <p:cNvPr id="60" name="مربع نص 59"/>
            <p:cNvSpPr txBox="1"/>
            <p:nvPr/>
          </p:nvSpPr>
          <p:spPr>
            <a:xfrm>
              <a:off x="6958688" y="4864731"/>
              <a:ext cx="785818" cy="461665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 rtlCol="1">
              <a:spAutoFit/>
            </a:bodyPr>
            <a:lstStyle/>
            <a:p>
              <a:pPr algn="ctr"/>
              <a:r>
                <a:rPr lang="ar-SA" sz="2400" b="1" dirty="0"/>
                <a:t>٢ ف</a:t>
              </a:r>
              <a:endParaRPr lang="ar-SA" sz="2400" b="1" baseline="30000" dirty="0"/>
            </a:p>
          </p:txBody>
        </p:sp>
      </p:grpSp>
      <p:sp>
        <p:nvSpPr>
          <p:cNvPr id="61" name="وسيلة شرح مستطيلة مستديرة الزوايا 60"/>
          <p:cNvSpPr/>
          <p:nvPr/>
        </p:nvSpPr>
        <p:spPr>
          <a:xfrm>
            <a:off x="183476" y="2786058"/>
            <a:ext cx="3026868" cy="1500198"/>
          </a:xfrm>
          <a:prstGeom prst="wedgeRoundRectCallout">
            <a:avLst>
              <a:gd name="adj1" fmla="val -7479"/>
              <a:gd name="adj2" fmla="val -49594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200" b="1" dirty="0">
                <a:solidFill>
                  <a:schemeClr val="tx1"/>
                </a:solidFill>
              </a:rPr>
              <a:t>القوسان غير متساويين</a:t>
            </a:r>
          </a:p>
          <a:p>
            <a:pPr algn="ctr"/>
            <a:r>
              <a:rPr lang="ar-SA" sz="2200" b="1" dirty="0">
                <a:solidFill>
                  <a:schemeClr val="tx1"/>
                </a:solidFill>
              </a:rPr>
              <a:t>نستبدل</a:t>
            </a:r>
          </a:p>
          <a:p>
            <a:pPr algn="ctr"/>
            <a:r>
              <a:rPr lang="ar-SA" sz="2200" b="1" dirty="0">
                <a:solidFill>
                  <a:schemeClr val="tx1"/>
                </a:solidFill>
              </a:rPr>
              <a:t>(٢ ف ــ ٣) بـ  ــ (٣ ــ ٢ ف)</a:t>
            </a:r>
          </a:p>
        </p:txBody>
      </p:sp>
      <p:pic>
        <p:nvPicPr>
          <p:cNvPr id="112" name="صورة 111">
            <a:extLst>
              <a:ext uri="{FF2B5EF4-FFF2-40B4-BE49-F238E27FC236}">
                <a16:creationId xmlns:a16="http://schemas.microsoft.com/office/drawing/2014/main" id="{E1E97808-C7AA-6C47-ACB4-D0651C5AB575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alphaModFix amt="50000"/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artisticGlowEdges/>
                    </a14:imgEffect>
                  </a14:imgLayer>
                </a14:imgProps>
              </a:ext>
            </a:extLst>
          </a:blip>
          <a:srcRect b="25551"/>
          <a:stretch/>
        </p:blipFill>
        <p:spPr>
          <a:xfrm>
            <a:off x="389755" y="5298964"/>
            <a:ext cx="1433033" cy="1016116"/>
          </a:xfrm>
          <a:prstGeom prst="rect">
            <a:avLst/>
          </a:prstGeom>
          <a:ln>
            <a:noFill/>
          </a:ln>
        </p:spPr>
      </p:pic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13631CD8-3D21-E2BB-8D3C-08547E4661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327C1-2275-4E9A-BB1F-123345649A01}" type="slidenum">
              <a:rPr lang="ar-SA" smtClean="0"/>
              <a:pPr/>
              <a:t>327</a:t>
            </a:fld>
            <a:endParaRPr lang="ar-SA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8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3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800" decel="100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800" decel="10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800" decel="10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800" decel="10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800" decel="100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800" decel="100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800" decel="100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800" decel="100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800" decel="100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800" decel="100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800" decel="100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800" decel="100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800" decel="100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800" decel="100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800" decel="100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800" decel="100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800" decel="100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800" decel="100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800" decel="100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800" decel="100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800" decel="100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800" decel="100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800" decel="100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800" decel="100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800" decel="100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800" decel="10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800" decel="10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800" decel="10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800" decel="100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800" decel="100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800" decel="100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800" decel="100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8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1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36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37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3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3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5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8" presetClass="exit" presetSubtype="1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strips(downLeft)">
                                      <p:cBhvr>
                                        <p:cTn id="153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1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800" decel="100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7" dur="800" decel="10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800" decel="10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800" decel="10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800" decel="100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7" dur="800" decel="100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800" decel="100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800" decel="100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800" decel="100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7" dur="800" decel="100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800" decel="100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800" decel="100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33" grpId="0" animBg="1"/>
      <p:bldP spid="34" grpId="0"/>
      <p:bldP spid="35" grpId="0" animBg="1"/>
      <p:bldP spid="36" grpId="0"/>
      <p:bldP spid="37" grpId="0"/>
      <p:bldP spid="38" grpId="0" animBg="1"/>
      <p:bldP spid="39" grpId="0" animBg="1"/>
      <p:bldP spid="40" grpId="0"/>
      <p:bldP spid="42" grpId="0"/>
      <p:bldP spid="43" grpId="0"/>
      <p:bldP spid="44" grpId="0"/>
      <p:bldP spid="45" grpId="0"/>
      <p:bldP spid="46" grpId="0"/>
      <p:bldP spid="47" grpId="0"/>
      <p:bldP spid="48" grpId="0"/>
      <p:bldP spid="49" grpId="0"/>
      <p:bldP spid="50" grpId="0"/>
      <p:bldP spid="61" grpId="0" animBg="1"/>
      <p:bldP spid="61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مجموعة 3">
            <a:extLst>
              <a:ext uri="{FF2B5EF4-FFF2-40B4-BE49-F238E27FC236}">
                <a16:creationId xmlns:a16="http://schemas.microsoft.com/office/drawing/2014/main" id="{6EA5FA71-F46D-3127-0DF1-5979BEA8D12A}"/>
              </a:ext>
            </a:extLst>
          </p:cNvPr>
          <p:cNvGrpSpPr/>
          <p:nvPr/>
        </p:nvGrpSpPr>
        <p:grpSpPr>
          <a:xfrm flipH="1">
            <a:off x="492359" y="561169"/>
            <a:ext cx="4752529" cy="5735662"/>
            <a:chOff x="4447461" y="1172686"/>
            <a:chExt cx="4114649" cy="4275182"/>
          </a:xfrm>
        </p:grpSpPr>
        <p:sp>
          <p:nvSpPr>
            <p:cNvPr id="2" name="شكل حر: شكل 1">
              <a:extLst>
                <a:ext uri="{FF2B5EF4-FFF2-40B4-BE49-F238E27FC236}">
                  <a16:creationId xmlns:a16="http://schemas.microsoft.com/office/drawing/2014/main" id="{C716C3C6-23FB-F74D-95E5-74B73F9A3676}"/>
                </a:ext>
              </a:extLst>
            </p:cNvPr>
            <p:cNvSpPr/>
            <p:nvPr/>
          </p:nvSpPr>
          <p:spPr>
            <a:xfrm flipH="1">
              <a:off x="4447461" y="1172686"/>
              <a:ext cx="4114649" cy="4275182"/>
            </a:xfrm>
            <a:custGeom>
              <a:avLst/>
              <a:gdLst>
                <a:gd name="connsiteX0" fmla="*/ 10138460 w 10466513"/>
                <a:gd name="connsiteY0" fmla="*/ 24 h 5745020"/>
                <a:gd name="connsiteX1" fmla="*/ 327808 w 10466513"/>
                <a:gd name="connsiteY1" fmla="*/ 24 h 5745020"/>
                <a:gd name="connsiteX2" fmla="*/ -122 w 10466513"/>
                <a:gd name="connsiteY2" fmla="*/ 250916 h 5745020"/>
                <a:gd name="connsiteX3" fmla="*/ -122 w 10466513"/>
                <a:gd name="connsiteY3" fmla="*/ 5482773 h 5745020"/>
                <a:gd name="connsiteX4" fmla="*/ 327808 w 10466513"/>
                <a:gd name="connsiteY4" fmla="*/ 5745044 h 5745020"/>
                <a:gd name="connsiteX5" fmla="*/ 10138460 w 10466513"/>
                <a:gd name="connsiteY5" fmla="*/ 5745044 h 5745020"/>
                <a:gd name="connsiteX6" fmla="*/ 10466391 w 10466513"/>
                <a:gd name="connsiteY6" fmla="*/ 5482773 h 5745020"/>
                <a:gd name="connsiteX7" fmla="*/ 10466391 w 10466513"/>
                <a:gd name="connsiteY7" fmla="*/ 250916 h 5745020"/>
                <a:gd name="connsiteX8" fmla="*/ 10138460 w 10466513"/>
                <a:gd name="connsiteY8" fmla="*/ 24 h 5745020"/>
                <a:gd name="connsiteX0" fmla="*/ 10138582 w 10466513"/>
                <a:gd name="connsiteY0" fmla="*/ 0 h 5745020"/>
                <a:gd name="connsiteX1" fmla="*/ 5329173 w 10466513"/>
                <a:gd name="connsiteY1" fmla="*/ 5189 h 5745020"/>
                <a:gd name="connsiteX2" fmla="*/ 327930 w 10466513"/>
                <a:gd name="connsiteY2" fmla="*/ 0 h 5745020"/>
                <a:gd name="connsiteX3" fmla="*/ 0 w 10466513"/>
                <a:gd name="connsiteY3" fmla="*/ 250892 h 5745020"/>
                <a:gd name="connsiteX4" fmla="*/ 0 w 10466513"/>
                <a:gd name="connsiteY4" fmla="*/ 5482749 h 5745020"/>
                <a:gd name="connsiteX5" fmla="*/ 327930 w 10466513"/>
                <a:gd name="connsiteY5" fmla="*/ 5745020 h 5745020"/>
                <a:gd name="connsiteX6" fmla="*/ 10138582 w 10466513"/>
                <a:gd name="connsiteY6" fmla="*/ 5745020 h 5745020"/>
                <a:gd name="connsiteX7" fmla="*/ 10466513 w 10466513"/>
                <a:gd name="connsiteY7" fmla="*/ 5482749 h 5745020"/>
                <a:gd name="connsiteX8" fmla="*/ 10466513 w 10466513"/>
                <a:gd name="connsiteY8" fmla="*/ 250892 h 5745020"/>
                <a:gd name="connsiteX9" fmla="*/ 10138582 w 10466513"/>
                <a:gd name="connsiteY9" fmla="*/ 0 h 5745020"/>
                <a:gd name="connsiteX0" fmla="*/ 10138582 w 10466513"/>
                <a:gd name="connsiteY0" fmla="*/ 0 h 5745020"/>
                <a:gd name="connsiteX1" fmla="*/ 5329173 w 10466513"/>
                <a:gd name="connsiteY1" fmla="*/ 5189 h 5745020"/>
                <a:gd name="connsiteX2" fmla="*/ 327930 w 10466513"/>
                <a:gd name="connsiteY2" fmla="*/ 0 h 5745020"/>
                <a:gd name="connsiteX3" fmla="*/ 0 w 10466513"/>
                <a:gd name="connsiteY3" fmla="*/ 250892 h 5745020"/>
                <a:gd name="connsiteX4" fmla="*/ 0 w 10466513"/>
                <a:gd name="connsiteY4" fmla="*/ 5482749 h 5745020"/>
                <a:gd name="connsiteX5" fmla="*/ 327930 w 10466513"/>
                <a:gd name="connsiteY5" fmla="*/ 5745020 h 5745020"/>
                <a:gd name="connsiteX6" fmla="*/ 5275167 w 10466513"/>
                <a:gd name="connsiteY6" fmla="*/ 5729986 h 5745020"/>
                <a:gd name="connsiteX7" fmla="*/ 10138582 w 10466513"/>
                <a:gd name="connsiteY7" fmla="*/ 5745020 h 5745020"/>
                <a:gd name="connsiteX8" fmla="*/ 10466513 w 10466513"/>
                <a:gd name="connsiteY8" fmla="*/ 5482749 h 5745020"/>
                <a:gd name="connsiteX9" fmla="*/ 10466513 w 10466513"/>
                <a:gd name="connsiteY9" fmla="*/ 250892 h 5745020"/>
                <a:gd name="connsiteX10" fmla="*/ 10138582 w 10466513"/>
                <a:gd name="connsiteY10" fmla="*/ 0 h 5745020"/>
                <a:gd name="connsiteX0" fmla="*/ 10138582 w 10466513"/>
                <a:gd name="connsiteY0" fmla="*/ 0 h 5745020"/>
                <a:gd name="connsiteX1" fmla="*/ 5329173 w 10466513"/>
                <a:gd name="connsiteY1" fmla="*/ 5189 h 5745020"/>
                <a:gd name="connsiteX2" fmla="*/ 327930 w 10466513"/>
                <a:gd name="connsiteY2" fmla="*/ 0 h 5745020"/>
                <a:gd name="connsiteX3" fmla="*/ 0 w 10466513"/>
                <a:gd name="connsiteY3" fmla="*/ 250892 h 5745020"/>
                <a:gd name="connsiteX4" fmla="*/ 0 w 10466513"/>
                <a:gd name="connsiteY4" fmla="*/ 5482749 h 5745020"/>
                <a:gd name="connsiteX5" fmla="*/ 327930 w 10466513"/>
                <a:gd name="connsiteY5" fmla="*/ 5745020 h 5745020"/>
                <a:gd name="connsiteX6" fmla="*/ 5275167 w 10466513"/>
                <a:gd name="connsiteY6" fmla="*/ 5729986 h 5745020"/>
                <a:gd name="connsiteX7" fmla="*/ 10138582 w 10466513"/>
                <a:gd name="connsiteY7" fmla="*/ 5745020 h 5745020"/>
                <a:gd name="connsiteX8" fmla="*/ 10466513 w 10466513"/>
                <a:gd name="connsiteY8" fmla="*/ 5482749 h 5745020"/>
                <a:gd name="connsiteX9" fmla="*/ 10138582 w 10466513"/>
                <a:gd name="connsiteY9" fmla="*/ 0 h 5745020"/>
                <a:gd name="connsiteX0" fmla="*/ 10466513 w 10466513"/>
                <a:gd name="connsiteY0" fmla="*/ 5482749 h 5745020"/>
                <a:gd name="connsiteX1" fmla="*/ 5329173 w 10466513"/>
                <a:gd name="connsiteY1" fmla="*/ 5189 h 5745020"/>
                <a:gd name="connsiteX2" fmla="*/ 327930 w 10466513"/>
                <a:gd name="connsiteY2" fmla="*/ 0 h 5745020"/>
                <a:gd name="connsiteX3" fmla="*/ 0 w 10466513"/>
                <a:gd name="connsiteY3" fmla="*/ 250892 h 5745020"/>
                <a:gd name="connsiteX4" fmla="*/ 0 w 10466513"/>
                <a:gd name="connsiteY4" fmla="*/ 5482749 h 5745020"/>
                <a:gd name="connsiteX5" fmla="*/ 327930 w 10466513"/>
                <a:gd name="connsiteY5" fmla="*/ 5745020 h 5745020"/>
                <a:gd name="connsiteX6" fmla="*/ 5275167 w 10466513"/>
                <a:gd name="connsiteY6" fmla="*/ 5729986 h 5745020"/>
                <a:gd name="connsiteX7" fmla="*/ 10138582 w 10466513"/>
                <a:gd name="connsiteY7" fmla="*/ 5745020 h 5745020"/>
                <a:gd name="connsiteX8" fmla="*/ 10466513 w 10466513"/>
                <a:gd name="connsiteY8" fmla="*/ 5482749 h 5745020"/>
                <a:gd name="connsiteX0" fmla="*/ 10138582 w 10138601"/>
                <a:gd name="connsiteY0" fmla="*/ 5745020 h 5745020"/>
                <a:gd name="connsiteX1" fmla="*/ 5329173 w 10138601"/>
                <a:gd name="connsiteY1" fmla="*/ 5189 h 5745020"/>
                <a:gd name="connsiteX2" fmla="*/ 327930 w 10138601"/>
                <a:gd name="connsiteY2" fmla="*/ 0 h 5745020"/>
                <a:gd name="connsiteX3" fmla="*/ 0 w 10138601"/>
                <a:gd name="connsiteY3" fmla="*/ 250892 h 5745020"/>
                <a:gd name="connsiteX4" fmla="*/ 0 w 10138601"/>
                <a:gd name="connsiteY4" fmla="*/ 5482749 h 5745020"/>
                <a:gd name="connsiteX5" fmla="*/ 327930 w 10138601"/>
                <a:gd name="connsiteY5" fmla="*/ 5745020 h 5745020"/>
                <a:gd name="connsiteX6" fmla="*/ 5275167 w 10138601"/>
                <a:gd name="connsiteY6" fmla="*/ 5729986 h 5745020"/>
                <a:gd name="connsiteX7" fmla="*/ 10138582 w 10138601"/>
                <a:gd name="connsiteY7" fmla="*/ 5745020 h 5745020"/>
                <a:gd name="connsiteX0" fmla="*/ 5275167 w 5329173"/>
                <a:gd name="connsiteY0" fmla="*/ 5729986 h 5745020"/>
                <a:gd name="connsiteX1" fmla="*/ 5329173 w 5329173"/>
                <a:gd name="connsiteY1" fmla="*/ 5189 h 5745020"/>
                <a:gd name="connsiteX2" fmla="*/ 327930 w 5329173"/>
                <a:gd name="connsiteY2" fmla="*/ 0 h 5745020"/>
                <a:gd name="connsiteX3" fmla="*/ 0 w 5329173"/>
                <a:gd name="connsiteY3" fmla="*/ 250892 h 5745020"/>
                <a:gd name="connsiteX4" fmla="*/ 0 w 5329173"/>
                <a:gd name="connsiteY4" fmla="*/ 5482749 h 5745020"/>
                <a:gd name="connsiteX5" fmla="*/ 327930 w 5329173"/>
                <a:gd name="connsiteY5" fmla="*/ 5745020 h 5745020"/>
                <a:gd name="connsiteX6" fmla="*/ 5275167 w 5329173"/>
                <a:gd name="connsiteY6" fmla="*/ 5729986 h 5745020"/>
                <a:gd name="connsiteX0" fmla="*/ 5275167 w 5294883"/>
                <a:gd name="connsiteY0" fmla="*/ 5747657 h 5762691"/>
                <a:gd name="connsiteX1" fmla="*/ 5294883 w 5294883"/>
                <a:gd name="connsiteY1" fmla="*/ 0 h 5762691"/>
                <a:gd name="connsiteX2" fmla="*/ 327930 w 5294883"/>
                <a:gd name="connsiteY2" fmla="*/ 17671 h 5762691"/>
                <a:gd name="connsiteX3" fmla="*/ 0 w 5294883"/>
                <a:gd name="connsiteY3" fmla="*/ 268563 h 5762691"/>
                <a:gd name="connsiteX4" fmla="*/ 0 w 5294883"/>
                <a:gd name="connsiteY4" fmla="*/ 5500420 h 5762691"/>
                <a:gd name="connsiteX5" fmla="*/ 327930 w 5294883"/>
                <a:gd name="connsiteY5" fmla="*/ 5762691 h 5762691"/>
                <a:gd name="connsiteX6" fmla="*/ 5275167 w 5294883"/>
                <a:gd name="connsiteY6" fmla="*/ 5747657 h 57626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294883" h="5762691">
                  <a:moveTo>
                    <a:pt x="5275167" y="5747657"/>
                  </a:moveTo>
                  <a:lnTo>
                    <a:pt x="5294883" y="0"/>
                  </a:lnTo>
                  <a:lnTo>
                    <a:pt x="327930" y="17671"/>
                  </a:lnTo>
                  <a:cubicBezTo>
                    <a:pt x="144341" y="17671"/>
                    <a:pt x="0" y="126839"/>
                    <a:pt x="0" y="268563"/>
                  </a:cubicBezTo>
                  <a:lnTo>
                    <a:pt x="0" y="5500420"/>
                  </a:lnTo>
                  <a:cubicBezTo>
                    <a:pt x="0" y="5642083"/>
                    <a:pt x="144341" y="5762691"/>
                    <a:pt x="327930" y="5762691"/>
                  </a:cubicBezTo>
                  <a:lnTo>
                    <a:pt x="5275167" y="5747657"/>
                  </a:ln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 w="6080" cap="flat">
              <a:noFill/>
              <a:prstDash val="solid"/>
              <a:miter/>
            </a:ln>
          </p:spPr>
          <p:txBody>
            <a:bodyPr rtlCol="1" anchor="ctr"/>
            <a:lstStyle/>
            <a:p>
              <a:pPr>
                <a:defRPr/>
              </a:pPr>
              <a:endParaRPr lang="ar-EG" sz="1350" dirty="0"/>
            </a:p>
          </p:txBody>
        </p:sp>
        <p:pic>
          <p:nvPicPr>
            <p:cNvPr id="18438" name="صورة 15">
              <a:extLst>
                <a:ext uri="{FF2B5EF4-FFF2-40B4-BE49-F238E27FC236}">
                  <a16:creationId xmlns:a16="http://schemas.microsoft.com/office/drawing/2014/main" id="{01E9444D-C1AC-6C4C-8994-C38480B5199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523961" y="1256340"/>
              <a:ext cx="3961652" cy="41883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8" name="صورة 7">
            <a:extLst>
              <a:ext uri="{FF2B5EF4-FFF2-40B4-BE49-F238E27FC236}">
                <a16:creationId xmlns:a16="http://schemas.microsoft.com/office/drawing/2014/main" id="{545B457A-30AB-8E4E-A983-2BF8920F643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"/>
          </a:blip>
          <a:stretch>
            <a:fillRect/>
          </a:stretch>
        </p:blipFill>
        <p:spPr>
          <a:xfrm>
            <a:off x="5796136" y="2348880"/>
            <a:ext cx="3125889" cy="3133724"/>
          </a:xfrm>
          <a:prstGeom prst="rect">
            <a:avLst/>
          </a:prstGeom>
          <a:ln>
            <a:noFill/>
          </a:ln>
        </p:spPr>
      </p:pic>
      <p:sp>
        <p:nvSpPr>
          <p:cNvPr id="3" name="عنصر نائب لرقم الشريحة 2">
            <a:extLst>
              <a:ext uri="{FF2B5EF4-FFF2-40B4-BE49-F238E27FC236}">
                <a16:creationId xmlns:a16="http://schemas.microsoft.com/office/drawing/2014/main" id="{A382803C-B9C2-F9AE-CA49-57465442BA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327C1-2275-4E9A-BB1F-123345649A01}" type="slidenum">
              <a:rPr lang="ar-SA" smtClean="0"/>
              <a:pPr/>
              <a:t>310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5733400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صورة 36">
            <a:extLst>
              <a:ext uri="{FF2B5EF4-FFF2-40B4-BE49-F238E27FC236}">
                <a16:creationId xmlns:a16="http://schemas.microsoft.com/office/drawing/2014/main" id="{59056D9B-2368-9846-9A2C-4305949507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3743" y="555599"/>
            <a:ext cx="3715004" cy="5784953"/>
          </a:xfrm>
          <a:custGeom>
            <a:avLst/>
            <a:gdLst>
              <a:gd name="connsiteX0" fmla="*/ 856 w 4953338"/>
              <a:gd name="connsiteY0" fmla="*/ 117 h 5373215"/>
              <a:gd name="connsiteX1" fmla="*/ 4954194 w 4953338"/>
              <a:gd name="connsiteY1" fmla="*/ 117 h 5373215"/>
              <a:gd name="connsiteX2" fmla="*/ 4954194 w 4953338"/>
              <a:gd name="connsiteY2" fmla="*/ 5373333 h 5373215"/>
              <a:gd name="connsiteX3" fmla="*/ 856 w 4953338"/>
              <a:gd name="connsiteY3" fmla="*/ 5373333 h 5373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53338" h="5373215">
                <a:moveTo>
                  <a:pt x="856" y="117"/>
                </a:moveTo>
                <a:lnTo>
                  <a:pt x="4954194" y="117"/>
                </a:lnTo>
                <a:lnTo>
                  <a:pt x="4954194" y="5373333"/>
                </a:lnTo>
                <a:lnTo>
                  <a:pt x="856" y="5373333"/>
                </a:lnTo>
                <a:close/>
              </a:path>
            </a:pathLst>
          </a:custGeom>
        </p:spPr>
      </p:pic>
      <p:sp>
        <p:nvSpPr>
          <p:cNvPr id="38" name="شكل حر: شكل 53">
            <a:extLst>
              <a:ext uri="{FF2B5EF4-FFF2-40B4-BE49-F238E27FC236}">
                <a16:creationId xmlns:a16="http://schemas.microsoft.com/office/drawing/2014/main" id="{AA324DB8-3F33-AC4D-8BD7-135EBE30E61A}"/>
              </a:ext>
            </a:extLst>
          </p:cNvPr>
          <p:cNvSpPr/>
          <p:nvPr/>
        </p:nvSpPr>
        <p:spPr>
          <a:xfrm>
            <a:off x="4572000" y="595313"/>
            <a:ext cx="3657600" cy="5703887"/>
          </a:xfrm>
          <a:custGeom>
            <a:avLst/>
            <a:gdLst>
              <a:gd name="connsiteX0" fmla="*/ 4877517 w 4877638"/>
              <a:gd name="connsiteY0" fmla="*/ 5057176 h 5298733"/>
              <a:gd name="connsiteX1" fmla="*/ 4564555 w 4877638"/>
              <a:gd name="connsiteY1" fmla="*/ 5298757 h 5298733"/>
              <a:gd name="connsiteX2" fmla="*/ 312778 w 4877638"/>
              <a:gd name="connsiteY2" fmla="*/ 5298757 h 5298733"/>
              <a:gd name="connsiteX3" fmla="*/ -122 w 4877638"/>
              <a:gd name="connsiteY3" fmla="*/ 5057176 h 5298733"/>
              <a:gd name="connsiteX4" fmla="*/ -122 w 4877638"/>
              <a:gd name="connsiteY4" fmla="*/ 241606 h 5298733"/>
              <a:gd name="connsiteX5" fmla="*/ 312778 w 4877638"/>
              <a:gd name="connsiteY5" fmla="*/ 24 h 5298733"/>
              <a:gd name="connsiteX6" fmla="*/ 4564373 w 4877638"/>
              <a:gd name="connsiteY6" fmla="*/ 24 h 5298733"/>
              <a:gd name="connsiteX7" fmla="*/ 4877334 w 4877638"/>
              <a:gd name="connsiteY7" fmla="*/ 241606 h 52987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77638" h="5298733">
                <a:moveTo>
                  <a:pt x="4877517" y="5057176"/>
                </a:moveTo>
                <a:cubicBezTo>
                  <a:pt x="4877517" y="5190563"/>
                  <a:pt x="4737558" y="5298757"/>
                  <a:pt x="4564555" y="5298757"/>
                </a:cubicBezTo>
                <a:lnTo>
                  <a:pt x="312778" y="5298757"/>
                </a:lnTo>
                <a:cubicBezTo>
                  <a:pt x="139959" y="5298757"/>
                  <a:pt x="-122" y="5190563"/>
                  <a:pt x="-122" y="5057176"/>
                </a:cubicBezTo>
                <a:lnTo>
                  <a:pt x="-122" y="241606"/>
                </a:lnTo>
                <a:cubicBezTo>
                  <a:pt x="-122" y="108158"/>
                  <a:pt x="139837" y="24"/>
                  <a:pt x="312778" y="24"/>
                </a:cubicBezTo>
                <a:lnTo>
                  <a:pt x="4564373" y="24"/>
                </a:lnTo>
                <a:cubicBezTo>
                  <a:pt x="4737192" y="24"/>
                  <a:pt x="4877334" y="108158"/>
                  <a:pt x="4877334" y="241606"/>
                </a:cubicBezTo>
                <a:close/>
              </a:path>
            </a:pathLst>
          </a:custGeom>
          <a:solidFill>
            <a:srgbClr val="FFFFFF"/>
          </a:solidFill>
          <a:ln w="6080" cap="flat">
            <a:noFill/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 dirty="0"/>
          </a:p>
        </p:txBody>
      </p:sp>
      <p:sp>
        <p:nvSpPr>
          <p:cNvPr id="39" name="شكل حر: شكل 6">
            <a:extLst>
              <a:ext uri="{FF2B5EF4-FFF2-40B4-BE49-F238E27FC236}">
                <a16:creationId xmlns:a16="http://schemas.microsoft.com/office/drawing/2014/main" id="{72AE29DF-2743-1542-988F-E26917F1DBDA}"/>
              </a:ext>
            </a:extLst>
          </p:cNvPr>
          <p:cNvSpPr/>
          <p:nvPr/>
        </p:nvSpPr>
        <p:spPr>
          <a:xfrm>
            <a:off x="647700" y="260350"/>
            <a:ext cx="7872413" cy="6372225"/>
          </a:xfrm>
          <a:custGeom>
            <a:avLst/>
            <a:gdLst>
              <a:gd name="connsiteX0" fmla="*/ 10138460 w 10466513"/>
              <a:gd name="connsiteY0" fmla="*/ 24 h 5745020"/>
              <a:gd name="connsiteX1" fmla="*/ 327808 w 10466513"/>
              <a:gd name="connsiteY1" fmla="*/ 24 h 5745020"/>
              <a:gd name="connsiteX2" fmla="*/ -122 w 10466513"/>
              <a:gd name="connsiteY2" fmla="*/ 250916 h 5745020"/>
              <a:gd name="connsiteX3" fmla="*/ -122 w 10466513"/>
              <a:gd name="connsiteY3" fmla="*/ 5482773 h 5745020"/>
              <a:gd name="connsiteX4" fmla="*/ 327808 w 10466513"/>
              <a:gd name="connsiteY4" fmla="*/ 5745044 h 5745020"/>
              <a:gd name="connsiteX5" fmla="*/ 10138460 w 10466513"/>
              <a:gd name="connsiteY5" fmla="*/ 5745044 h 5745020"/>
              <a:gd name="connsiteX6" fmla="*/ 10466391 w 10466513"/>
              <a:gd name="connsiteY6" fmla="*/ 5482773 h 5745020"/>
              <a:gd name="connsiteX7" fmla="*/ 10466391 w 10466513"/>
              <a:gd name="connsiteY7" fmla="*/ 250916 h 5745020"/>
              <a:gd name="connsiteX8" fmla="*/ 10138460 w 10466513"/>
              <a:gd name="connsiteY8" fmla="*/ 24 h 57450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66513" h="5745020">
                <a:moveTo>
                  <a:pt x="10138460" y="24"/>
                </a:moveTo>
                <a:lnTo>
                  <a:pt x="327808" y="24"/>
                </a:lnTo>
                <a:cubicBezTo>
                  <a:pt x="144219" y="24"/>
                  <a:pt x="-122" y="109192"/>
                  <a:pt x="-122" y="250916"/>
                </a:cubicBezTo>
                <a:lnTo>
                  <a:pt x="-122" y="5482773"/>
                </a:lnTo>
                <a:cubicBezTo>
                  <a:pt x="-122" y="5624436"/>
                  <a:pt x="144219" y="5745044"/>
                  <a:pt x="327808" y="5745044"/>
                </a:cubicBezTo>
                <a:lnTo>
                  <a:pt x="10138460" y="5745044"/>
                </a:lnTo>
                <a:cubicBezTo>
                  <a:pt x="10322051" y="5745044"/>
                  <a:pt x="10466391" y="5624436"/>
                  <a:pt x="10466391" y="5482773"/>
                </a:cubicBezTo>
                <a:lnTo>
                  <a:pt x="10466391" y="250916"/>
                </a:lnTo>
                <a:cubicBezTo>
                  <a:pt x="10466391" y="109192"/>
                  <a:pt x="10322051" y="24"/>
                  <a:pt x="10138460" y="24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6080" cap="flat">
            <a:noFill/>
            <a:prstDash val="solid"/>
            <a:miter/>
          </a:ln>
        </p:spPr>
        <p:txBody>
          <a:bodyPr rtlCol="1" anchor="ctr"/>
          <a:lstStyle/>
          <a:p>
            <a:pPr marL="0" algn="l" defTabSz="914400" rtl="0" eaLnBrk="1" latinLnBrk="0" hangingPunct="1">
              <a:defRPr/>
            </a:pPr>
            <a:endParaRPr lang="ar-EG" sz="1350"/>
          </a:p>
        </p:txBody>
      </p:sp>
      <p:pic>
        <p:nvPicPr>
          <p:cNvPr id="40" name="صورة 39">
            <a:extLst>
              <a:ext uri="{FF2B5EF4-FFF2-40B4-BE49-F238E27FC236}">
                <a16:creationId xmlns:a16="http://schemas.microsoft.com/office/drawing/2014/main" id="{FE821173-1BA7-AF42-9198-A0A6BC6305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5251" y="655058"/>
            <a:ext cx="3715004" cy="5791504"/>
          </a:xfrm>
          <a:custGeom>
            <a:avLst/>
            <a:gdLst>
              <a:gd name="connsiteX0" fmla="*/ 50 w 4953338"/>
              <a:gd name="connsiteY0" fmla="*/ 139 h 5379300"/>
              <a:gd name="connsiteX1" fmla="*/ 4953388 w 4953338"/>
              <a:gd name="connsiteY1" fmla="*/ 139 h 5379300"/>
              <a:gd name="connsiteX2" fmla="*/ 4953388 w 4953338"/>
              <a:gd name="connsiteY2" fmla="*/ 5379440 h 5379300"/>
              <a:gd name="connsiteX3" fmla="*/ 50 w 4953338"/>
              <a:gd name="connsiteY3" fmla="*/ 5379440 h 5379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53338" h="5379300">
                <a:moveTo>
                  <a:pt x="50" y="139"/>
                </a:moveTo>
                <a:lnTo>
                  <a:pt x="4953388" y="139"/>
                </a:lnTo>
                <a:lnTo>
                  <a:pt x="4953388" y="5379440"/>
                </a:lnTo>
                <a:lnTo>
                  <a:pt x="50" y="5379440"/>
                </a:lnTo>
                <a:close/>
              </a:path>
            </a:pathLst>
          </a:custGeom>
        </p:spPr>
      </p:pic>
      <p:sp>
        <p:nvSpPr>
          <p:cNvPr id="41" name="شكل حر: شكل 8">
            <a:extLst>
              <a:ext uri="{FF2B5EF4-FFF2-40B4-BE49-F238E27FC236}">
                <a16:creationId xmlns:a16="http://schemas.microsoft.com/office/drawing/2014/main" id="{B29B032A-8504-244E-808A-AC80068696DD}"/>
              </a:ext>
            </a:extLst>
          </p:cNvPr>
          <p:cNvSpPr/>
          <p:nvPr/>
        </p:nvSpPr>
        <p:spPr>
          <a:xfrm>
            <a:off x="903288" y="698500"/>
            <a:ext cx="3657600" cy="5703888"/>
          </a:xfrm>
          <a:custGeom>
            <a:avLst/>
            <a:gdLst>
              <a:gd name="connsiteX0" fmla="*/ 4877334 w 4877455"/>
              <a:gd name="connsiteY0" fmla="*/ 5057176 h 5298672"/>
              <a:gd name="connsiteX1" fmla="*/ 4564434 w 4877455"/>
              <a:gd name="connsiteY1" fmla="*/ 5298696 h 5298672"/>
              <a:gd name="connsiteX2" fmla="*/ 312839 w 4877455"/>
              <a:gd name="connsiteY2" fmla="*/ 5298696 h 5298672"/>
              <a:gd name="connsiteX3" fmla="*/ -122 w 4877455"/>
              <a:gd name="connsiteY3" fmla="*/ 5057176 h 5298672"/>
              <a:gd name="connsiteX4" fmla="*/ -122 w 4877455"/>
              <a:gd name="connsiteY4" fmla="*/ 241606 h 5298672"/>
              <a:gd name="connsiteX5" fmla="*/ 312839 w 4877455"/>
              <a:gd name="connsiteY5" fmla="*/ 24 h 5298672"/>
              <a:gd name="connsiteX6" fmla="*/ 4564434 w 4877455"/>
              <a:gd name="connsiteY6" fmla="*/ 24 h 5298672"/>
              <a:gd name="connsiteX7" fmla="*/ 4877334 w 4877455"/>
              <a:gd name="connsiteY7" fmla="*/ 241606 h 5298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77455" h="5298672">
                <a:moveTo>
                  <a:pt x="4877334" y="5057176"/>
                </a:moveTo>
                <a:cubicBezTo>
                  <a:pt x="4877334" y="5190563"/>
                  <a:pt x="4737375" y="5298696"/>
                  <a:pt x="4564434" y="5298696"/>
                </a:cubicBezTo>
                <a:lnTo>
                  <a:pt x="312839" y="5298696"/>
                </a:lnTo>
                <a:cubicBezTo>
                  <a:pt x="140020" y="5298696"/>
                  <a:pt x="-122" y="5190563"/>
                  <a:pt x="-122" y="5057176"/>
                </a:cubicBezTo>
                <a:lnTo>
                  <a:pt x="-122" y="241606"/>
                </a:lnTo>
                <a:cubicBezTo>
                  <a:pt x="-122" y="108158"/>
                  <a:pt x="139837" y="24"/>
                  <a:pt x="312839" y="24"/>
                </a:cubicBezTo>
                <a:lnTo>
                  <a:pt x="4564434" y="24"/>
                </a:lnTo>
                <a:cubicBezTo>
                  <a:pt x="4737253" y="24"/>
                  <a:pt x="4877334" y="108158"/>
                  <a:pt x="4877334" y="241606"/>
                </a:cubicBezTo>
                <a:close/>
              </a:path>
            </a:pathLst>
          </a:custGeom>
          <a:solidFill>
            <a:srgbClr val="FFFFFF"/>
          </a:solidFill>
          <a:ln w="6080" cap="flat">
            <a:noFill/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pic>
        <p:nvPicPr>
          <p:cNvPr id="42" name="صورة 41">
            <a:extLst>
              <a:ext uri="{FF2B5EF4-FFF2-40B4-BE49-F238E27FC236}">
                <a16:creationId xmlns:a16="http://schemas.microsoft.com/office/drawing/2014/main" id="{2524CB6F-E225-DC46-B11C-510B63A5DA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3743" y="655058"/>
            <a:ext cx="3715004" cy="5791504"/>
          </a:xfrm>
          <a:custGeom>
            <a:avLst/>
            <a:gdLst>
              <a:gd name="connsiteX0" fmla="*/ 856 w 4953338"/>
              <a:gd name="connsiteY0" fmla="*/ 139 h 5379300"/>
              <a:gd name="connsiteX1" fmla="*/ 4954194 w 4953338"/>
              <a:gd name="connsiteY1" fmla="*/ 139 h 5379300"/>
              <a:gd name="connsiteX2" fmla="*/ 4954194 w 4953338"/>
              <a:gd name="connsiteY2" fmla="*/ 5379440 h 5379300"/>
              <a:gd name="connsiteX3" fmla="*/ 856 w 4953338"/>
              <a:gd name="connsiteY3" fmla="*/ 5379440 h 5379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53338" h="5379300">
                <a:moveTo>
                  <a:pt x="856" y="139"/>
                </a:moveTo>
                <a:lnTo>
                  <a:pt x="4954194" y="139"/>
                </a:lnTo>
                <a:lnTo>
                  <a:pt x="4954194" y="5379440"/>
                </a:lnTo>
                <a:lnTo>
                  <a:pt x="856" y="5379440"/>
                </a:lnTo>
                <a:close/>
              </a:path>
            </a:pathLst>
          </a:custGeom>
        </p:spPr>
      </p:pic>
      <p:sp>
        <p:nvSpPr>
          <p:cNvPr id="43" name="شكل حر: شكل 10">
            <a:extLst>
              <a:ext uri="{FF2B5EF4-FFF2-40B4-BE49-F238E27FC236}">
                <a16:creationId xmlns:a16="http://schemas.microsoft.com/office/drawing/2014/main" id="{C67D6A64-C6E6-9A42-9F4B-1C526F3C6CA9}"/>
              </a:ext>
            </a:extLst>
          </p:cNvPr>
          <p:cNvSpPr/>
          <p:nvPr/>
        </p:nvSpPr>
        <p:spPr>
          <a:xfrm>
            <a:off x="4583113" y="698500"/>
            <a:ext cx="3657600" cy="5703888"/>
          </a:xfrm>
          <a:custGeom>
            <a:avLst/>
            <a:gdLst>
              <a:gd name="connsiteX0" fmla="*/ 4877517 w 4877638"/>
              <a:gd name="connsiteY0" fmla="*/ 5057176 h 5298672"/>
              <a:gd name="connsiteX1" fmla="*/ 4564555 w 4877638"/>
              <a:gd name="connsiteY1" fmla="*/ 5298696 h 5298672"/>
              <a:gd name="connsiteX2" fmla="*/ 312778 w 4877638"/>
              <a:gd name="connsiteY2" fmla="*/ 5298696 h 5298672"/>
              <a:gd name="connsiteX3" fmla="*/ -122 w 4877638"/>
              <a:gd name="connsiteY3" fmla="*/ 5057176 h 5298672"/>
              <a:gd name="connsiteX4" fmla="*/ -122 w 4877638"/>
              <a:gd name="connsiteY4" fmla="*/ 241606 h 5298672"/>
              <a:gd name="connsiteX5" fmla="*/ 312778 w 4877638"/>
              <a:gd name="connsiteY5" fmla="*/ 24 h 5298672"/>
              <a:gd name="connsiteX6" fmla="*/ 4564373 w 4877638"/>
              <a:gd name="connsiteY6" fmla="*/ 24 h 5298672"/>
              <a:gd name="connsiteX7" fmla="*/ 4877334 w 4877638"/>
              <a:gd name="connsiteY7" fmla="*/ 241606 h 5298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77638" h="5298672">
                <a:moveTo>
                  <a:pt x="4877517" y="5057176"/>
                </a:moveTo>
                <a:cubicBezTo>
                  <a:pt x="4877517" y="5190563"/>
                  <a:pt x="4737558" y="5298696"/>
                  <a:pt x="4564555" y="5298696"/>
                </a:cubicBezTo>
                <a:lnTo>
                  <a:pt x="312778" y="5298696"/>
                </a:lnTo>
                <a:cubicBezTo>
                  <a:pt x="139959" y="5298696"/>
                  <a:pt x="-122" y="5190563"/>
                  <a:pt x="-122" y="5057176"/>
                </a:cubicBezTo>
                <a:lnTo>
                  <a:pt x="-122" y="241606"/>
                </a:lnTo>
                <a:cubicBezTo>
                  <a:pt x="-122" y="108158"/>
                  <a:pt x="139837" y="24"/>
                  <a:pt x="312778" y="24"/>
                </a:cubicBezTo>
                <a:lnTo>
                  <a:pt x="4564373" y="24"/>
                </a:lnTo>
                <a:cubicBezTo>
                  <a:pt x="4737192" y="24"/>
                  <a:pt x="4877334" y="108158"/>
                  <a:pt x="4877334" y="241606"/>
                </a:cubicBezTo>
                <a:close/>
              </a:path>
            </a:pathLst>
          </a:custGeom>
          <a:solidFill>
            <a:srgbClr val="FFFFFF"/>
          </a:solidFill>
          <a:ln w="6080" cap="flat">
            <a:noFill/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pic>
        <p:nvPicPr>
          <p:cNvPr id="44" name="صورة 43">
            <a:extLst>
              <a:ext uri="{FF2B5EF4-FFF2-40B4-BE49-F238E27FC236}">
                <a16:creationId xmlns:a16="http://schemas.microsoft.com/office/drawing/2014/main" id="{407B6FE3-3741-674C-9615-B76009381D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6794" y="604855"/>
            <a:ext cx="3783461" cy="5791504"/>
          </a:xfrm>
          <a:custGeom>
            <a:avLst/>
            <a:gdLst>
              <a:gd name="connsiteX0" fmla="*/ 35 w 5044615"/>
              <a:gd name="connsiteY0" fmla="*/ 128 h 5379300"/>
              <a:gd name="connsiteX1" fmla="*/ 5044651 w 5044615"/>
              <a:gd name="connsiteY1" fmla="*/ 128 h 5379300"/>
              <a:gd name="connsiteX2" fmla="*/ 5044651 w 5044615"/>
              <a:gd name="connsiteY2" fmla="*/ 5379429 h 5379300"/>
              <a:gd name="connsiteX3" fmla="*/ 35 w 5044615"/>
              <a:gd name="connsiteY3" fmla="*/ 5379429 h 5379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44615" h="5379300">
                <a:moveTo>
                  <a:pt x="35" y="128"/>
                </a:moveTo>
                <a:lnTo>
                  <a:pt x="5044651" y="128"/>
                </a:lnTo>
                <a:lnTo>
                  <a:pt x="5044651" y="5379429"/>
                </a:lnTo>
                <a:lnTo>
                  <a:pt x="35" y="5379429"/>
                </a:lnTo>
                <a:close/>
              </a:path>
            </a:pathLst>
          </a:custGeom>
        </p:spPr>
      </p:pic>
      <p:sp>
        <p:nvSpPr>
          <p:cNvPr id="49" name="شكل حر: شكل 12">
            <a:extLst>
              <a:ext uri="{FF2B5EF4-FFF2-40B4-BE49-F238E27FC236}">
                <a16:creationId xmlns:a16="http://schemas.microsoft.com/office/drawing/2014/main" id="{2962DF1C-B01C-E94B-AF7D-307F9A2C0198}"/>
              </a:ext>
            </a:extLst>
          </p:cNvPr>
          <p:cNvSpPr/>
          <p:nvPr/>
        </p:nvSpPr>
        <p:spPr>
          <a:xfrm>
            <a:off x="836613" y="646113"/>
            <a:ext cx="3724275" cy="5705475"/>
          </a:xfrm>
          <a:custGeom>
            <a:avLst/>
            <a:gdLst>
              <a:gd name="connsiteX0" fmla="*/ 4966239 w 4966360"/>
              <a:gd name="connsiteY0" fmla="*/ 5057175 h 5298732"/>
              <a:gd name="connsiteX1" fmla="*/ 4653339 w 4966360"/>
              <a:gd name="connsiteY1" fmla="*/ 5298757 h 5298732"/>
              <a:gd name="connsiteX2" fmla="*/ 312778 w 4966360"/>
              <a:gd name="connsiteY2" fmla="*/ 5298757 h 5298732"/>
              <a:gd name="connsiteX3" fmla="*/ -122 w 4966360"/>
              <a:gd name="connsiteY3" fmla="*/ 5057175 h 5298732"/>
              <a:gd name="connsiteX4" fmla="*/ -122 w 4966360"/>
              <a:gd name="connsiteY4" fmla="*/ 241606 h 5298732"/>
              <a:gd name="connsiteX5" fmla="*/ 312778 w 4966360"/>
              <a:gd name="connsiteY5" fmla="*/ 24 h 5298732"/>
              <a:gd name="connsiteX6" fmla="*/ 4653339 w 4966360"/>
              <a:gd name="connsiteY6" fmla="*/ 24 h 5298732"/>
              <a:gd name="connsiteX7" fmla="*/ 4966239 w 4966360"/>
              <a:gd name="connsiteY7" fmla="*/ 241606 h 5298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966360" h="5298732">
                <a:moveTo>
                  <a:pt x="4966239" y="5057175"/>
                </a:moveTo>
                <a:cubicBezTo>
                  <a:pt x="4966239" y="5190624"/>
                  <a:pt x="4826279" y="5298757"/>
                  <a:pt x="4653339" y="5298757"/>
                </a:cubicBezTo>
                <a:lnTo>
                  <a:pt x="312778" y="5298757"/>
                </a:lnTo>
                <a:cubicBezTo>
                  <a:pt x="139959" y="5298757"/>
                  <a:pt x="-122" y="5190624"/>
                  <a:pt x="-122" y="5057175"/>
                </a:cubicBezTo>
                <a:lnTo>
                  <a:pt x="-122" y="241606"/>
                </a:lnTo>
                <a:cubicBezTo>
                  <a:pt x="-122" y="108219"/>
                  <a:pt x="139837" y="24"/>
                  <a:pt x="312778" y="24"/>
                </a:cubicBezTo>
                <a:lnTo>
                  <a:pt x="4653339" y="24"/>
                </a:lnTo>
                <a:cubicBezTo>
                  <a:pt x="4826158" y="24"/>
                  <a:pt x="4966239" y="108219"/>
                  <a:pt x="4966239" y="241606"/>
                </a:cubicBezTo>
                <a:close/>
              </a:path>
            </a:pathLst>
          </a:custGeom>
          <a:solidFill>
            <a:srgbClr val="FFFFFF"/>
          </a:solidFill>
          <a:ln w="6080" cap="flat">
            <a:noFill/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pic>
        <p:nvPicPr>
          <p:cNvPr id="50" name="صورة 49">
            <a:extLst>
              <a:ext uri="{FF2B5EF4-FFF2-40B4-BE49-F238E27FC236}">
                <a16:creationId xmlns:a16="http://schemas.microsoft.com/office/drawing/2014/main" id="{51223E85-A525-B54E-B0A8-BB4349AB326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44616" y="604855"/>
            <a:ext cx="3792590" cy="5791504"/>
          </a:xfrm>
          <a:custGeom>
            <a:avLst/>
            <a:gdLst>
              <a:gd name="connsiteX0" fmla="*/ 854 w 5056786"/>
              <a:gd name="connsiteY0" fmla="*/ 128 h 5379300"/>
              <a:gd name="connsiteX1" fmla="*/ 5057640 w 5056786"/>
              <a:gd name="connsiteY1" fmla="*/ 128 h 5379300"/>
              <a:gd name="connsiteX2" fmla="*/ 5057640 w 5056786"/>
              <a:gd name="connsiteY2" fmla="*/ 5379429 h 5379300"/>
              <a:gd name="connsiteX3" fmla="*/ 854 w 5056786"/>
              <a:gd name="connsiteY3" fmla="*/ 5379429 h 5379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56786" h="5379300">
                <a:moveTo>
                  <a:pt x="854" y="128"/>
                </a:moveTo>
                <a:lnTo>
                  <a:pt x="5057640" y="128"/>
                </a:lnTo>
                <a:lnTo>
                  <a:pt x="5057640" y="5379429"/>
                </a:lnTo>
                <a:lnTo>
                  <a:pt x="854" y="5379429"/>
                </a:lnTo>
                <a:close/>
              </a:path>
            </a:pathLst>
          </a:custGeom>
        </p:spPr>
      </p:pic>
      <p:sp>
        <p:nvSpPr>
          <p:cNvPr id="51" name="شكل حر: شكل 14">
            <a:extLst>
              <a:ext uri="{FF2B5EF4-FFF2-40B4-BE49-F238E27FC236}">
                <a16:creationId xmlns:a16="http://schemas.microsoft.com/office/drawing/2014/main" id="{41206F89-AC98-6843-9B22-C5032B177A82}"/>
              </a:ext>
            </a:extLst>
          </p:cNvPr>
          <p:cNvSpPr/>
          <p:nvPr/>
        </p:nvSpPr>
        <p:spPr>
          <a:xfrm>
            <a:off x="4572000" y="646113"/>
            <a:ext cx="3735388" cy="5705475"/>
          </a:xfrm>
          <a:custGeom>
            <a:avLst/>
            <a:gdLst>
              <a:gd name="connsiteX0" fmla="*/ 4981086 w 4981207"/>
              <a:gd name="connsiteY0" fmla="*/ 5057175 h 5298732"/>
              <a:gd name="connsiteX1" fmla="*/ 4668187 w 4981207"/>
              <a:gd name="connsiteY1" fmla="*/ 5298757 h 5298732"/>
              <a:gd name="connsiteX2" fmla="*/ 312839 w 4981207"/>
              <a:gd name="connsiteY2" fmla="*/ 5298757 h 5298732"/>
              <a:gd name="connsiteX3" fmla="*/ -122 w 4981207"/>
              <a:gd name="connsiteY3" fmla="*/ 5057175 h 5298732"/>
              <a:gd name="connsiteX4" fmla="*/ -122 w 4981207"/>
              <a:gd name="connsiteY4" fmla="*/ 241606 h 5298732"/>
              <a:gd name="connsiteX5" fmla="*/ 312839 w 4981207"/>
              <a:gd name="connsiteY5" fmla="*/ 24 h 5298732"/>
              <a:gd name="connsiteX6" fmla="*/ 4668187 w 4981207"/>
              <a:gd name="connsiteY6" fmla="*/ 24 h 5298732"/>
              <a:gd name="connsiteX7" fmla="*/ 4981086 w 4981207"/>
              <a:gd name="connsiteY7" fmla="*/ 241606 h 5298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981207" h="5298732">
                <a:moveTo>
                  <a:pt x="4981086" y="5057175"/>
                </a:moveTo>
                <a:cubicBezTo>
                  <a:pt x="4981086" y="5190624"/>
                  <a:pt x="4841127" y="5298757"/>
                  <a:pt x="4668187" y="5298757"/>
                </a:cubicBezTo>
                <a:lnTo>
                  <a:pt x="312839" y="5298757"/>
                </a:lnTo>
                <a:cubicBezTo>
                  <a:pt x="140020" y="5298757"/>
                  <a:pt x="-122" y="5190624"/>
                  <a:pt x="-122" y="5057175"/>
                </a:cubicBezTo>
                <a:lnTo>
                  <a:pt x="-122" y="241606"/>
                </a:lnTo>
                <a:cubicBezTo>
                  <a:pt x="-122" y="108219"/>
                  <a:pt x="139837" y="24"/>
                  <a:pt x="312839" y="24"/>
                </a:cubicBezTo>
                <a:lnTo>
                  <a:pt x="4668187" y="24"/>
                </a:lnTo>
                <a:cubicBezTo>
                  <a:pt x="4841006" y="24"/>
                  <a:pt x="4981086" y="108219"/>
                  <a:pt x="4981086" y="241606"/>
                </a:cubicBezTo>
                <a:close/>
              </a:path>
            </a:pathLst>
          </a:custGeom>
          <a:solidFill>
            <a:srgbClr val="FFFFFF"/>
          </a:solidFill>
          <a:ln w="6080" cap="flat">
            <a:noFill/>
            <a:prstDash val="solid"/>
            <a:miter/>
          </a:ln>
        </p:spPr>
        <p:txBody>
          <a:bodyPr rtlCol="1" anchor="ctr"/>
          <a:lstStyle/>
          <a:p>
            <a:pPr algn="r" rtl="1">
              <a:defRPr/>
            </a:pPr>
            <a:endParaRPr lang="ar-EG" sz="1350"/>
          </a:p>
        </p:txBody>
      </p:sp>
      <p:pic>
        <p:nvPicPr>
          <p:cNvPr id="52" name="صورة 51">
            <a:extLst>
              <a:ext uri="{FF2B5EF4-FFF2-40B4-BE49-F238E27FC236}">
                <a16:creationId xmlns:a16="http://schemas.microsoft.com/office/drawing/2014/main" id="{987A2DB9-82CA-C24C-A64D-E336AA2530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5251" y="555599"/>
            <a:ext cx="3715004" cy="5784953"/>
          </a:xfrm>
          <a:custGeom>
            <a:avLst/>
            <a:gdLst>
              <a:gd name="connsiteX0" fmla="*/ 50 w 4953338"/>
              <a:gd name="connsiteY0" fmla="*/ 117 h 5373215"/>
              <a:gd name="connsiteX1" fmla="*/ 4953388 w 4953338"/>
              <a:gd name="connsiteY1" fmla="*/ 117 h 5373215"/>
              <a:gd name="connsiteX2" fmla="*/ 4953388 w 4953338"/>
              <a:gd name="connsiteY2" fmla="*/ 5373333 h 5373215"/>
              <a:gd name="connsiteX3" fmla="*/ 50 w 4953338"/>
              <a:gd name="connsiteY3" fmla="*/ 5373333 h 5373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53338" h="5373215">
                <a:moveTo>
                  <a:pt x="50" y="117"/>
                </a:moveTo>
                <a:lnTo>
                  <a:pt x="4953388" y="117"/>
                </a:lnTo>
                <a:lnTo>
                  <a:pt x="4953388" y="5373333"/>
                </a:lnTo>
                <a:lnTo>
                  <a:pt x="50" y="5373333"/>
                </a:lnTo>
                <a:close/>
              </a:path>
            </a:pathLst>
          </a:custGeom>
        </p:spPr>
      </p:pic>
      <p:sp>
        <p:nvSpPr>
          <p:cNvPr id="53" name="شكل حر: شكل 26">
            <a:extLst>
              <a:ext uri="{FF2B5EF4-FFF2-40B4-BE49-F238E27FC236}">
                <a16:creationId xmlns:a16="http://schemas.microsoft.com/office/drawing/2014/main" id="{BBDFB5EE-D29B-004D-BA22-988F1710BE65}"/>
              </a:ext>
            </a:extLst>
          </p:cNvPr>
          <p:cNvSpPr/>
          <p:nvPr/>
        </p:nvSpPr>
        <p:spPr>
          <a:xfrm>
            <a:off x="904875" y="595313"/>
            <a:ext cx="3657600" cy="5703887"/>
          </a:xfrm>
          <a:custGeom>
            <a:avLst/>
            <a:gdLst>
              <a:gd name="connsiteX0" fmla="*/ 4877517 w 4877638"/>
              <a:gd name="connsiteY0" fmla="*/ 5057176 h 5298733"/>
              <a:gd name="connsiteX1" fmla="*/ 4564556 w 4877638"/>
              <a:gd name="connsiteY1" fmla="*/ 5298757 h 5298733"/>
              <a:gd name="connsiteX2" fmla="*/ 312778 w 4877638"/>
              <a:gd name="connsiteY2" fmla="*/ 5298757 h 5298733"/>
              <a:gd name="connsiteX3" fmla="*/ -122 w 4877638"/>
              <a:gd name="connsiteY3" fmla="*/ 5057176 h 5298733"/>
              <a:gd name="connsiteX4" fmla="*/ -122 w 4877638"/>
              <a:gd name="connsiteY4" fmla="*/ 241606 h 5298733"/>
              <a:gd name="connsiteX5" fmla="*/ 312778 w 4877638"/>
              <a:gd name="connsiteY5" fmla="*/ 24 h 5298733"/>
              <a:gd name="connsiteX6" fmla="*/ 4564373 w 4877638"/>
              <a:gd name="connsiteY6" fmla="*/ 24 h 5298733"/>
              <a:gd name="connsiteX7" fmla="*/ 4877334 w 4877638"/>
              <a:gd name="connsiteY7" fmla="*/ 241606 h 52987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77638" h="5298733">
                <a:moveTo>
                  <a:pt x="4877517" y="5057176"/>
                </a:moveTo>
                <a:cubicBezTo>
                  <a:pt x="4877517" y="5190563"/>
                  <a:pt x="4737558" y="5298757"/>
                  <a:pt x="4564556" y="5298757"/>
                </a:cubicBezTo>
                <a:lnTo>
                  <a:pt x="312778" y="5298757"/>
                </a:lnTo>
                <a:cubicBezTo>
                  <a:pt x="139959" y="5298757"/>
                  <a:pt x="-122" y="5190563"/>
                  <a:pt x="-122" y="5057176"/>
                </a:cubicBezTo>
                <a:lnTo>
                  <a:pt x="-122" y="241606"/>
                </a:lnTo>
                <a:cubicBezTo>
                  <a:pt x="-122" y="108158"/>
                  <a:pt x="139837" y="24"/>
                  <a:pt x="312778" y="24"/>
                </a:cubicBezTo>
                <a:lnTo>
                  <a:pt x="4564373" y="24"/>
                </a:lnTo>
                <a:cubicBezTo>
                  <a:pt x="4737192" y="24"/>
                  <a:pt x="4877334" y="108158"/>
                  <a:pt x="4877334" y="241606"/>
                </a:cubicBezTo>
                <a:close/>
              </a:path>
            </a:pathLst>
          </a:custGeom>
          <a:solidFill>
            <a:srgbClr val="FFFFFF"/>
          </a:solidFill>
          <a:ln w="6080" cap="flat">
            <a:noFill/>
            <a:prstDash val="solid"/>
            <a:miter/>
          </a:ln>
        </p:spPr>
        <p:txBody>
          <a:bodyPr rtlCol="1" anchor="ctr"/>
          <a:lstStyle/>
          <a:p>
            <a:pPr algn="r" rtl="1">
              <a:defRPr/>
            </a:pPr>
            <a:endParaRPr lang="ar-EG" sz="1350"/>
          </a:p>
        </p:txBody>
      </p:sp>
      <p:sp>
        <p:nvSpPr>
          <p:cNvPr id="54" name="شكل حر: شكل 27">
            <a:extLst>
              <a:ext uri="{FF2B5EF4-FFF2-40B4-BE49-F238E27FC236}">
                <a16:creationId xmlns:a16="http://schemas.microsoft.com/office/drawing/2014/main" id="{E2CA3115-4793-7046-8ADB-8C5926017860}"/>
              </a:ext>
            </a:extLst>
          </p:cNvPr>
          <p:cNvSpPr/>
          <p:nvPr/>
        </p:nvSpPr>
        <p:spPr>
          <a:xfrm>
            <a:off x="1169988" y="1808163"/>
            <a:ext cx="3205162" cy="53975"/>
          </a:xfrm>
          <a:custGeom>
            <a:avLst/>
            <a:gdLst>
              <a:gd name="connsiteX0" fmla="*/ 0 w 4274353"/>
              <a:gd name="connsiteY0" fmla="*/ 0 h 6085"/>
              <a:gd name="connsiteX1" fmla="*/ 4274354 w 4274353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74353" h="6085">
                <a:moveTo>
                  <a:pt x="0" y="0"/>
                </a:moveTo>
                <a:lnTo>
                  <a:pt x="4274354" y="0"/>
                </a:lnTo>
              </a:path>
            </a:pathLst>
          </a:custGeom>
          <a:ln w="12161" cap="rnd">
            <a:solidFill>
              <a:srgbClr val="E3A06B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55" name="شكل حر: شكل 28">
            <a:extLst>
              <a:ext uri="{FF2B5EF4-FFF2-40B4-BE49-F238E27FC236}">
                <a16:creationId xmlns:a16="http://schemas.microsoft.com/office/drawing/2014/main" id="{F9E2441B-C705-7647-BE43-DF2A13A29E38}"/>
              </a:ext>
            </a:extLst>
          </p:cNvPr>
          <p:cNvSpPr/>
          <p:nvPr/>
        </p:nvSpPr>
        <p:spPr>
          <a:xfrm>
            <a:off x="1169988" y="2132013"/>
            <a:ext cx="3192462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56" name="شكل حر: شكل 29">
            <a:extLst>
              <a:ext uri="{FF2B5EF4-FFF2-40B4-BE49-F238E27FC236}">
                <a16:creationId xmlns:a16="http://schemas.microsoft.com/office/drawing/2014/main" id="{2B8EB46C-3159-434B-8639-4EA60B754797}"/>
              </a:ext>
            </a:extLst>
          </p:cNvPr>
          <p:cNvSpPr/>
          <p:nvPr/>
        </p:nvSpPr>
        <p:spPr>
          <a:xfrm>
            <a:off x="1169988" y="2351088"/>
            <a:ext cx="3192462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57" name="شكل حر: شكل 30">
            <a:extLst>
              <a:ext uri="{FF2B5EF4-FFF2-40B4-BE49-F238E27FC236}">
                <a16:creationId xmlns:a16="http://schemas.microsoft.com/office/drawing/2014/main" id="{B33696E4-6EA5-DB42-B0AD-67EEFF12D9DC}"/>
              </a:ext>
            </a:extLst>
          </p:cNvPr>
          <p:cNvSpPr/>
          <p:nvPr/>
        </p:nvSpPr>
        <p:spPr>
          <a:xfrm>
            <a:off x="1169988" y="2571750"/>
            <a:ext cx="3192462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58" name="شكل حر: شكل 31">
            <a:extLst>
              <a:ext uri="{FF2B5EF4-FFF2-40B4-BE49-F238E27FC236}">
                <a16:creationId xmlns:a16="http://schemas.microsoft.com/office/drawing/2014/main" id="{35606438-3FAE-1249-B105-DF271C853F42}"/>
              </a:ext>
            </a:extLst>
          </p:cNvPr>
          <p:cNvSpPr/>
          <p:nvPr/>
        </p:nvSpPr>
        <p:spPr>
          <a:xfrm>
            <a:off x="1169988" y="2801938"/>
            <a:ext cx="3192462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59" name="شكل حر: شكل 32">
            <a:extLst>
              <a:ext uri="{FF2B5EF4-FFF2-40B4-BE49-F238E27FC236}">
                <a16:creationId xmlns:a16="http://schemas.microsoft.com/office/drawing/2014/main" id="{11F41E3A-7B82-694B-A703-2885E18E81BD}"/>
              </a:ext>
            </a:extLst>
          </p:cNvPr>
          <p:cNvSpPr/>
          <p:nvPr/>
        </p:nvSpPr>
        <p:spPr>
          <a:xfrm>
            <a:off x="1169988" y="3021013"/>
            <a:ext cx="3192462" cy="55562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60" name="شكل حر: شكل 33">
            <a:extLst>
              <a:ext uri="{FF2B5EF4-FFF2-40B4-BE49-F238E27FC236}">
                <a16:creationId xmlns:a16="http://schemas.microsoft.com/office/drawing/2014/main" id="{2BDBD623-FE83-0F40-8A5B-696A3FC1DD3D}"/>
              </a:ext>
            </a:extLst>
          </p:cNvPr>
          <p:cNvSpPr/>
          <p:nvPr/>
        </p:nvSpPr>
        <p:spPr>
          <a:xfrm>
            <a:off x="1169988" y="3241675"/>
            <a:ext cx="3192462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61" name="شكل حر: شكل 34">
            <a:extLst>
              <a:ext uri="{FF2B5EF4-FFF2-40B4-BE49-F238E27FC236}">
                <a16:creationId xmlns:a16="http://schemas.microsoft.com/office/drawing/2014/main" id="{05656AF1-1FDD-2248-857D-BA644F9030A3}"/>
              </a:ext>
            </a:extLst>
          </p:cNvPr>
          <p:cNvSpPr/>
          <p:nvPr/>
        </p:nvSpPr>
        <p:spPr>
          <a:xfrm>
            <a:off x="1169988" y="3460750"/>
            <a:ext cx="3192462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62" name="شكل حر: شكل 35">
            <a:extLst>
              <a:ext uri="{FF2B5EF4-FFF2-40B4-BE49-F238E27FC236}">
                <a16:creationId xmlns:a16="http://schemas.microsoft.com/office/drawing/2014/main" id="{6B14D6B7-1875-334F-8D43-B8BCEE1FE71B}"/>
              </a:ext>
            </a:extLst>
          </p:cNvPr>
          <p:cNvSpPr/>
          <p:nvPr/>
        </p:nvSpPr>
        <p:spPr>
          <a:xfrm>
            <a:off x="1169988" y="3690938"/>
            <a:ext cx="3192462" cy="55562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63" name="شكل حر: شكل 36">
            <a:extLst>
              <a:ext uri="{FF2B5EF4-FFF2-40B4-BE49-F238E27FC236}">
                <a16:creationId xmlns:a16="http://schemas.microsoft.com/office/drawing/2014/main" id="{7975880C-87E7-5B4F-A3AF-C6ACB93B099D}"/>
              </a:ext>
            </a:extLst>
          </p:cNvPr>
          <p:cNvSpPr/>
          <p:nvPr/>
        </p:nvSpPr>
        <p:spPr>
          <a:xfrm>
            <a:off x="1169988" y="3911600"/>
            <a:ext cx="3192462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64" name="شكل حر: شكل 37">
            <a:extLst>
              <a:ext uri="{FF2B5EF4-FFF2-40B4-BE49-F238E27FC236}">
                <a16:creationId xmlns:a16="http://schemas.microsoft.com/office/drawing/2014/main" id="{CD90546A-9F2E-D34C-B66A-2E361358292F}"/>
              </a:ext>
            </a:extLst>
          </p:cNvPr>
          <p:cNvSpPr/>
          <p:nvPr/>
        </p:nvSpPr>
        <p:spPr>
          <a:xfrm>
            <a:off x="1169988" y="4130675"/>
            <a:ext cx="3192462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65" name="شكل حر: شكل 38">
            <a:extLst>
              <a:ext uri="{FF2B5EF4-FFF2-40B4-BE49-F238E27FC236}">
                <a16:creationId xmlns:a16="http://schemas.microsoft.com/office/drawing/2014/main" id="{46089168-420E-9548-8B3B-060F5EE53232}"/>
              </a:ext>
            </a:extLst>
          </p:cNvPr>
          <p:cNvSpPr/>
          <p:nvPr/>
        </p:nvSpPr>
        <p:spPr>
          <a:xfrm>
            <a:off x="1169988" y="4351338"/>
            <a:ext cx="3192462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66" name="شكل حر: شكل 39">
            <a:extLst>
              <a:ext uri="{FF2B5EF4-FFF2-40B4-BE49-F238E27FC236}">
                <a16:creationId xmlns:a16="http://schemas.microsoft.com/office/drawing/2014/main" id="{F41D48F5-E7B1-6741-B340-FEE0035CA1C4}"/>
              </a:ext>
            </a:extLst>
          </p:cNvPr>
          <p:cNvSpPr/>
          <p:nvPr/>
        </p:nvSpPr>
        <p:spPr>
          <a:xfrm>
            <a:off x="1169988" y="4581525"/>
            <a:ext cx="3192462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67" name="شكل حر: شكل 40">
            <a:extLst>
              <a:ext uri="{FF2B5EF4-FFF2-40B4-BE49-F238E27FC236}">
                <a16:creationId xmlns:a16="http://schemas.microsoft.com/office/drawing/2014/main" id="{FD6621D7-201A-3C47-94B2-3ED996863117}"/>
              </a:ext>
            </a:extLst>
          </p:cNvPr>
          <p:cNvSpPr/>
          <p:nvPr/>
        </p:nvSpPr>
        <p:spPr>
          <a:xfrm>
            <a:off x="1169988" y="4800600"/>
            <a:ext cx="3192462" cy="55563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68" name="شكل حر: شكل 41">
            <a:extLst>
              <a:ext uri="{FF2B5EF4-FFF2-40B4-BE49-F238E27FC236}">
                <a16:creationId xmlns:a16="http://schemas.microsoft.com/office/drawing/2014/main" id="{38C5E147-4B83-AB49-8C06-545F7213997F}"/>
              </a:ext>
            </a:extLst>
          </p:cNvPr>
          <p:cNvSpPr/>
          <p:nvPr/>
        </p:nvSpPr>
        <p:spPr>
          <a:xfrm>
            <a:off x="1169988" y="5068888"/>
            <a:ext cx="3205162" cy="55562"/>
          </a:xfrm>
          <a:custGeom>
            <a:avLst/>
            <a:gdLst>
              <a:gd name="connsiteX0" fmla="*/ 0 w 4274353"/>
              <a:gd name="connsiteY0" fmla="*/ 0 h 6085"/>
              <a:gd name="connsiteX1" fmla="*/ 4274354 w 4274353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74353" h="6085">
                <a:moveTo>
                  <a:pt x="0" y="0"/>
                </a:moveTo>
                <a:lnTo>
                  <a:pt x="4274354" y="0"/>
                </a:lnTo>
              </a:path>
            </a:pathLst>
          </a:custGeom>
          <a:ln w="12161" cap="rnd">
            <a:solidFill>
              <a:srgbClr val="E3A06B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69" name="شكل حر: شكل 54">
            <a:extLst>
              <a:ext uri="{FF2B5EF4-FFF2-40B4-BE49-F238E27FC236}">
                <a16:creationId xmlns:a16="http://schemas.microsoft.com/office/drawing/2014/main" id="{4C55273D-12A7-CD49-A1BE-334D70733300}"/>
              </a:ext>
            </a:extLst>
          </p:cNvPr>
          <p:cNvSpPr/>
          <p:nvPr/>
        </p:nvSpPr>
        <p:spPr>
          <a:xfrm>
            <a:off x="4848225" y="1808163"/>
            <a:ext cx="3206750" cy="53975"/>
          </a:xfrm>
          <a:custGeom>
            <a:avLst/>
            <a:gdLst>
              <a:gd name="connsiteX0" fmla="*/ 0 w 4274353"/>
              <a:gd name="connsiteY0" fmla="*/ 0 h 6085"/>
              <a:gd name="connsiteX1" fmla="*/ 4274354 w 4274353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74353" h="6085">
                <a:moveTo>
                  <a:pt x="0" y="0"/>
                </a:moveTo>
                <a:lnTo>
                  <a:pt x="4274354" y="0"/>
                </a:lnTo>
              </a:path>
            </a:pathLst>
          </a:custGeom>
          <a:ln w="12161" cap="rnd">
            <a:solidFill>
              <a:srgbClr val="E3A06B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70" name="شكل حر: شكل 55">
            <a:extLst>
              <a:ext uri="{FF2B5EF4-FFF2-40B4-BE49-F238E27FC236}">
                <a16:creationId xmlns:a16="http://schemas.microsoft.com/office/drawing/2014/main" id="{16295C94-4A44-BF40-8229-7983CFD2B754}"/>
              </a:ext>
            </a:extLst>
          </p:cNvPr>
          <p:cNvSpPr/>
          <p:nvPr/>
        </p:nvSpPr>
        <p:spPr>
          <a:xfrm>
            <a:off x="4848225" y="5068888"/>
            <a:ext cx="3206750" cy="55562"/>
          </a:xfrm>
          <a:custGeom>
            <a:avLst/>
            <a:gdLst>
              <a:gd name="connsiteX0" fmla="*/ 0 w 4274353"/>
              <a:gd name="connsiteY0" fmla="*/ 0 h 6085"/>
              <a:gd name="connsiteX1" fmla="*/ 4274354 w 4274353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74353" h="6085">
                <a:moveTo>
                  <a:pt x="0" y="0"/>
                </a:moveTo>
                <a:lnTo>
                  <a:pt x="4274354" y="0"/>
                </a:lnTo>
              </a:path>
            </a:pathLst>
          </a:custGeom>
          <a:ln w="12161" cap="rnd">
            <a:solidFill>
              <a:srgbClr val="E3A06B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71" name="شكل حر: شكل 56">
            <a:extLst>
              <a:ext uri="{FF2B5EF4-FFF2-40B4-BE49-F238E27FC236}">
                <a16:creationId xmlns:a16="http://schemas.microsoft.com/office/drawing/2014/main" id="{4F461139-3E19-254F-B338-378D1D5981C3}"/>
              </a:ext>
            </a:extLst>
          </p:cNvPr>
          <p:cNvSpPr/>
          <p:nvPr/>
        </p:nvSpPr>
        <p:spPr>
          <a:xfrm>
            <a:off x="4848225" y="2132013"/>
            <a:ext cx="3194050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72" name="شكل حر: شكل 57">
            <a:extLst>
              <a:ext uri="{FF2B5EF4-FFF2-40B4-BE49-F238E27FC236}">
                <a16:creationId xmlns:a16="http://schemas.microsoft.com/office/drawing/2014/main" id="{E04F8937-97C1-1A4A-B497-52550491438D}"/>
              </a:ext>
            </a:extLst>
          </p:cNvPr>
          <p:cNvSpPr/>
          <p:nvPr/>
        </p:nvSpPr>
        <p:spPr>
          <a:xfrm>
            <a:off x="4848225" y="2351088"/>
            <a:ext cx="3194050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73" name="شكل حر: شكل 58">
            <a:extLst>
              <a:ext uri="{FF2B5EF4-FFF2-40B4-BE49-F238E27FC236}">
                <a16:creationId xmlns:a16="http://schemas.microsoft.com/office/drawing/2014/main" id="{6CD08653-575E-4D4E-946B-2CD098CD95E2}"/>
              </a:ext>
            </a:extLst>
          </p:cNvPr>
          <p:cNvSpPr/>
          <p:nvPr/>
        </p:nvSpPr>
        <p:spPr>
          <a:xfrm>
            <a:off x="4848225" y="2571750"/>
            <a:ext cx="3194050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74" name="شكل حر: شكل 59">
            <a:extLst>
              <a:ext uri="{FF2B5EF4-FFF2-40B4-BE49-F238E27FC236}">
                <a16:creationId xmlns:a16="http://schemas.microsoft.com/office/drawing/2014/main" id="{22BAA59F-871B-A747-AB0F-E5161B83EE65}"/>
              </a:ext>
            </a:extLst>
          </p:cNvPr>
          <p:cNvSpPr/>
          <p:nvPr/>
        </p:nvSpPr>
        <p:spPr>
          <a:xfrm>
            <a:off x="4848225" y="2801938"/>
            <a:ext cx="3194050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75" name="شكل حر: شكل 60">
            <a:extLst>
              <a:ext uri="{FF2B5EF4-FFF2-40B4-BE49-F238E27FC236}">
                <a16:creationId xmlns:a16="http://schemas.microsoft.com/office/drawing/2014/main" id="{B48321D3-6848-644A-929B-BA0F617DA0AC}"/>
              </a:ext>
            </a:extLst>
          </p:cNvPr>
          <p:cNvSpPr/>
          <p:nvPr/>
        </p:nvSpPr>
        <p:spPr>
          <a:xfrm>
            <a:off x="4848225" y="3021013"/>
            <a:ext cx="3194050" cy="55562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76" name="شكل حر: شكل 61">
            <a:extLst>
              <a:ext uri="{FF2B5EF4-FFF2-40B4-BE49-F238E27FC236}">
                <a16:creationId xmlns:a16="http://schemas.microsoft.com/office/drawing/2014/main" id="{A83ECCE4-ED33-A842-A227-9C4C2ED8439E}"/>
              </a:ext>
            </a:extLst>
          </p:cNvPr>
          <p:cNvSpPr/>
          <p:nvPr/>
        </p:nvSpPr>
        <p:spPr>
          <a:xfrm>
            <a:off x="4848225" y="3241675"/>
            <a:ext cx="3194050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77" name="شكل حر: شكل 62">
            <a:extLst>
              <a:ext uri="{FF2B5EF4-FFF2-40B4-BE49-F238E27FC236}">
                <a16:creationId xmlns:a16="http://schemas.microsoft.com/office/drawing/2014/main" id="{D652FA18-30DA-CB45-9DFF-6D5F93755191}"/>
              </a:ext>
            </a:extLst>
          </p:cNvPr>
          <p:cNvSpPr/>
          <p:nvPr/>
        </p:nvSpPr>
        <p:spPr>
          <a:xfrm>
            <a:off x="4848225" y="3460750"/>
            <a:ext cx="3194050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78" name="شكل حر: شكل 63">
            <a:extLst>
              <a:ext uri="{FF2B5EF4-FFF2-40B4-BE49-F238E27FC236}">
                <a16:creationId xmlns:a16="http://schemas.microsoft.com/office/drawing/2014/main" id="{9A7DB80B-2C26-484B-8ADF-7C4291A5E93F}"/>
              </a:ext>
            </a:extLst>
          </p:cNvPr>
          <p:cNvSpPr/>
          <p:nvPr/>
        </p:nvSpPr>
        <p:spPr>
          <a:xfrm>
            <a:off x="4848225" y="3690938"/>
            <a:ext cx="3194050" cy="55562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79" name="شكل حر: شكل 64">
            <a:extLst>
              <a:ext uri="{FF2B5EF4-FFF2-40B4-BE49-F238E27FC236}">
                <a16:creationId xmlns:a16="http://schemas.microsoft.com/office/drawing/2014/main" id="{D2DAD6F5-A7A8-894F-AB55-A8F3B6CA5E23}"/>
              </a:ext>
            </a:extLst>
          </p:cNvPr>
          <p:cNvSpPr/>
          <p:nvPr/>
        </p:nvSpPr>
        <p:spPr>
          <a:xfrm>
            <a:off x="4848225" y="3911600"/>
            <a:ext cx="3194050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80" name="شكل حر: شكل 65">
            <a:extLst>
              <a:ext uri="{FF2B5EF4-FFF2-40B4-BE49-F238E27FC236}">
                <a16:creationId xmlns:a16="http://schemas.microsoft.com/office/drawing/2014/main" id="{707B223A-447E-B44C-A30B-5E214CF7BD7C}"/>
              </a:ext>
            </a:extLst>
          </p:cNvPr>
          <p:cNvSpPr/>
          <p:nvPr/>
        </p:nvSpPr>
        <p:spPr>
          <a:xfrm>
            <a:off x="4848225" y="4130675"/>
            <a:ext cx="3194050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81" name="شكل حر: شكل 66">
            <a:extLst>
              <a:ext uri="{FF2B5EF4-FFF2-40B4-BE49-F238E27FC236}">
                <a16:creationId xmlns:a16="http://schemas.microsoft.com/office/drawing/2014/main" id="{B5653D48-2117-504E-BF39-90B630D8FCDA}"/>
              </a:ext>
            </a:extLst>
          </p:cNvPr>
          <p:cNvSpPr/>
          <p:nvPr/>
        </p:nvSpPr>
        <p:spPr>
          <a:xfrm>
            <a:off x="4848225" y="4351338"/>
            <a:ext cx="3194050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82" name="شكل حر: شكل 67">
            <a:extLst>
              <a:ext uri="{FF2B5EF4-FFF2-40B4-BE49-F238E27FC236}">
                <a16:creationId xmlns:a16="http://schemas.microsoft.com/office/drawing/2014/main" id="{291CC9EC-465A-CC41-BE30-8C02899DF978}"/>
              </a:ext>
            </a:extLst>
          </p:cNvPr>
          <p:cNvSpPr/>
          <p:nvPr/>
        </p:nvSpPr>
        <p:spPr>
          <a:xfrm>
            <a:off x="4848225" y="4581525"/>
            <a:ext cx="3194050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83" name="شكل حر: شكل 68">
            <a:extLst>
              <a:ext uri="{FF2B5EF4-FFF2-40B4-BE49-F238E27FC236}">
                <a16:creationId xmlns:a16="http://schemas.microsoft.com/office/drawing/2014/main" id="{8752E18E-E7B2-C34F-A424-DED6219E9D80}"/>
              </a:ext>
            </a:extLst>
          </p:cNvPr>
          <p:cNvSpPr/>
          <p:nvPr/>
        </p:nvSpPr>
        <p:spPr>
          <a:xfrm>
            <a:off x="4848225" y="4800600"/>
            <a:ext cx="3194050" cy="55563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85" name="مربع نص 105">
            <a:extLst>
              <a:ext uri="{FF2B5EF4-FFF2-40B4-BE49-F238E27FC236}">
                <a16:creationId xmlns:a16="http://schemas.microsoft.com/office/drawing/2014/main" id="{52C1B1EF-E027-0046-9265-A90F0C2301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56463" y="5137150"/>
            <a:ext cx="73501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0"/>
              </a:spcBef>
              <a:buFontTx/>
              <a:buNone/>
            </a:pPr>
            <a:r>
              <a:rPr lang="ar-EG" altLang="ar-SA" sz="1200">
                <a:solidFill>
                  <a:srgbClr val="E3A06B"/>
                </a:solidFill>
                <a:ea typeface="AdvertisingLight"/>
                <a:cs typeface="AdvertisingLight"/>
              </a:rPr>
              <a:t>1</a:t>
            </a:r>
          </a:p>
        </p:txBody>
      </p:sp>
      <p:sp>
        <p:nvSpPr>
          <p:cNvPr id="86" name="مربع نص 106">
            <a:extLst>
              <a:ext uri="{FF2B5EF4-FFF2-40B4-BE49-F238E27FC236}">
                <a16:creationId xmlns:a16="http://schemas.microsoft.com/office/drawing/2014/main" id="{79D71C4F-990F-154C-8EE0-7D749D2CD9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38538" y="5138738"/>
            <a:ext cx="73501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0"/>
              </a:spcBef>
              <a:buFontTx/>
              <a:buNone/>
            </a:pPr>
            <a:r>
              <a:rPr lang="ar-EG" altLang="ar-SA" sz="1200">
                <a:solidFill>
                  <a:srgbClr val="E3A06B"/>
                </a:solidFill>
                <a:ea typeface="AdvertisingLight"/>
                <a:cs typeface="AdvertisingLight"/>
              </a:rPr>
              <a:t>2</a:t>
            </a:r>
          </a:p>
        </p:txBody>
      </p:sp>
      <p:pic>
        <p:nvPicPr>
          <p:cNvPr id="87" name="صورة 86">
            <a:hlinkClick r:id="rId7" action="ppaction://hlinksldjump"/>
            <a:extLst>
              <a:ext uri="{FF2B5EF4-FFF2-40B4-BE49-F238E27FC236}">
                <a16:creationId xmlns:a16="http://schemas.microsoft.com/office/drawing/2014/main" id="{AC782254-72CC-F641-BA7E-79671685339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6102" y="824174"/>
            <a:ext cx="405748" cy="579723"/>
          </a:xfrm>
          <a:prstGeom prst="rect">
            <a:avLst/>
          </a:prstGeom>
          <a:effectLst>
            <a:glow rad="152400">
              <a:schemeClr val="accent1">
                <a:alpha val="0"/>
              </a:schemeClr>
            </a:glow>
            <a:softEdge rad="0"/>
          </a:effectLst>
        </p:spPr>
      </p:pic>
      <p:grpSp>
        <p:nvGrpSpPr>
          <p:cNvPr id="2" name="مجموعة 1"/>
          <p:cNvGrpSpPr/>
          <p:nvPr/>
        </p:nvGrpSpPr>
        <p:grpSpPr>
          <a:xfrm>
            <a:off x="1043608" y="285728"/>
            <a:ext cx="7544086" cy="928694"/>
            <a:chOff x="1043608" y="500042"/>
            <a:chExt cx="7544086" cy="928694"/>
          </a:xfrm>
        </p:grpSpPr>
        <p:sp>
          <p:nvSpPr>
            <p:cNvPr id="3" name="مستطيل ذو زوايا قطرية مستديرة 2"/>
            <p:cNvSpPr/>
            <p:nvPr/>
          </p:nvSpPr>
          <p:spPr>
            <a:xfrm>
              <a:off x="1043608" y="500042"/>
              <a:ext cx="6100160" cy="928694"/>
            </a:xfrm>
            <a:prstGeom prst="round2DiagRect">
              <a:avLst>
                <a:gd name="adj1" fmla="val 32667"/>
                <a:gd name="adj2" fmla="val 0"/>
              </a:avLst>
            </a:prstGeom>
            <a:solidFill>
              <a:schemeClr val="accent4">
                <a:lumMod val="20000"/>
                <a:lumOff val="80000"/>
              </a:schemeClr>
            </a:solidFill>
            <a:scene3d>
              <a:camera prst="orthographicFront"/>
              <a:lightRig rig="threePt" dir="t"/>
            </a:scene3d>
            <a:sp3d>
              <a:bevelT prst="slop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4" name="مستطيل ذو زوايا قطرية مستديرة 3"/>
            <p:cNvSpPr/>
            <p:nvPr/>
          </p:nvSpPr>
          <p:spPr>
            <a:xfrm>
              <a:off x="7158934" y="500042"/>
              <a:ext cx="1428760" cy="928694"/>
            </a:xfrm>
            <a:prstGeom prst="round2DiagRect">
              <a:avLst>
                <a:gd name="adj1" fmla="val 32667"/>
                <a:gd name="adj2" fmla="val 0"/>
              </a:avLst>
            </a:prstGeom>
            <a:solidFill>
              <a:schemeClr val="accent4">
                <a:lumMod val="20000"/>
                <a:lumOff val="80000"/>
              </a:schemeClr>
            </a:solidFill>
            <a:scene3d>
              <a:camera prst="orthographicFront"/>
              <a:lightRig rig="threePt" dir="t"/>
            </a:scene3d>
            <a:sp3d>
              <a:bevelT prst="slop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7358082" y="757658"/>
              <a:ext cx="1228723" cy="500066"/>
            </a:xfrm>
            <a:prstGeom prst="rect">
              <a:avLst/>
            </a:prstGeom>
            <a:ln w="190500" cap="sq">
              <a:solidFill>
                <a:srgbClr val="C8C6BD"/>
              </a:solidFill>
              <a:prstDash val="solid"/>
              <a:miter lim="800000"/>
            </a:ln>
            <a:effectLst>
              <a:outerShdw blurRad="254000" algn="bl" rotWithShape="0">
                <a:srgbClr val="000000">
                  <a:alpha val="43000"/>
                </a:srgbClr>
              </a:outerShdw>
            </a:effectLst>
            <a:scene3d>
              <a:camera prst="isometricOffAxis1Right"/>
              <a:lightRig rig="threePt" dir="t">
                <a:rot lat="0" lon="0" rev="2100000"/>
              </a:lightRig>
            </a:scene3d>
            <a:sp3d extrusionH="25400">
              <a:bevelT w="304800" h="152400" prst="hardEdge"/>
              <a:extrusionClr>
                <a:srgbClr val="000000"/>
              </a:extrusionClr>
            </a:sp3d>
          </p:spPr>
        </p:pic>
      </p:grpSp>
      <p:sp>
        <p:nvSpPr>
          <p:cNvPr id="6" name="مربع نص 5"/>
          <p:cNvSpPr txBox="1"/>
          <p:nvPr/>
        </p:nvSpPr>
        <p:spPr>
          <a:xfrm>
            <a:off x="1714480" y="495141"/>
            <a:ext cx="5357850" cy="4616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ar-SA" sz="2400" b="1" dirty="0"/>
              <a:t>حلل كثيرة الحدود التالية :</a:t>
            </a:r>
            <a:endParaRPr lang="ar-SA" sz="2400" b="1" baseline="30000" dirty="0"/>
          </a:p>
        </p:txBody>
      </p:sp>
      <p:graphicFrame>
        <p:nvGraphicFramePr>
          <p:cNvPr id="7" name="جدول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0510168"/>
              </p:ext>
            </p:extLst>
          </p:nvPr>
        </p:nvGraphicFramePr>
        <p:xfrm>
          <a:off x="1867090" y="2079644"/>
          <a:ext cx="6691370" cy="4278314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66913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706414"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>
                    <a:cell3D prstMaterial="dkEdge">
                      <a:bevel prst="cross"/>
                      <a:lightRig rig="flood" dir="t"/>
                    </a:cell3D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71900"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>
                    <a:cell3D prstMaterial="dkEdge">
                      <a:bevel prst="cross"/>
                      <a:lightRig rig="flood" dir="t"/>
                    </a:cell3D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8" name="مستطيل مستدير الزوايا 7"/>
          <p:cNvSpPr/>
          <p:nvPr/>
        </p:nvSpPr>
        <p:spPr>
          <a:xfrm>
            <a:off x="5481194" y="1500174"/>
            <a:ext cx="1928826" cy="1214446"/>
          </a:xfrm>
          <a:prstGeom prst="roundRect">
            <a:avLst/>
          </a:prstGeom>
          <a:solidFill>
            <a:srgbClr val="92D050">
              <a:alpha val="50000"/>
            </a:srgb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9" name="مربع نص 8"/>
          <p:cNvSpPr txBox="1"/>
          <p:nvPr/>
        </p:nvSpPr>
        <p:spPr>
          <a:xfrm>
            <a:off x="5981260" y="1557544"/>
            <a:ext cx="785818" cy="4616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400" b="1" dirty="0"/>
              <a:t>ب</a:t>
            </a:r>
            <a:endParaRPr lang="ar-SA" sz="2400" b="1" baseline="30000" dirty="0"/>
          </a:p>
        </p:txBody>
      </p:sp>
      <p:sp>
        <p:nvSpPr>
          <p:cNvPr id="10" name="مستطيل مستدير الزوايا 9"/>
          <p:cNvSpPr/>
          <p:nvPr/>
        </p:nvSpPr>
        <p:spPr>
          <a:xfrm>
            <a:off x="3438726" y="1500174"/>
            <a:ext cx="1629006" cy="1214446"/>
          </a:xfrm>
          <a:prstGeom prst="roundRect">
            <a:avLst/>
          </a:prstGeom>
          <a:solidFill>
            <a:srgbClr val="92D050">
              <a:alpha val="50000"/>
            </a:srgb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1" name="مربع نص 10"/>
          <p:cNvSpPr txBox="1"/>
          <p:nvPr/>
        </p:nvSpPr>
        <p:spPr>
          <a:xfrm>
            <a:off x="3853286" y="1557544"/>
            <a:ext cx="785818" cy="4616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400" b="1" dirty="0"/>
              <a:t>٥</a:t>
            </a:r>
            <a:endParaRPr lang="ar-SA" sz="2400" b="1" baseline="30000" dirty="0"/>
          </a:p>
        </p:txBody>
      </p:sp>
      <p:sp>
        <p:nvSpPr>
          <p:cNvPr id="12" name="مربع نص 11"/>
          <p:cNvSpPr txBox="1"/>
          <p:nvPr/>
        </p:nvSpPr>
        <p:spPr>
          <a:xfrm>
            <a:off x="3409492" y="2200486"/>
            <a:ext cx="4071966" cy="4616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ar-SA" sz="2400" b="1" dirty="0"/>
              <a:t> ٣ ب جـ   ــ  ٢ ب   ــ  ١٠  +  ١٥جـ</a:t>
            </a:r>
            <a:endParaRPr lang="ar-SA" sz="3600" b="1" spc="-100" baseline="30000" dirty="0"/>
          </a:p>
        </p:txBody>
      </p:sp>
      <p:sp>
        <p:nvSpPr>
          <p:cNvPr id="13" name="مستطيل مستدير الزوايا 12"/>
          <p:cNvSpPr/>
          <p:nvPr/>
        </p:nvSpPr>
        <p:spPr>
          <a:xfrm>
            <a:off x="5724742" y="3342396"/>
            <a:ext cx="1500198" cy="572602"/>
          </a:xfrm>
          <a:prstGeom prst="roundRect">
            <a:avLst/>
          </a:prstGeom>
          <a:solidFill>
            <a:srgbClr val="92D050">
              <a:alpha val="50000"/>
            </a:srgb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4" name="مستطيل مستدير الزوايا 13"/>
          <p:cNvSpPr/>
          <p:nvPr/>
        </p:nvSpPr>
        <p:spPr>
          <a:xfrm>
            <a:off x="3571868" y="3341298"/>
            <a:ext cx="1480698" cy="572602"/>
          </a:xfrm>
          <a:prstGeom prst="roundRect">
            <a:avLst/>
          </a:prstGeom>
          <a:solidFill>
            <a:srgbClr val="92D050">
              <a:alpha val="50000"/>
            </a:srgb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5" name="مربع نص 14"/>
          <p:cNvSpPr txBox="1"/>
          <p:nvPr/>
        </p:nvSpPr>
        <p:spPr>
          <a:xfrm>
            <a:off x="3523134" y="3385698"/>
            <a:ext cx="4071966" cy="4616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ar-SA" sz="2400" b="1" dirty="0"/>
              <a:t>    (         ــ    )   ــ     (    ــ        )</a:t>
            </a:r>
            <a:endParaRPr lang="ar-SA" sz="3600" b="1" spc="-100" baseline="30000" dirty="0"/>
          </a:p>
        </p:txBody>
      </p:sp>
      <p:sp>
        <p:nvSpPr>
          <p:cNvPr id="16" name="مربع نص 15"/>
          <p:cNvSpPr txBox="1"/>
          <p:nvPr/>
        </p:nvSpPr>
        <p:spPr>
          <a:xfrm>
            <a:off x="4266748" y="3395963"/>
            <a:ext cx="785818" cy="4616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400" b="1" dirty="0"/>
              <a:t>٢</a:t>
            </a:r>
            <a:endParaRPr lang="ar-SA" sz="2400" b="1" baseline="30000" dirty="0"/>
          </a:p>
        </p:txBody>
      </p:sp>
      <p:sp>
        <p:nvSpPr>
          <p:cNvPr id="17" name="مربع نص 16"/>
          <p:cNvSpPr txBox="1"/>
          <p:nvPr/>
        </p:nvSpPr>
        <p:spPr>
          <a:xfrm>
            <a:off x="3623806" y="3394865"/>
            <a:ext cx="785818" cy="4616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400" b="1" dirty="0"/>
              <a:t>٣ جـ</a:t>
            </a:r>
            <a:endParaRPr lang="ar-SA" sz="2400" b="1" baseline="30000" dirty="0"/>
          </a:p>
        </p:txBody>
      </p:sp>
      <p:sp>
        <p:nvSpPr>
          <p:cNvPr id="18" name="مربع نص 17"/>
          <p:cNvSpPr txBox="1"/>
          <p:nvPr/>
        </p:nvSpPr>
        <p:spPr>
          <a:xfrm>
            <a:off x="3643306" y="5500702"/>
            <a:ext cx="2000264" cy="4616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ar-SA" sz="2400" b="1" dirty="0"/>
              <a:t>(        +        )</a:t>
            </a:r>
            <a:endParaRPr lang="ar-SA" sz="3600" b="1" spc="-100" baseline="30000" dirty="0"/>
          </a:p>
        </p:txBody>
      </p:sp>
      <p:sp>
        <p:nvSpPr>
          <p:cNvPr id="19" name="مربع نص 18"/>
          <p:cNvSpPr txBox="1"/>
          <p:nvPr/>
        </p:nvSpPr>
        <p:spPr>
          <a:xfrm>
            <a:off x="7052830" y="3343494"/>
            <a:ext cx="785818" cy="4616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400" b="1" dirty="0"/>
              <a:t>ب</a:t>
            </a:r>
            <a:endParaRPr lang="ar-SA" sz="2400" b="1" baseline="30000" dirty="0"/>
          </a:p>
        </p:txBody>
      </p:sp>
      <p:sp>
        <p:nvSpPr>
          <p:cNvPr id="20" name="مربع نص 19"/>
          <p:cNvSpPr txBox="1"/>
          <p:nvPr/>
        </p:nvSpPr>
        <p:spPr>
          <a:xfrm>
            <a:off x="4783078" y="3394865"/>
            <a:ext cx="785818" cy="4616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400" b="1" dirty="0"/>
              <a:t>٥</a:t>
            </a:r>
            <a:endParaRPr lang="ar-SA" sz="2400" b="1" baseline="30000" dirty="0"/>
          </a:p>
        </p:txBody>
      </p:sp>
      <p:sp>
        <p:nvSpPr>
          <p:cNvPr id="21" name="مربع نص 20"/>
          <p:cNvSpPr txBox="1"/>
          <p:nvPr/>
        </p:nvSpPr>
        <p:spPr>
          <a:xfrm>
            <a:off x="4714876" y="5504505"/>
            <a:ext cx="785818" cy="4616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400" b="1" dirty="0"/>
              <a:t>ب</a:t>
            </a:r>
            <a:endParaRPr lang="ar-SA" sz="2400" b="1" baseline="30000" dirty="0"/>
          </a:p>
        </p:txBody>
      </p:sp>
      <p:sp>
        <p:nvSpPr>
          <p:cNvPr id="22" name="مربع نص 21"/>
          <p:cNvSpPr txBox="1"/>
          <p:nvPr/>
        </p:nvSpPr>
        <p:spPr>
          <a:xfrm>
            <a:off x="3762380" y="5527740"/>
            <a:ext cx="785818" cy="4616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400" b="1" dirty="0"/>
              <a:t>٥</a:t>
            </a:r>
            <a:endParaRPr lang="ar-SA" sz="2400" b="1" baseline="30000" dirty="0"/>
          </a:p>
        </p:txBody>
      </p:sp>
      <p:sp>
        <p:nvSpPr>
          <p:cNvPr id="23" name="مربع نص 22"/>
          <p:cNvSpPr txBox="1"/>
          <p:nvPr/>
        </p:nvSpPr>
        <p:spPr>
          <a:xfrm>
            <a:off x="6324382" y="3394865"/>
            <a:ext cx="785818" cy="4616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400" b="1" dirty="0"/>
              <a:t>٣ جـ</a:t>
            </a:r>
            <a:endParaRPr lang="ar-SA" sz="2400" b="1" baseline="30000" dirty="0"/>
          </a:p>
        </p:txBody>
      </p:sp>
      <p:sp>
        <p:nvSpPr>
          <p:cNvPr id="24" name="مربع نص 23"/>
          <p:cNvSpPr txBox="1"/>
          <p:nvPr/>
        </p:nvSpPr>
        <p:spPr>
          <a:xfrm>
            <a:off x="5581866" y="3421903"/>
            <a:ext cx="785818" cy="4616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400" b="1" dirty="0"/>
              <a:t>٢</a:t>
            </a:r>
            <a:endParaRPr lang="ar-SA" sz="2400" b="1" baseline="30000" dirty="0"/>
          </a:p>
        </p:txBody>
      </p:sp>
      <p:sp>
        <p:nvSpPr>
          <p:cNvPr id="25" name="مربع نص 24"/>
          <p:cNvSpPr txBox="1"/>
          <p:nvPr/>
        </p:nvSpPr>
        <p:spPr>
          <a:xfrm>
            <a:off x="5552632" y="5500702"/>
            <a:ext cx="1928826" cy="4616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ar-SA" sz="2400" b="1" dirty="0"/>
              <a:t>(  ٣ جـ  ــ   ٢  )</a:t>
            </a:r>
            <a:endParaRPr lang="ar-SA" sz="3600" b="1" spc="-100" baseline="30000" dirty="0"/>
          </a:p>
        </p:txBody>
      </p:sp>
      <p:grpSp>
        <p:nvGrpSpPr>
          <p:cNvPr id="26" name="مجموعة 25"/>
          <p:cNvGrpSpPr/>
          <p:nvPr/>
        </p:nvGrpSpPr>
        <p:grpSpPr>
          <a:xfrm>
            <a:off x="3500430" y="4426936"/>
            <a:ext cx="4367452" cy="573700"/>
            <a:chOff x="4662938" y="4784126"/>
            <a:chExt cx="4367452" cy="573700"/>
          </a:xfrm>
        </p:grpSpPr>
        <p:sp>
          <p:nvSpPr>
            <p:cNvPr id="27" name="مستطيل مستدير الزوايا 26"/>
            <p:cNvSpPr/>
            <p:nvPr/>
          </p:nvSpPr>
          <p:spPr>
            <a:xfrm>
              <a:off x="6877516" y="4785224"/>
              <a:ext cx="1539166" cy="572602"/>
            </a:xfrm>
            <a:prstGeom prst="roundRect">
              <a:avLst/>
            </a:prstGeom>
            <a:solidFill>
              <a:srgbClr val="92D050">
                <a:alpha val="50000"/>
              </a:srgbClr>
            </a:solidFill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28" name="مستطيل مستدير الزوايا 27"/>
            <p:cNvSpPr/>
            <p:nvPr/>
          </p:nvSpPr>
          <p:spPr>
            <a:xfrm>
              <a:off x="4734376" y="4784126"/>
              <a:ext cx="1552136" cy="572602"/>
            </a:xfrm>
            <a:prstGeom prst="roundRect">
              <a:avLst/>
            </a:prstGeom>
            <a:solidFill>
              <a:srgbClr val="92D050">
                <a:alpha val="50000"/>
              </a:srgbClr>
            </a:solidFill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29" name="مربع نص 28"/>
            <p:cNvSpPr txBox="1"/>
            <p:nvPr/>
          </p:nvSpPr>
          <p:spPr>
            <a:xfrm>
              <a:off x="4714876" y="4828526"/>
              <a:ext cx="4071966" cy="461665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 rtlCol="1">
              <a:spAutoFit/>
            </a:bodyPr>
            <a:lstStyle/>
            <a:p>
              <a:r>
                <a:rPr lang="ar-SA" sz="2400" b="1" dirty="0"/>
                <a:t>    (        ــ     )   +    (         ــ   )</a:t>
              </a:r>
              <a:endParaRPr lang="ar-SA" sz="3600" b="1" spc="-100" baseline="30000" dirty="0"/>
            </a:p>
          </p:txBody>
        </p:sp>
        <p:sp>
          <p:nvSpPr>
            <p:cNvPr id="30" name="مربع نص 29"/>
            <p:cNvSpPr txBox="1"/>
            <p:nvPr/>
          </p:nvSpPr>
          <p:spPr>
            <a:xfrm>
              <a:off x="5377318" y="4838791"/>
              <a:ext cx="785818" cy="461665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 rtlCol="1">
              <a:spAutoFit/>
            </a:bodyPr>
            <a:lstStyle/>
            <a:p>
              <a:pPr algn="ctr"/>
              <a:r>
                <a:rPr lang="ar-SA" sz="2400" b="1" dirty="0"/>
                <a:t>٣ جـ</a:t>
              </a:r>
              <a:endParaRPr lang="ar-SA" sz="2400" b="1" baseline="30000" dirty="0"/>
            </a:p>
          </p:txBody>
        </p:sp>
        <p:sp>
          <p:nvSpPr>
            <p:cNvPr id="31" name="مربع نص 30"/>
            <p:cNvSpPr txBox="1"/>
            <p:nvPr/>
          </p:nvSpPr>
          <p:spPr>
            <a:xfrm>
              <a:off x="4662938" y="4837693"/>
              <a:ext cx="785818" cy="461665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 rtlCol="1">
              <a:spAutoFit/>
            </a:bodyPr>
            <a:lstStyle/>
            <a:p>
              <a:pPr algn="ctr"/>
              <a:r>
                <a:rPr lang="ar-SA" sz="2400" b="1" dirty="0"/>
                <a:t>٢</a:t>
              </a:r>
              <a:endParaRPr lang="ar-SA" sz="2400" b="1" baseline="30000" dirty="0"/>
            </a:p>
          </p:txBody>
        </p:sp>
        <p:sp>
          <p:nvSpPr>
            <p:cNvPr id="32" name="مربع نص 31"/>
            <p:cNvSpPr txBox="1"/>
            <p:nvPr/>
          </p:nvSpPr>
          <p:spPr>
            <a:xfrm>
              <a:off x="8244572" y="4786322"/>
              <a:ext cx="785818" cy="461665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 rtlCol="1">
              <a:spAutoFit/>
            </a:bodyPr>
            <a:lstStyle/>
            <a:p>
              <a:pPr algn="ctr"/>
              <a:r>
                <a:rPr lang="ar-SA" sz="2400" b="1" dirty="0"/>
                <a:t>ب</a:t>
              </a:r>
              <a:endParaRPr lang="ar-SA" sz="2400" b="1" baseline="30000" dirty="0"/>
            </a:p>
          </p:txBody>
        </p:sp>
        <p:sp>
          <p:nvSpPr>
            <p:cNvPr id="33" name="مربع نص 32"/>
            <p:cNvSpPr txBox="1"/>
            <p:nvPr/>
          </p:nvSpPr>
          <p:spPr>
            <a:xfrm>
              <a:off x="5976958" y="4837693"/>
              <a:ext cx="785818" cy="461665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 rtlCol="1">
              <a:spAutoFit/>
            </a:bodyPr>
            <a:lstStyle/>
            <a:p>
              <a:pPr algn="ctr"/>
              <a:r>
                <a:rPr lang="ar-SA" sz="2400" b="1" dirty="0"/>
                <a:t>٥</a:t>
              </a:r>
              <a:endParaRPr lang="ar-SA" sz="2400" b="1" baseline="30000" dirty="0"/>
            </a:p>
          </p:txBody>
        </p:sp>
        <p:sp>
          <p:nvSpPr>
            <p:cNvPr id="34" name="مربع نص 33"/>
            <p:cNvSpPr txBox="1"/>
            <p:nvPr/>
          </p:nvSpPr>
          <p:spPr>
            <a:xfrm>
              <a:off x="7520458" y="4837693"/>
              <a:ext cx="785818" cy="461665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 rtlCol="1">
              <a:spAutoFit/>
            </a:bodyPr>
            <a:lstStyle/>
            <a:p>
              <a:pPr algn="ctr"/>
              <a:r>
                <a:rPr lang="ar-SA" sz="2400" b="1" dirty="0"/>
                <a:t>٣ جـ</a:t>
              </a:r>
              <a:endParaRPr lang="ar-SA" sz="2400" b="1" baseline="30000" dirty="0"/>
            </a:p>
          </p:txBody>
        </p:sp>
        <p:sp>
          <p:nvSpPr>
            <p:cNvPr id="35" name="مربع نص 34"/>
            <p:cNvSpPr txBox="1"/>
            <p:nvPr/>
          </p:nvSpPr>
          <p:spPr>
            <a:xfrm>
              <a:off x="6806078" y="4864731"/>
              <a:ext cx="785818" cy="461665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 rtlCol="1">
              <a:spAutoFit/>
            </a:bodyPr>
            <a:lstStyle/>
            <a:p>
              <a:pPr algn="ctr"/>
              <a:r>
                <a:rPr lang="ar-SA" sz="2400" b="1" dirty="0"/>
                <a:t>٢</a:t>
              </a:r>
              <a:endParaRPr lang="ar-SA" sz="2400" b="1" baseline="30000" dirty="0"/>
            </a:p>
          </p:txBody>
        </p:sp>
      </p:grpSp>
      <p:sp>
        <p:nvSpPr>
          <p:cNvPr id="36" name="وسيلة شرح مستطيلة مستديرة الزوايا 35"/>
          <p:cNvSpPr/>
          <p:nvPr/>
        </p:nvSpPr>
        <p:spPr>
          <a:xfrm>
            <a:off x="-10541" y="2786058"/>
            <a:ext cx="3439533" cy="1500198"/>
          </a:xfrm>
          <a:prstGeom prst="wedgeRoundRectCallout">
            <a:avLst>
              <a:gd name="adj1" fmla="val -7479"/>
              <a:gd name="adj2" fmla="val -49594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200" b="1" dirty="0">
                <a:solidFill>
                  <a:schemeClr val="tx1"/>
                </a:solidFill>
              </a:rPr>
              <a:t>القوسان غير متساويين</a:t>
            </a:r>
          </a:p>
          <a:p>
            <a:pPr algn="ctr"/>
            <a:r>
              <a:rPr lang="ar-SA" sz="2200" b="1" dirty="0">
                <a:solidFill>
                  <a:schemeClr val="tx1"/>
                </a:solidFill>
              </a:rPr>
              <a:t>نستبدل</a:t>
            </a:r>
          </a:p>
          <a:p>
            <a:pPr algn="ctr"/>
            <a:r>
              <a:rPr lang="ar-SA" sz="2200" b="1" dirty="0">
                <a:solidFill>
                  <a:schemeClr val="tx1"/>
                </a:solidFill>
              </a:rPr>
              <a:t>( ٢ ــ ٣ جـ ) بـ  ــ ( ٣ جـ ــ ٢ )</a:t>
            </a:r>
          </a:p>
        </p:txBody>
      </p:sp>
      <p:pic>
        <p:nvPicPr>
          <p:cNvPr id="89" name="صورة 88">
            <a:extLst>
              <a:ext uri="{FF2B5EF4-FFF2-40B4-BE49-F238E27FC236}">
                <a16:creationId xmlns:a16="http://schemas.microsoft.com/office/drawing/2014/main" id="{14096D51-5321-4941-838D-BDECFD416E4D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alphaModFix amt="50000"/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artisticGlowEdges/>
                    </a14:imgEffect>
                  </a14:imgLayer>
                </a14:imgProps>
              </a:ext>
            </a:extLst>
          </a:blip>
          <a:srcRect b="25551"/>
          <a:stretch/>
        </p:blipFill>
        <p:spPr>
          <a:xfrm>
            <a:off x="355187" y="5315625"/>
            <a:ext cx="1433033" cy="1016116"/>
          </a:xfrm>
          <a:prstGeom prst="rect">
            <a:avLst/>
          </a:prstGeom>
          <a:ln>
            <a:noFill/>
          </a:ln>
        </p:spPr>
      </p:pic>
      <p:sp>
        <p:nvSpPr>
          <p:cNvPr id="45" name="عنصر نائب لرقم الشريحة 44">
            <a:extLst>
              <a:ext uri="{FF2B5EF4-FFF2-40B4-BE49-F238E27FC236}">
                <a16:creationId xmlns:a16="http://schemas.microsoft.com/office/drawing/2014/main" id="{0D0F4AFA-73F4-A447-D843-BE5FA15816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327C1-2275-4E9A-BB1F-123345649A01}" type="slidenum">
              <a:rPr lang="ar-SA" smtClean="0"/>
              <a:pPr/>
              <a:t>328</a:t>
            </a:fld>
            <a:endParaRPr lang="ar-SA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800" decel="10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800" decel="100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800" decel="100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800" decel="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800" decel="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800" decel="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800" decel="100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80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80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80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800" decel="100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800" decel="100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800" decel="100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8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8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8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800" decel="100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8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8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8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36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37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3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3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800" decel="100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5" dur="8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8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8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8" presetClass="exit" presetSubtype="1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strips(downLeft)">
                                      <p:cBhvr>
                                        <p:cTn id="153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800" decel="100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7" dur="800" decel="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800" decel="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800" decel="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800" decel="100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7" dur="8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8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8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800" decel="100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7" dur="8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8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8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animBg="1"/>
      <p:bldP spid="9" grpId="0"/>
      <p:bldP spid="10" grpId="0" animBg="1"/>
      <p:bldP spid="11" grpId="0"/>
      <p:bldP spid="12" grpId="0"/>
      <p:bldP spid="13" grpId="0" animBg="1"/>
      <p:bldP spid="14" grpId="0" animBg="1"/>
      <p:bldP spid="15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36" grpId="0" animBg="1"/>
      <p:bldP spid="36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صورة 14">
            <a:extLst>
              <a:ext uri="{FF2B5EF4-FFF2-40B4-BE49-F238E27FC236}">
                <a16:creationId xmlns:a16="http://schemas.microsoft.com/office/drawing/2014/main" id="{7CE1C652-D9AB-D245-AB89-5778D11F4E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3743" y="555599"/>
            <a:ext cx="3715004" cy="5784953"/>
          </a:xfrm>
          <a:custGeom>
            <a:avLst/>
            <a:gdLst>
              <a:gd name="connsiteX0" fmla="*/ 856 w 4953338"/>
              <a:gd name="connsiteY0" fmla="*/ 117 h 5373215"/>
              <a:gd name="connsiteX1" fmla="*/ 4954194 w 4953338"/>
              <a:gd name="connsiteY1" fmla="*/ 117 h 5373215"/>
              <a:gd name="connsiteX2" fmla="*/ 4954194 w 4953338"/>
              <a:gd name="connsiteY2" fmla="*/ 5373333 h 5373215"/>
              <a:gd name="connsiteX3" fmla="*/ 856 w 4953338"/>
              <a:gd name="connsiteY3" fmla="*/ 5373333 h 5373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53338" h="5373215">
                <a:moveTo>
                  <a:pt x="856" y="117"/>
                </a:moveTo>
                <a:lnTo>
                  <a:pt x="4954194" y="117"/>
                </a:lnTo>
                <a:lnTo>
                  <a:pt x="4954194" y="5373333"/>
                </a:lnTo>
                <a:lnTo>
                  <a:pt x="856" y="5373333"/>
                </a:lnTo>
                <a:close/>
              </a:path>
            </a:pathLst>
          </a:custGeom>
        </p:spPr>
      </p:pic>
      <p:sp>
        <p:nvSpPr>
          <p:cNvPr id="16" name="شكل حر: شكل 53">
            <a:extLst>
              <a:ext uri="{FF2B5EF4-FFF2-40B4-BE49-F238E27FC236}">
                <a16:creationId xmlns:a16="http://schemas.microsoft.com/office/drawing/2014/main" id="{6BDE12EB-6D52-4746-AD7C-686FD246A3F8}"/>
              </a:ext>
            </a:extLst>
          </p:cNvPr>
          <p:cNvSpPr/>
          <p:nvPr/>
        </p:nvSpPr>
        <p:spPr>
          <a:xfrm>
            <a:off x="4572000" y="595313"/>
            <a:ext cx="3657600" cy="5703887"/>
          </a:xfrm>
          <a:custGeom>
            <a:avLst/>
            <a:gdLst>
              <a:gd name="connsiteX0" fmla="*/ 4877517 w 4877638"/>
              <a:gd name="connsiteY0" fmla="*/ 5057176 h 5298733"/>
              <a:gd name="connsiteX1" fmla="*/ 4564555 w 4877638"/>
              <a:gd name="connsiteY1" fmla="*/ 5298757 h 5298733"/>
              <a:gd name="connsiteX2" fmla="*/ 312778 w 4877638"/>
              <a:gd name="connsiteY2" fmla="*/ 5298757 h 5298733"/>
              <a:gd name="connsiteX3" fmla="*/ -122 w 4877638"/>
              <a:gd name="connsiteY3" fmla="*/ 5057176 h 5298733"/>
              <a:gd name="connsiteX4" fmla="*/ -122 w 4877638"/>
              <a:gd name="connsiteY4" fmla="*/ 241606 h 5298733"/>
              <a:gd name="connsiteX5" fmla="*/ 312778 w 4877638"/>
              <a:gd name="connsiteY5" fmla="*/ 24 h 5298733"/>
              <a:gd name="connsiteX6" fmla="*/ 4564373 w 4877638"/>
              <a:gd name="connsiteY6" fmla="*/ 24 h 5298733"/>
              <a:gd name="connsiteX7" fmla="*/ 4877334 w 4877638"/>
              <a:gd name="connsiteY7" fmla="*/ 241606 h 52987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77638" h="5298733">
                <a:moveTo>
                  <a:pt x="4877517" y="5057176"/>
                </a:moveTo>
                <a:cubicBezTo>
                  <a:pt x="4877517" y="5190563"/>
                  <a:pt x="4737558" y="5298757"/>
                  <a:pt x="4564555" y="5298757"/>
                </a:cubicBezTo>
                <a:lnTo>
                  <a:pt x="312778" y="5298757"/>
                </a:lnTo>
                <a:cubicBezTo>
                  <a:pt x="139959" y="5298757"/>
                  <a:pt x="-122" y="5190563"/>
                  <a:pt x="-122" y="5057176"/>
                </a:cubicBezTo>
                <a:lnTo>
                  <a:pt x="-122" y="241606"/>
                </a:lnTo>
                <a:cubicBezTo>
                  <a:pt x="-122" y="108158"/>
                  <a:pt x="139837" y="24"/>
                  <a:pt x="312778" y="24"/>
                </a:cubicBezTo>
                <a:lnTo>
                  <a:pt x="4564373" y="24"/>
                </a:lnTo>
                <a:cubicBezTo>
                  <a:pt x="4737192" y="24"/>
                  <a:pt x="4877334" y="108158"/>
                  <a:pt x="4877334" y="241606"/>
                </a:cubicBezTo>
                <a:close/>
              </a:path>
            </a:pathLst>
          </a:custGeom>
          <a:solidFill>
            <a:srgbClr val="FFFFFF"/>
          </a:solidFill>
          <a:ln w="6080" cap="flat">
            <a:noFill/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 dirty="0"/>
          </a:p>
        </p:txBody>
      </p:sp>
      <p:sp>
        <p:nvSpPr>
          <p:cNvPr id="17" name="شكل حر: شكل 6">
            <a:extLst>
              <a:ext uri="{FF2B5EF4-FFF2-40B4-BE49-F238E27FC236}">
                <a16:creationId xmlns:a16="http://schemas.microsoft.com/office/drawing/2014/main" id="{CCD976BC-C404-7C44-AC4D-43058A408400}"/>
              </a:ext>
            </a:extLst>
          </p:cNvPr>
          <p:cNvSpPr/>
          <p:nvPr/>
        </p:nvSpPr>
        <p:spPr>
          <a:xfrm>
            <a:off x="647700" y="260350"/>
            <a:ext cx="7872413" cy="6372225"/>
          </a:xfrm>
          <a:custGeom>
            <a:avLst/>
            <a:gdLst>
              <a:gd name="connsiteX0" fmla="*/ 10138460 w 10466513"/>
              <a:gd name="connsiteY0" fmla="*/ 24 h 5745020"/>
              <a:gd name="connsiteX1" fmla="*/ 327808 w 10466513"/>
              <a:gd name="connsiteY1" fmla="*/ 24 h 5745020"/>
              <a:gd name="connsiteX2" fmla="*/ -122 w 10466513"/>
              <a:gd name="connsiteY2" fmla="*/ 250916 h 5745020"/>
              <a:gd name="connsiteX3" fmla="*/ -122 w 10466513"/>
              <a:gd name="connsiteY3" fmla="*/ 5482773 h 5745020"/>
              <a:gd name="connsiteX4" fmla="*/ 327808 w 10466513"/>
              <a:gd name="connsiteY4" fmla="*/ 5745044 h 5745020"/>
              <a:gd name="connsiteX5" fmla="*/ 10138460 w 10466513"/>
              <a:gd name="connsiteY5" fmla="*/ 5745044 h 5745020"/>
              <a:gd name="connsiteX6" fmla="*/ 10466391 w 10466513"/>
              <a:gd name="connsiteY6" fmla="*/ 5482773 h 5745020"/>
              <a:gd name="connsiteX7" fmla="*/ 10466391 w 10466513"/>
              <a:gd name="connsiteY7" fmla="*/ 250916 h 5745020"/>
              <a:gd name="connsiteX8" fmla="*/ 10138460 w 10466513"/>
              <a:gd name="connsiteY8" fmla="*/ 24 h 57450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66513" h="5745020">
                <a:moveTo>
                  <a:pt x="10138460" y="24"/>
                </a:moveTo>
                <a:lnTo>
                  <a:pt x="327808" y="24"/>
                </a:lnTo>
                <a:cubicBezTo>
                  <a:pt x="144219" y="24"/>
                  <a:pt x="-122" y="109192"/>
                  <a:pt x="-122" y="250916"/>
                </a:cubicBezTo>
                <a:lnTo>
                  <a:pt x="-122" y="5482773"/>
                </a:lnTo>
                <a:cubicBezTo>
                  <a:pt x="-122" y="5624436"/>
                  <a:pt x="144219" y="5745044"/>
                  <a:pt x="327808" y="5745044"/>
                </a:cubicBezTo>
                <a:lnTo>
                  <a:pt x="10138460" y="5745044"/>
                </a:lnTo>
                <a:cubicBezTo>
                  <a:pt x="10322051" y="5745044"/>
                  <a:pt x="10466391" y="5624436"/>
                  <a:pt x="10466391" y="5482773"/>
                </a:cubicBezTo>
                <a:lnTo>
                  <a:pt x="10466391" y="250916"/>
                </a:lnTo>
                <a:cubicBezTo>
                  <a:pt x="10466391" y="109192"/>
                  <a:pt x="10322051" y="24"/>
                  <a:pt x="10138460" y="24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6080" cap="flat">
            <a:noFill/>
            <a:prstDash val="solid"/>
            <a:miter/>
          </a:ln>
        </p:spPr>
        <p:txBody>
          <a:bodyPr rtlCol="1" anchor="ctr"/>
          <a:lstStyle/>
          <a:p>
            <a:pPr marL="0" algn="l" defTabSz="914400" rtl="0" eaLnBrk="1" latinLnBrk="0" hangingPunct="1">
              <a:defRPr/>
            </a:pPr>
            <a:endParaRPr lang="ar-EG" sz="1350"/>
          </a:p>
        </p:txBody>
      </p:sp>
      <p:pic>
        <p:nvPicPr>
          <p:cNvPr id="18" name="صورة 17">
            <a:extLst>
              <a:ext uri="{FF2B5EF4-FFF2-40B4-BE49-F238E27FC236}">
                <a16:creationId xmlns:a16="http://schemas.microsoft.com/office/drawing/2014/main" id="{6034F9E4-D8CD-AA4B-A3BA-70CA764082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5251" y="655058"/>
            <a:ext cx="3715004" cy="5791504"/>
          </a:xfrm>
          <a:custGeom>
            <a:avLst/>
            <a:gdLst>
              <a:gd name="connsiteX0" fmla="*/ 50 w 4953338"/>
              <a:gd name="connsiteY0" fmla="*/ 139 h 5379300"/>
              <a:gd name="connsiteX1" fmla="*/ 4953388 w 4953338"/>
              <a:gd name="connsiteY1" fmla="*/ 139 h 5379300"/>
              <a:gd name="connsiteX2" fmla="*/ 4953388 w 4953338"/>
              <a:gd name="connsiteY2" fmla="*/ 5379440 h 5379300"/>
              <a:gd name="connsiteX3" fmla="*/ 50 w 4953338"/>
              <a:gd name="connsiteY3" fmla="*/ 5379440 h 5379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53338" h="5379300">
                <a:moveTo>
                  <a:pt x="50" y="139"/>
                </a:moveTo>
                <a:lnTo>
                  <a:pt x="4953388" y="139"/>
                </a:lnTo>
                <a:lnTo>
                  <a:pt x="4953388" y="5379440"/>
                </a:lnTo>
                <a:lnTo>
                  <a:pt x="50" y="5379440"/>
                </a:lnTo>
                <a:close/>
              </a:path>
            </a:pathLst>
          </a:custGeom>
        </p:spPr>
      </p:pic>
      <p:sp>
        <p:nvSpPr>
          <p:cNvPr id="19" name="شكل حر: شكل 8">
            <a:extLst>
              <a:ext uri="{FF2B5EF4-FFF2-40B4-BE49-F238E27FC236}">
                <a16:creationId xmlns:a16="http://schemas.microsoft.com/office/drawing/2014/main" id="{13A4E4DA-8F11-EE4C-A78E-E2A9AEDF50DF}"/>
              </a:ext>
            </a:extLst>
          </p:cNvPr>
          <p:cNvSpPr/>
          <p:nvPr/>
        </p:nvSpPr>
        <p:spPr>
          <a:xfrm>
            <a:off x="903288" y="698500"/>
            <a:ext cx="3657600" cy="5703888"/>
          </a:xfrm>
          <a:custGeom>
            <a:avLst/>
            <a:gdLst>
              <a:gd name="connsiteX0" fmla="*/ 4877334 w 4877455"/>
              <a:gd name="connsiteY0" fmla="*/ 5057176 h 5298672"/>
              <a:gd name="connsiteX1" fmla="*/ 4564434 w 4877455"/>
              <a:gd name="connsiteY1" fmla="*/ 5298696 h 5298672"/>
              <a:gd name="connsiteX2" fmla="*/ 312839 w 4877455"/>
              <a:gd name="connsiteY2" fmla="*/ 5298696 h 5298672"/>
              <a:gd name="connsiteX3" fmla="*/ -122 w 4877455"/>
              <a:gd name="connsiteY3" fmla="*/ 5057176 h 5298672"/>
              <a:gd name="connsiteX4" fmla="*/ -122 w 4877455"/>
              <a:gd name="connsiteY4" fmla="*/ 241606 h 5298672"/>
              <a:gd name="connsiteX5" fmla="*/ 312839 w 4877455"/>
              <a:gd name="connsiteY5" fmla="*/ 24 h 5298672"/>
              <a:gd name="connsiteX6" fmla="*/ 4564434 w 4877455"/>
              <a:gd name="connsiteY6" fmla="*/ 24 h 5298672"/>
              <a:gd name="connsiteX7" fmla="*/ 4877334 w 4877455"/>
              <a:gd name="connsiteY7" fmla="*/ 241606 h 5298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77455" h="5298672">
                <a:moveTo>
                  <a:pt x="4877334" y="5057176"/>
                </a:moveTo>
                <a:cubicBezTo>
                  <a:pt x="4877334" y="5190563"/>
                  <a:pt x="4737375" y="5298696"/>
                  <a:pt x="4564434" y="5298696"/>
                </a:cubicBezTo>
                <a:lnTo>
                  <a:pt x="312839" y="5298696"/>
                </a:lnTo>
                <a:cubicBezTo>
                  <a:pt x="140020" y="5298696"/>
                  <a:pt x="-122" y="5190563"/>
                  <a:pt x="-122" y="5057176"/>
                </a:cubicBezTo>
                <a:lnTo>
                  <a:pt x="-122" y="241606"/>
                </a:lnTo>
                <a:cubicBezTo>
                  <a:pt x="-122" y="108158"/>
                  <a:pt x="139837" y="24"/>
                  <a:pt x="312839" y="24"/>
                </a:cubicBezTo>
                <a:lnTo>
                  <a:pt x="4564434" y="24"/>
                </a:lnTo>
                <a:cubicBezTo>
                  <a:pt x="4737253" y="24"/>
                  <a:pt x="4877334" y="108158"/>
                  <a:pt x="4877334" y="241606"/>
                </a:cubicBezTo>
                <a:close/>
              </a:path>
            </a:pathLst>
          </a:custGeom>
          <a:solidFill>
            <a:srgbClr val="FFFFFF"/>
          </a:solidFill>
          <a:ln w="6080" cap="flat">
            <a:noFill/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pic>
        <p:nvPicPr>
          <p:cNvPr id="20" name="صورة 19">
            <a:extLst>
              <a:ext uri="{FF2B5EF4-FFF2-40B4-BE49-F238E27FC236}">
                <a16:creationId xmlns:a16="http://schemas.microsoft.com/office/drawing/2014/main" id="{42C0DC10-20C2-0448-9385-726504F99A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3743" y="655058"/>
            <a:ext cx="3715004" cy="5791504"/>
          </a:xfrm>
          <a:custGeom>
            <a:avLst/>
            <a:gdLst>
              <a:gd name="connsiteX0" fmla="*/ 856 w 4953338"/>
              <a:gd name="connsiteY0" fmla="*/ 139 h 5379300"/>
              <a:gd name="connsiteX1" fmla="*/ 4954194 w 4953338"/>
              <a:gd name="connsiteY1" fmla="*/ 139 h 5379300"/>
              <a:gd name="connsiteX2" fmla="*/ 4954194 w 4953338"/>
              <a:gd name="connsiteY2" fmla="*/ 5379440 h 5379300"/>
              <a:gd name="connsiteX3" fmla="*/ 856 w 4953338"/>
              <a:gd name="connsiteY3" fmla="*/ 5379440 h 5379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53338" h="5379300">
                <a:moveTo>
                  <a:pt x="856" y="139"/>
                </a:moveTo>
                <a:lnTo>
                  <a:pt x="4954194" y="139"/>
                </a:lnTo>
                <a:lnTo>
                  <a:pt x="4954194" y="5379440"/>
                </a:lnTo>
                <a:lnTo>
                  <a:pt x="856" y="5379440"/>
                </a:lnTo>
                <a:close/>
              </a:path>
            </a:pathLst>
          </a:custGeom>
        </p:spPr>
      </p:pic>
      <p:sp>
        <p:nvSpPr>
          <p:cNvPr id="21" name="شكل حر: شكل 10">
            <a:extLst>
              <a:ext uri="{FF2B5EF4-FFF2-40B4-BE49-F238E27FC236}">
                <a16:creationId xmlns:a16="http://schemas.microsoft.com/office/drawing/2014/main" id="{F4D530E5-6CDE-ED47-B08B-705F55898C2A}"/>
              </a:ext>
            </a:extLst>
          </p:cNvPr>
          <p:cNvSpPr/>
          <p:nvPr/>
        </p:nvSpPr>
        <p:spPr>
          <a:xfrm>
            <a:off x="4583113" y="698500"/>
            <a:ext cx="3657600" cy="5703888"/>
          </a:xfrm>
          <a:custGeom>
            <a:avLst/>
            <a:gdLst>
              <a:gd name="connsiteX0" fmla="*/ 4877517 w 4877638"/>
              <a:gd name="connsiteY0" fmla="*/ 5057176 h 5298672"/>
              <a:gd name="connsiteX1" fmla="*/ 4564555 w 4877638"/>
              <a:gd name="connsiteY1" fmla="*/ 5298696 h 5298672"/>
              <a:gd name="connsiteX2" fmla="*/ 312778 w 4877638"/>
              <a:gd name="connsiteY2" fmla="*/ 5298696 h 5298672"/>
              <a:gd name="connsiteX3" fmla="*/ -122 w 4877638"/>
              <a:gd name="connsiteY3" fmla="*/ 5057176 h 5298672"/>
              <a:gd name="connsiteX4" fmla="*/ -122 w 4877638"/>
              <a:gd name="connsiteY4" fmla="*/ 241606 h 5298672"/>
              <a:gd name="connsiteX5" fmla="*/ 312778 w 4877638"/>
              <a:gd name="connsiteY5" fmla="*/ 24 h 5298672"/>
              <a:gd name="connsiteX6" fmla="*/ 4564373 w 4877638"/>
              <a:gd name="connsiteY6" fmla="*/ 24 h 5298672"/>
              <a:gd name="connsiteX7" fmla="*/ 4877334 w 4877638"/>
              <a:gd name="connsiteY7" fmla="*/ 241606 h 5298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77638" h="5298672">
                <a:moveTo>
                  <a:pt x="4877517" y="5057176"/>
                </a:moveTo>
                <a:cubicBezTo>
                  <a:pt x="4877517" y="5190563"/>
                  <a:pt x="4737558" y="5298696"/>
                  <a:pt x="4564555" y="5298696"/>
                </a:cubicBezTo>
                <a:lnTo>
                  <a:pt x="312778" y="5298696"/>
                </a:lnTo>
                <a:cubicBezTo>
                  <a:pt x="139959" y="5298696"/>
                  <a:pt x="-122" y="5190563"/>
                  <a:pt x="-122" y="5057176"/>
                </a:cubicBezTo>
                <a:lnTo>
                  <a:pt x="-122" y="241606"/>
                </a:lnTo>
                <a:cubicBezTo>
                  <a:pt x="-122" y="108158"/>
                  <a:pt x="139837" y="24"/>
                  <a:pt x="312778" y="24"/>
                </a:cubicBezTo>
                <a:lnTo>
                  <a:pt x="4564373" y="24"/>
                </a:lnTo>
                <a:cubicBezTo>
                  <a:pt x="4737192" y="24"/>
                  <a:pt x="4877334" y="108158"/>
                  <a:pt x="4877334" y="241606"/>
                </a:cubicBezTo>
                <a:close/>
              </a:path>
            </a:pathLst>
          </a:custGeom>
          <a:solidFill>
            <a:srgbClr val="FFFFFF"/>
          </a:solidFill>
          <a:ln w="6080" cap="flat">
            <a:noFill/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pic>
        <p:nvPicPr>
          <p:cNvPr id="22" name="صورة 21">
            <a:extLst>
              <a:ext uri="{FF2B5EF4-FFF2-40B4-BE49-F238E27FC236}">
                <a16:creationId xmlns:a16="http://schemas.microsoft.com/office/drawing/2014/main" id="{D7B2DCB5-C9F0-1440-B6CD-A19D831C75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6794" y="604855"/>
            <a:ext cx="3783461" cy="5791504"/>
          </a:xfrm>
          <a:custGeom>
            <a:avLst/>
            <a:gdLst>
              <a:gd name="connsiteX0" fmla="*/ 35 w 5044615"/>
              <a:gd name="connsiteY0" fmla="*/ 128 h 5379300"/>
              <a:gd name="connsiteX1" fmla="*/ 5044651 w 5044615"/>
              <a:gd name="connsiteY1" fmla="*/ 128 h 5379300"/>
              <a:gd name="connsiteX2" fmla="*/ 5044651 w 5044615"/>
              <a:gd name="connsiteY2" fmla="*/ 5379429 h 5379300"/>
              <a:gd name="connsiteX3" fmla="*/ 35 w 5044615"/>
              <a:gd name="connsiteY3" fmla="*/ 5379429 h 5379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44615" h="5379300">
                <a:moveTo>
                  <a:pt x="35" y="128"/>
                </a:moveTo>
                <a:lnTo>
                  <a:pt x="5044651" y="128"/>
                </a:lnTo>
                <a:lnTo>
                  <a:pt x="5044651" y="5379429"/>
                </a:lnTo>
                <a:lnTo>
                  <a:pt x="35" y="5379429"/>
                </a:lnTo>
                <a:close/>
              </a:path>
            </a:pathLst>
          </a:custGeom>
        </p:spPr>
      </p:pic>
      <p:sp>
        <p:nvSpPr>
          <p:cNvPr id="27" name="شكل حر: شكل 12">
            <a:extLst>
              <a:ext uri="{FF2B5EF4-FFF2-40B4-BE49-F238E27FC236}">
                <a16:creationId xmlns:a16="http://schemas.microsoft.com/office/drawing/2014/main" id="{9E754E65-6444-A944-B585-053B462A3958}"/>
              </a:ext>
            </a:extLst>
          </p:cNvPr>
          <p:cNvSpPr/>
          <p:nvPr/>
        </p:nvSpPr>
        <p:spPr>
          <a:xfrm>
            <a:off x="836613" y="646113"/>
            <a:ext cx="3724275" cy="5705475"/>
          </a:xfrm>
          <a:custGeom>
            <a:avLst/>
            <a:gdLst>
              <a:gd name="connsiteX0" fmla="*/ 4966239 w 4966360"/>
              <a:gd name="connsiteY0" fmla="*/ 5057175 h 5298732"/>
              <a:gd name="connsiteX1" fmla="*/ 4653339 w 4966360"/>
              <a:gd name="connsiteY1" fmla="*/ 5298757 h 5298732"/>
              <a:gd name="connsiteX2" fmla="*/ 312778 w 4966360"/>
              <a:gd name="connsiteY2" fmla="*/ 5298757 h 5298732"/>
              <a:gd name="connsiteX3" fmla="*/ -122 w 4966360"/>
              <a:gd name="connsiteY3" fmla="*/ 5057175 h 5298732"/>
              <a:gd name="connsiteX4" fmla="*/ -122 w 4966360"/>
              <a:gd name="connsiteY4" fmla="*/ 241606 h 5298732"/>
              <a:gd name="connsiteX5" fmla="*/ 312778 w 4966360"/>
              <a:gd name="connsiteY5" fmla="*/ 24 h 5298732"/>
              <a:gd name="connsiteX6" fmla="*/ 4653339 w 4966360"/>
              <a:gd name="connsiteY6" fmla="*/ 24 h 5298732"/>
              <a:gd name="connsiteX7" fmla="*/ 4966239 w 4966360"/>
              <a:gd name="connsiteY7" fmla="*/ 241606 h 5298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966360" h="5298732">
                <a:moveTo>
                  <a:pt x="4966239" y="5057175"/>
                </a:moveTo>
                <a:cubicBezTo>
                  <a:pt x="4966239" y="5190624"/>
                  <a:pt x="4826279" y="5298757"/>
                  <a:pt x="4653339" y="5298757"/>
                </a:cubicBezTo>
                <a:lnTo>
                  <a:pt x="312778" y="5298757"/>
                </a:lnTo>
                <a:cubicBezTo>
                  <a:pt x="139959" y="5298757"/>
                  <a:pt x="-122" y="5190624"/>
                  <a:pt x="-122" y="5057175"/>
                </a:cubicBezTo>
                <a:lnTo>
                  <a:pt x="-122" y="241606"/>
                </a:lnTo>
                <a:cubicBezTo>
                  <a:pt x="-122" y="108219"/>
                  <a:pt x="139837" y="24"/>
                  <a:pt x="312778" y="24"/>
                </a:cubicBezTo>
                <a:lnTo>
                  <a:pt x="4653339" y="24"/>
                </a:lnTo>
                <a:cubicBezTo>
                  <a:pt x="4826158" y="24"/>
                  <a:pt x="4966239" y="108219"/>
                  <a:pt x="4966239" y="241606"/>
                </a:cubicBezTo>
                <a:close/>
              </a:path>
            </a:pathLst>
          </a:custGeom>
          <a:solidFill>
            <a:srgbClr val="FFFFFF"/>
          </a:solidFill>
          <a:ln w="6080" cap="flat">
            <a:noFill/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pic>
        <p:nvPicPr>
          <p:cNvPr id="28" name="صورة 27">
            <a:extLst>
              <a:ext uri="{FF2B5EF4-FFF2-40B4-BE49-F238E27FC236}">
                <a16:creationId xmlns:a16="http://schemas.microsoft.com/office/drawing/2014/main" id="{1E2C7A25-DF0A-A949-9356-89B92D0B9D1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44616" y="604855"/>
            <a:ext cx="3792590" cy="5791504"/>
          </a:xfrm>
          <a:custGeom>
            <a:avLst/>
            <a:gdLst>
              <a:gd name="connsiteX0" fmla="*/ 854 w 5056786"/>
              <a:gd name="connsiteY0" fmla="*/ 128 h 5379300"/>
              <a:gd name="connsiteX1" fmla="*/ 5057640 w 5056786"/>
              <a:gd name="connsiteY1" fmla="*/ 128 h 5379300"/>
              <a:gd name="connsiteX2" fmla="*/ 5057640 w 5056786"/>
              <a:gd name="connsiteY2" fmla="*/ 5379429 h 5379300"/>
              <a:gd name="connsiteX3" fmla="*/ 854 w 5056786"/>
              <a:gd name="connsiteY3" fmla="*/ 5379429 h 5379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56786" h="5379300">
                <a:moveTo>
                  <a:pt x="854" y="128"/>
                </a:moveTo>
                <a:lnTo>
                  <a:pt x="5057640" y="128"/>
                </a:lnTo>
                <a:lnTo>
                  <a:pt x="5057640" y="5379429"/>
                </a:lnTo>
                <a:lnTo>
                  <a:pt x="854" y="5379429"/>
                </a:lnTo>
                <a:close/>
              </a:path>
            </a:pathLst>
          </a:custGeom>
        </p:spPr>
      </p:pic>
      <p:sp>
        <p:nvSpPr>
          <p:cNvPr id="29" name="شكل حر: شكل 14">
            <a:extLst>
              <a:ext uri="{FF2B5EF4-FFF2-40B4-BE49-F238E27FC236}">
                <a16:creationId xmlns:a16="http://schemas.microsoft.com/office/drawing/2014/main" id="{E0EF3EE0-F26A-494D-B43A-EF0583F46DB2}"/>
              </a:ext>
            </a:extLst>
          </p:cNvPr>
          <p:cNvSpPr/>
          <p:nvPr/>
        </p:nvSpPr>
        <p:spPr>
          <a:xfrm>
            <a:off x="4572000" y="646113"/>
            <a:ext cx="3735388" cy="5705475"/>
          </a:xfrm>
          <a:custGeom>
            <a:avLst/>
            <a:gdLst>
              <a:gd name="connsiteX0" fmla="*/ 4981086 w 4981207"/>
              <a:gd name="connsiteY0" fmla="*/ 5057175 h 5298732"/>
              <a:gd name="connsiteX1" fmla="*/ 4668187 w 4981207"/>
              <a:gd name="connsiteY1" fmla="*/ 5298757 h 5298732"/>
              <a:gd name="connsiteX2" fmla="*/ 312839 w 4981207"/>
              <a:gd name="connsiteY2" fmla="*/ 5298757 h 5298732"/>
              <a:gd name="connsiteX3" fmla="*/ -122 w 4981207"/>
              <a:gd name="connsiteY3" fmla="*/ 5057175 h 5298732"/>
              <a:gd name="connsiteX4" fmla="*/ -122 w 4981207"/>
              <a:gd name="connsiteY4" fmla="*/ 241606 h 5298732"/>
              <a:gd name="connsiteX5" fmla="*/ 312839 w 4981207"/>
              <a:gd name="connsiteY5" fmla="*/ 24 h 5298732"/>
              <a:gd name="connsiteX6" fmla="*/ 4668187 w 4981207"/>
              <a:gd name="connsiteY6" fmla="*/ 24 h 5298732"/>
              <a:gd name="connsiteX7" fmla="*/ 4981086 w 4981207"/>
              <a:gd name="connsiteY7" fmla="*/ 241606 h 5298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981207" h="5298732">
                <a:moveTo>
                  <a:pt x="4981086" y="5057175"/>
                </a:moveTo>
                <a:cubicBezTo>
                  <a:pt x="4981086" y="5190624"/>
                  <a:pt x="4841127" y="5298757"/>
                  <a:pt x="4668187" y="5298757"/>
                </a:cubicBezTo>
                <a:lnTo>
                  <a:pt x="312839" y="5298757"/>
                </a:lnTo>
                <a:cubicBezTo>
                  <a:pt x="140020" y="5298757"/>
                  <a:pt x="-122" y="5190624"/>
                  <a:pt x="-122" y="5057175"/>
                </a:cubicBezTo>
                <a:lnTo>
                  <a:pt x="-122" y="241606"/>
                </a:lnTo>
                <a:cubicBezTo>
                  <a:pt x="-122" y="108219"/>
                  <a:pt x="139837" y="24"/>
                  <a:pt x="312839" y="24"/>
                </a:cubicBezTo>
                <a:lnTo>
                  <a:pt x="4668187" y="24"/>
                </a:lnTo>
                <a:cubicBezTo>
                  <a:pt x="4841006" y="24"/>
                  <a:pt x="4981086" y="108219"/>
                  <a:pt x="4981086" y="241606"/>
                </a:cubicBezTo>
                <a:close/>
              </a:path>
            </a:pathLst>
          </a:custGeom>
          <a:solidFill>
            <a:srgbClr val="FFFFFF"/>
          </a:solidFill>
          <a:ln w="6080" cap="flat">
            <a:noFill/>
            <a:prstDash val="solid"/>
            <a:miter/>
          </a:ln>
        </p:spPr>
        <p:txBody>
          <a:bodyPr rtlCol="1" anchor="ctr"/>
          <a:lstStyle/>
          <a:p>
            <a:pPr algn="r" rtl="1">
              <a:defRPr/>
            </a:pPr>
            <a:endParaRPr lang="ar-EG" sz="1350"/>
          </a:p>
        </p:txBody>
      </p:sp>
      <p:pic>
        <p:nvPicPr>
          <p:cNvPr id="30" name="صورة 29">
            <a:extLst>
              <a:ext uri="{FF2B5EF4-FFF2-40B4-BE49-F238E27FC236}">
                <a16:creationId xmlns:a16="http://schemas.microsoft.com/office/drawing/2014/main" id="{87BC1664-5685-484E-AB53-EA51257C88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5251" y="555599"/>
            <a:ext cx="3715004" cy="5784953"/>
          </a:xfrm>
          <a:custGeom>
            <a:avLst/>
            <a:gdLst>
              <a:gd name="connsiteX0" fmla="*/ 50 w 4953338"/>
              <a:gd name="connsiteY0" fmla="*/ 117 h 5373215"/>
              <a:gd name="connsiteX1" fmla="*/ 4953388 w 4953338"/>
              <a:gd name="connsiteY1" fmla="*/ 117 h 5373215"/>
              <a:gd name="connsiteX2" fmla="*/ 4953388 w 4953338"/>
              <a:gd name="connsiteY2" fmla="*/ 5373333 h 5373215"/>
              <a:gd name="connsiteX3" fmla="*/ 50 w 4953338"/>
              <a:gd name="connsiteY3" fmla="*/ 5373333 h 5373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53338" h="5373215">
                <a:moveTo>
                  <a:pt x="50" y="117"/>
                </a:moveTo>
                <a:lnTo>
                  <a:pt x="4953388" y="117"/>
                </a:lnTo>
                <a:lnTo>
                  <a:pt x="4953388" y="5373333"/>
                </a:lnTo>
                <a:lnTo>
                  <a:pt x="50" y="5373333"/>
                </a:lnTo>
                <a:close/>
              </a:path>
            </a:pathLst>
          </a:custGeom>
        </p:spPr>
      </p:pic>
      <p:sp>
        <p:nvSpPr>
          <p:cNvPr id="31" name="شكل حر: شكل 26">
            <a:extLst>
              <a:ext uri="{FF2B5EF4-FFF2-40B4-BE49-F238E27FC236}">
                <a16:creationId xmlns:a16="http://schemas.microsoft.com/office/drawing/2014/main" id="{6B26E630-8ED2-8F48-BA6B-81F96B993FFC}"/>
              </a:ext>
            </a:extLst>
          </p:cNvPr>
          <p:cNvSpPr/>
          <p:nvPr/>
        </p:nvSpPr>
        <p:spPr>
          <a:xfrm>
            <a:off x="904875" y="595313"/>
            <a:ext cx="3657600" cy="5703887"/>
          </a:xfrm>
          <a:custGeom>
            <a:avLst/>
            <a:gdLst>
              <a:gd name="connsiteX0" fmla="*/ 4877517 w 4877638"/>
              <a:gd name="connsiteY0" fmla="*/ 5057176 h 5298733"/>
              <a:gd name="connsiteX1" fmla="*/ 4564556 w 4877638"/>
              <a:gd name="connsiteY1" fmla="*/ 5298757 h 5298733"/>
              <a:gd name="connsiteX2" fmla="*/ 312778 w 4877638"/>
              <a:gd name="connsiteY2" fmla="*/ 5298757 h 5298733"/>
              <a:gd name="connsiteX3" fmla="*/ -122 w 4877638"/>
              <a:gd name="connsiteY3" fmla="*/ 5057176 h 5298733"/>
              <a:gd name="connsiteX4" fmla="*/ -122 w 4877638"/>
              <a:gd name="connsiteY4" fmla="*/ 241606 h 5298733"/>
              <a:gd name="connsiteX5" fmla="*/ 312778 w 4877638"/>
              <a:gd name="connsiteY5" fmla="*/ 24 h 5298733"/>
              <a:gd name="connsiteX6" fmla="*/ 4564373 w 4877638"/>
              <a:gd name="connsiteY6" fmla="*/ 24 h 5298733"/>
              <a:gd name="connsiteX7" fmla="*/ 4877334 w 4877638"/>
              <a:gd name="connsiteY7" fmla="*/ 241606 h 52987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77638" h="5298733">
                <a:moveTo>
                  <a:pt x="4877517" y="5057176"/>
                </a:moveTo>
                <a:cubicBezTo>
                  <a:pt x="4877517" y="5190563"/>
                  <a:pt x="4737558" y="5298757"/>
                  <a:pt x="4564556" y="5298757"/>
                </a:cubicBezTo>
                <a:lnTo>
                  <a:pt x="312778" y="5298757"/>
                </a:lnTo>
                <a:cubicBezTo>
                  <a:pt x="139959" y="5298757"/>
                  <a:pt x="-122" y="5190563"/>
                  <a:pt x="-122" y="5057176"/>
                </a:cubicBezTo>
                <a:lnTo>
                  <a:pt x="-122" y="241606"/>
                </a:lnTo>
                <a:cubicBezTo>
                  <a:pt x="-122" y="108158"/>
                  <a:pt x="139837" y="24"/>
                  <a:pt x="312778" y="24"/>
                </a:cubicBezTo>
                <a:lnTo>
                  <a:pt x="4564373" y="24"/>
                </a:lnTo>
                <a:cubicBezTo>
                  <a:pt x="4737192" y="24"/>
                  <a:pt x="4877334" y="108158"/>
                  <a:pt x="4877334" y="241606"/>
                </a:cubicBezTo>
                <a:close/>
              </a:path>
            </a:pathLst>
          </a:custGeom>
          <a:solidFill>
            <a:srgbClr val="FFFFFF"/>
          </a:solidFill>
          <a:ln w="6080" cap="flat">
            <a:noFill/>
            <a:prstDash val="solid"/>
            <a:miter/>
          </a:ln>
        </p:spPr>
        <p:txBody>
          <a:bodyPr rtlCol="1" anchor="ctr"/>
          <a:lstStyle/>
          <a:p>
            <a:pPr marL="0" algn="l" defTabSz="914400" rtl="0" eaLnBrk="1" latinLnBrk="0" hangingPunct="1">
              <a:defRPr/>
            </a:pPr>
            <a:endParaRPr lang="ar-EG" sz="1350"/>
          </a:p>
        </p:txBody>
      </p:sp>
      <p:sp>
        <p:nvSpPr>
          <p:cNvPr id="32" name="شكل حر: شكل 27">
            <a:extLst>
              <a:ext uri="{FF2B5EF4-FFF2-40B4-BE49-F238E27FC236}">
                <a16:creationId xmlns:a16="http://schemas.microsoft.com/office/drawing/2014/main" id="{9485E820-2A0A-4B4A-81FC-838091CBA7C3}"/>
              </a:ext>
            </a:extLst>
          </p:cNvPr>
          <p:cNvSpPr/>
          <p:nvPr/>
        </p:nvSpPr>
        <p:spPr>
          <a:xfrm>
            <a:off x="1169988" y="1808163"/>
            <a:ext cx="3205162" cy="53975"/>
          </a:xfrm>
          <a:custGeom>
            <a:avLst/>
            <a:gdLst>
              <a:gd name="connsiteX0" fmla="*/ 0 w 4274353"/>
              <a:gd name="connsiteY0" fmla="*/ 0 h 6085"/>
              <a:gd name="connsiteX1" fmla="*/ 4274354 w 4274353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74353" h="6085">
                <a:moveTo>
                  <a:pt x="0" y="0"/>
                </a:moveTo>
                <a:lnTo>
                  <a:pt x="4274354" y="0"/>
                </a:lnTo>
              </a:path>
            </a:pathLst>
          </a:custGeom>
          <a:ln w="12161" cap="rnd">
            <a:solidFill>
              <a:srgbClr val="E3A06B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33" name="شكل حر: شكل 28">
            <a:extLst>
              <a:ext uri="{FF2B5EF4-FFF2-40B4-BE49-F238E27FC236}">
                <a16:creationId xmlns:a16="http://schemas.microsoft.com/office/drawing/2014/main" id="{927AE4A7-D277-6F42-8BDB-84B52AFF62D9}"/>
              </a:ext>
            </a:extLst>
          </p:cNvPr>
          <p:cNvSpPr/>
          <p:nvPr/>
        </p:nvSpPr>
        <p:spPr>
          <a:xfrm>
            <a:off x="1169988" y="2132013"/>
            <a:ext cx="3192462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34" name="شكل حر: شكل 29">
            <a:extLst>
              <a:ext uri="{FF2B5EF4-FFF2-40B4-BE49-F238E27FC236}">
                <a16:creationId xmlns:a16="http://schemas.microsoft.com/office/drawing/2014/main" id="{39895E36-BFE3-524C-9BE0-AA4FEE10E208}"/>
              </a:ext>
            </a:extLst>
          </p:cNvPr>
          <p:cNvSpPr/>
          <p:nvPr/>
        </p:nvSpPr>
        <p:spPr>
          <a:xfrm>
            <a:off x="1169988" y="2351088"/>
            <a:ext cx="3192462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35" name="شكل حر: شكل 30">
            <a:extLst>
              <a:ext uri="{FF2B5EF4-FFF2-40B4-BE49-F238E27FC236}">
                <a16:creationId xmlns:a16="http://schemas.microsoft.com/office/drawing/2014/main" id="{6B444A00-84DB-9648-96CF-88FD57AF07E7}"/>
              </a:ext>
            </a:extLst>
          </p:cNvPr>
          <p:cNvSpPr/>
          <p:nvPr/>
        </p:nvSpPr>
        <p:spPr>
          <a:xfrm>
            <a:off x="1169988" y="2571750"/>
            <a:ext cx="3192462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36" name="شكل حر: شكل 31">
            <a:extLst>
              <a:ext uri="{FF2B5EF4-FFF2-40B4-BE49-F238E27FC236}">
                <a16:creationId xmlns:a16="http://schemas.microsoft.com/office/drawing/2014/main" id="{E56FE9A1-F357-7D4E-8D95-B96A6796F385}"/>
              </a:ext>
            </a:extLst>
          </p:cNvPr>
          <p:cNvSpPr/>
          <p:nvPr/>
        </p:nvSpPr>
        <p:spPr>
          <a:xfrm>
            <a:off x="1169988" y="2801938"/>
            <a:ext cx="3192462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37" name="شكل حر: شكل 32">
            <a:extLst>
              <a:ext uri="{FF2B5EF4-FFF2-40B4-BE49-F238E27FC236}">
                <a16:creationId xmlns:a16="http://schemas.microsoft.com/office/drawing/2014/main" id="{EFC7F47D-9363-F942-A91C-74D7C2598030}"/>
              </a:ext>
            </a:extLst>
          </p:cNvPr>
          <p:cNvSpPr/>
          <p:nvPr/>
        </p:nvSpPr>
        <p:spPr>
          <a:xfrm>
            <a:off x="1169988" y="3021013"/>
            <a:ext cx="3192462" cy="55562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38" name="شكل حر: شكل 33">
            <a:extLst>
              <a:ext uri="{FF2B5EF4-FFF2-40B4-BE49-F238E27FC236}">
                <a16:creationId xmlns:a16="http://schemas.microsoft.com/office/drawing/2014/main" id="{7DBE1D85-83BE-4744-957B-05D2BFA6CB40}"/>
              </a:ext>
            </a:extLst>
          </p:cNvPr>
          <p:cNvSpPr/>
          <p:nvPr/>
        </p:nvSpPr>
        <p:spPr>
          <a:xfrm>
            <a:off x="1169988" y="3241675"/>
            <a:ext cx="3192462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39" name="شكل حر: شكل 34">
            <a:extLst>
              <a:ext uri="{FF2B5EF4-FFF2-40B4-BE49-F238E27FC236}">
                <a16:creationId xmlns:a16="http://schemas.microsoft.com/office/drawing/2014/main" id="{388A4AF4-ECD4-4949-AF29-283D4E716BFB}"/>
              </a:ext>
            </a:extLst>
          </p:cNvPr>
          <p:cNvSpPr/>
          <p:nvPr/>
        </p:nvSpPr>
        <p:spPr>
          <a:xfrm>
            <a:off x="1169988" y="3460750"/>
            <a:ext cx="3192462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40" name="شكل حر: شكل 35">
            <a:extLst>
              <a:ext uri="{FF2B5EF4-FFF2-40B4-BE49-F238E27FC236}">
                <a16:creationId xmlns:a16="http://schemas.microsoft.com/office/drawing/2014/main" id="{AE8BA840-61B1-C542-BF12-40DC6DB16F75}"/>
              </a:ext>
            </a:extLst>
          </p:cNvPr>
          <p:cNvSpPr/>
          <p:nvPr/>
        </p:nvSpPr>
        <p:spPr>
          <a:xfrm>
            <a:off x="1169988" y="3690938"/>
            <a:ext cx="3192462" cy="55562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41" name="شكل حر: شكل 36">
            <a:extLst>
              <a:ext uri="{FF2B5EF4-FFF2-40B4-BE49-F238E27FC236}">
                <a16:creationId xmlns:a16="http://schemas.microsoft.com/office/drawing/2014/main" id="{12C8B1CB-3653-1543-826B-0E51B2B29D1C}"/>
              </a:ext>
            </a:extLst>
          </p:cNvPr>
          <p:cNvSpPr/>
          <p:nvPr/>
        </p:nvSpPr>
        <p:spPr>
          <a:xfrm>
            <a:off x="1169988" y="3911600"/>
            <a:ext cx="3192462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42" name="شكل حر: شكل 37">
            <a:extLst>
              <a:ext uri="{FF2B5EF4-FFF2-40B4-BE49-F238E27FC236}">
                <a16:creationId xmlns:a16="http://schemas.microsoft.com/office/drawing/2014/main" id="{97D537BA-6FBF-514C-8172-041B7CC92664}"/>
              </a:ext>
            </a:extLst>
          </p:cNvPr>
          <p:cNvSpPr/>
          <p:nvPr/>
        </p:nvSpPr>
        <p:spPr>
          <a:xfrm>
            <a:off x="1169988" y="4130675"/>
            <a:ext cx="3192462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43" name="شكل حر: شكل 38">
            <a:extLst>
              <a:ext uri="{FF2B5EF4-FFF2-40B4-BE49-F238E27FC236}">
                <a16:creationId xmlns:a16="http://schemas.microsoft.com/office/drawing/2014/main" id="{EC204737-2164-B640-8EA8-249115A080EC}"/>
              </a:ext>
            </a:extLst>
          </p:cNvPr>
          <p:cNvSpPr/>
          <p:nvPr/>
        </p:nvSpPr>
        <p:spPr>
          <a:xfrm>
            <a:off x="1169988" y="4351338"/>
            <a:ext cx="3192462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44" name="شكل حر: شكل 39">
            <a:extLst>
              <a:ext uri="{FF2B5EF4-FFF2-40B4-BE49-F238E27FC236}">
                <a16:creationId xmlns:a16="http://schemas.microsoft.com/office/drawing/2014/main" id="{229669D3-461E-DF45-9013-5F7D48EDB3D2}"/>
              </a:ext>
            </a:extLst>
          </p:cNvPr>
          <p:cNvSpPr/>
          <p:nvPr/>
        </p:nvSpPr>
        <p:spPr>
          <a:xfrm>
            <a:off x="1169988" y="4581525"/>
            <a:ext cx="3192462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45" name="شكل حر: شكل 40">
            <a:extLst>
              <a:ext uri="{FF2B5EF4-FFF2-40B4-BE49-F238E27FC236}">
                <a16:creationId xmlns:a16="http://schemas.microsoft.com/office/drawing/2014/main" id="{55FB4875-DEC9-1D42-83FE-A57036A33375}"/>
              </a:ext>
            </a:extLst>
          </p:cNvPr>
          <p:cNvSpPr/>
          <p:nvPr/>
        </p:nvSpPr>
        <p:spPr>
          <a:xfrm>
            <a:off x="1169988" y="4800600"/>
            <a:ext cx="3192462" cy="55563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46" name="شكل حر: شكل 41">
            <a:extLst>
              <a:ext uri="{FF2B5EF4-FFF2-40B4-BE49-F238E27FC236}">
                <a16:creationId xmlns:a16="http://schemas.microsoft.com/office/drawing/2014/main" id="{CE247A43-1DD4-3349-9BF1-D8B6E20059E1}"/>
              </a:ext>
            </a:extLst>
          </p:cNvPr>
          <p:cNvSpPr/>
          <p:nvPr/>
        </p:nvSpPr>
        <p:spPr>
          <a:xfrm>
            <a:off x="1169988" y="5068888"/>
            <a:ext cx="3205162" cy="55562"/>
          </a:xfrm>
          <a:custGeom>
            <a:avLst/>
            <a:gdLst>
              <a:gd name="connsiteX0" fmla="*/ 0 w 4274353"/>
              <a:gd name="connsiteY0" fmla="*/ 0 h 6085"/>
              <a:gd name="connsiteX1" fmla="*/ 4274354 w 4274353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74353" h="6085">
                <a:moveTo>
                  <a:pt x="0" y="0"/>
                </a:moveTo>
                <a:lnTo>
                  <a:pt x="4274354" y="0"/>
                </a:lnTo>
              </a:path>
            </a:pathLst>
          </a:custGeom>
          <a:ln w="12161" cap="rnd">
            <a:solidFill>
              <a:srgbClr val="E3A06B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47" name="شكل حر: شكل 54">
            <a:extLst>
              <a:ext uri="{FF2B5EF4-FFF2-40B4-BE49-F238E27FC236}">
                <a16:creationId xmlns:a16="http://schemas.microsoft.com/office/drawing/2014/main" id="{C42DE707-1659-D24C-8EAE-02FFC94C6F93}"/>
              </a:ext>
            </a:extLst>
          </p:cNvPr>
          <p:cNvSpPr/>
          <p:nvPr/>
        </p:nvSpPr>
        <p:spPr>
          <a:xfrm>
            <a:off x="4848225" y="1808163"/>
            <a:ext cx="3206750" cy="53975"/>
          </a:xfrm>
          <a:custGeom>
            <a:avLst/>
            <a:gdLst>
              <a:gd name="connsiteX0" fmla="*/ 0 w 4274353"/>
              <a:gd name="connsiteY0" fmla="*/ 0 h 6085"/>
              <a:gd name="connsiteX1" fmla="*/ 4274354 w 4274353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74353" h="6085">
                <a:moveTo>
                  <a:pt x="0" y="0"/>
                </a:moveTo>
                <a:lnTo>
                  <a:pt x="4274354" y="0"/>
                </a:lnTo>
              </a:path>
            </a:pathLst>
          </a:custGeom>
          <a:ln w="12161" cap="rnd">
            <a:solidFill>
              <a:srgbClr val="E3A06B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48" name="شكل حر: شكل 55">
            <a:extLst>
              <a:ext uri="{FF2B5EF4-FFF2-40B4-BE49-F238E27FC236}">
                <a16:creationId xmlns:a16="http://schemas.microsoft.com/office/drawing/2014/main" id="{A609BC1C-7F20-9241-B348-D922900371C5}"/>
              </a:ext>
            </a:extLst>
          </p:cNvPr>
          <p:cNvSpPr/>
          <p:nvPr/>
        </p:nvSpPr>
        <p:spPr>
          <a:xfrm>
            <a:off x="4848225" y="5068888"/>
            <a:ext cx="3206750" cy="55562"/>
          </a:xfrm>
          <a:custGeom>
            <a:avLst/>
            <a:gdLst>
              <a:gd name="connsiteX0" fmla="*/ 0 w 4274353"/>
              <a:gd name="connsiteY0" fmla="*/ 0 h 6085"/>
              <a:gd name="connsiteX1" fmla="*/ 4274354 w 4274353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74353" h="6085">
                <a:moveTo>
                  <a:pt x="0" y="0"/>
                </a:moveTo>
                <a:lnTo>
                  <a:pt x="4274354" y="0"/>
                </a:lnTo>
              </a:path>
            </a:pathLst>
          </a:custGeom>
          <a:ln w="12161" cap="rnd">
            <a:solidFill>
              <a:srgbClr val="E3A06B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49" name="شكل حر: شكل 56">
            <a:extLst>
              <a:ext uri="{FF2B5EF4-FFF2-40B4-BE49-F238E27FC236}">
                <a16:creationId xmlns:a16="http://schemas.microsoft.com/office/drawing/2014/main" id="{38AB5732-9A4B-9C48-9797-BBF8010ECB0F}"/>
              </a:ext>
            </a:extLst>
          </p:cNvPr>
          <p:cNvSpPr/>
          <p:nvPr/>
        </p:nvSpPr>
        <p:spPr>
          <a:xfrm>
            <a:off x="4848225" y="2132013"/>
            <a:ext cx="3194050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50" name="شكل حر: شكل 57">
            <a:extLst>
              <a:ext uri="{FF2B5EF4-FFF2-40B4-BE49-F238E27FC236}">
                <a16:creationId xmlns:a16="http://schemas.microsoft.com/office/drawing/2014/main" id="{0A632DC5-50FC-9F46-97C4-808ED5CFD414}"/>
              </a:ext>
            </a:extLst>
          </p:cNvPr>
          <p:cNvSpPr/>
          <p:nvPr/>
        </p:nvSpPr>
        <p:spPr>
          <a:xfrm>
            <a:off x="4848225" y="2351088"/>
            <a:ext cx="3194050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51" name="شكل حر: شكل 58">
            <a:extLst>
              <a:ext uri="{FF2B5EF4-FFF2-40B4-BE49-F238E27FC236}">
                <a16:creationId xmlns:a16="http://schemas.microsoft.com/office/drawing/2014/main" id="{9DDDCED7-2DC1-8042-B73D-AB6239BA32F9}"/>
              </a:ext>
            </a:extLst>
          </p:cNvPr>
          <p:cNvSpPr/>
          <p:nvPr/>
        </p:nvSpPr>
        <p:spPr>
          <a:xfrm>
            <a:off x="4848225" y="2571750"/>
            <a:ext cx="3194050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52" name="شكل حر: شكل 59">
            <a:extLst>
              <a:ext uri="{FF2B5EF4-FFF2-40B4-BE49-F238E27FC236}">
                <a16:creationId xmlns:a16="http://schemas.microsoft.com/office/drawing/2014/main" id="{1917FD33-6447-7C43-B08B-A552DFFCC10C}"/>
              </a:ext>
            </a:extLst>
          </p:cNvPr>
          <p:cNvSpPr/>
          <p:nvPr/>
        </p:nvSpPr>
        <p:spPr>
          <a:xfrm>
            <a:off x="4848225" y="2801938"/>
            <a:ext cx="3194050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53" name="شكل حر: شكل 60">
            <a:extLst>
              <a:ext uri="{FF2B5EF4-FFF2-40B4-BE49-F238E27FC236}">
                <a16:creationId xmlns:a16="http://schemas.microsoft.com/office/drawing/2014/main" id="{895F4C5B-9D5F-B04A-AD5A-CE1E3FE80640}"/>
              </a:ext>
            </a:extLst>
          </p:cNvPr>
          <p:cNvSpPr/>
          <p:nvPr/>
        </p:nvSpPr>
        <p:spPr>
          <a:xfrm>
            <a:off x="4848225" y="3021013"/>
            <a:ext cx="3194050" cy="55562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54" name="شكل حر: شكل 61">
            <a:extLst>
              <a:ext uri="{FF2B5EF4-FFF2-40B4-BE49-F238E27FC236}">
                <a16:creationId xmlns:a16="http://schemas.microsoft.com/office/drawing/2014/main" id="{2A6946AA-E562-294F-B3B7-B9EDF69F3D89}"/>
              </a:ext>
            </a:extLst>
          </p:cNvPr>
          <p:cNvSpPr/>
          <p:nvPr/>
        </p:nvSpPr>
        <p:spPr>
          <a:xfrm>
            <a:off x="4848225" y="3241675"/>
            <a:ext cx="3194050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55" name="شكل حر: شكل 62">
            <a:extLst>
              <a:ext uri="{FF2B5EF4-FFF2-40B4-BE49-F238E27FC236}">
                <a16:creationId xmlns:a16="http://schemas.microsoft.com/office/drawing/2014/main" id="{5094E7E9-E7C5-6042-B303-19672804CB72}"/>
              </a:ext>
            </a:extLst>
          </p:cNvPr>
          <p:cNvSpPr/>
          <p:nvPr/>
        </p:nvSpPr>
        <p:spPr>
          <a:xfrm>
            <a:off x="4848225" y="3460750"/>
            <a:ext cx="3194050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56" name="شكل حر: شكل 63">
            <a:extLst>
              <a:ext uri="{FF2B5EF4-FFF2-40B4-BE49-F238E27FC236}">
                <a16:creationId xmlns:a16="http://schemas.microsoft.com/office/drawing/2014/main" id="{9D736F0C-2BBE-E54D-B515-F1BDF5746964}"/>
              </a:ext>
            </a:extLst>
          </p:cNvPr>
          <p:cNvSpPr/>
          <p:nvPr/>
        </p:nvSpPr>
        <p:spPr>
          <a:xfrm>
            <a:off x="4848225" y="3690938"/>
            <a:ext cx="3194050" cy="55562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57" name="شكل حر: شكل 64">
            <a:extLst>
              <a:ext uri="{FF2B5EF4-FFF2-40B4-BE49-F238E27FC236}">
                <a16:creationId xmlns:a16="http://schemas.microsoft.com/office/drawing/2014/main" id="{9D1470E4-472B-4F49-AEA2-64A2273187EE}"/>
              </a:ext>
            </a:extLst>
          </p:cNvPr>
          <p:cNvSpPr/>
          <p:nvPr/>
        </p:nvSpPr>
        <p:spPr>
          <a:xfrm>
            <a:off x="4848225" y="3911600"/>
            <a:ext cx="3194050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58" name="شكل حر: شكل 65">
            <a:extLst>
              <a:ext uri="{FF2B5EF4-FFF2-40B4-BE49-F238E27FC236}">
                <a16:creationId xmlns:a16="http://schemas.microsoft.com/office/drawing/2014/main" id="{658B07D6-5B88-B541-88BF-E2B7AF72F1ED}"/>
              </a:ext>
            </a:extLst>
          </p:cNvPr>
          <p:cNvSpPr/>
          <p:nvPr/>
        </p:nvSpPr>
        <p:spPr>
          <a:xfrm>
            <a:off x="4848225" y="4130675"/>
            <a:ext cx="3194050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59" name="شكل حر: شكل 66">
            <a:extLst>
              <a:ext uri="{FF2B5EF4-FFF2-40B4-BE49-F238E27FC236}">
                <a16:creationId xmlns:a16="http://schemas.microsoft.com/office/drawing/2014/main" id="{D648BFB7-B385-4549-836B-A306FE22F511}"/>
              </a:ext>
            </a:extLst>
          </p:cNvPr>
          <p:cNvSpPr/>
          <p:nvPr/>
        </p:nvSpPr>
        <p:spPr>
          <a:xfrm>
            <a:off x="4848225" y="4351338"/>
            <a:ext cx="3194050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60" name="شكل حر: شكل 67">
            <a:extLst>
              <a:ext uri="{FF2B5EF4-FFF2-40B4-BE49-F238E27FC236}">
                <a16:creationId xmlns:a16="http://schemas.microsoft.com/office/drawing/2014/main" id="{35E0E2A0-B067-ED4D-9E9A-6FB67CEDE0E8}"/>
              </a:ext>
            </a:extLst>
          </p:cNvPr>
          <p:cNvSpPr/>
          <p:nvPr/>
        </p:nvSpPr>
        <p:spPr>
          <a:xfrm>
            <a:off x="4848225" y="4581525"/>
            <a:ext cx="3194050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61" name="شكل حر: شكل 68">
            <a:extLst>
              <a:ext uri="{FF2B5EF4-FFF2-40B4-BE49-F238E27FC236}">
                <a16:creationId xmlns:a16="http://schemas.microsoft.com/office/drawing/2014/main" id="{74E5E4F7-B7C3-C049-94EA-CFC024424E5F}"/>
              </a:ext>
            </a:extLst>
          </p:cNvPr>
          <p:cNvSpPr/>
          <p:nvPr/>
        </p:nvSpPr>
        <p:spPr>
          <a:xfrm>
            <a:off x="4848225" y="4800600"/>
            <a:ext cx="3194050" cy="55563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63" name="مربع نص 105">
            <a:extLst>
              <a:ext uri="{FF2B5EF4-FFF2-40B4-BE49-F238E27FC236}">
                <a16:creationId xmlns:a16="http://schemas.microsoft.com/office/drawing/2014/main" id="{FD6B863F-EC73-9941-A4F4-193553F11D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56463" y="5137150"/>
            <a:ext cx="73501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0"/>
              </a:spcBef>
              <a:buFontTx/>
              <a:buNone/>
            </a:pPr>
            <a:r>
              <a:rPr lang="ar-EG" altLang="ar-SA" sz="1200">
                <a:solidFill>
                  <a:srgbClr val="E3A06B"/>
                </a:solidFill>
                <a:ea typeface="AdvertisingLight"/>
                <a:cs typeface="AdvertisingLight"/>
              </a:rPr>
              <a:t>1</a:t>
            </a:r>
          </a:p>
        </p:txBody>
      </p:sp>
      <p:sp>
        <p:nvSpPr>
          <p:cNvPr id="64" name="مربع نص 106">
            <a:extLst>
              <a:ext uri="{FF2B5EF4-FFF2-40B4-BE49-F238E27FC236}">
                <a16:creationId xmlns:a16="http://schemas.microsoft.com/office/drawing/2014/main" id="{10B74F8A-E824-FB42-87AC-5C62891690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38538" y="5138738"/>
            <a:ext cx="73501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0"/>
              </a:spcBef>
              <a:buFontTx/>
              <a:buNone/>
            </a:pPr>
            <a:r>
              <a:rPr lang="ar-EG" altLang="ar-SA" sz="1200">
                <a:solidFill>
                  <a:srgbClr val="E3A06B"/>
                </a:solidFill>
                <a:ea typeface="AdvertisingLight"/>
                <a:cs typeface="AdvertisingLight"/>
              </a:rPr>
              <a:t>2</a:t>
            </a:r>
          </a:p>
        </p:txBody>
      </p:sp>
      <p:pic>
        <p:nvPicPr>
          <p:cNvPr id="65" name="صورة 64">
            <a:hlinkClick r:id="rId7" action="ppaction://hlinksldjump"/>
            <a:extLst>
              <a:ext uri="{FF2B5EF4-FFF2-40B4-BE49-F238E27FC236}">
                <a16:creationId xmlns:a16="http://schemas.microsoft.com/office/drawing/2014/main" id="{D3D2CF77-843F-7E4B-8427-66A423D85DF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6102" y="824174"/>
            <a:ext cx="405748" cy="579723"/>
          </a:xfrm>
          <a:prstGeom prst="rect">
            <a:avLst/>
          </a:prstGeom>
          <a:effectLst>
            <a:glow rad="152400">
              <a:schemeClr val="accent1">
                <a:alpha val="0"/>
              </a:schemeClr>
            </a:glow>
            <a:softEdge rad="0"/>
          </a:effectLst>
        </p:spPr>
      </p:pic>
      <p:sp>
        <p:nvSpPr>
          <p:cNvPr id="3" name="سداسي 2"/>
          <p:cNvSpPr/>
          <p:nvPr/>
        </p:nvSpPr>
        <p:spPr>
          <a:xfrm>
            <a:off x="396124" y="482566"/>
            <a:ext cx="8494627" cy="2428892"/>
          </a:xfrm>
          <a:prstGeom prst="hexagon">
            <a:avLst>
              <a:gd name="adj" fmla="val 12837"/>
              <a:gd name="vf" fmla="val 115470"/>
            </a:avLst>
          </a:prstGeom>
          <a:solidFill>
            <a:schemeClr val="accent3">
              <a:lumMod val="60000"/>
              <a:lumOff val="40000"/>
            </a:schemeClr>
          </a:solidFill>
          <a:ln w="76200">
            <a:solidFill>
              <a:srgbClr val="FFC000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algn="ctr" defTabSz="914400" rtl="0" eaLnBrk="1" latinLnBrk="0" hangingPunct="1"/>
            <a:endParaRPr lang="ar-SA"/>
          </a:p>
        </p:txBody>
      </p:sp>
      <p:sp>
        <p:nvSpPr>
          <p:cNvPr id="2" name="مربع نص 1"/>
          <p:cNvSpPr txBox="1"/>
          <p:nvPr/>
        </p:nvSpPr>
        <p:spPr>
          <a:xfrm>
            <a:off x="5715008" y="571480"/>
            <a:ext cx="2714644" cy="4616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ar-SA" sz="2400" b="1" dirty="0"/>
              <a:t>انظر إلى الجمل التالية :</a:t>
            </a:r>
            <a:endParaRPr lang="ar-SA" sz="2400" b="1" baseline="30000" dirty="0"/>
          </a:p>
        </p:txBody>
      </p:sp>
      <p:sp>
        <p:nvSpPr>
          <p:cNvPr id="4" name="مربع نص 3"/>
          <p:cNvSpPr txBox="1"/>
          <p:nvPr/>
        </p:nvSpPr>
        <p:spPr>
          <a:xfrm>
            <a:off x="7072330" y="1181385"/>
            <a:ext cx="1357322" cy="4616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ar-SA" sz="2400" b="1" dirty="0"/>
              <a:t>٣ ( ٠ )  =</a:t>
            </a:r>
            <a:endParaRPr lang="ar-SA" sz="2400" b="1" baseline="30000" dirty="0"/>
          </a:p>
        </p:txBody>
      </p:sp>
      <p:sp>
        <p:nvSpPr>
          <p:cNvPr id="5" name="مربع نص 4"/>
          <p:cNvSpPr txBox="1"/>
          <p:nvPr/>
        </p:nvSpPr>
        <p:spPr>
          <a:xfrm>
            <a:off x="6643702" y="1199256"/>
            <a:ext cx="500066" cy="4616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400" b="1" dirty="0"/>
              <a:t>٠</a:t>
            </a:r>
            <a:endParaRPr lang="ar-SA" sz="2400" b="1" baseline="30000" dirty="0"/>
          </a:p>
        </p:txBody>
      </p:sp>
      <p:sp>
        <p:nvSpPr>
          <p:cNvPr id="6" name="مربع نص 5"/>
          <p:cNvSpPr txBox="1"/>
          <p:nvPr/>
        </p:nvSpPr>
        <p:spPr>
          <a:xfrm>
            <a:off x="1714480" y="1171120"/>
            <a:ext cx="1357322" cy="4616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ar-SA" sz="2400" b="1" dirty="0"/>
              <a:t>٠ ( ٣ )  =</a:t>
            </a:r>
            <a:endParaRPr lang="ar-SA" sz="2400" b="1" baseline="30000" dirty="0"/>
          </a:p>
        </p:txBody>
      </p:sp>
      <p:sp>
        <p:nvSpPr>
          <p:cNvPr id="7" name="مربع نص 6"/>
          <p:cNvSpPr txBox="1"/>
          <p:nvPr/>
        </p:nvSpPr>
        <p:spPr>
          <a:xfrm>
            <a:off x="1285852" y="1188991"/>
            <a:ext cx="500066" cy="4616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400" b="1" dirty="0"/>
              <a:t>٠</a:t>
            </a:r>
            <a:endParaRPr lang="ar-SA" sz="2400" b="1" baseline="30000" dirty="0"/>
          </a:p>
        </p:txBody>
      </p:sp>
      <p:sp>
        <p:nvSpPr>
          <p:cNvPr id="8" name="مربع نص 7"/>
          <p:cNvSpPr txBox="1"/>
          <p:nvPr/>
        </p:nvSpPr>
        <p:spPr>
          <a:xfrm>
            <a:off x="6357950" y="2092208"/>
            <a:ext cx="2071702" cy="4616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ar-SA" sz="2400" b="1" dirty="0"/>
              <a:t>٠ ( ٨  ــ  ٥ )  =</a:t>
            </a:r>
            <a:endParaRPr lang="ar-SA" sz="2400" b="1" baseline="30000" dirty="0"/>
          </a:p>
        </p:txBody>
      </p:sp>
      <p:sp>
        <p:nvSpPr>
          <p:cNvPr id="9" name="مربع نص 8"/>
          <p:cNvSpPr txBox="1"/>
          <p:nvPr/>
        </p:nvSpPr>
        <p:spPr>
          <a:xfrm>
            <a:off x="6072198" y="2110079"/>
            <a:ext cx="500066" cy="4616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400" b="1" dirty="0"/>
              <a:t>٠</a:t>
            </a:r>
            <a:endParaRPr lang="ar-SA" sz="2400" b="1" baseline="30000" dirty="0"/>
          </a:p>
        </p:txBody>
      </p:sp>
      <p:sp>
        <p:nvSpPr>
          <p:cNvPr id="10" name="مربع نص 9"/>
          <p:cNvSpPr txBox="1"/>
          <p:nvPr/>
        </p:nvSpPr>
        <p:spPr>
          <a:xfrm>
            <a:off x="1714480" y="2081943"/>
            <a:ext cx="1357322" cy="4616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ar-SA" sz="2400" b="1" dirty="0"/>
              <a:t>٠ ( ٠ )  =</a:t>
            </a:r>
            <a:endParaRPr lang="ar-SA" sz="2400" b="1" baseline="30000" dirty="0"/>
          </a:p>
        </p:txBody>
      </p:sp>
      <p:sp>
        <p:nvSpPr>
          <p:cNvPr id="11" name="مربع نص 10"/>
          <p:cNvSpPr txBox="1"/>
          <p:nvPr/>
        </p:nvSpPr>
        <p:spPr>
          <a:xfrm>
            <a:off x="1285852" y="2085746"/>
            <a:ext cx="500066" cy="4616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400" b="1" dirty="0"/>
              <a:t>٠</a:t>
            </a:r>
            <a:endParaRPr lang="ar-SA" sz="2400" b="1" baseline="30000" dirty="0"/>
          </a:p>
        </p:txBody>
      </p:sp>
      <p:sp>
        <p:nvSpPr>
          <p:cNvPr id="12" name="مستطيل مستدير الزوايا 11"/>
          <p:cNvSpPr/>
          <p:nvPr/>
        </p:nvSpPr>
        <p:spPr>
          <a:xfrm>
            <a:off x="714348" y="3014440"/>
            <a:ext cx="7858180" cy="857256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 w="76200">
            <a:solidFill>
              <a:srgbClr val="FFC000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3" name="مربع نص 12"/>
          <p:cNvSpPr txBox="1"/>
          <p:nvPr/>
        </p:nvSpPr>
        <p:spPr>
          <a:xfrm>
            <a:off x="785786" y="3143248"/>
            <a:ext cx="7643866" cy="4616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ar-SA" sz="2400" b="1" dirty="0"/>
              <a:t>لاحظ أن أحد العاملين في كل حالة يساوي صفرا ( </a:t>
            </a:r>
            <a:r>
              <a:rPr lang="ar-SA" sz="2400" b="1" dirty="0">
                <a:solidFill>
                  <a:srgbClr val="FF0000"/>
                </a:solidFill>
              </a:rPr>
              <a:t>خاصية الضرب الصفري </a:t>
            </a:r>
            <a:r>
              <a:rPr lang="ar-SA" sz="2400" b="1" dirty="0"/>
              <a:t>)</a:t>
            </a:r>
            <a:endParaRPr lang="ar-SA" sz="2400" b="1" baseline="300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14348" y="4071942"/>
            <a:ext cx="7929618" cy="257176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7" name="صورة 66">
            <a:extLst>
              <a:ext uri="{FF2B5EF4-FFF2-40B4-BE49-F238E27FC236}">
                <a16:creationId xmlns:a16="http://schemas.microsoft.com/office/drawing/2014/main" id="{F81244D6-792D-5F4C-A907-CB7366448CA6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alphaModFix amt="50000"/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artisticGlowEdges/>
                    </a14:imgEffect>
                  </a14:imgLayer>
                </a14:imgProps>
              </a:ext>
            </a:extLst>
          </a:blip>
          <a:srcRect b="25551"/>
          <a:stretch/>
        </p:blipFill>
        <p:spPr>
          <a:xfrm>
            <a:off x="7803596" y="5879604"/>
            <a:ext cx="1433033" cy="1016116"/>
          </a:xfrm>
          <a:prstGeom prst="rect">
            <a:avLst/>
          </a:prstGeom>
          <a:ln>
            <a:noFill/>
          </a:ln>
        </p:spPr>
      </p:pic>
      <p:sp>
        <p:nvSpPr>
          <p:cNvPr id="14" name="عنصر نائب لرقم الشريحة 13">
            <a:extLst>
              <a:ext uri="{FF2B5EF4-FFF2-40B4-BE49-F238E27FC236}">
                <a16:creationId xmlns:a16="http://schemas.microsoft.com/office/drawing/2014/main" id="{D5EE6918-B9DC-1B05-02FF-EF40D22428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327C1-2275-4E9A-BB1F-123345649A01}" type="slidenum">
              <a:rPr lang="ar-SA" smtClean="0"/>
              <a:pPr/>
              <a:t>329</a:t>
            </a:fld>
            <a:endParaRPr lang="ar-SA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80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800" decel="10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800" decel="10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8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0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/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 animBg="1"/>
      <p:bldP spid="1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صورة 27">
            <a:extLst>
              <a:ext uri="{FF2B5EF4-FFF2-40B4-BE49-F238E27FC236}">
                <a16:creationId xmlns:a16="http://schemas.microsoft.com/office/drawing/2014/main" id="{660FB7EE-40DE-FE40-AAF1-A1284C7CFD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3743" y="555599"/>
            <a:ext cx="3715004" cy="5784953"/>
          </a:xfrm>
          <a:custGeom>
            <a:avLst/>
            <a:gdLst>
              <a:gd name="connsiteX0" fmla="*/ 856 w 4953338"/>
              <a:gd name="connsiteY0" fmla="*/ 117 h 5373215"/>
              <a:gd name="connsiteX1" fmla="*/ 4954194 w 4953338"/>
              <a:gd name="connsiteY1" fmla="*/ 117 h 5373215"/>
              <a:gd name="connsiteX2" fmla="*/ 4954194 w 4953338"/>
              <a:gd name="connsiteY2" fmla="*/ 5373333 h 5373215"/>
              <a:gd name="connsiteX3" fmla="*/ 856 w 4953338"/>
              <a:gd name="connsiteY3" fmla="*/ 5373333 h 5373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53338" h="5373215">
                <a:moveTo>
                  <a:pt x="856" y="117"/>
                </a:moveTo>
                <a:lnTo>
                  <a:pt x="4954194" y="117"/>
                </a:lnTo>
                <a:lnTo>
                  <a:pt x="4954194" y="5373333"/>
                </a:lnTo>
                <a:lnTo>
                  <a:pt x="856" y="5373333"/>
                </a:lnTo>
                <a:close/>
              </a:path>
            </a:pathLst>
          </a:custGeom>
        </p:spPr>
      </p:pic>
      <p:sp>
        <p:nvSpPr>
          <p:cNvPr id="29" name="شكل حر: شكل 53">
            <a:extLst>
              <a:ext uri="{FF2B5EF4-FFF2-40B4-BE49-F238E27FC236}">
                <a16:creationId xmlns:a16="http://schemas.microsoft.com/office/drawing/2014/main" id="{2F402C75-B69A-C44F-A6EA-A502A8E60FFE}"/>
              </a:ext>
            </a:extLst>
          </p:cNvPr>
          <p:cNvSpPr/>
          <p:nvPr/>
        </p:nvSpPr>
        <p:spPr>
          <a:xfrm>
            <a:off x="4572000" y="595313"/>
            <a:ext cx="3657600" cy="5703887"/>
          </a:xfrm>
          <a:custGeom>
            <a:avLst/>
            <a:gdLst>
              <a:gd name="connsiteX0" fmla="*/ 4877517 w 4877638"/>
              <a:gd name="connsiteY0" fmla="*/ 5057176 h 5298733"/>
              <a:gd name="connsiteX1" fmla="*/ 4564555 w 4877638"/>
              <a:gd name="connsiteY1" fmla="*/ 5298757 h 5298733"/>
              <a:gd name="connsiteX2" fmla="*/ 312778 w 4877638"/>
              <a:gd name="connsiteY2" fmla="*/ 5298757 h 5298733"/>
              <a:gd name="connsiteX3" fmla="*/ -122 w 4877638"/>
              <a:gd name="connsiteY3" fmla="*/ 5057176 h 5298733"/>
              <a:gd name="connsiteX4" fmla="*/ -122 w 4877638"/>
              <a:gd name="connsiteY4" fmla="*/ 241606 h 5298733"/>
              <a:gd name="connsiteX5" fmla="*/ 312778 w 4877638"/>
              <a:gd name="connsiteY5" fmla="*/ 24 h 5298733"/>
              <a:gd name="connsiteX6" fmla="*/ 4564373 w 4877638"/>
              <a:gd name="connsiteY6" fmla="*/ 24 h 5298733"/>
              <a:gd name="connsiteX7" fmla="*/ 4877334 w 4877638"/>
              <a:gd name="connsiteY7" fmla="*/ 241606 h 52987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77638" h="5298733">
                <a:moveTo>
                  <a:pt x="4877517" y="5057176"/>
                </a:moveTo>
                <a:cubicBezTo>
                  <a:pt x="4877517" y="5190563"/>
                  <a:pt x="4737558" y="5298757"/>
                  <a:pt x="4564555" y="5298757"/>
                </a:cubicBezTo>
                <a:lnTo>
                  <a:pt x="312778" y="5298757"/>
                </a:lnTo>
                <a:cubicBezTo>
                  <a:pt x="139959" y="5298757"/>
                  <a:pt x="-122" y="5190563"/>
                  <a:pt x="-122" y="5057176"/>
                </a:cubicBezTo>
                <a:lnTo>
                  <a:pt x="-122" y="241606"/>
                </a:lnTo>
                <a:cubicBezTo>
                  <a:pt x="-122" y="108158"/>
                  <a:pt x="139837" y="24"/>
                  <a:pt x="312778" y="24"/>
                </a:cubicBezTo>
                <a:lnTo>
                  <a:pt x="4564373" y="24"/>
                </a:lnTo>
                <a:cubicBezTo>
                  <a:pt x="4737192" y="24"/>
                  <a:pt x="4877334" y="108158"/>
                  <a:pt x="4877334" y="241606"/>
                </a:cubicBezTo>
                <a:close/>
              </a:path>
            </a:pathLst>
          </a:custGeom>
          <a:solidFill>
            <a:srgbClr val="FFFFFF"/>
          </a:solidFill>
          <a:ln w="6080" cap="flat">
            <a:noFill/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 dirty="0"/>
          </a:p>
        </p:txBody>
      </p:sp>
      <p:sp>
        <p:nvSpPr>
          <p:cNvPr id="30" name="شكل حر: شكل 6">
            <a:extLst>
              <a:ext uri="{FF2B5EF4-FFF2-40B4-BE49-F238E27FC236}">
                <a16:creationId xmlns:a16="http://schemas.microsoft.com/office/drawing/2014/main" id="{205BFAC1-C743-704A-BC0D-2A6037416472}"/>
              </a:ext>
            </a:extLst>
          </p:cNvPr>
          <p:cNvSpPr/>
          <p:nvPr/>
        </p:nvSpPr>
        <p:spPr>
          <a:xfrm>
            <a:off x="647700" y="260350"/>
            <a:ext cx="7872413" cy="6372225"/>
          </a:xfrm>
          <a:custGeom>
            <a:avLst/>
            <a:gdLst>
              <a:gd name="connsiteX0" fmla="*/ 10138460 w 10466513"/>
              <a:gd name="connsiteY0" fmla="*/ 24 h 5745020"/>
              <a:gd name="connsiteX1" fmla="*/ 327808 w 10466513"/>
              <a:gd name="connsiteY1" fmla="*/ 24 h 5745020"/>
              <a:gd name="connsiteX2" fmla="*/ -122 w 10466513"/>
              <a:gd name="connsiteY2" fmla="*/ 250916 h 5745020"/>
              <a:gd name="connsiteX3" fmla="*/ -122 w 10466513"/>
              <a:gd name="connsiteY3" fmla="*/ 5482773 h 5745020"/>
              <a:gd name="connsiteX4" fmla="*/ 327808 w 10466513"/>
              <a:gd name="connsiteY4" fmla="*/ 5745044 h 5745020"/>
              <a:gd name="connsiteX5" fmla="*/ 10138460 w 10466513"/>
              <a:gd name="connsiteY5" fmla="*/ 5745044 h 5745020"/>
              <a:gd name="connsiteX6" fmla="*/ 10466391 w 10466513"/>
              <a:gd name="connsiteY6" fmla="*/ 5482773 h 5745020"/>
              <a:gd name="connsiteX7" fmla="*/ 10466391 w 10466513"/>
              <a:gd name="connsiteY7" fmla="*/ 250916 h 5745020"/>
              <a:gd name="connsiteX8" fmla="*/ 10138460 w 10466513"/>
              <a:gd name="connsiteY8" fmla="*/ 24 h 57450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66513" h="5745020">
                <a:moveTo>
                  <a:pt x="10138460" y="24"/>
                </a:moveTo>
                <a:lnTo>
                  <a:pt x="327808" y="24"/>
                </a:lnTo>
                <a:cubicBezTo>
                  <a:pt x="144219" y="24"/>
                  <a:pt x="-122" y="109192"/>
                  <a:pt x="-122" y="250916"/>
                </a:cubicBezTo>
                <a:lnTo>
                  <a:pt x="-122" y="5482773"/>
                </a:lnTo>
                <a:cubicBezTo>
                  <a:pt x="-122" y="5624436"/>
                  <a:pt x="144219" y="5745044"/>
                  <a:pt x="327808" y="5745044"/>
                </a:cubicBezTo>
                <a:lnTo>
                  <a:pt x="10138460" y="5745044"/>
                </a:lnTo>
                <a:cubicBezTo>
                  <a:pt x="10322051" y="5745044"/>
                  <a:pt x="10466391" y="5624436"/>
                  <a:pt x="10466391" y="5482773"/>
                </a:cubicBezTo>
                <a:lnTo>
                  <a:pt x="10466391" y="250916"/>
                </a:lnTo>
                <a:cubicBezTo>
                  <a:pt x="10466391" y="109192"/>
                  <a:pt x="10322051" y="24"/>
                  <a:pt x="10138460" y="24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6080" cap="flat">
            <a:noFill/>
            <a:prstDash val="solid"/>
            <a:miter/>
          </a:ln>
        </p:spPr>
        <p:txBody>
          <a:bodyPr rtlCol="1" anchor="ctr"/>
          <a:lstStyle/>
          <a:p>
            <a:pPr marL="0" algn="l" defTabSz="914400" rtl="0" eaLnBrk="1" latinLnBrk="0" hangingPunct="1">
              <a:defRPr/>
            </a:pPr>
            <a:endParaRPr lang="ar-EG" sz="1350"/>
          </a:p>
        </p:txBody>
      </p:sp>
      <p:pic>
        <p:nvPicPr>
          <p:cNvPr id="31" name="صورة 30">
            <a:extLst>
              <a:ext uri="{FF2B5EF4-FFF2-40B4-BE49-F238E27FC236}">
                <a16:creationId xmlns:a16="http://schemas.microsoft.com/office/drawing/2014/main" id="{5AE535A8-19A4-5341-B926-44768AD68D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5251" y="655058"/>
            <a:ext cx="3715004" cy="5791504"/>
          </a:xfrm>
          <a:custGeom>
            <a:avLst/>
            <a:gdLst>
              <a:gd name="connsiteX0" fmla="*/ 50 w 4953338"/>
              <a:gd name="connsiteY0" fmla="*/ 139 h 5379300"/>
              <a:gd name="connsiteX1" fmla="*/ 4953388 w 4953338"/>
              <a:gd name="connsiteY1" fmla="*/ 139 h 5379300"/>
              <a:gd name="connsiteX2" fmla="*/ 4953388 w 4953338"/>
              <a:gd name="connsiteY2" fmla="*/ 5379440 h 5379300"/>
              <a:gd name="connsiteX3" fmla="*/ 50 w 4953338"/>
              <a:gd name="connsiteY3" fmla="*/ 5379440 h 5379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53338" h="5379300">
                <a:moveTo>
                  <a:pt x="50" y="139"/>
                </a:moveTo>
                <a:lnTo>
                  <a:pt x="4953388" y="139"/>
                </a:lnTo>
                <a:lnTo>
                  <a:pt x="4953388" y="5379440"/>
                </a:lnTo>
                <a:lnTo>
                  <a:pt x="50" y="5379440"/>
                </a:lnTo>
                <a:close/>
              </a:path>
            </a:pathLst>
          </a:custGeom>
        </p:spPr>
      </p:pic>
      <p:sp>
        <p:nvSpPr>
          <p:cNvPr id="32" name="شكل حر: شكل 8">
            <a:extLst>
              <a:ext uri="{FF2B5EF4-FFF2-40B4-BE49-F238E27FC236}">
                <a16:creationId xmlns:a16="http://schemas.microsoft.com/office/drawing/2014/main" id="{CE9506F4-7ABE-1D48-B34A-9241B4C4C482}"/>
              </a:ext>
            </a:extLst>
          </p:cNvPr>
          <p:cNvSpPr/>
          <p:nvPr/>
        </p:nvSpPr>
        <p:spPr>
          <a:xfrm>
            <a:off x="903288" y="698500"/>
            <a:ext cx="3657600" cy="5703888"/>
          </a:xfrm>
          <a:custGeom>
            <a:avLst/>
            <a:gdLst>
              <a:gd name="connsiteX0" fmla="*/ 4877334 w 4877455"/>
              <a:gd name="connsiteY0" fmla="*/ 5057176 h 5298672"/>
              <a:gd name="connsiteX1" fmla="*/ 4564434 w 4877455"/>
              <a:gd name="connsiteY1" fmla="*/ 5298696 h 5298672"/>
              <a:gd name="connsiteX2" fmla="*/ 312839 w 4877455"/>
              <a:gd name="connsiteY2" fmla="*/ 5298696 h 5298672"/>
              <a:gd name="connsiteX3" fmla="*/ -122 w 4877455"/>
              <a:gd name="connsiteY3" fmla="*/ 5057176 h 5298672"/>
              <a:gd name="connsiteX4" fmla="*/ -122 w 4877455"/>
              <a:gd name="connsiteY4" fmla="*/ 241606 h 5298672"/>
              <a:gd name="connsiteX5" fmla="*/ 312839 w 4877455"/>
              <a:gd name="connsiteY5" fmla="*/ 24 h 5298672"/>
              <a:gd name="connsiteX6" fmla="*/ 4564434 w 4877455"/>
              <a:gd name="connsiteY6" fmla="*/ 24 h 5298672"/>
              <a:gd name="connsiteX7" fmla="*/ 4877334 w 4877455"/>
              <a:gd name="connsiteY7" fmla="*/ 241606 h 5298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77455" h="5298672">
                <a:moveTo>
                  <a:pt x="4877334" y="5057176"/>
                </a:moveTo>
                <a:cubicBezTo>
                  <a:pt x="4877334" y="5190563"/>
                  <a:pt x="4737375" y="5298696"/>
                  <a:pt x="4564434" y="5298696"/>
                </a:cubicBezTo>
                <a:lnTo>
                  <a:pt x="312839" y="5298696"/>
                </a:lnTo>
                <a:cubicBezTo>
                  <a:pt x="140020" y="5298696"/>
                  <a:pt x="-122" y="5190563"/>
                  <a:pt x="-122" y="5057176"/>
                </a:cubicBezTo>
                <a:lnTo>
                  <a:pt x="-122" y="241606"/>
                </a:lnTo>
                <a:cubicBezTo>
                  <a:pt x="-122" y="108158"/>
                  <a:pt x="139837" y="24"/>
                  <a:pt x="312839" y="24"/>
                </a:cubicBezTo>
                <a:lnTo>
                  <a:pt x="4564434" y="24"/>
                </a:lnTo>
                <a:cubicBezTo>
                  <a:pt x="4737253" y="24"/>
                  <a:pt x="4877334" y="108158"/>
                  <a:pt x="4877334" y="241606"/>
                </a:cubicBezTo>
                <a:close/>
              </a:path>
            </a:pathLst>
          </a:custGeom>
          <a:solidFill>
            <a:srgbClr val="FFFFFF"/>
          </a:solidFill>
          <a:ln w="6080" cap="flat">
            <a:noFill/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pic>
        <p:nvPicPr>
          <p:cNvPr id="33" name="صورة 32">
            <a:extLst>
              <a:ext uri="{FF2B5EF4-FFF2-40B4-BE49-F238E27FC236}">
                <a16:creationId xmlns:a16="http://schemas.microsoft.com/office/drawing/2014/main" id="{9767DE99-C424-134A-9436-B2CF8AEB1E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3743" y="655058"/>
            <a:ext cx="3715004" cy="5791504"/>
          </a:xfrm>
          <a:custGeom>
            <a:avLst/>
            <a:gdLst>
              <a:gd name="connsiteX0" fmla="*/ 856 w 4953338"/>
              <a:gd name="connsiteY0" fmla="*/ 139 h 5379300"/>
              <a:gd name="connsiteX1" fmla="*/ 4954194 w 4953338"/>
              <a:gd name="connsiteY1" fmla="*/ 139 h 5379300"/>
              <a:gd name="connsiteX2" fmla="*/ 4954194 w 4953338"/>
              <a:gd name="connsiteY2" fmla="*/ 5379440 h 5379300"/>
              <a:gd name="connsiteX3" fmla="*/ 856 w 4953338"/>
              <a:gd name="connsiteY3" fmla="*/ 5379440 h 5379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53338" h="5379300">
                <a:moveTo>
                  <a:pt x="856" y="139"/>
                </a:moveTo>
                <a:lnTo>
                  <a:pt x="4954194" y="139"/>
                </a:lnTo>
                <a:lnTo>
                  <a:pt x="4954194" y="5379440"/>
                </a:lnTo>
                <a:lnTo>
                  <a:pt x="856" y="5379440"/>
                </a:lnTo>
                <a:close/>
              </a:path>
            </a:pathLst>
          </a:custGeom>
        </p:spPr>
      </p:pic>
      <p:sp>
        <p:nvSpPr>
          <p:cNvPr id="34" name="شكل حر: شكل 10">
            <a:extLst>
              <a:ext uri="{FF2B5EF4-FFF2-40B4-BE49-F238E27FC236}">
                <a16:creationId xmlns:a16="http://schemas.microsoft.com/office/drawing/2014/main" id="{4A8BC2DA-C519-E640-995A-DEDE6D520F8F}"/>
              </a:ext>
            </a:extLst>
          </p:cNvPr>
          <p:cNvSpPr/>
          <p:nvPr/>
        </p:nvSpPr>
        <p:spPr>
          <a:xfrm>
            <a:off x="4583113" y="698500"/>
            <a:ext cx="3657600" cy="5703888"/>
          </a:xfrm>
          <a:custGeom>
            <a:avLst/>
            <a:gdLst>
              <a:gd name="connsiteX0" fmla="*/ 4877517 w 4877638"/>
              <a:gd name="connsiteY0" fmla="*/ 5057176 h 5298672"/>
              <a:gd name="connsiteX1" fmla="*/ 4564555 w 4877638"/>
              <a:gd name="connsiteY1" fmla="*/ 5298696 h 5298672"/>
              <a:gd name="connsiteX2" fmla="*/ 312778 w 4877638"/>
              <a:gd name="connsiteY2" fmla="*/ 5298696 h 5298672"/>
              <a:gd name="connsiteX3" fmla="*/ -122 w 4877638"/>
              <a:gd name="connsiteY3" fmla="*/ 5057176 h 5298672"/>
              <a:gd name="connsiteX4" fmla="*/ -122 w 4877638"/>
              <a:gd name="connsiteY4" fmla="*/ 241606 h 5298672"/>
              <a:gd name="connsiteX5" fmla="*/ 312778 w 4877638"/>
              <a:gd name="connsiteY5" fmla="*/ 24 h 5298672"/>
              <a:gd name="connsiteX6" fmla="*/ 4564373 w 4877638"/>
              <a:gd name="connsiteY6" fmla="*/ 24 h 5298672"/>
              <a:gd name="connsiteX7" fmla="*/ 4877334 w 4877638"/>
              <a:gd name="connsiteY7" fmla="*/ 241606 h 5298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77638" h="5298672">
                <a:moveTo>
                  <a:pt x="4877517" y="5057176"/>
                </a:moveTo>
                <a:cubicBezTo>
                  <a:pt x="4877517" y="5190563"/>
                  <a:pt x="4737558" y="5298696"/>
                  <a:pt x="4564555" y="5298696"/>
                </a:cubicBezTo>
                <a:lnTo>
                  <a:pt x="312778" y="5298696"/>
                </a:lnTo>
                <a:cubicBezTo>
                  <a:pt x="139959" y="5298696"/>
                  <a:pt x="-122" y="5190563"/>
                  <a:pt x="-122" y="5057176"/>
                </a:cubicBezTo>
                <a:lnTo>
                  <a:pt x="-122" y="241606"/>
                </a:lnTo>
                <a:cubicBezTo>
                  <a:pt x="-122" y="108158"/>
                  <a:pt x="139837" y="24"/>
                  <a:pt x="312778" y="24"/>
                </a:cubicBezTo>
                <a:lnTo>
                  <a:pt x="4564373" y="24"/>
                </a:lnTo>
                <a:cubicBezTo>
                  <a:pt x="4737192" y="24"/>
                  <a:pt x="4877334" y="108158"/>
                  <a:pt x="4877334" y="241606"/>
                </a:cubicBezTo>
                <a:close/>
              </a:path>
            </a:pathLst>
          </a:custGeom>
          <a:solidFill>
            <a:srgbClr val="FFFFFF"/>
          </a:solidFill>
          <a:ln w="6080" cap="flat">
            <a:noFill/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pic>
        <p:nvPicPr>
          <p:cNvPr id="35" name="صورة 34">
            <a:extLst>
              <a:ext uri="{FF2B5EF4-FFF2-40B4-BE49-F238E27FC236}">
                <a16:creationId xmlns:a16="http://schemas.microsoft.com/office/drawing/2014/main" id="{E0AB618D-7871-6941-8BE8-3792378729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6794" y="604855"/>
            <a:ext cx="3783461" cy="5791504"/>
          </a:xfrm>
          <a:custGeom>
            <a:avLst/>
            <a:gdLst>
              <a:gd name="connsiteX0" fmla="*/ 35 w 5044615"/>
              <a:gd name="connsiteY0" fmla="*/ 128 h 5379300"/>
              <a:gd name="connsiteX1" fmla="*/ 5044651 w 5044615"/>
              <a:gd name="connsiteY1" fmla="*/ 128 h 5379300"/>
              <a:gd name="connsiteX2" fmla="*/ 5044651 w 5044615"/>
              <a:gd name="connsiteY2" fmla="*/ 5379429 h 5379300"/>
              <a:gd name="connsiteX3" fmla="*/ 35 w 5044615"/>
              <a:gd name="connsiteY3" fmla="*/ 5379429 h 5379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44615" h="5379300">
                <a:moveTo>
                  <a:pt x="35" y="128"/>
                </a:moveTo>
                <a:lnTo>
                  <a:pt x="5044651" y="128"/>
                </a:lnTo>
                <a:lnTo>
                  <a:pt x="5044651" y="5379429"/>
                </a:lnTo>
                <a:lnTo>
                  <a:pt x="35" y="5379429"/>
                </a:lnTo>
                <a:close/>
              </a:path>
            </a:pathLst>
          </a:custGeom>
        </p:spPr>
      </p:pic>
      <p:sp>
        <p:nvSpPr>
          <p:cNvPr id="40" name="شكل حر: شكل 12">
            <a:extLst>
              <a:ext uri="{FF2B5EF4-FFF2-40B4-BE49-F238E27FC236}">
                <a16:creationId xmlns:a16="http://schemas.microsoft.com/office/drawing/2014/main" id="{5AC4DFDF-001C-EC40-A71A-3856A3E687BD}"/>
              </a:ext>
            </a:extLst>
          </p:cNvPr>
          <p:cNvSpPr/>
          <p:nvPr/>
        </p:nvSpPr>
        <p:spPr>
          <a:xfrm>
            <a:off x="836613" y="646113"/>
            <a:ext cx="3724275" cy="5705475"/>
          </a:xfrm>
          <a:custGeom>
            <a:avLst/>
            <a:gdLst>
              <a:gd name="connsiteX0" fmla="*/ 4966239 w 4966360"/>
              <a:gd name="connsiteY0" fmla="*/ 5057175 h 5298732"/>
              <a:gd name="connsiteX1" fmla="*/ 4653339 w 4966360"/>
              <a:gd name="connsiteY1" fmla="*/ 5298757 h 5298732"/>
              <a:gd name="connsiteX2" fmla="*/ 312778 w 4966360"/>
              <a:gd name="connsiteY2" fmla="*/ 5298757 h 5298732"/>
              <a:gd name="connsiteX3" fmla="*/ -122 w 4966360"/>
              <a:gd name="connsiteY3" fmla="*/ 5057175 h 5298732"/>
              <a:gd name="connsiteX4" fmla="*/ -122 w 4966360"/>
              <a:gd name="connsiteY4" fmla="*/ 241606 h 5298732"/>
              <a:gd name="connsiteX5" fmla="*/ 312778 w 4966360"/>
              <a:gd name="connsiteY5" fmla="*/ 24 h 5298732"/>
              <a:gd name="connsiteX6" fmla="*/ 4653339 w 4966360"/>
              <a:gd name="connsiteY6" fmla="*/ 24 h 5298732"/>
              <a:gd name="connsiteX7" fmla="*/ 4966239 w 4966360"/>
              <a:gd name="connsiteY7" fmla="*/ 241606 h 5298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966360" h="5298732">
                <a:moveTo>
                  <a:pt x="4966239" y="5057175"/>
                </a:moveTo>
                <a:cubicBezTo>
                  <a:pt x="4966239" y="5190624"/>
                  <a:pt x="4826279" y="5298757"/>
                  <a:pt x="4653339" y="5298757"/>
                </a:cubicBezTo>
                <a:lnTo>
                  <a:pt x="312778" y="5298757"/>
                </a:lnTo>
                <a:cubicBezTo>
                  <a:pt x="139959" y="5298757"/>
                  <a:pt x="-122" y="5190624"/>
                  <a:pt x="-122" y="5057175"/>
                </a:cubicBezTo>
                <a:lnTo>
                  <a:pt x="-122" y="241606"/>
                </a:lnTo>
                <a:cubicBezTo>
                  <a:pt x="-122" y="108219"/>
                  <a:pt x="139837" y="24"/>
                  <a:pt x="312778" y="24"/>
                </a:cubicBezTo>
                <a:lnTo>
                  <a:pt x="4653339" y="24"/>
                </a:lnTo>
                <a:cubicBezTo>
                  <a:pt x="4826158" y="24"/>
                  <a:pt x="4966239" y="108219"/>
                  <a:pt x="4966239" y="241606"/>
                </a:cubicBezTo>
                <a:close/>
              </a:path>
            </a:pathLst>
          </a:custGeom>
          <a:solidFill>
            <a:srgbClr val="FFFFFF"/>
          </a:solidFill>
          <a:ln w="6080" cap="flat">
            <a:noFill/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pic>
        <p:nvPicPr>
          <p:cNvPr id="41" name="صورة 40">
            <a:extLst>
              <a:ext uri="{FF2B5EF4-FFF2-40B4-BE49-F238E27FC236}">
                <a16:creationId xmlns:a16="http://schemas.microsoft.com/office/drawing/2014/main" id="{54D2EA60-C8E9-3246-AAD3-CF6222C0A7A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44616" y="604855"/>
            <a:ext cx="3792590" cy="5791504"/>
          </a:xfrm>
          <a:custGeom>
            <a:avLst/>
            <a:gdLst>
              <a:gd name="connsiteX0" fmla="*/ 854 w 5056786"/>
              <a:gd name="connsiteY0" fmla="*/ 128 h 5379300"/>
              <a:gd name="connsiteX1" fmla="*/ 5057640 w 5056786"/>
              <a:gd name="connsiteY1" fmla="*/ 128 h 5379300"/>
              <a:gd name="connsiteX2" fmla="*/ 5057640 w 5056786"/>
              <a:gd name="connsiteY2" fmla="*/ 5379429 h 5379300"/>
              <a:gd name="connsiteX3" fmla="*/ 854 w 5056786"/>
              <a:gd name="connsiteY3" fmla="*/ 5379429 h 5379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56786" h="5379300">
                <a:moveTo>
                  <a:pt x="854" y="128"/>
                </a:moveTo>
                <a:lnTo>
                  <a:pt x="5057640" y="128"/>
                </a:lnTo>
                <a:lnTo>
                  <a:pt x="5057640" y="5379429"/>
                </a:lnTo>
                <a:lnTo>
                  <a:pt x="854" y="5379429"/>
                </a:lnTo>
                <a:close/>
              </a:path>
            </a:pathLst>
          </a:custGeom>
        </p:spPr>
      </p:pic>
      <p:sp>
        <p:nvSpPr>
          <p:cNvPr id="42" name="شكل حر: شكل 14">
            <a:extLst>
              <a:ext uri="{FF2B5EF4-FFF2-40B4-BE49-F238E27FC236}">
                <a16:creationId xmlns:a16="http://schemas.microsoft.com/office/drawing/2014/main" id="{2FE8B7CD-8ACD-6C49-8345-53D5191866BB}"/>
              </a:ext>
            </a:extLst>
          </p:cNvPr>
          <p:cNvSpPr/>
          <p:nvPr/>
        </p:nvSpPr>
        <p:spPr>
          <a:xfrm>
            <a:off x="4572000" y="646113"/>
            <a:ext cx="3735388" cy="5705475"/>
          </a:xfrm>
          <a:custGeom>
            <a:avLst/>
            <a:gdLst>
              <a:gd name="connsiteX0" fmla="*/ 4981086 w 4981207"/>
              <a:gd name="connsiteY0" fmla="*/ 5057175 h 5298732"/>
              <a:gd name="connsiteX1" fmla="*/ 4668187 w 4981207"/>
              <a:gd name="connsiteY1" fmla="*/ 5298757 h 5298732"/>
              <a:gd name="connsiteX2" fmla="*/ 312839 w 4981207"/>
              <a:gd name="connsiteY2" fmla="*/ 5298757 h 5298732"/>
              <a:gd name="connsiteX3" fmla="*/ -122 w 4981207"/>
              <a:gd name="connsiteY3" fmla="*/ 5057175 h 5298732"/>
              <a:gd name="connsiteX4" fmla="*/ -122 w 4981207"/>
              <a:gd name="connsiteY4" fmla="*/ 241606 h 5298732"/>
              <a:gd name="connsiteX5" fmla="*/ 312839 w 4981207"/>
              <a:gd name="connsiteY5" fmla="*/ 24 h 5298732"/>
              <a:gd name="connsiteX6" fmla="*/ 4668187 w 4981207"/>
              <a:gd name="connsiteY6" fmla="*/ 24 h 5298732"/>
              <a:gd name="connsiteX7" fmla="*/ 4981086 w 4981207"/>
              <a:gd name="connsiteY7" fmla="*/ 241606 h 5298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981207" h="5298732">
                <a:moveTo>
                  <a:pt x="4981086" y="5057175"/>
                </a:moveTo>
                <a:cubicBezTo>
                  <a:pt x="4981086" y="5190624"/>
                  <a:pt x="4841127" y="5298757"/>
                  <a:pt x="4668187" y="5298757"/>
                </a:cubicBezTo>
                <a:lnTo>
                  <a:pt x="312839" y="5298757"/>
                </a:lnTo>
                <a:cubicBezTo>
                  <a:pt x="140020" y="5298757"/>
                  <a:pt x="-122" y="5190624"/>
                  <a:pt x="-122" y="5057175"/>
                </a:cubicBezTo>
                <a:lnTo>
                  <a:pt x="-122" y="241606"/>
                </a:lnTo>
                <a:cubicBezTo>
                  <a:pt x="-122" y="108219"/>
                  <a:pt x="139837" y="24"/>
                  <a:pt x="312839" y="24"/>
                </a:cubicBezTo>
                <a:lnTo>
                  <a:pt x="4668187" y="24"/>
                </a:lnTo>
                <a:cubicBezTo>
                  <a:pt x="4841006" y="24"/>
                  <a:pt x="4981086" y="108219"/>
                  <a:pt x="4981086" y="241606"/>
                </a:cubicBezTo>
                <a:close/>
              </a:path>
            </a:pathLst>
          </a:custGeom>
          <a:solidFill>
            <a:srgbClr val="FFFFFF"/>
          </a:solidFill>
          <a:ln w="6080" cap="flat">
            <a:noFill/>
            <a:prstDash val="solid"/>
            <a:miter/>
          </a:ln>
        </p:spPr>
        <p:txBody>
          <a:bodyPr rtlCol="1" anchor="ctr"/>
          <a:lstStyle/>
          <a:p>
            <a:pPr algn="r" rtl="1">
              <a:defRPr/>
            </a:pPr>
            <a:endParaRPr lang="ar-EG" sz="1350"/>
          </a:p>
        </p:txBody>
      </p:sp>
      <p:pic>
        <p:nvPicPr>
          <p:cNvPr id="43" name="صورة 42">
            <a:extLst>
              <a:ext uri="{FF2B5EF4-FFF2-40B4-BE49-F238E27FC236}">
                <a16:creationId xmlns:a16="http://schemas.microsoft.com/office/drawing/2014/main" id="{A7BBD62F-E511-D745-81E8-D440642C6B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5251" y="555599"/>
            <a:ext cx="3715004" cy="5784953"/>
          </a:xfrm>
          <a:custGeom>
            <a:avLst/>
            <a:gdLst>
              <a:gd name="connsiteX0" fmla="*/ 50 w 4953338"/>
              <a:gd name="connsiteY0" fmla="*/ 117 h 5373215"/>
              <a:gd name="connsiteX1" fmla="*/ 4953388 w 4953338"/>
              <a:gd name="connsiteY1" fmla="*/ 117 h 5373215"/>
              <a:gd name="connsiteX2" fmla="*/ 4953388 w 4953338"/>
              <a:gd name="connsiteY2" fmla="*/ 5373333 h 5373215"/>
              <a:gd name="connsiteX3" fmla="*/ 50 w 4953338"/>
              <a:gd name="connsiteY3" fmla="*/ 5373333 h 5373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53338" h="5373215">
                <a:moveTo>
                  <a:pt x="50" y="117"/>
                </a:moveTo>
                <a:lnTo>
                  <a:pt x="4953388" y="117"/>
                </a:lnTo>
                <a:lnTo>
                  <a:pt x="4953388" y="5373333"/>
                </a:lnTo>
                <a:lnTo>
                  <a:pt x="50" y="5373333"/>
                </a:lnTo>
                <a:close/>
              </a:path>
            </a:pathLst>
          </a:custGeom>
        </p:spPr>
      </p:pic>
      <p:sp>
        <p:nvSpPr>
          <p:cNvPr id="44" name="شكل حر: شكل 26">
            <a:extLst>
              <a:ext uri="{FF2B5EF4-FFF2-40B4-BE49-F238E27FC236}">
                <a16:creationId xmlns:a16="http://schemas.microsoft.com/office/drawing/2014/main" id="{3C87B14F-7616-DD4D-8119-A6E5E2891A74}"/>
              </a:ext>
            </a:extLst>
          </p:cNvPr>
          <p:cNvSpPr/>
          <p:nvPr/>
        </p:nvSpPr>
        <p:spPr>
          <a:xfrm>
            <a:off x="904875" y="595313"/>
            <a:ext cx="3657600" cy="5703887"/>
          </a:xfrm>
          <a:custGeom>
            <a:avLst/>
            <a:gdLst>
              <a:gd name="connsiteX0" fmla="*/ 4877517 w 4877638"/>
              <a:gd name="connsiteY0" fmla="*/ 5057176 h 5298733"/>
              <a:gd name="connsiteX1" fmla="*/ 4564556 w 4877638"/>
              <a:gd name="connsiteY1" fmla="*/ 5298757 h 5298733"/>
              <a:gd name="connsiteX2" fmla="*/ 312778 w 4877638"/>
              <a:gd name="connsiteY2" fmla="*/ 5298757 h 5298733"/>
              <a:gd name="connsiteX3" fmla="*/ -122 w 4877638"/>
              <a:gd name="connsiteY3" fmla="*/ 5057176 h 5298733"/>
              <a:gd name="connsiteX4" fmla="*/ -122 w 4877638"/>
              <a:gd name="connsiteY4" fmla="*/ 241606 h 5298733"/>
              <a:gd name="connsiteX5" fmla="*/ 312778 w 4877638"/>
              <a:gd name="connsiteY5" fmla="*/ 24 h 5298733"/>
              <a:gd name="connsiteX6" fmla="*/ 4564373 w 4877638"/>
              <a:gd name="connsiteY6" fmla="*/ 24 h 5298733"/>
              <a:gd name="connsiteX7" fmla="*/ 4877334 w 4877638"/>
              <a:gd name="connsiteY7" fmla="*/ 241606 h 52987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77638" h="5298733">
                <a:moveTo>
                  <a:pt x="4877517" y="5057176"/>
                </a:moveTo>
                <a:cubicBezTo>
                  <a:pt x="4877517" y="5190563"/>
                  <a:pt x="4737558" y="5298757"/>
                  <a:pt x="4564556" y="5298757"/>
                </a:cubicBezTo>
                <a:lnTo>
                  <a:pt x="312778" y="5298757"/>
                </a:lnTo>
                <a:cubicBezTo>
                  <a:pt x="139959" y="5298757"/>
                  <a:pt x="-122" y="5190563"/>
                  <a:pt x="-122" y="5057176"/>
                </a:cubicBezTo>
                <a:lnTo>
                  <a:pt x="-122" y="241606"/>
                </a:lnTo>
                <a:cubicBezTo>
                  <a:pt x="-122" y="108158"/>
                  <a:pt x="139837" y="24"/>
                  <a:pt x="312778" y="24"/>
                </a:cubicBezTo>
                <a:lnTo>
                  <a:pt x="4564373" y="24"/>
                </a:lnTo>
                <a:cubicBezTo>
                  <a:pt x="4737192" y="24"/>
                  <a:pt x="4877334" y="108158"/>
                  <a:pt x="4877334" y="241606"/>
                </a:cubicBezTo>
                <a:close/>
              </a:path>
            </a:pathLst>
          </a:custGeom>
          <a:solidFill>
            <a:srgbClr val="FFFFFF"/>
          </a:solidFill>
          <a:ln w="6080" cap="flat">
            <a:noFill/>
            <a:prstDash val="solid"/>
            <a:miter/>
          </a:ln>
        </p:spPr>
        <p:txBody>
          <a:bodyPr rtlCol="1" anchor="ctr"/>
          <a:lstStyle/>
          <a:p>
            <a:pPr algn="r" rtl="1">
              <a:defRPr/>
            </a:pPr>
            <a:endParaRPr lang="ar-EG" sz="1350"/>
          </a:p>
        </p:txBody>
      </p:sp>
      <p:sp>
        <p:nvSpPr>
          <p:cNvPr id="45" name="شكل حر: شكل 27">
            <a:extLst>
              <a:ext uri="{FF2B5EF4-FFF2-40B4-BE49-F238E27FC236}">
                <a16:creationId xmlns:a16="http://schemas.microsoft.com/office/drawing/2014/main" id="{DB3E9E9A-90A1-AE4B-BE88-5259A9AC31DA}"/>
              </a:ext>
            </a:extLst>
          </p:cNvPr>
          <p:cNvSpPr/>
          <p:nvPr/>
        </p:nvSpPr>
        <p:spPr>
          <a:xfrm>
            <a:off x="1169988" y="1808163"/>
            <a:ext cx="3205162" cy="53975"/>
          </a:xfrm>
          <a:custGeom>
            <a:avLst/>
            <a:gdLst>
              <a:gd name="connsiteX0" fmla="*/ 0 w 4274353"/>
              <a:gd name="connsiteY0" fmla="*/ 0 h 6085"/>
              <a:gd name="connsiteX1" fmla="*/ 4274354 w 4274353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74353" h="6085">
                <a:moveTo>
                  <a:pt x="0" y="0"/>
                </a:moveTo>
                <a:lnTo>
                  <a:pt x="4274354" y="0"/>
                </a:lnTo>
              </a:path>
            </a:pathLst>
          </a:custGeom>
          <a:ln w="12161" cap="rnd">
            <a:solidFill>
              <a:srgbClr val="E3A06B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46" name="شكل حر: شكل 28">
            <a:extLst>
              <a:ext uri="{FF2B5EF4-FFF2-40B4-BE49-F238E27FC236}">
                <a16:creationId xmlns:a16="http://schemas.microsoft.com/office/drawing/2014/main" id="{6DDF0176-7551-5F45-A9EF-E132520DC34B}"/>
              </a:ext>
            </a:extLst>
          </p:cNvPr>
          <p:cNvSpPr/>
          <p:nvPr/>
        </p:nvSpPr>
        <p:spPr>
          <a:xfrm>
            <a:off x="1169988" y="2132013"/>
            <a:ext cx="3192462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47" name="شكل حر: شكل 29">
            <a:extLst>
              <a:ext uri="{FF2B5EF4-FFF2-40B4-BE49-F238E27FC236}">
                <a16:creationId xmlns:a16="http://schemas.microsoft.com/office/drawing/2014/main" id="{FD13402C-56AF-5043-805D-EEB0E144EA66}"/>
              </a:ext>
            </a:extLst>
          </p:cNvPr>
          <p:cNvSpPr/>
          <p:nvPr/>
        </p:nvSpPr>
        <p:spPr>
          <a:xfrm>
            <a:off x="1169988" y="2351088"/>
            <a:ext cx="3192462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48" name="شكل حر: شكل 30">
            <a:extLst>
              <a:ext uri="{FF2B5EF4-FFF2-40B4-BE49-F238E27FC236}">
                <a16:creationId xmlns:a16="http://schemas.microsoft.com/office/drawing/2014/main" id="{F787213D-EF3C-534C-B08C-800A1D1E5D33}"/>
              </a:ext>
            </a:extLst>
          </p:cNvPr>
          <p:cNvSpPr/>
          <p:nvPr/>
        </p:nvSpPr>
        <p:spPr>
          <a:xfrm>
            <a:off x="1169988" y="2571750"/>
            <a:ext cx="3192462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49" name="شكل حر: شكل 31">
            <a:extLst>
              <a:ext uri="{FF2B5EF4-FFF2-40B4-BE49-F238E27FC236}">
                <a16:creationId xmlns:a16="http://schemas.microsoft.com/office/drawing/2014/main" id="{E3928B45-053D-9D40-8D12-D157750D6A6A}"/>
              </a:ext>
            </a:extLst>
          </p:cNvPr>
          <p:cNvSpPr/>
          <p:nvPr/>
        </p:nvSpPr>
        <p:spPr>
          <a:xfrm>
            <a:off x="1169988" y="2801938"/>
            <a:ext cx="3192462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50" name="شكل حر: شكل 32">
            <a:extLst>
              <a:ext uri="{FF2B5EF4-FFF2-40B4-BE49-F238E27FC236}">
                <a16:creationId xmlns:a16="http://schemas.microsoft.com/office/drawing/2014/main" id="{C6445278-EBB6-B447-869C-A74B04FD682D}"/>
              </a:ext>
            </a:extLst>
          </p:cNvPr>
          <p:cNvSpPr/>
          <p:nvPr/>
        </p:nvSpPr>
        <p:spPr>
          <a:xfrm>
            <a:off x="1169988" y="3021013"/>
            <a:ext cx="3192462" cy="55562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51" name="شكل حر: شكل 33">
            <a:extLst>
              <a:ext uri="{FF2B5EF4-FFF2-40B4-BE49-F238E27FC236}">
                <a16:creationId xmlns:a16="http://schemas.microsoft.com/office/drawing/2014/main" id="{A47225BF-516A-CE49-A1CB-CCA488C9F97C}"/>
              </a:ext>
            </a:extLst>
          </p:cNvPr>
          <p:cNvSpPr/>
          <p:nvPr/>
        </p:nvSpPr>
        <p:spPr>
          <a:xfrm>
            <a:off x="1169988" y="3241675"/>
            <a:ext cx="3192462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52" name="شكل حر: شكل 34">
            <a:extLst>
              <a:ext uri="{FF2B5EF4-FFF2-40B4-BE49-F238E27FC236}">
                <a16:creationId xmlns:a16="http://schemas.microsoft.com/office/drawing/2014/main" id="{C2ACB5FF-C3C4-FA47-991A-E7322B9FAD1D}"/>
              </a:ext>
            </a:extLst>
          </p:cNvPr>
          <p:cNvSpPr/>
          <p:nvPr/>
        </p:nvSpPr>
        <p:spPr>
          <a:xfrm>
            <a:off x="1169988" y="3460750"/>
            <a:ext cx="3192462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53" name="شكل حر: شكل 35">
            <a:extLst>
              <a:ext uri="{FF2B5EF4-FFF2-40B4-BE49-F238E27FC236}">
                <a16:creationId xmlns:a16="http://schemas.microsoft.com/office/drawing/2014/main" id="{10E2C72C-E296-A04C-887C-C85C847C72C9}"/>
              </a:ext>
            </a:extLst>
          </p:cNvPr>
          <p:cNvSpPr/>
          <p:nvPr/>
        </p:nvSpPr>
        <p:spPr>
          <a:xfrm>
            <a:off x="1169988" y="3690938"/>
            <a:ext cx="3192462" cy="55562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54" name="شكل حر: شكل 36">
            <a:extLst>
              <a:ext uri="{FF2B5EF4-FFF2-40B4-BE49-F238E27FC236}">
                <a16:creationId xmlns:a16="http://schemas.microsoft.com/office/drawing/2014/main" id="{60A0BBC2-D929-7746-A444-DEB00B521586}"/>
              </a:ext>
            </a:extLst>
          </p:cNvPr>
          <p:cNvSpPr/>
          <p:nvPr/>
        </p:nvSpPr>
        <p:spPr>
          <a:xfrm>
            <a:off x="1169988" y="3911600"/>
            <a:ext cx="3192462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55" name="شكل حر: شكل 37">
            <a:extLst>
              <a:ext uri="{FF2B5EF4-FFF2-40B4-BE49-F238E27FC236}">
                <a16:creationId xmlns:a16="http://schemas.microsoft.com/office/drawing/2014/main" id="{588CBC4E-2B1C-A442-AD9C-CB7A0D1F0C32}"/>
              </a:ext>
            </a:extLst>
          </p:cNvPr>
          <p:cNvSpPr/>
          <p:nvPr/>
        </p:nvSpPr>
        <p:spPr>
          <a:xfrm>
            <a:off x="1169988" y="4130675"/>
            <a:ext cx="3192462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56" name="شكل حر: شكل 38">
            <a:extLst>
              <a:ext uri="{FF2B5EF4-FFF2-40B4-BE49-F238E27FC236}">
                <a16:creationId xmlns:a16="http://schemas.microsoft.com/office/drawing/2014/main" id="{192C749E-7982-4248-B798-26EB9A2280B3}"/>
              </a:ext>
            </a:extLst>
          </p:cNvPr>
          <p:cNvSpPr/>
          <p:nvPr/>
        </p:nvSpPr>
        <p:spPr>
          <a:xfrm>
            <a:off x="1169988" y="4351338"/>
            <a:ext cx="3192462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57" name="شكل حر: شكل 39">
            <a:extLst>
              <a:ext uri="{FF2B5EF4-FFF2-40B4-BE49-F238E27FC236}">
                <a16:creationId xmlns:a16="http://schemas.microsoft.com/office/drawing/2014/main" id="{6EE5AAC7-4B15-7C4E-880A-CF9C74278860}"/>
              </a:ext>
            </a:extLst>
          </p:cNvPr>
          <p:cNvSpPr/>
          <p:nvPr/>
        </p:nvSpPr>
        <p:spPr>
          <a:xfrm>
            <a:off x="1169988" y="4581525"/>
            <a:ext cx="3192462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58" name="شكل حر: شكل 40">
            <a:extLst>
              <a:ext uri="{FF2B5EF4-FFF2-40B4-BE49-F238E27FC236}">
                <a16:creationId xmlns:a16="http://schemas.microsoft.com/office/drawing/2014/main" id="{1578C21D-B3C2-4840-95E2-3B22EEEFDA2E}"/>
              </a:ext>
            </a:extLst>
          </p:cNvPr>
          <p:cNvSpPr/>
          <p:nvPr/>
        </p:nvSpPr>
        <p:spPr>
          <a:xfrm>
            <a:off x="1169988" y="4800600"/>
            <a:ext cx="3192462" cy="55563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59" name="شكل حر: شكل 41">
            <a:extLst>
              <a:ext uri="{FF2B5EF4-FFF2-40B4-BE49-F238E27FC236}">
                <a16:creationId xmlns:a16="http://schemas.microsoft.com/office/drawing/2014/main" id="{E320FAE3-B982-F84C-A201-DF625A888D4D}"/>
              </a:ext>
            </a:extLst>
          </p:cNvPr>
          <p:cNvSpPr/>
          <p:nvPr/>
        </p:nvSpPr>
        <p:spPr>
          <a:xfrm>
            <a:off x="1169988" y="5068888"/>
            <a:ext cx="3205162" cy="55562"/>
          </a:xfrm>
          <a:custGeom>
            <a:avLst/>
            <a:gdLst>
              <a:gd name="connsiteX0" fmla="*/ 0 w 4274353"/>
              <a:gd name="connsiteY0" fmla="*/ 0 h 6085"/>
              <a:gd name="connsiteX1" fmla="*/ 4274354 w 4274353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74353" h="6085">
                <a:moveTo>
                  <a:pt x="0" y="0"/>
                </a:moveTo>
                <a:lnTo>
                  <a:pt x="4274354" y="0"/>
                </a:lnTo>
              </a:path>
            </a:pathLst>
          </a:custGeom>
          <a:ln w="12161" cap="rnd">
            <a:solidFill>
              <a:srgbClr val="E3A06B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60" name="شكل حر: شكل 54">
            <a:extLst>
              <a:ext uri="{FF2B5EF4-FFF2-40B4-BE49-F238E27FC236}">
                <a16:creationId xmlns:a16="http://schemas.microsoft.com/office/drawing/2014/main" id="{FF3ED9E2-65AF-4A4A-9D21-105A0A9479ED}"/>
              </a:ext>
            </a:extLst>
          </p:cNvPr>
          <p:cNvSpPr/>
          <p:nvPr/>
        </p:nvSpPr>
        <p:spPr>
          <a:xfrm>
            <a:off x="4848225" y="1808163"/>
            <a:ext cx="3206750" cy="53975"/>
          </a:xfrm>
          <a:custGeom>
            <a:avLst/>
            <a:gdLst>
              <a:gd name="connsiteX0" fmla="*/ 0 w 4274353"/>
              <a:gd name="connsiteY0" fmla="*/ 0 h 6085"/>
              <a:gd name="connsiteX1" fmla="*/ 4274354 w 4274353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74353" h="6085">
                <a:moveTo>
                  <a:pt x="0" y="0"/>
                </a:moveTo>
                <a:lnTo>
                  <a:pt x="4274354" y="0"/>
                </a:lnTo>
              </a:path>
            </a:pathLst>
          </a:custGeom>
          <a:ln w="12161" cap="rnd">
            <a:solidFill>
              <a:srgbClr val="E3A06B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61" name="شكل حر: شكل 55">
            <a:extLst>
              <a:ext uri="{FF2B5EF4-FFF2-40B4-BE49-F238E27FC236}">
                <a16:creationId xmlns:a16="http://schemas.microsoft.com/office/drawing/2014/main" id="{EDE0D127-45C8-284B-810A-6CCF7705274D}"/>
              </a:ext>
            </a:extLst>
          </p:cNvPr>
          <p:cNvSpPr/>
          <p:nvPr/>
        </p:nvSpPr>
        <p:spPr>
          <a:xfrm>
            <a:off x="4848225" y="5068888"/>
            <a:ext cx="3206750" cy="55562"/>
          </a:xfrm>
          <a:custGeom>
            <a:avLst/>
            <a:gdLst>
              <a:gd name="connsiteX0" fmla="*/ 0 w 4274353"/>
              <a:gd name="connsiteY0" fmla="*/ 0 h 6085"/>
              <a:gd name="connsiteX1" fmla="*/ 4274354 w 4274353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74353" h="6085">
                <a:moveTo>
                  <a:pt x="0" y="0"/>
                </a:moveTo>
                <a:lnTo>
                  <a:pt x="4274354" y="0"/>
                </a:lnTo>
              </a:path>
            </a:pathLst>
          </a:custGeom>
          <a:ln w="12161" cap="rnd">
            <a:solidFill>
              <a:srgbClr val="E3A06B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62" name="شكل حر: شكل 56">
            <a:extLst>
              <a:ext uri="{FF2B5EF4-FFF2-40B4-BE49-F238E27FC236}">
                <a16:creationId xmlns:a16="http://schemas.microsoft.com/office/drawing/2014/main" id="{4DD3D56C-55C3-B94E-9DE3-2B10002462C4}"/>
              </a:ext>
            </a:extLst>
          </p:cNvPr>
          <p:cNvSpPr/>
          <p:nvPr/>
        </p:nvSpPr>
        <p:spPr>
          <a:xfrm>
            <a:off x="4848225" y="2132013"/>
            <a:ext cx="3194050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63" name="شكل حر: شكل 57">
            <a:extLst>
              <a:ext uri="{FF2B5EF4-FFF2-40B4-BE49-F238E27FC236}">
                <a16:creationId xmlns:a16="http://schemas.microsoft.com/office/drawing/2014/main" id="{1AAEC330-73A1-2540-BCE1-80000FA1AA15}"/>
              </a:ext>
            </a:extLst>
          </p:cNvPr>
          <p:cNvSpPr/>
          <p:nvPr/>
        </p:nvSpPr>
        <p:spPr>
          <a:xfrm>
            <a:off x="4848225" y="2351088"/>
            <a:ext cx="3194050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64" name="شكل حر: شكل 58">
            <a:extLst>
              <a:ext uri="{FF2B5EF4-FFF2-40B4-BE49-F238E27FC236}">
                <a16:creationId xmlns:a16="http://schemas.microsoft.com/office/drawing/2014/main" id="{701DAFAA-BF26-A948-A9F6-AD4AE760D46C}"/>
              </a:ext>
            </a:extLst>
          </p:cNvPr>
          <p:cNvSpPr/>
          <p:nvPr/>
        </p:nvSpPr>
        <p:spPr>
          <a:xfrm>
            <a:off x="4848225" y="2571750"/>
            <a:ext cx="3194050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65" name="شكل حر: شكل 59">
            <a:extLst>
              <a:ext uri="{FF2B5EF4-FFF2-40B4-BE49-F238E27FC236}">
                <a16:creationId xmlns:a16="http://schemas.microsoft.com/office/drawing/2014/main" id="{EE0CC995-5693-934D-8C6D-39C159F78928}"/>
              </a:ext>
            </a:extLst>
          </p:cNvPr>
          <p:cNvSpPr/>
          <p:nvPr/>
        </p:nvSpPr>
        <p:spPr>
          <a:xfrm>
            <a:off x="4848225" y="2801938"/>
            <a:ext cx="3194050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66" name="شكل حر: شكل 60">
            <a:extLst>
              <a:ext uri="{FF2B5EF4-FFF2-40B4-BE49-F238E27FC236}">
                <a16:creationId xmlns:a16="http://schemas.microsoft.com/office/drawing/2014/main" id="{AC7D59EE-FBCE-5E42-9653-2EBF3F791292}"/>
              </a:ext>
            </a:extLst>
          </p:cNvPr>
          <p:cNvSpPr/>
          <p:nvPr/>
        </p:nvSpPr>
        <p:spPr>
          <a:xfrm>
            <a:off x="4848225" y="3021013"/>
            <a:ext cx="3194050" cy="55562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67" name="شكل حر: شكل 61">
            <a:extLst>
              <a:ext uri="{FF2B5EF4-FFF2-40B4-BE49-F238E27FC236}">
                <a16:creationId xmlns:a16="http://schemas.microsoft.com/office/drawing/2014/main" id="{27F76300-7AC3-9744-BDE6-411F38140E78}"/>
              </a:ext>
            </a:extLst>
          </p:cNvPr>
          <p:cNvSpPr/>
          <p:nvPr/>
        </p:nvSpPr>
        <p:spPr>
          <a:xfrm>
            <a:off x="4848225" y="3241675"/>
            <a:ext cx="3194050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68" name="شكل حر: شكل 62">
            <a:extLst>
              <a:ext uri="{FF2B5EF4-FFF2-40B4-BE49-F238E27FC236}">
                <a16:creationId xmlns:a16="http://schemas.microsoft.com/office/drawing/2014/main" id="{288C2FE0-1CA4-AB40-AE5C-E6E39D34D8A7}"/>
              </a:ext>
            </a:extLst>
          </p:cNvPr>
          <p:cNvSpPr/>
          <p:nvPr/>
        </p:nvSpPr>
        <p:spPr>
          <a:xfrm>
            <a:off x="4848225" y="3460750"/>
            <a:ext cx="3194050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69" name="شكل حر: شكل 63">
            <a:extLst>
              <a:ext uri="{FF2B5EF4-FFF2-40B4-BE49-F238E27FC236}">
                <a16:creationId xmlns:a16="http://schemas.microsoft.com/office/drawing/2014/main" id="{F1B39775-BB6F-4747-B4D7-60E85237D1E9}"/>
              </a:ext>
            </a:extLst>
          </p:cNvPr>
          <p:cNvSpPr/>
          <p:nvPr/>
        </p:nvSpPr>
        <p:spPr>
          <a:xfrm>
            <a:off x="4848225" y="3690938"/>
            <a:ext cx="3194050" cy="55562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70" name="شكل حر: شكل 64">
            <a:extLst>
              <a:ext uri="{FF2B5EF4-FFF2-40B4-BE49-F238E27FC236}">
                <a16:creationId xmlns:a16="http://schemas.microsoft.com/office/drawing/2014/main" id="{87880124-FB50-7446-8165-A904E1973B39}"/>
              </a:ext>
            </a:extLst>
          </p:cNvPr>
          <p:cNvSpPr/>
          <p:nvPr/>
        </p:nvSpPr>
        <p:spPr>
          <a:xfrm>
            <a:off x="4848225" y="3911600"/>
            <a:ext cx="3194050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71" name="شكل حر: شكل 65">
            <a:extLst>
              <a:ext uri="{FF2B5EF4-FFF2-40B4-BE49-F238E27FC236}">
                <a16:creationId xmlns:a16="http://schemas.microsoft.com/office/drawing/2014/main" id="{06A45884-9D5A-FB41-BB6A-1C409DA418FE}"/>
              </a:ext>
            </a:extLst>
          </p:cNvPr>
          <p:cNvSpPr/>
          <p:nvPr/>
        </p:nvSpPr>
        <p:spPr>
          <a:xfrm>
            <a:off x="4848225" y="4130675"/>
            <a:ext cx="3194050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72" name="شكل حر: شكل 66">
            <a:extLst>
              <a:ext uri="{FF2B5EF4-FFF2-40B4-BE49-F238E27FC236}">
                <a16:creationId xmlns:a16="http://schemas.microsoft.com/office/drawing/2014/main" id="{DC465910-FF7B-F44C-8BC3-B38FE5465DEA}"/>
              </a:ext>
            </a:extLst>
          </p:cNvPr>
          <p:cNvSpPr/>
          <p:nvPr/>
        </p:nvSpPr>
        <p:spPr>
          <a:xfrm>
            <a:off x="4848225" y="4351338"/>
            <a:ext cx="3194050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73" name="شكل حر: شكل 67">
            <a:extLst>
              <a:ext uri="{FF2B5EF4-FFF2-40B4-BE49-F238E27FC236}">
                <a16:creationId xmlns:a16="http://schemas.microsoft.com/office/drawing/2014/main" id="{DCCC7690-E605-9E4D-B899-F0BD4771A199}"/>
              </a:ext>
            </a:extLst>
          </p:cNvPr>
          <p:cNvSpPr/>
          <p:nvPr/>
        </p:nvSpPr>
        <p:spPr>
          <a:xfrm>
            <a:off x="4848225" y="4581525"/>
            <a:ext cx="3194050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74" name="شكل حر: شكل 68">
            <a:extLst>
              <a:ext uri="{FF2B5EF4-FFF2-40B4-BE49-F238E27FC236}">
                <a16:creationId xmlns:a16="http://schemas.microsoft.com/office/drawing/2014/main" id="{43676AE2-281A-394B-805F-899F1FC8491D}"/>
              </a:ext>
            </a:extLst>
          </p:cNvPr>
          <p:cNvSpPr/>
          <p:nvPr/>
        </p:nvSpPr>
        <p:spPr>
          <a:xfrm>
            <a:off x="4848225" y="4800600"/>
            <a:ext cx="3194050" cy="55563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76" name="مربع نص 105">
            <a:extLst>
              <a:ext uri="{FF2B5EF4-FFF2-40B4-BE49-F238E27FC236}">
                <a16:creationId xmlns:a16="http://schemas.microsoft.com/office/drawing/2014/main" id="{174256EA-7970-824C-B54D-1CF6938405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56463" y="5137150"/>
            <a:ext cx="73501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0"/>
              </a:spcBef>
              <a:buFontTx/>
              <a:buNone/>
            </a:pPr>
            <a:r>
              <a:rPr lang="ar-EG" altLang="ar-SA" sz="1200">
                <a:solidFill>
                  <a:srgbClr val="E3A06B"/>
                </a:solidFill>
                <a:ea typeface="AdvertisingLight"/>
                <a:cs typeface="AdvertisingLight"/>
              </a:rPr>
              <a:t>1</a:t>
            </a:r>
          </a:p>
        </p:txBody>
      </p:sp>
      <p:sp>
        <p:nvSpPr>
          <p:cNvPr id="77" name="مربع نص 106">
            <a:extLst>
              <a:ext uri="{FF2B5EF4-FFF2-40B4-BE49-F238E27FC236}">
                <a16:creationId xmlns:a16="http://schemas.microsoft.com/office/drawing/2014/main" id="{1C46F7CA-DE29-9A47-AF9E-14F832401F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38538" y="5138738"/>
            <a:ext cx="73501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0"/>
              </a:spcBef>
              <a:buFontTx/>
              <a:buNone/>
            </a:pPr>
            <a:r>
              <a:rPr lang="ar-EG" altLang="ar-SA" sz="1200">
                <a:solidFill>
                  <a:srgbClr val="E3A06B"/>
                </a:solidFill>
                <a:ea typeface="AdvertisingLight"/>
                <a:cs typeface="AdvertisingLight"/>
              </a:rPr>
              <a:t>2</a:t>
            </a:r>
          </a:p>
        </p:txBody>
      </p:sp>
      <p:pic>
        <p:nvPicPr>
          <p:cNvPr id="78" name="صورة 77">
            <a:hlinkClick r:id="rId7" action="ppaction://hlinksldjump"/>
            <a:extLst>
              <a:ext uri="{FF2B5EF4-FFF2-40B4-BE49-F238E27FC236}">
                <a16:creationId xmlns:a16="http://schemas.microsoft.com/office/drawing/2014/main" id="{9CDDC936-08B7-0145-9881-0893842871C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6102" y="824174"/>
            <a:ext cx="405748" cy="579723"/>
          </a:xfrm>
          <a:prstGeom prst="rect">
            <a:avLst/>
          </a:prstGeom>
          <a:effectLst>
            <a:glow rad="152400">
              <a:schemeClr val="accent1">
                <a:alpha val="0"/>
              </a:schemeClr>
            </a:glow>
            <a:softEdge rad="0"/>
          </a:effec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772429" y="428604"/>
            <a:ext cx="1228727" cy="285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7" name="مجموعة 26"/>
          <p:cNvGrpSpPr/>
          <p:nvPr/>
        </p:nvGrpSpPr>
        <p:grpSpPr>
          <a:xfrm>
            <a:off x="1169988" y="214290"/>
            <a:ext cx="6417574" cy="928694"/>
            <a:chOff x="1169988" y="214290"/>
            <a:chExt cx="6417574" cy="928694"/>
          </a:xfrm>
        </p:grpSpPr>
        <p:sp>
          <p:nvSpPr>
            <p:cNvPr id="9" name="مستطيل ذو زوايا قطرية مستديرة 8"/>
            <p:cNvSpPr/>
            <p:nvPr/>
          </p:nvSpPr>
          <p:spPr>
            <a:xfrm>
              <a:off x="1169988" y="214290"/>
              <a:ext cx="4973648" cy="928694"/>
            </a:xfrm>
            <a:prstGeom prst="round2DiagRect">
              <a:avLst>
                <a:gd name="adj1" fmla="val 32667"/>
                <a:gd name="adj2" fmla="val 0"/>
              </a:avLst>
            </a:prstGeom>
            <a:solidFill>
              <a:schemeClr val="accent4">
                <a:lumMod val="20000"/>
                <a:lumOff val="80000"/>
              </a:schemeClr>
            </a:solidFill>
            <a:scene3d>
              <a:camera prst="orthographicFront"/>
              <a:lightRig rig="threePt" dir="t"/>
            </a:scene3d>
            <a:sp3d>
              <a:bevelT prst="slop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10" name="مستطيل ذو زوايا قطرية مستديرة 9"/>
            <p:cNvSpPr/>
            <p:nvPr/>
          </p:nvSpPr>
          <p:spPr>
            <a:xfrm>
              <a:off x="6215074" y="214290"/>
              <a:ext cx="1372488" cy="928694"/>
            </a:xfrm>
            <a:prstGeom prst="round2DiagRect">
              <a:avLst>
                <a:gd name="adj1" fmla="val 32667"/>
                <a:gd name="adj2" fmla="val 0"/>
              </a:avLst>
            </a:prstGeom>
            <a:solidFill>
              <a:schemeClr val="accent4">
                <a:lumMod val="20000"/>
                <a:lumOff val="80000"/>
              </a:schemeClr>
            </a:solidFill>
            <a:scene3d>
              <a:camera prst="orthographicFront"/>
              <a:lightRig rig="threePt" dir="t"/>
            </a:scene3d>
            <a:sp3d>
              <a:bevelT prst="slop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grpSp>
          <p:nvGrpSpPr>
            <p:cNvPr id="11" name="مجموعة 33"/>
            <p:cNvGrpSpPr/>
            <p:nvPr/>
          </p:nvGrpSpPr>
          <p:grpSpPr>
            <a:xfrm>
              <a:off x="6243210" y="256494"/>
              <a:ext cx="1290637" cy="714380"/>
              <a:chOff x="3143240" y="1857364"/>
              <a:chExt cx="1362075" cy="714380"/>
            </a:xfrm>
            <a:scene3d>
              <a:camera prst="perspectiveFront" fov="2700000">
                <a:rot lat="20376000" lon="1938000" rev="20112001"/>
              </a:camera>
              <a:lightRig rig="soft" dir="t">
                <a:rot lat="0" lon="0" rev="0"/>
              </a:lightRig>
            </a:scene3d>
          </p:grpSpPr>
          <p:pic>
            <p:nvPicPr>
              <p:cNvPr id="12" name="Picture 2"/>
              <p:cNvPicPr>
                <a:picLocks noChangeAspect="1" noChangeArrowheads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 bwMode="auto">
              <a:xfrm>
                <a:off x="3143240" y="1857364"/>
                <a:ext cx="1362075" cy="71438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blurRad="127000" dist="38100" dir="2700000" algn="ctr">
                  <a:srgbClr val="000000">
                    <a:alpha val="45000"/>
                  </a:srgbClr>
                </a:outerShdw>
              </a:effectLst>
              <a:sp3d prstMaterial="translucentPowder">
                <a:bevelT w="203200" h="50800" prst="softRound"/>
              </a:sp3d>
            </p:spPr>
          </p:pic>
          <p:sp>
            <p:nvSpPr>
              <p:cNvPr id="13" name="مربع نص 12"/>
              <p:cNvSpPr txBox="1"/>
              <p:nvPr/>
            </p:nvSpPr>
            <p:spPr>
              <a:xfrm>
                <a:off x="3300184" y="1928802"/>
                <a:ext cx="1071570" cy="461665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  <a:effectLst>
                <a:outerShdw blurRad="127000" dist="38100" dir="2700000" algn="ctr">
                  <a:srgbClr val="000000">
                    <a:alpha val="45000"/>
                  </a:srgbClr>
                </a:outerShdw>
              </a:effectLst>
              <a:sp3d prstMaterial="translucentPowder">
                <a:bevelT w="203200" h="50800" prst="softRound"/>
              </a:sp3d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wrap="square" rtlCol="1">
                <a:spAutoFit/>
              </a:bodyPr>
              <a:lstStyle/>
              <a:p>
                <a:pPr algn="ctr"/>
                <a:r>
                  <a:rPr lang="ar-SA" sz="2400" b="1" dirty="0"/>
                  <a:t>مثال</a:t>
                </a:r>
                <a:endParaRPr lang="ar-SA" sz="2400" b="1" baseline="30000" dirty="0"/>
              </a:p>
            </p:txBody>
          </p:sp>
        </p:grpSp>
      </p:grpSp>
      <p:sp>
        <p:nvSpPr>
          <p:cNvPr id="14" name="مربع نص 13"/>
          <p:cNvSpPr txBox="1"/>
          <p:nvPr/>
        </p:nvSpPr>
        <p:spPr>
          <a:xfrm>
            <a:off x="714348" y="428604"/>
            <a:ext cx="5357850" cy="4616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ar-SA" sz="2400" b="1" dirty="0"/>
              <a:t>حل المعادلة التالية :</a:t>
            </a:r>
            <a:endParaRPr lang="ar-SA" sz="2400" b="1" baseline="30000" dirty="0"/>
          </a:p>
        </p:txBody>
      </p:sp>
      <p:grpSp>
        <p:nvGrpSpPr>
          <p:cNvPr id="26" name="مجموعة 25"/>
          <p:cNvGrpSpPr/>
          <p:nvPr/>
        </p:nvGrpSpPr>
        <p:grpSpPr>
          <a:xfrm>
            <a:off x="1481367" y="1428736"/>
            <a:ext cx="6448219" cy="4714908"/>
            <a:chOff x="1428728" y="1428736"/>
            <a:chExt cx="6448219" cy="4714908"/>
          </a:xfrm>
          <a:solidFill>
            <a:schemeClr val="bg1"/>
          </a:solidFill>
        </p:grpSpPr>
        <p:grpSp>
          <p:nvGrpSpPr>
            <p:cNvPr id="6" name="مجموعة 5"/>
            <p:cNvGrpSpPr/>
            <p:nvPr/>
          </p:nvGrpSpPr>
          <p:grpSpPr>
            <a:xfrm>
              <a:off x="1428728" y="1428736"/>
              <a:ext cx="6448219" cy="4714908"/>
              <a:chOff x="2000231" y="1071546"/>
              <a:chExt cx="6662533" cy="4714908"/>
            </a:xfrm>
            <a:grpFill/>
          </p:grpSpPr>
          <p:sp>
            <p:nvSpPr>
              <p:cNvPr id="2" name="سداسي 1"/>
              <p:cNvSpPr/>
              <p:nvPr/>
            </p:nvSpPr>
            <p:spPr>
              <a:xfrm>
                <a:off x="2000231" y="1071546"/>
                <a:ext cx="6662533" cy="1643074"/>
              </a:xfrm>
              <a:prstGeom prst="hexagon">
                <a:avLst>
                  <a:gd name="adj" fmla="val 9362"/>
                  <a:gd name="vf" fmla="val 115470"/>
                </a:avLst>
              </a:prstGeom>
              <a:grpFill/>
              <a:ln w="76200">
                <a:solidFill>
                  <a:srgbClr val="FFC000"/>
                </a:solidFill>
              </a:ln>
              <a:effectLst>
                <a:outerShdw blurRad="107950" dist="12700" dir="5400000" algn="ctr">
                  <a:srgbClr val="000000"/>
                </a:outerShdw>
              </a:effectLst>
              <a:scene3d>
                <a:camera prst="orthographicFront">
                  <a:rot lat="0" lon="0" rev="0"/>
                </a:camera>
                <a:lightRig rig="soft" dir="t">
                  <a:rot lat="0" lon="0" rev="0"/>
                </a:lightRig>
              </a:scene3d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SA"/>
              </a:p>
            </p:txBody>
          </p:sp>
          <p:sp>
            <p:nvSpPr>
              <p:cNvPr id="3" name="مستطيل 2"/>
              <p:cNvSpPr/>
              <p:nvPr/>
            </p:nvSpPr>
            <p:spPr>
              <a:xfrm>
                <a:off x="5857884" y="2857496"/>
                <a:ext cx="2643206" cy="2143140"/>
              </a:xfrm>
              <a:prstGeom prst="rect">
                <a:avLst/>
              </a:prstGeom>
              <a:grpFill/>
              <a:ln>
                <a:noFill/>
              </a:ln>
              <a:effectLst>
                <a:outerShdw blurRad="107950" dist="12700" dir="5400000" algn="ctr">
                  <a:srgbClr val="000000"/>
                </a:outerShdw>
              </a:effectLst>
              <a:scene3d>
                <a:camera prst="orthographicFront">
                  <a:rot lat="0" lon="0" rev="0"/>
                </a:camera>
                <a:lightRig rig="soft" dir="t">
                  <a:rot lat="0" lon="0" rev="0"/>
                </a:lightRig>
              </a:scene3d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SA"/>
              </a:p>
            </p:txBody>
          </p:sp>
          <p:sp>
            <p:nvSpPr>
              <p:cNvPr id="4" name="مستطيل 3"/>
              <p:cNvSpPr/>
              <p:nvPr/>
            </p:nvSpPr>
            <p:spPr>
              <a:xfrm>
                <a:off x="2143108" y="2857496"/>
                <a:ext cx="2643206" cy="2143140"/>
              </a:xfrm>
              <a:prstGeom prst="rect">
                <a:avLst/>
              </a:prstGeom>
              <a:grpFill/>
              <a:ln>
                <a:noFill/>
              </a:ln>
              <a:effectLst>
                <a:outerShdw blurRad="107950" dist="12700" dir="5400000" algn="ctr">
                  <a:srgbClr val="000000"/>
                </a:outerShdw>
              </a:effectLst>
              <a:scene3d>
                <a:camera prst="orthographicFront">
                  <a:rot lat="0" lon="0" rev="0"/>
                </a:camera>
                <a:lightRig rig="soft" dir="t">
                  <a:rot lat="0" lon="0" rev="0"/>
                </a:lightRig>
              </a:scene3d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SA"/>
              </a:p>
            </p:txBody>
          </p:sp>
          <p:sp>
            <p:nvSpPr>
              <p:cNvPr id="5" name="مستطيل 4"/>
              <p:cNvSpPr/>
              <p:nvPr/>
            </p:nvSpPr>
            <p:spPr>
              <a:xfrm>
                <a:off x="2143108" y="5072074"/>
                <a:ext cx="6357982" cy="714380"/>
              </a:xfrm>
              <a:prstGeom prst="rect">
                <a:avLst/>
              </a:prstGeom>
              <a:grpFill/>
              <a:ln>
                <a:noFill/>
              </a:ln>
              <a:effectLst>
                <a:outerShdw blurRad="107950" dist="12700" dir="5400000" algn="ctr">
                  <a:srgbClr val="000000"/>
                </a:outerShdw>
              </a:effectLst>
              <a:scene3d>
                <a:camera prst="orthographicFront">
                  <a:rot lat="0" lon="0" rev="0"/>
                </a:camera>
                <a:lightRig rig="soft" dir="t">
                  <a:rot lat="0" lon="0" rev="0"/>
                </a:lightRig>
              </a:scene3d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SA"/>
              </a:p>
            </p:txBody>
          </p:sp>
        </p:grpSp>
        <p:sp>
          <p:nvSpPr>
            <p:cNvPr id="25" name="مستطيل مستدير الزوايا 24"/>
            <p:cNvSpPr/>
            <p:nvPr/>
          </p:nvSpPr>
          <p:spPr>
            <a:xfrm>
              <a:off x="4228878" y="3172482"/>
              <a:ext cx="857256" cy="2143140"/>
            </a:xfrm>
            <a:prstGeom prst="roundRect">
              <a:avLst/>
            </a:prstGeom>
            <a:grpFill/>
            <a:ln>
              <a:noFill/>
            </a:ln>
            <a:effectLst/>
            <a:scene3d>
              <a:camera prst="orthographicFront">
                <a:rot lat="0" lon="0" rev="0"/>
              </a:camera>
              <a:lightRig rig="glow" dir="t">
                <a:rot lat="0" lon="0" rev="14100000"/>
              </a:lightRig>
            </a:scene3d>
            <a:sp3d prstMaterial="softEdge">
              <a:bevelT w="1270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sp>
        <p:nvSpPr>
          <p:cNvPr id="15" name="مربع نص 14"/>
          <p:cNvSpPr txBox="1"/>
          <p:nvPr/>
        </p:nvSpPr>
        <p:spPr>
          <a:xfrm>
            <a:off x="3357554" y="1967203"/>
            <a:ext cx="4214842" cy="4616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ar-SA" sz="2400" b="1" dirty="0"/>
              <a:t>( ٢ د  +  ٦  ) ( ٣ د  ــ  ١٥ )  =  ٠</a:t>
            </a:r>
            <a:endParaRPr lang="ar-SA" sz="2400" b="1" baseline="30000" dirty="0"/>
          </a:p>
        </p:txBody>
      </p:sp>
      <p:sp>
        <p:nvSpPr>
          <p:cNvPr id="16" name="مربع نص 15"/>
          <p:cNvSpPr txBox="1"/>
          <p:nvPr/>
        </p:nvSpPr>
        <p:spPr>
          <a:xfrm>
            <a:off x="5429256" y="3429000"/>
            <a:ext cx="2357454" cy="4616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ar-SA" sz="2400" b="1" dirty="0"/>
              <a:t> ٢ د  +  ٦   =  ٠</a:t>
            </a:r>
            <a:endParaRPr lang="ar-SA" sz="2400" b="1" baseline="30000" dirty="0"/>
          </a:p>
        </p:txBody>
      </p:sp>
      <p:sp>
        <p:nvSpPr>
          <p:cNvPr id="17" name="مربع نص 16"/>
          <p:cNvSpPr txBox="1"/>
          <p:nvPr/>
        </p:nvSpPr>
        <p:spPr>
          <a:xfrm>
            <a:off x="5214942" y="4067041"/>
            <a:ext cx="2557700" cy="4616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ar-SA" sz="2400" b="1" dirty="0"/>
              <a:t> ٢ د           =  ــ  ٦</a:t>
            </a:r>
            <a:endParaRPr lang="ar-SA" sz="2400" b="1" baseline="30000" dirty="0"/>
          </a:p>
        </p:txBody>
      </p:sp>
      <p:sp>
        <p:nvSpPr>
          <p:cNvPr id="18" name="مربع نص 17"/>
          <p:cNvSpPr txBox="1"/>
          <p:nvPr/>
        </p:nvSpPr>
        <p:spPr>
          <a:xfrm>
            <a:off x="5286380" y="4681847"/>
            <a:ext cx="2143140" cy="4616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ar-SA" sz="2400" b="1" dirty="0"/>
              <a:t>د           =  ــ  ٣</a:t>
            </a:r>
            <a:endParaRPr lang="ar-SA" sz="2400" b="1" baseline="30000" dirty="0"/>
          </a:p>
        </p:txBody>
      </p:sp>
      <p:sp>
        <p:nvSpPr>
          <p:cNvPr id="19" name="مربع نص 18"/>
          <p:cNvSpPr txBox="1"/>
          <p:nvPr/>
        </p:nvSpPr>
        <p:spPr>
          <a:xfrm>
            <a:off x="5643570" y="5500702"/>
            <a:ext cx="1785950" cy="4616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ar-SA" sz="2400" b="1" dirty="0"/>
              <a:t>الجذران هما  :</a:t>
            </a:r>
            <a:endParaRPr lang="ar-SA" sz="2400" b="1" baseline="30000" dirty="0"/>
          </a:p>
        </p:txBody>
      </p:sp>
      <p:sp>
        <p:nvSpPr>
          <p:cNvPr id="21" name="مربع نص 20"/>
          <p:cNvSpPr txBox="1"/>
          <p:nvPr/>
        </p:nvSpPr>
        <p:spPr>
          <a:xfrm>
            <a:off x="1856258" y="3429000"/>
            <a:ext cx="2357454" cy="4616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ar-SA" sz="2400" b="1" dirty="0"/>
              <a:t> ٣ د  ــ   ١٥   =  ٠</a:t>
            </a:r>
            <a:endParaRPr lang="ar-SA" sz="2400" b="1" baseline="30000" dirty="0"/>
          </a:p>
        </p:txBody>
      </p:sp>
      <p:sp>
        <p:nvSpPr>
          <p:cNvPr id="22" name="مربع نص 21"/>
          <p:cNvSpPr txBox="1"/>
          <p:nvPr/>
        </p:nvSpPr>
        <p:spPr>
          <a:xfrm>
            <a:off x="1613808" y="4067041"/>
            <a:ext cx="2557700" cy="4616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ar-SA" sz="2400" b="1" dirty="0"/>
              <a:t> ٣ د             =   ١٥</a:t>
            </a:r>
            <a:endParaRPr lang="ar-SA" sz="2400" b="1" baseline="30000" dirty="0"/>
          </a:p>
        </p:txBody>
      </p:sp>
      <p:sp>
        <p:nvSpPr>
          <p:cNvPr id="23" name="مربع نص 22"/>
          <p:cNvSpPr txBox="1"/>
          <p:nvPr/>
        </p:nvSpPr>
        <p:spPr>
          <a:xfrm>
            <a:off x="1571604" y="4681847"/>
            <a:ext cx="2256782" cy="4616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ar-SA" sz="2400" b="1" dirty="0"/>
              <a:t>د             =   ٥</a:t>
            </a:r>
            <a:endParaRPr lang="ar-SA" sz="2400" b="1" baseline="30000" dirty="0"/>
          </a:p>
        </p:txBody>
      </p:sp>
      <p:sp>
        <p:nvSpPr>
          <p:cNvPr id="20" name="مربع نص 19"/>
          <p:cNvSpPr txBox="1"/>
          <p:nvPr/>
        </p:nvSpPr>
        <p:spPr>
          <a:xfrm>
            <a:off x="4000496" y="5500702"/>
            <a:ext cx="1785950" cy="4616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ar-SA" sz="2400" b="1" dirty="0"/>
              <a:t>ــ ٣   ،   ٥</a:t>
            </a:r>
            <a:endParaRPr lang="ar-SA" sz="2400" b="1" baseline="30000" dirty="0"/>
          </a:p>
        </p:txBody>
      </p:sp>
      <p:pic>
        <p:nvPicPr>
          <p:cNvPr id="79" name="صورة 78">
            <a:extLst>
              <a:ext uri="{FF2B5EF4-FFF2-40B4-BE49-F238E27FC236}">
                <a16:creationId xmlns:a16="http://schemas.microsoft.com/office/drawing/2014/main" id="{A06FD53E-41D4-2A4D-BB38-DB47A88878E7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alphaModFix amt="50000"/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artisticGlowEdges/>
                    </a14:imgEffect>
                  </a14:imgLayer>
                </a14:imgProps>
              </a:ext>
            </a:extLst>
          </a:blip>
          <a:srcRect b="25551"/>
          <a:stretch/>
        </p:blipFill>
        <p:spPr>
          <a:xfrm>
            <a:off x="312515" y="5445976"/>
            <a:ext cx="1433033" cy="1016116"/>
          </a:xfrm>
          <a:prstGeom prst="rect">
            <a:avLst/>
          </a:prstGeom>
          <a:ln>
            <a:noFill/>
          </a:ln>
        </p:spPr>
      </p:pic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5A92241C-1EE1-4605-28C2-B9E58CC629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327C1-2275-4E9A-BB1F-123345649A01}" type="slidenum">
              <a:rPr lang="ar-SA" smtClean="0"/>
              <a:pPr/>
              <a:t>330</a:t>
            </a:fld>
            <a:endParaRPr lang="ar-SA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8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800" decel="100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  <p:bldP spid="18" grpId="0"/>
      <p:bldP spid="19" grpId="0"/>
      <p:bldP spid="21" grpId="0"/>
      <p:bldP spid="22" grpId="0"/>
      <p:bldP spid="23" grpId="0"/>
      <p:bldP spid="2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صورة 20">
            <a:extLst>
              <a:ext uri="{FF2B5EF4-FFF2-40B4-BE49-F238E27FC236}">
                <a16:creationId xmlns:a16="http://schemas.microsoft.com/office/drawing/2014/main" id="{35235CA2-448C-4A4E-BD16-B353FBE8F4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3743" y="555599"/>
            <a:ext cx="3715004" cy="5784953"/>
          </a:xfrm>
          <a:custGeom>
            <a:avLst/>
            <a:gdLst>
              <a:gd name="connsiteX0" fmla="*/ 856 w 4953338"/>
              <a:gd name="connsiteY0" fmla="*/ 117 h 5373215"/>
              <a:gd name="connsiteX1" fmla="*/ 4954194 w 4953338"/>
              <a:gd name="connsiteY1" fmla="*/ 117 h 5373215"/>
              <a:gd name="connsiteX2" fmla="*/ 4954194 w 4953338"/>
              <a:gd name="connsiteY2" fmla="*/ 5373333 h 5373215"/>
              <a:gd name="connsiteX3" fmla="*/ 856 w 4953338"/>
              <a:gd name="connsiteY3" fmla="*/ 5373333 h 5373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53338" h="5373215">
                <a:moveTo>
                  <a:pt x="856" y="117"/>
                </a:moveTo>
                <a:lnTo>
                  <a:pt x="4954194" y="117"/>
                </a:lnTo>
                <a:lnTo>
                  <a:pt x="4954194" y="5373333"/>
                </a:lnTo>
                <a:lnTo>
                  <a:pt x="856" y="5373333"/>
                </a:lnTo>
                <a:close/>
              </a:path>
            </a:pathLst>
          </a:custGeom>
        </p:spPr>
      </p:pic>
      <p:sp>
        <p:nvSpPr>
          <p:cNvPr id="23" name="شكل حر: شكل 53">
            <a:extLst>
              <a:ext uri="{FF2B5EF4-FFF2-40B4-BE49-F238E27FC236}">
                <a16:creationId xmlns:a16="http://schemas.microsoft.com/office/drawing/2014/main" id="{EEC7AA5C-47C2-6D41-B8B5-333DD72B5AAC}"/>
              </a:ext>
            </a:extLst>
          </p:cNvPr>
          <p:cNvSpPr/>
          <p:nvPr/>
        </p:nvSpPr>
        <p:spPr>
          <a:xfrm>
            <a:off x="4572000" y="595313"/>
            <a:ext cx="3657600" cy="5703887"/>
          </a:xfrm>
          <a:custGeom>
            <a:avLst/>
            <a:gdLst>
              <a:gd name="connsiteX0" fmla="*/ 4877517 w 4877638"/>
              <a:gd name="connsiteY0" fmla="*/ 5057176 h 5298733"/>
              <a:gd name="connsiteX1" fmla="*/ 4564555 w 4877638"/>
              <a:gd name="connsiteY1" fmla="*/ 5298757 h 5298733"/>
              <a:gd name="connsiteX2" fmla="*/ 312778 w 4877638"/>
              <a:gd name="connsiteY2" fmla="*/ 5298757 h 5298733"/>
              <a:gd name="connsiteX3" fmla="*/ -122 w 4877638"/>
              <a:gd name="connsiteY3" fmla="*/ 5057176 h 5298733"/>
              <a:gd name="connsiteX4" fmla="*/ -122 w 4877638"/>
              <a:gd name="connsiteY4" fmla="*/ 241606 h 5298733"/>
              <a:gd name="connsiteX5" fmla="*/ 312778 w 4877638"/>
              <a:gd name="connsiteY5" fmla="*/ 24 h 5298733"/>
              <a:gd name="connsiteX6" fmla="*/ 4564373 w 4877638"/>
              <a:gd name="connsiteY6" fmla="*/ 24 h 5298733"/>
              <a:gd name="connsiteX7" fmla="*/ 4877334 w 4877638"/>
              <a:gd name="connsiteY7" fmla="*/ 241606 h 52987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77638" h="5298733">
                <a:moveTo>
                  <a:pt x="4877517" y="5057176"/>
                </a:moveTo>
                <a:cubicBezTo>
                  <a:pt x="4877517" y="5190563"/>
                  <a:pt x="4737558" y="5298757"/>
                  <a:pt x="4564555" y="5298757"/>
                </a:cubicBezTo>
                <a:lnTo>
                  <a:pt x="312778" y="5298757"/>
                </a:lnTo>
                <a:cubicBezTo>
                  <a:pt x="139959" y="5298757"/>
                  <a:pt x="-122" y="5190563"/>
                  <a:pt x="-122" y="5057176"/>
                </a:cubicBezTo>
                <a:lnTo>
                  <a:pt x="-122" y="241606"/>
                </a:lnTo>
                <a:cubicBezTo>
                  <a:pt x="-122" y="108158"/>
                  <a:pt x="139837" y="24"/>
                  <a:pt x="312778" y="24"/>
                </a:cubicBezTo>
                <a:lnTo>
                  <a:pt x="4564373" y="24"/>
                </a:lnTo>
                <a:cubicBezTo>
                  <a:pt x="4737192" y="24"/>
                  <a:pt x="4877334" y="108158"/>
                  <a:pt x="4877334" y="241606"/>
                </a:cubicBezTo>
                <a:close/>
              </a:path>
            </a:pathLst>
          </a:custGeom>
          <a:solidFill>
            <a:srgbClr val="FFFFFF"/>
          </a:solidFill>
          <a:ln w="6080" cap="flat">
            <a:noFill/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 dirty="0"/>
          </a:p>
        </p:txBody>
      </p:sp>
      <p:sp>
        <p:nvSpPr>
          <p:cNvPr id="24" name="شكل حر: شكل 6">
            <a:extLst>
              <a:ext uri="{FF2B5EF4-FFF2-40B4-BE49-F238E27FC236}">
                <a16:creationId xmlns:a16="http://schemas.microsoft.com/office/drawing/2014/main" id="{3E53D51A-02D4-C641-A288-8C30ED786C96}"/>
              </a:ext>
            </a:extLst>
          </p:cNvPr>
          <p:cNvSpPr/>
          <p:nvPr/>
        </p:nvSpPr>
        <p:spPr>
          <a:xfrm>
            <a:off x="647700" y="260350"/>
            <a:ext cx="7872413" cy="6372225"/>
          </a:xfrm>
          <a:custGeom>
            <a:avLst/>
            <a:gdLst>
              <a:gd name="connsiteX0" fmla="*/ 10138460 w 10466513"/>
              <a:gd name="connsiteY0" fmla="*/ 24 h 5745020"/>
              <a:gd name="connsiteX1" fmla="*/ 327808 w 10466513"/>
              <a:gd name="connsiteY1" fmla="*/ 24 h 5745020"/>
              <a:gd name="connsiteX2" fmla="*/ -122 w 10466513"/>
              <a:gd name="connsiteY2" fmla="*/ 250916 h 5745020"/>
              <a:gd name="connsiteX3" fmla="*/ -122 w 10466513"/>
              <a:gd name="connsiteY3" fmla="*/ 5482773 h 5745020"/>
              <a:gd name="connsiteX4" fmla="*/ 327808 w 10466513"/>
              <a:gd name="connsiteY4" fmla="*/ 5745044 h 5745020"/>
              <a:gd name="connsiteX5" fmla="*/ 10138460 w 10466513"/>
              <a:gd name="connsiteY5" fmla="*/ 5745044 h 5745020"/>
              <a:gd name="connsiteX6" fmla="*/ 10466391 w 10466513"/>
              <a:gd name="connsiteY6" fmla="*/ 5482773 h 5745020"/>
              <a:gd name="connsiteX7" fmla="*/ 10466391 w 10466513"/>
              <a:gd name="connsiteY7" fmla="*/ 250916 h 5745020"/>
              <a:gd name="connsiteX8" fmla="*/ 10138460 w 10466513"/>
              <a:gd name="connsiteY8" fmla="*/ 24 h 57450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66513" h="5745020">
                <a:moveTo>
                  <a:pt x="10138460" y="24"/>
                </a:moveTo>
                <a:lnTo>
                  <a:pt x="327808" y="24"/>
                </a:lnTo>
                <a:cubicBezTo>
                  <a:pt x="144219" y="24"/>
                  <a:pt x="-122" y="109192"/>
                  <a:pt x="-122" y="250916"/>
                </a:cubicBezTo>
                <a:lnTo>
                  <a:pt x="-122" y="5482773"/>
                </a:lnTo>
                <a:cubicBezTo>
                  <a:pt x="-122" y="5624436"/>
                  <a:pt x="144219" y="5745044"/>
                  <a:pt x="327808" y="5745044"/>
                </a:cubicBezTo>
                <a:lnTo>
                  <a:pt x="10138460" y="5745044"/>
                </a:lnTo>
                <a:cubicBezTo>
                  <a:pt x="10322051" y="5745044"/>
                  <a:pt x="10466391" y="5624436"/>
                  <a:pt x="10466391" y="5482773"/>
                </a:cubicBezTo>
                <a:lnTo>
                  <a:pt x="10466391" y="250916"/>
                </a:lnTo>
                <a:cubicBezTo>
                  <a:pt x="10466391" y="109192"/>
                  <a:pt x="10322051" y="24"/>
                  <a:pt x="10138460" y="24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6080" cap="flat">
            <a:noFill/>
            <a:prstDash val="solid"/>
            <a:miter/>
          </a:ln>
        </p:spPr>
        <p:txBody>
          <a:bodyPr rtlCol="1" anchor="ctr"/>
          <a:lstStyle/>
          <a:p>
            <a:pPr marL="0" algn="l" defTabSz="914400" rtl="0" eaLnBrk="1" latinLnBrk="0" hangingPunct="1">
              <a:defRPr/>
            </a:pPr>
            <a:endParaRPr lang="ar-EG" sz="1350"/>
          </a:p>
        </p:txBody>
      </p:sp>
      <p:pic>
        <p:nvPicPr>
          <p:cNvPr id="25" name="صورة 24">
            <a:extLst>
              <a:ext uri="{FF2B5EF4-FFF2-40B4-BE49-F238E27FC236}">
                <a16:creationId xmlns:a16="http://schemas.microsoft.com/office/drawing/2014/main" id="{B01E0520-091C-354F-ABEC-5458FEF4F9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5251" y="655058"/>
            <a:ext cx="3715004" cy="5791504"/>
          </a:xfrm>
          <a:custGeom>
            <a:avLst/>
            <a:gdLst>
              <a:gd name="connsiteX0" fmla="*/ 50 w 4953338"/>
              <a:gd name="connsiteY0" fmla="*/ 139 h 5379300"/>
              <a:gd name="connsiteX1" fmla="*/ 4953388 w 4953338"/>
              <a:gd name="connsiteY1" fmla="*/ 139 h 5379300"/>
              <a:gd name="connsiteX2" fmla="*/ 4953388 w 4953338"/>
              <a:gd name="connsiteY2" fmla="*/ 5379440 h 5379300"/>
              <a:gd name="connsiteX3" fmla="*/ 50 w 4953338"/>
              <a:gd name="connsiteY3" fmla="*/ 5379440 h 5379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53338" h="5379300">
                <a:moveTo>
                  <a:pt x="50" y="139"/>
                </a:moveTo>
                <a:lnTo>
                  <a:pt x="4953388" y="139"/>
                </a:lnTo>
                <a:lnTo>
                  <a:pt x="4953388" y="5379440"/>
                </a:lnTo>
                <a:lnTo>
                  <a:pt x="50" y="5379440"/>
                </a:lnTo>
                <a:close/>
              </a:path>
            </a:pathLst>
          </a:custGeom>
        </p:spPr>
      </p:pic>
      <p:sp>
        <p:nvSpPr>
          <p:cNvPr id="26" name="شكل حر: شكل 8">
            <a:extLst>
              <a:ext uri="{FF2B5EF4-FFF2-40B4-BE49-F238E27FC236}">
                <a16:creationId xmlns:a16="http://schemas.microsoft.com/office/drawing/2014/main" id="{E87F35F1-A558-174B-944D-A94323338350}"/>
              </a:ext>
            </a:extLst>
          </p:cNvPr>
          <p:cNvSpPr/>
          <p:nvPr/>
        </p:nvSpPr>
        <p:spPr>
          <a:xfrm>
            <a:off x="903288" y="698500"/>
            <a:ext cx="3657600" cy="5703888"/>
          </a:xfrm>
          <a:custGeom>
            <a:avLst/>
            <a:gdLst>
              <a:gd name="connsiteX0" fmla="*/ 4877334 w 4877455"/>
              <a:gd name="connsiteY0" fmla="*/ 5057176 h 5298672"/>
              <a:gd name="connsiteX1" fmla="*/ 4564434 w 4877455"/>
              <a:gd name="connsiteY1" fmla="*/ 5298696 h 5298672"/>
              <a:gd name="connsiteX2" fmla="*/ 312839 w 4877455"/>
              <a:gd name="connsiteY2" fmla="*/ 5298696 h 5298672"/>
              <a:gd name="connsiteX3" fmla="*/ -122 w 4877455"/>
              <a:gd name="connsiteY3" fmla="*/ 5057176 h 5298672"/>
              <a:gd name="connsiteX4" fmla="*/ -122 w 4877455"/>
              <a:gd name="connsiteY4" fmla="*/ 241606 h 5298672"/>
              <a:gd name="connsiteX5" fmla="*/ 312839 w 4877455"/>
              <a:gd name="connsiteY5" fmla="*/ 24 h 5298672"/>
              <a:gd name="connsiteX6" fmla="*/ 4564434 w 4877455"/>
              <a:gd name="connsiteY6" fmla="*/ 24 h 5298672"/>
              <a:gd name="connsiteX7" fmla="*/ 4877334 w 4877455"/>
              <a:gd name="connsiteY7" fmla="*/ 241606 h 5298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77455" h="5298672">
                <a:moveTo>
                  <a:pt x="4877334" y="5057176"/>
                </a:moveTo>
                <a:cubicBezTo>
                  <a:pt x="4877334" y="5190563"/>
                  <a:pt x="4737375" y="5298696"/>
                  <a:pt x="4564434" y="5298696"/>
                </a:cubicBezTo>
                <a:lnTo>
                  <a:pt x="312839" y="5298696"/>
                </a:lnTo>
                <a:cubicBezTo>
                  <a:pt x="140020" y="5298696"/>
                  <a:pt x="-122" y="5190563"/>
                  <a:pt x="-122" y="5057176"/>
                </a:cubicBezTo>
                <a:lnTo>
                  <a:pt x="-122" y="241606"/>
                </a:lnTo>
                <a:cubicBezTo>
                  <a:pt x="-122" y="108158"/>
                  <a:pt x="139837" y="24"/>
                  <a:pt x="312839" y="24"/>
                </a:cubicBezTo>
                <a:lnTo>
                  <a:pt x="4564434" y="24"/>
                </a:lnTo>
                <a:cubicBezTo>
                  <a:pt x="4737253" y="24"/>
                  <a:pt x="4877334" y="108158"/>
                  <a:pt x="4877334" y="241606"/>
                </a:cubicBezTo>
                <a:close/>
              </a:path>
            </a:pathLst>
          </a:custGeom>
          <a:solidFill>
            <a:srgbClr val="FFFFFF"/>
          </a:solidFill>
          <a:ln w="6080" cap="flat">
            <a:noFill/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pic>
        <p:nvPicPr>
          <p:cNvPr id="27" name="صورة 26">
            <a:extLst>
              <a:ext uri="{FF2B5EF4-FFF2-40B4-BE49-F238E27FC236}">
                <a16:creationId xmlns:a16="http://schemas.microsoft.com/office/drawing/2014/main" id="{9859964A-F0A1-3649-B82A-034D00BA0A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3743" y="655058"/>
            <a:ext cx="3715004" cy="5791504"/>
          </a:xfrm>
          <a:custGeom>
            <a:avLst/>
            <a:gdLst>
              <a:gd name="connsiteX0" fmla="*/ 856 w 4953338"/>
              <a:gd name="connsiteY0" fmla="*/ 139 h 5379300"/>
              <a:gd name="connsiteX1" fmla="*/ 4954194 w 4953338"/>
              <a:gd name="connsiteY1" fmla="*/ 139 h 5379300"/>
              <a:gd name="connsiteX2" fmla="*/ 4954194 w 4953338"/>
              <a:gd name="connsiteY2" fmla="*/ 5379440 h 5379300"/>
              <a:gd name="connsiteX3" fmla="*/ 856 w 4953338"/>
              <a:gd name="connsiteY3" fmla="*/ 5379440 h 5379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53338" h="5379300">
                <a:moveTo>
                  <a:pt x="856" y="139"/>
                </a:moveTo>
                <a:lnTo>
                  <a:pt x="4954194" y="139"/>
                </a:lnTo>
                <a:lnTo>
                  <a:pt x="4954194" y="5379440"/>
                </a:lnTo>
                <a:lnTo>
                  <a:pt x="856" y="5379440"/>
                </a:lnTo>
                <a:close/>
              </a:path>
            </a:pathLst>
          </a:custGeom>
        </p:spPr>
      </p:pic>
      <p:sp>
        <p:nvSpPr>
          <p:cNvPr id="28" name="شكل حر: شكل 10">
            <a:extLst>
              <a:ext uri="{FF2B5EF4-FFF2-40B4-BE49-F238E27FC236}">
                <a16:creationId xmlns:a16="http://schemas.microsoft.com/office/drawing/2014/main" id="{83705F22-8C63-9B45-B63A-C2CEDAE2906A}"/>
              </a:ext>
            </a:extLst>
          </p:cNvPr>
          <p:cNvSpPr/>
          <p:nvPr/>
        </p:nvSpPr>
        <p:spPr>
          <a:xfrm>
            <a:off x="4583113" y="698500"/>
            <a:ext cx="3657600" cy="5703888"/>
          </a:xfrm>
          <a:custGeom>
            <a:avLst/>
            <a:gdLst>
              <a:gd name="connsiteX0" fmla="*/ 4877517 w 4877638"/>
              <a:gd name="connsiteY0" fmla="*/ 5057176 h 5298672"/>
              <a:gd name="connsiteX1" fmla="*/ 4564555 w 4877638"/>
              <a:gd name="connsiteY1" fmla="*/ 5298696 h 5298672"/>
              <a:gd name="connsiteX2" fmla="*/ 312778 w 4877638"/>
              <a:gd name="connsiteY2" fmla="*/ 5298696 h 5298672"/>
              <a:gd name="connsiteX3" fmla="*/ -122 w 4877638"/>
              <a:gd name="connsiteY3" fmla="*/ 5057176 h 5298672"/>
              <a:gd name="connsiteX4" fmla="*/ -122 w 4877638"/>
              <a:gd name="connsiteY4" fmla="*/ 241606 h 5298672"/>
              <a:gd name="connsiteX5" fmla="*/ 312778 w 4877638"/>
              <a:gd name="connsiteY5" fmla="*/ 24 h 5298672"/>
              <a:gd name="connsiteX6" fmla="*/ 4564373 w 4877638"/>
              <a:gd name="connsiteY6" fmla="*/ 24 h 5298672"/>
              <a:gd name="connsiteX7" fmla="*/ 4877334 w 4877638"/>
              <a:gd name="connsiteY7" fmla="*/ 241606 h 5298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77638" h="5298672">
                <a:moveTo>
                  <a:pt x="4877517" y="5057176"/>
                </a:moveTo>
                <a:cubicBezTo>
                  <a:pt x="4877517" y="5190563"/>
                  <a:pt x="4737558" y="5298696"/>
                  <a:pt x="4564555" y="5298696"/>
                </a:cubicBezTo>
                <a:lnTo>
                  <a:pt x="312778" y="5298696"/>
                </a:lnTo>
                <a:cubicBezTo>
                  <a:pt x="139959" y="5298696"/>
                  <a:pt x="-122" y="5190563"/>
                  <a:pt x="-122" y="5057176"/>
                </a:cubicBezTo>
                <a:lnTo>
                  <a:pt x="-122" y="241606"/>
                </a:lnTo>
                <a:cubicBezTo>
                  <a:pt x="-122" y="108158"/>
                  <a:pt x="139837" y="24"/>
                  <a:pt x="312778" y="24"/>
                </a:cubicBezTo>
                <a:lnTo>
                  <a:pt x="4564373" y="24"/>
                </a:lnTo>
                <a:cubicBezTo>
                  <a:pt x="4737192" y="24"/>
                  <a:pt x="4877334" y="108158"/>
                  <a:pt x="4877334" y="241606"/>
                </a:cubicBezTo>
                <a:close/>
              </a:path>
            </a:pathLst>
          </a:custGeom>
          <a:solidFill>
            <a:srgbClr val="FFFFFF"/>
          </a:solidFill>
          <a:ln w="6080" cap="flat">
            <a:noFill/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pic>
        <p:nvPicPr>
          <p:cNvPr id="29" name="صورة 28">
            <a:extLst>
              <a:ext uri="{FF2B5EF4-FFF2-40B4-BE49-F238E27FC236}">
                <a16:creationId xmlns:a16="http://schemas.microsoft.com/office/drawing/2014/main" id="{99273B80-C18C-5E49-8566-1D181B9F10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6794" y="604855"/>
            <a:ext cx="3783461" cy="5791504"/>
          </a:xfrm>
          <a:custGeom>
            <a:avLst/>
            <a:gdLst>
              <a:gd name="connsiteX0" fmla="*/ 35 w 5044615"/>
              <a:gd name="connsiteY0" fmla="*/ 128 h 5379300"/>
              <a:gd name="connsiteX1" fmla="*/ 5044651 w 5044615"/>
              <a:gd name="connsiteY1" fmla="*/ 128 h 5379300"/>
              <a:gd name="connsiteX2" fmla="*/ 5044651 w 5044615"/>
              <a:gd name="connsiteY2" fmla="*/ 5379429 h 5379300"/>
              <a:gd name="connsiteX3" fmla="*/ 35 w 5044615"/>
              <a:gd name="connsiteY3" fmla="*/ 5379429 h 5379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44615" h="5379300">
                <a:moveTo>
                  <a:pt x="35" y="128"/>
                </a:moveTo>
                <a:lnTo>
                  <a:pt x="5044651" y="128"/>
                </a:lnTo>
                <a:lnTo>
                  <a:pt x="5044651" y="5379429"/>
                </a:lnTo>
                <a:lnTo>
                  <a:pt x="35" y="5379429"/>
                </a:lnTo>
                <a:close/>
              </a:path>
            </a:pathLst>
          </a:custGeom>
        </p:spPr>
      </p:pic>
      <p:sp>
        <p:nvSpPr>
          <p:cNvPr id="34" name="شكل حر: شكل 12">
            <a:extLst>
              <a:ext uri="{FF2B5EF4-FFF2-40B4-BE49-F238E27FC236}">
                <a16:creationId xmlns:a16="http://schemas.microsoft.com/office/drawing/2014/main" id="{A5380316-7657-824C-B90D-D44A2B80D996}"/>
              </a:ext>
            </a:extLst>
          </p:cNvPr>
          <p:cNvSpPr/>
          <p:nvPr/>
        </p:nvSpPr>
        <p:spPr>
          <a:xfrm>
            <a:off x="836613" y="646113"/>
            <a:ext cx="3724275" cy="5705475"/>
          </a:xfrm>
          <a:custGeom>
            <a:avLst/>
            <a:gdLst>
              <a:gd name="connsiteX0" fmla="*/ 4966239 w 4966360"/>
              <a:gd name="connsiteY0" fmla="*/ 5057175 h 5298732"/>
              <a:gd name="connsiteX1" fmla="*/ 4653339 w 4966360"/>
              <a:gd name="connsiteY1" fmla="*/ 5298757 h 5298732"/>
              <a:gd name="connsiteX2" fmla="*/ 312778 w 4966360"/>
              <a:gd name="connsiteY2" fmla="*/ 5298757 h 5298732"/>
              <a:gd name="connsiteX3" fmla="*/ -122 w 4966360"/>
              <a:gd name="connsiteY3" fmla="*/ 5057175 h 5298732"/>
              <a:gd name="connsiteX4" fmla="*/ -122 w 4966360"/>
              <a:gd name="connsiteY4" fmla="*/ 241606 h 5298732"/>
              <a:gd name="connsiteX5" fmla="*/ 312778 w 4966360"/>
              <a:gd name="connsiteY5" fmla="*/ 24 h 5298732"/>
              <a:gd name="connsiteX6" fmla="*/ 4653339 w 4966360"/>
              <a:gd name="connsiteY6" fmla="*/ 24 h 5298732"/>
              <a:gd name="connsiteX7" fmla="*/ 4966239 w 4966360"/>
              <a:gd name="connsiteY7" fmla="*/ 241606 h 5298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966360" h="5298732">
                <a:moveTo>
                  <a:pt x="4966239" y="5057175"/>
                </a:moveTo>
                <a:cubicBezTo>
                  <a:pt x="4966239" y="5190624"/>
                  <a:pt x="4826279" y="5298757"/>
                  <a:pt x="4653339" y="5298757"/>
                </a:cubicBezTo>
                <a:lnTo>
                  <a:pt x="312778" y="5298757"/>
                </a:lnTo>
                <a:cubicBezTo>
                  <a:pt x="139959" y="5298757"/>
                  <a:pt x="-122" y="5190624"/>
                  <a:pt x="-122" y="5057175"/>
                </a:cubicBezTo>
                <a:lnTo>
                  <a:pt x="-122" y="241606"/>
                </a:lnTo>
                <a:cubicBezTo>
                  <a:pt x="-122" y="108219"/>
                  <a:pt x="139837" y="24"/>
                  <a:pt x="312778" y="24"/>
                </a:cubicBezTo>
                <a:lnTo>
                  <a:pt x="4653339" y="24"/>
                </a:lnTo>
                <a:cubicBezTo>
                  <a:pt x="4826158" y="24"/>
                  <a:pt x="4966239" y="108219"/>
                  <a:pt x="4966239" y="241606"/>
                </a:cubicBezTo>
                <a:close/>
              </a:path>
            </a:pathLst>
          </a:custGeom>
          <a:solidFill>
            <a:srgbClr val="FFFFFF"/>
          </a:solidFill>
          <a:ln w="6080" cap="flat">
            <a:noFill/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pic>
        <p:nvPicPr>
          <p:cNvPr id="35" name="صورة 34">
            <a:extLst>
              <a:ext uri="{FF2B5EF4-FFF2-40B4-BE49-F238E27FC236}">
                <a16:creationId xmlns:a16="http://schemas.microsoft.com/office/drawing/2014/main" id="{7BA27F33-AB3E-9A42-B680-05A4F742C61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44616" y="604855"/>
            <a:ext cx="3792590" cy="5791504"/>
          </a:xfrm>
          <a:custGeom>
            <a:avLst/>
            <a:gdLst>
              <a:gd name="connsiteX0" fmla="*/ 854 w 5056786"/>
              <a:gd name="connsiteY0" fmla="*/ 128 h 5379300"/>
              <a:gd name="connsiteX1" fmla="*/ 5057640 w 5056786"/>
              <a:gd name="connsiteY1" fmla="*/ 128 h 5379300"/>
              <a:gd name="connsiteX2" fmla="*/ 5057640 w 5056786"/>
              <a:gd name="connsiteY2" fmla="*/ 5379429 h 5379300"/>
              <a:gd name="connsiteX3" fmla="*/ 854 w 5056786"/>
              <a:gd name="connsiteY3" fmla="*/ 5379429 h 5379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56786" h="5379300">
                <a:moveTo>
                  <a:pt x="854" y="128"/>
                </a:moveTo>
                <a:lnTo>
                  <a:pt x="5057640" y="128"/>
                </a:lnTo>
                <a:lnTo>
                  <a:pt x="5057640" y="5379429"/>
                </a:lnTo>
                <a:lnTo>
                  <a:pt x="854" y="5379429"/>
                </a:lnTo>
                <a:close/>
              </a:path>
            </a:pathLst>
          </a:custGeom>
        </p:spPr>
      </p:pic>
      <p:sp>
        <p:nvSpPr>
          <p:cNvPr id="36" name="شكل حر: شكل 14">
            <a:extLst>
              <a:ext uri="{FF2B5EF4-FFF2-40B4-BE49-F238E27FC236}">
                <a16:creationId xmlns:a16="http://schemas.microsoft.com/office/drawing/2014/main" id="{3B92EA65-86B3-6143-A842-82993B40994B}"/>
              </a:ext>
            </a:extLst>
          </p:cNvPr>
          <p:cNvSpPr/>
          <p:nvPr/>
        </p:nvSpPr>
        <p:spPr>
          <a:xfrm>
            <a:off x="4572000" y="646113"/>
            <a:ext cx="3735388" cy="5705475"/>
          </a:xfrm>
          <a:custGeom>
            <a:avLst/>
            <a:gdLst>
              <a:gd name="connsiteX0" fmla="*/ 4981086 w 4981207"/>
              <a:gd name="connsiteY0" fmla="*/ 5057175 h 5298732"/>
              <a:gd name="connsiteX1" fmla="*/ 4668187 w 4981207"/>
              <a:gd name="connsiteY1" fmla="*/ 5298757 h 5298732"/>
              <a:gd name="connsiteX2" fmla="*/ 312839 w 4981207"/>
              <a:gd name="connsiteY2" fmla="*/ 5298757 h 5298732"/>
              <a:gd name="connsiteX3" fmla="*/ -122 w 4981207"/>
              <a:gd name="connsiteY3" fmla="*/ 5057175 h 5298732"/>
              <a:gd name="connsiteX4" fmla="*/ -122 w 4981207"/>
              <a:gd name="connsiteY4" fmla="*/ 241606 h 5298732"/>
              <a:gd name="connsiteX5" fmla="*/ 312839 w 4981207"/>
              <a:gd name="connsiteY5" fmla="*/ 24 h 5298732"/>
              <a:gd name="connsiteX6" fmla="*/ 4668187 w 4981207"/>
              <a:gd name="connsiteY6" fmla="*/ 24 h 5298732"/>
              <a:gd name="connsiteX7" fmla="*/ 4981086 w 4981207"/>
              <a:gd name="connsiteY7" fmla="*/ 241606 h 5298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981207" h="5298732">
                <a:moveTo>
                  <a:pt x="4981086" y="5057175"/>
                </a:moveTo>
                <a:cubicBezTo>
                  <a:pt x="4981086" y="5190624"/>
                  <a:pt x="4841127" y="5298757"/>
                  <a:pt x="4668187" y="5298757"/>
                </a:cubicBezTo>
                <a:lnTo>
                  <a:pt x="312839" y="5298757"/>
                </a:lnTo>
                <a:cubicBezTo>
                  <a:pt x="140020" y="5298757"/>
                  <a:pt x="-122" y="5190624"/>
                  <a:pt x="-122" y="5057175"/>
                </a:cubicBezTo>
                <a:lnTo>
                  <a:pt x="-122" y="241606"/>
                </a:lnTo>
                <a:cubicBezTo>
                  <a:pt x="-122" y="108219"/>
                  <a:pt x="139837" y="24"/>
                  <a:pt x="312839" y="24"/>
                </a:cubicBezTo>
                <a:lnTo>
                  <a:pt x="4668187" y="24"/>
                </a:lnTo>
                <a:cubicBezTo>
                  <a:pt x="4841006" y="24"/>
                  <a:pt x="4981086" y="108219"/>
                  <a:pt x="4981086" y="241606"/>
                </a:cubicBezTo>
                <a:close/>
              </a:path>
            </a:pathLst>
          </a:custGeom>
          <a:solidFill>
            <a:srgbClr val="FFFFFF"/>
          </a:solidFill>
          <a:ln w="6080" cap="flat">
            <a:noFill/>
            <a:prstDash val="solid"/>
            <a:miter/>
          </a:ln>
        </p:spPr>
        <p:txBody>
          <a:bodyPr rtlCol="1" anchor="ctr"/>
          <a:lstStyle/>
          <a:p>
            <a:pPr algn="r" rtl="1">
              <a:defRPr/>
            </a:pPr>
            <a:endParaRPr lang="ar-EG" sz="1350"/>
          </a:p>
        </p:txBody>
      </p:sp>
      <p:pic>
        <p:nvPicPr>
          <p:cNvPr id="37" name="صورة 36">
            <a:extLst>
              <a:ext uri="{FF2B5EF4-FFF2-40B4-BE49-F238E27FC236}">
                <a16:creationId xmlns:a16="http://schemas.microsoft.com/office/drawing/2014/main" id="{00A78DFB-C567-F64E-B5C0-E5CFAFE02A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5251" y="555599"/>
            <a:ext cx="3715004" cy="5784953"/>
          </a:xfrm>
          <a:custGeom>
            <a:avLst/>
            <a:gdLst>
              <a:gd name="connsiteX0" fmla="*/ 50 w 4953338"/>
              <a:gd name="connsiteY0" fmla="*/ 117 h 5373215"/>
              <a:gd name="connsiteX1" fmla="*/ 4953388 w 4953338"/>
              <a:gd name="connsiteY1" fmla="*/ 117 h 5373215"/>
              <a:gd name="connsiteX2" fmla="*/ 4953388 w 4953338"/>
              <a:gd name="connsiteY2" fmla="*/ 5373333 h 5373215"/>
              <a:gd name="connsiteX3" fmla="*/ 50 w 4953338"/>
              <a:gd name="connsiteY3" fmla="*/ 5373333 h 5373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53338" h="5373215">
                <a:moveTo>
                  <a:pt x="50" y="117"/>
                </a:moveTo>
                <a:lnTo>
                  <a:pt x="4953388" y="117"/>
                </a:lnTo>
                <a:lnTo>
                  <a:pt x="4953388" y="5373333"/>
                </a:lnTo>
                <a:lnTo>
                  <a:pt x="50" y="5373333"/>
                </a:lnTo>
                <a:close/>
              </a:path>
            </a:pathLst>
          </a:custGeom>
        </p:spPr>
      </p:pic>
      <p:sp>
        <p:nvSpPr>
          <p:cNvPr id="38" name="شكل حر: شكل 26">
            <a:extLst>
              <a:ext uri="{FF2B5EF4-FFF2-40B4-BE49-F238E27FC236}">
                <a16:creationId xmlns:a16="http://schemas.microsoft.com/office/drawing/2014/main" id="{28259D7C-D44A-7241-8586-D900E1836D56}"/>
              </a:ext>
            </a:extLst>
          </p:cNvPr>
          <p:cNvSpPr/>
          <p:nvPr/>
        </p:nvSpPr>
        <p:spPr>
          <a:xfrm>
            <a:off x="904875" y="595313"/>
            <a:ext cx="3657600" cy="5703887"/>
          </a:xfrm>
          <a:custGeom>
            <a:avLst/>
            <a:gdLst>
              <a:gd name="connsiteX0" fmla="*/ 4877517 w 4877638"/>
              <a:gd name="connsiteY0" fmla="*/ 5057176 h 5298733"/>
              <a:gd name="connsiteX1" fmla="*/ 4564556 w 4877638"/>
              <a:gd name="connsiteY1" fmla="*/ 5298757 h 5298733"/>
              <a:gd name="connsiteX2" fmla="*/ 312778 w 4877638"/>
              <a:gd name="connsiteY2" fmla="*/ 5298757 h 5298733"/>
              <a:gd name="connsiteX3" fmla="*/ -122 w 4877638"/>
              <a:gd name="connsiteY3" fmla="*/ 5057176 h 5298733"/>
              <a:gd name="connsiteX4" fmla="*/ -122 w 4877638"/>
              <a:gd name="connsiteY4" fmla="*/ 241606 h 5298733"/>
              <a:gd name="connsiteX5" fmla="*/ 312778 w 4877638"/>
              <a:gd name="connsiteY5" fmla="*/ 24 h 5298733"/>
              <a:gd name="connsiteX6" fmla="*/ 4564373 w 4877638"/>
              <a:gd name="connsiteY6" fmla="*/ 24 h 5298733"/>
              <a:gd name="connsiteX7" fmla="*/ 4877334 w 4877638"/>
              <a:gd name="connsiteY7" fmla="*/ 241606 h 52987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77638" h="5298733">
                <a:moveTo>
                  <a:pt x="4877517" y="5057176"/>
                </a:moveTo>
                <a:cubicBezTo>
                  <a:pt x="4877517" y="5190563"/>
                  <a:pt x="4737558" y="5298757"/>
                  <a:pt x="4564556" y="5298757"/>
                </a:cubicBezTo>
                <a:lnTo>
                  <a:pt x="312778" y="5298757"/>
                </a:lnTo>
                <a:cubicBezTo>
                  <a:pt x="139959" y="5298757"/>
                  <a:pt x="-122" y="5190563"/>
                  <a:pt x="-122" y="5057176"/>
                </a:cubicBezTo>
                <a:lnTo>
                  <a:pt x="-122" y="241606"/>
                </a:lnTo>
                <a:cubicBezTo>
                  <a:pt x="-122" y="108158"/>
                  <a:pt x="139837" y="24"/>
                  <a:pt x="312778" y="24"/>
                </a:cubicBezTo>
                <a:lnTo>
                  <a:pt x="4564373" y="24"/>
                </a:lnTo>
                <a:cubicBezTo>
                  <a:pt x="4737192" y="24"/>
                  <a:pt x="4877334" y="108158"/>
                  <a:pt x="4877334" y="241606"/>
                </a:cubicBezTo>
                <a:close/>
              </a:path>
            </a:pathLst>
          </a:custGeom>
          <a:solidFill>
            <a:srgbClr val="FFFFFF"/>
          </a:solidFill>
          <a:ln w="6080" cap="flat">
            <a:noFill/>
            <a:prstDash val="solid"/>
            <a:miter/>
          </a:ln>
        </p:spPr>
        <p:txBody>
          <a:bodyPr rtlCol="1" anchor="ctr"/>
          <a:lstStyle/>
          <a:p>
            <a:pPr algn="r" rtl="1">
              <a:defRPr/>
            </a:pPr>
            <a:endParaRPr lang="ar-EG" sz="1350"/>
          </a:p>
        </p:txBody>
      </p:sp>
      <p:sp>
        <p:nvSpPr>
          <p:cNvPr id="39" name="شكل حر: شكل 27">
            <a:extLst>
              <a:ext uri="{FF2B5EF4-FFF2-40B4-BE49-F238E27FC236}">
                <a16:creationId xmlns:a16="http://schemas.microsoft.com/office/drawing/2014/main" id="{1F89EFF0-4BF8-F641-A96C-27D28C37BCF2}"/>
              </a:ext>
            </a:extLst>
          </p:cNvPr>
          <p:cNvSpPr/>
          <p:nvPr/>
        </p:nvSpPr>
        <p:spPr>
          <a:xfrm>
            <a:off x="1169988" y="1808163"/>
            <a:ext cx="3205162" cy="53975"/>
          </a:xfrm>
          <a:custGeom>
            <a:avLst/>
            <a:gdLst>
              <a:gd name="connsiteX0" fmla="*/ 0 w 4274353"/>
              <a:gd name="connsiteY0" fmla="*/ 0 h 6085"/>
              <a:gd name="connsiteX1" fmla="*/ 4274354 w 4274353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74353" h="6085">
                <a:moveTo>
                  <a:pt x="0" y="0"/>
                </a:moveTo>
                <a:lnTo>
                  <a:pt x="4274354" y="0"/>
                </a:lnTo>
              </a:path>
            </a:pathLst>
          </a:custGeom>
          <a:ln w="12161" cap="rnd">
            <a:solidFill>
              <a:srgbClr val="E3A06B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40" name="شكل حر: شكل 28">
            <a:extLst>
              <a:ext uri="{FF2B5EF4-FFF2-40B4-BE49-F238E27FC236}">
                <a16:creationId xmlns:a16="http://schemas.microsoft.com/office/drawing/2014/main" id="{5034F97C-AB94-C64D-92AD-D2429FE38AD3}"/>
              </a:ext>
            </a:extLst>
          </p:cNvPr>
          <p:cNvSpPr/>
          <p:nvPr/>
        </p:nvSpPr>
        <p:spPr>
          <a:xfrm>
            <a:off x="1169988" y="2132013"/>
            <a:ext cx="3192462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41" name="شكل حر: شكل 29">
            <a:extLst>
              <a:ext uri="{FF2B5EF4-FFF2-40B4-BE49-F238E27FC236}">
                <a16:creationId xmlns:a16="http://schemas.microsoft.com/office/drawing/2014/main" id="{0804F757-7BC1-764A-AFE2-76982954F6AD}"/>
              </a:ext>
            </a:extLst>
          </p:cNvPr>
          <p:cNvSpPr/>
          <p:nvPr/>
        </p:nvSpPr>
        <p:spPr>
          <a:xfrm>
            <a:off x="1169988" y="2351088"/>
            <a:ext cx="3192462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42" name="شكل حر: شكل 30">
            <a:extLst>
              <a:ext uri="{FF2B5EF4-FFF2-40B4-BE49-F238E27FC236}">
                <a16:creationId xmlns:a16="http://schemas.microsoft.com/office/drawing/2014/main" id="{A2D20B4D-9500-3441-A5CC-5EB762BB535A}"/>
              </a:ext>
            </a:extLst>
          </p:cNvPr>
          <p:cNvSpPr/>
          <p:nvPr/>
        </p:nvSpPr>
        <p:spPr>
          <a:xfrm>
            <a:off x="1169988" y="2571750"/>
            <a:ext cx="3192462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43" name="شكل حر: شكل 31">
            <a:extLst>
              <a:ext uri="{FF2B5EF4-FFF2-40B4-BE49-F238E27FC236}">
                <a16:creationId xmlns:a16="http://schemas.microsoft.com/office/drawing/2014/main" id="{A4E3F4D0-A437-3E49-80F6-CAF54F498BC9}"/>
              </a:ext>
            </a:extLst>
          </p:cNvPr>
          <p:cNvSpPr/>
          <p:nvPr/>
        </p:nvSpPr>
        <p:spPr>
          <a:xfrm>
            <a:off x="1169988" y="2801938"/>
            <a:ext cx="3192462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44" name="شكل حر: شكل 32">
            <a:extLst>
              <a:ext uri="{FF2B5EF4-FFF2-40B4-BE49-F238E27FC236}">
                <a16:creationId xmlns:a16="http://schemas.microsoft.com/office/drawing/2014/main" id="{29B60A77-9B5C-834C-A3A6-94CBCBCE1111}"/>
              </a:ext>
            </a:extLst>
          </p:cNvPr>
          <p:cNvSpPr/>
          <p:nvPr/>
        </p:nvSpPr>
        <p:spPr>
          <a:xfrm>
            <a:off x="1169988" y="3021013"/>
            <a:ext cx="3192462" cy="55562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45" name="شكل حر: شكل 33">
            <a:extLst>
              <a:ext uri="{FF2B5EF4-FFF2-40B4-BE49-F238E27FC236}">
                <a16:creationId xmlns:a16="http://schemas.microsoft.com/office/drawing/2014/main" id="{CF915BCC-CE30-C24E-91D5-D5602D854228}"/>
              </a:ext>
            </a:extLst>
          </p:cNvPr>
          <p:cNvSpPr/>
          <p:nvPr/>
        </p:nvSpPr>
        <p:spPr>
          <a:xfrm>
            <a:off x="1169988" y="3241675"/>
            <a:ext cx="3192462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46" name="شكل حر: شكل 34">
            <a:extLst>
              <a:ext uri="{FF2B5EF4-FFF2-40B4-BE49-F238E27FC236}">
                <a16:creationId xmlns:a16="http://schemas.microsoft.com/office/drawing/2014/main" id="{BED44431-577F-844D-A5CB-4891D712AA64}"/>
              </a:ext>
            </a:extLst>
          </p:cNvPr>
          <p:cNvSpPr/>
          <p:nvPr/>
        </p:nvSpPr>
        <p:spPr>
          <a:xfrm>
            <a:off x="1169988" y="3460750"/>
            <a:ext cx="3192462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47" name="شكل حر: شكل 35">
            <a:extLst>
              <a:ext uri="{FF2B5EF4-FFF2-40B4-BE49-F238E27FC236}">
                <a16:creationId xmlns:a16="http://schemas.microsoft.com/office/drawing/2014/main" id="{8DC713C6-8DA6-EB4A-B7D6-894B5FA409E3}"/>
              </a:ext>
            </a:extLst>
          </p:cNvPr>
          <p:cNvSpPr/>
          <p:nvPr/>
        </p:nvSpPr>
        <p:spPr>
          <a:xfrm>
            <a:off x="1169988" y="3690938"/>
            <a:ext cx="3192462" cy="55562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48" name="شكل حر: شكل 36">
            <a:extLst>
              <a:ext uri="{FF2B5EF4-FFF2-40B4-BE49-F238E27FC236}">
                <a16:creationId xmlns:a16="http://schemas.microsoft.com/office/drawing/2014/main" id="{BDB65453-0B1B-EF42-AC4C-1F27493D2C77}"/>
              </a:ext>
            </a:extLst>
          </p:cNvPr>
          <p:cNvSpPr/>
          <p:nvPr/>
        </p:nvSpPr>
        <p:spPr>
          <a:xfrm>
            <a:off x="1169988" y="3911600"/>
            <a:ext cx="3192462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49" name="شكل حر: شكل 37">
            <a:extLst>
              <a:ext uri="{FF2B5EF4-FFF2-40B4-BE49-F238E27FC236}">
                <a16:creationId xmlns:a16="http://schemas.microsoft.com/office/drawing/2014/main" id="{10A032E4-3020-5840-A317-0CD9DC240740}"/>
              </a:ext>
            </a:extLst>
          </p:cNvPr>
          <p:cNvSpPr/>
          <p:nvPr/>
        </p:nvSpPr>
        <p:spPr>
          <a:xfrm>
            <a:off x="1169988" y="4130675"/>
            <a:ext cx="3192462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50" name="شكل حر: شكل 38">
            <a:extLst>
              <a:ext uri="{FF2B5EF4-FFF2-40B4-BE49-F238E27FC236}">
                <a16:creationId xmlns:a16="http://schemas.microsoft.com/office/drawing/2014/main" id="{B68A5E52-C241-454F-AEAD-260B47EE6026}"/>
              </a:ext>
            </a:extLst>
          </p:cNvPr>
          <p:cNvSpPr/>
          <p:nvPr/>
        </p:nvSpPr>
        <p:spPr>
          <a:xfrm>
            <a:off x="1169988" y="4351338"/>
            <a:ext cx="3192462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51" name="شكل حر: شكل 39">
            <a:extLst>
              <a:ext uri="{FF2B5EF4-FFF2-40B4-BE49-F238E27FC236}">
                <a16:creationId xmlns:a16="http://schemas.microsoft.com/office/drawing/2014/main" id="{968F2BAA-227F-534D-BC83-9BCD3F7FD2B0}"/>
              </a:ext>
            </a:extLst>
          </p:cNvPr>
          <p:cNvSpPr/>
          <p:nvPr/>
        </p:nvSpPr>
        <p:spPr>
          <a:xfrm>
            <a:off x="1169988" y="4581525"/>
            <a:ext cx="3192462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52" name="شكل حر: شكل 40">
            <a:extLst>
              <a:ext uri="{FF2B5EF4-FFF2-40B4-BE49-F238E27FC236}">
                <a16:creationId xmlns:a16="http://schemas.microsoft.com/office/drawing/2014/main" id="{557292A7-195E-5E46-A2FC-2B590A31E8FA}"/>
              </a:ext>
            </a:extLst>
          </p:cNvPr>
          <p:cNvSpPr/>
          <p:nvPr/>
        </p:nvSpPr>
        <p:spPr>
          <a:xfrm>
            <a:off x="1169988" y="4800600"/>
            <a:ext cx="3192462" cy="55563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53" name="شكل حر: شكل 41">
            <a:extLst>
              <a:ext uri="{FF2B5EF4-FFF2-40B4-BE49-F238E27FC236}">
                <a16:creationId xmlns:a16="http://schemas.microsoft.com/office/drawing/2014/main" id="{5F2A8C40-90CE-994E-9DD0-B02E451A2DBB}"/>
              </a:ext>
            </a:extLst>
          </p:cNvPr>
          <p:cNvSpPr/>
          <p:nvPr/>
        </p:nvSpPr>
        <p:spPr>
          <a:xfrm>
            <a:off x="1169988" y="5068888"/>
            <a:ext cx="3205162" cy="55562"/>
          </a:xfrm>
          <a:custGeom>
            <a:avLst/>
            <a:gdLst>
              <a:gd name="connsiteX0" fmla="*/ 0 w 4274353"/>
              <a:gd name="connsiteY0" fmla="*/ 0 h 6085"/>
              <a:gd name="connsiteX1" fmla="*/ 4274354 w 4274353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74353" h="6085">
                <a:moveTo>
                  <a:pt x="0" y="0"/>
                </a:moveTo>
                <a:lnTo>
                  <a:pt x="4274354" y="0"/>
                </a:lnTo>
              </a:path>
            </a:pathLst>
          </a:custGeom>
          <a:ln w="12161" cap="rnd">
            <a:solidFill>
              <a:srgbClr val="E3A06B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54" name="شكل حر: شكل 54">
            <a:extLst>
              <a:ext uri="{FF2B5EF4-FFF2-40B4-BE49-F238E27FC236}">
                <a16:creationId xmlns:a16="http://schemas.microsoft.com/office/drawing/2014/main" id="{F91E426C-D05D-FD44-A613-E127A890DE2B}"/>
              </a:ext>
            </a:extLst>
          </p:cNvPr>
          <p:cNvSpPr/>
          <p:nvPr/>
        </p:nvSpPr>
        <p:spPr>
          <a:xfrm>
            <a:off x="4848225" y="1808163"/>
            <a:ext cx="3206750" cy="53975"/>
          </a:xfrm>
          <a:custGeom>
            <a:avLst/>
            <a:gdLst>
              <a:gd name="connsiteX0" fmla="*/ 0 w 4274353"/>
              <a:gd name="connsiteY0" fmla="*/ 0 h 6085"/>
              <a:gd name="connsiteX1" fmla="*/ 4274354 w 4274353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74353" h="6085">
                <a:moveTo>
                  <a:pt x="0" y="0"/>
                </a:moveTo>
                <a:lnTo>
                  <a:pt x="4274354" y="0"/>
                </a:lnTo>
              </a:path>
            </a:pathLst>
          </a:custGeom>
          <a:ln w="12161" cap="rnd">
            <a:solidFill>
              <a:srgbClr val="E3A06B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55" name="شكل حر: شكل 55">
            <a:extLst>
              <a:ext uri="{FF2B5EF4-FFF2-40B4-BE49-F238E27FC236}">
                <a16:creationId xmlns:a16="http://schemas.microsoft.com/office/drawing/2014/main" id="{986C6EF8-010C-0F48-B578-A65053AC8F57}"/>
              </a:ext>
            </a:extLst>
          </p:cNvPr>
          <p:cNvSpPr/>
          <p:nvPr/>
        </p:nvSpPr>
        <p:spPr>
          <a:xfrm>
            <a:off x="4848225" y="5068888"/>
            <a:ext cx="3206750" cy="55562"/>
          </a:xfrm>
          <a:custGeom>
            <a:avLst/>
            <a:gdLst>
              <a:gd name="connsiteX0" fmla="*/ 0 w 4274353"/>
              <a:gd name="connsiteY0" fmla="*/ 0 h 6085"/>
              <a:gd name="connsiteX1" fmla="*/ 4274354 w 4274353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74353" h="6085">
                <a:moveTo>
                  <a:pt x="0" y="0"/>
                </a:moveTo>
                <a:lnTo>
                  <a:pt x="4274354" y="0"/>
                </a:lnTo>
              </a:path>
            </a:pathLst>
          </a:custGeom>
          <a:ln w="12161" cap="rnd">
            <a:solidFill>
              <a:srgbClr val="E3A06B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56" name="شكل حر: شكل 56">
            <a:extLst>
              <a:ext uri="{FF2B5EF4-FFF2-40B4-BE49-F238E27FC236}">
                <a16:creationId xmlns:a16="http://schemas.microsoft.com/office/drawing/2014/main" id="{111FEEEC-A87C-B547-840B-37F123403C12}"/>
              </a:ext>
            </a:extLst>
          </p:cNvPr>
          <p:cNvSpPr/>
          <p:nvPr/>
        </p:nvSpPr>
        <p:spPr>
          <a:xfrm>
            <a:off x="4848225" y="2132013"/>
            <a:ext cx="3194050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57" name="شكل حر: شكل 57">
            <a:extLst>
              <a:ext uri="{FF2B5EF4-FFF2-40B4-BE49-F238E27FC236}">
                <a16:creationId xmlns:a16="http://schemas.microsoft.com/office/drawing/2014/main" id="{0A904C11-0CA0-0046-9F63-9EFAE8A1489D}"/>
              </a:ext>
            </a:extLst>
          </p:cNvPr>
          <p:cNvSpPr/>
          <p:nvPr/>
        </p:nvSpPr>
        <p:spPr>
          <a:xfrm>
            <a:off x="4848225" y="2351088"/>
            <a:ext cx="3194050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58" name="شكل حر: شكل 58">
            <a:extLst>
              <a:ext uri="{FF2B5EF4-FFF2-40B4-BE49-F238E27FC236}">
                <a16:creationId xmlns:a16="http://schemas.microsoft.com/office/drawing/2014/main" id="{8F996331-DB5B-8F49-8A81-04134FBF1DBF}"/>
              </a:ext>
            </a:extLst>
          </p:cNvPr>
          <p:cNvSpPr/>
          <p:nvPr/>
        </p:nvSpPr>
        <p:spPr>
          <a:xfrm>
            <a:off x="4848225" y="2571750"/>
            <a:ext cx="3194050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59" name="شكل حر: شكل 59">
            <a:extLst>
              <a:ext uri="{FF2B5EF4-FFF2-40B4-BE49-F238E27FC236}">
                <a16:creationId xmlns:a16="http://schemas.microsoft.com/office/drawing/2014/main" id="{8F205789-044F-4F42-BB98-368FA9B2F4EB}"/>
              </a:ext>
            </a:extLst>
          </p:cNvPr>
          <p:cNvSpPr/>
          <p:nvPr/>
        </p:nvSpPr>
        <p:spPr>
          <a:xfrm>
            <a:off x="4848225" y="2801938"/>
            <a:ext cx="3194050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60" name="شكل حر: شكل 60">
            <a:extLst>
              <a:ext uri="{FF2B5EF4-FFF2-40B4-BE49-F238E27FC236}">
                <a16:creationId xmlns:a16="http://schemas.microsoft.com/office/drawing/2014/main" id="{4DB47FF7-6A4D-EB42-ADA5-704AFE48220C}"/>
              </a:ext>
            </a:extLst>
          </p:cNvPr>
          <p:cNvSpPr/>
          <p:nvPr/>
        </p:nvSpPr>
        <p:spPr>
          <a:xfrm>
            <a:off x="4848225" y="3021013"/>
            <a:ext cx="3194050" cy="55562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61" name="شكل حر: شكل 61">
            <a:extLst>
              <a:ext uri="{FF2B5EF4-FFF2-40B4-BE49-F238E27FC236}">
                <a16:creationId xmlns:a16="http://schemas.microsoft.com/office/drawing/2014/main" id="{1FB7B12F-7778-2A47-B9AC-A09042187558}"/>
              </a:ext>
            </a:extLst>
          </p:cNvPr>
          <p:cNvSpPr/>
          <p:nvPr/>
        </p:nvSpPr>
        <p:spPr>
          <a:xfrm>
            <a:off x="4848225" y="3241675"/>
            <a:ext cx="3194050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62" name="شكل حر: شكل 62">
            <a:extLst>
              <a:ext uri="{FF2B5EF4-FFF2-40B4-BE49-F238E27FC236}">
                <a16:creationId xmlns:a16="http://schemas.microsoft.com/office/drawing/2014/main" id="{3A9AD30A-0F5B-E041-8FF0-015BEBDCCB55}"/>
              </a:ext>
            </a:extLst>
          </p:cNvPr>
          <p:cNvSpPr/>
          <p:nvPr/>
        </p:nvSpPr>
        <p:spPr>
          <a:xfrm>
            <a:off x="4848225" y="3460750"/>
            <a:ext cx="3194050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63" name="شكل حر: شكل 63">
            <a:extLst>
              <a:ext uri="{FF2B5EF4-FFF2-40B4-BE49-F238E27FC236}">
                <a16:creationId xmlns:a16="http://schemas.microsoft.com/office/drawing/2014/main" id="{72BA5184-3B71-564D-BCB7-CEC4C24F14FC}"/>
              </a:ext>
            </a:extLst>
          </p:cNvPr>
          <p:cNvSpPr/>
          <p:nvPr/>
        </p:nvSpPr>
        <p:spPr>
          <a:xfrm>
            <a:off x="4848225" y="3690938"/>
            <a:ext cx="3194050" cy="55562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64" name="شكل حر: شكل 64">
            <a:extLst>
              <a:ext uri="{FF2B5EF4-FFF2-40B4-BE49-F238E27FC236}">
                <a16:creationId xmlns:a16="http://schemas.microsoft.com/office/drawing/2014/main" id="{2F6B6050-8D5E-2042-BA5E-591E33A5BCBC}"/>
              </a:ext>
            </a:extLst>
          </p:cNvPr>
          <p:cNvSpPr/>
          <p:nvPr/>
        </p:nvSpPr>
        <p:spPr>
          <a:xfrm>
            <a:off x="4848225" y="3911600"/>
            <a:ext cx="3194050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65" name="شكل حر: شكل 65">
            <a:extLst>
              <a:ext uri="{FF2B5EF4-FFF2-40B4-BE49-F238E27FC236}">
                <a16:creationId xmlns:a16="http://schemas.microsoft.com/office/drawing/2014/main" id="{C3CE8D20-A345-AF40-9012-7AFAF0082051}"/>
              </a:ext>
            </a:extLst>
          </p:cNvPr>
          <p:cNvSpPr/>
          <p:nvPr/>
        </p:nvSpPr>
        <p:spPr>
          <a:xfrm>
            <a:off x="4848225" y="4130675"/>
            <a:ext cx="3194050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66" name="شكل حر: شكل 66">
            <a:extLst>
              <a:ext uri="{FF2B5EF4-FFF2-40B4-BE49-F238E27FC236}">
                <a16:creationId xmlns:a16="http://schemas.microsoft.com/office/drawing/2014/main" id="{9E0BE803-EB79-7D42-8B79-3ECD70288FC6}"/>
              </a:ext>
            </a:extLst>
          </p:cNvPr>
          <p:cNvSpPr/>
          <p:nvPr/>
        </p:nvSpPr>
        <p:spPr>
          <a:xfrm>
            <a:off x="4848225" y="4351338"/>
            <a:ext cx="3194050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67" name="شكل حر: شكل 67">
            <a:extLst>
              <a:ext uri="{FF2B5EF4-FFF2-40B4-BE49-F238E27FC236}">
                <a16:creationId xmlns:a16="http://schemas.microsoft.com/office/drawing/2014/main" id="{DE485651-9009-8642-A074-4A9A07F824CC}"/>
              </a:ext>
            </a:extLst>
          </p:cNvPr>
          <p:cNvSpPr/>
          <p:nvPr/>
        </p:nvSpPr>
        <p:spPr>
          <a:xfrm>
            <a:off x="4848225" y="4581525"/>
            <a:ext cx="3194050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68" name="شكل حر: شكل 68">
            <a:extLst>
              <a:ext uri="{FF2B5EF4-FFF2-40B4-BE49-F238E27FC236}">
                <a16:creationId xmlns:a16="http://schemas.microsoft.com/office/drawing/2014/main" id="{08A1CAC8-425B-2144-9600-5561E745E659}"/>
              </a:ext>
            </a:extLst>
          </p:cNvPr>
          <p:cNvSpPr/>
          <p:nvPr/>
        </p:nvSpPr>
        <p:spPr>
          <a:xfrm>
            <a:off x="4848225" y="4800600"/>
            <a:ext cx="3194050" cy="55563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70" name="مربع نص 105">
            <a:extLst>
              <a:ext uri="{FF2B5EF4-FFF2-40B4-BE49-F238E27FC236}">
                <a16:creationId xmlns:a16="http://schemas.microsoft.com/office/drawing/2014/main" id="{A347FF2E-BB02-534B-9C1D-2F0E5F14E1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56463" y="5137150"/>
            <a:ext cx="73501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0"/>
              </a:spcBef>
              <a:buFontTx/>
              <a:buNone/>
            </a:pPr>
            <a:r>
              <a:rPr lang="ar-EG" altLang="ar-SA" sz="1200">
                <a:solidFill>
                  <a:srgbClr val="E3A06B"/>
                </a:solidFill>
                <a:ea typeface="AdvertisingLight"/>
                <a:cs typeface="AdvertisingLight"/>
              </a:rPr>
              <a:t>1</a:t>
            </a:r>
          </a:p>
        </p:txBody>
      </p:sp>
      <p:sp>
        <p:nvSpPr>
          <p:cNvPr id="71" name="مربع نص 106">
            <a:extLst>
              <a:ext uri="{FF2B5EF4-FFF2-40B4-BE49-F238E27FC236}">
                <a16:creationId xmlns:a16="http://schemas.microsoft.com/office/drawing/2014/main" id="{DE257F75-D6D3-6042-8E4A-00AEB65AD1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38538" y="5138738"/>
            <a:ext cx="73501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0"/>
              </a:spcBef>
              <a:buFontTx/>
              <a:buNone/>
            </a:pPr>
            <a:r>
              <a:rPr lang="ar-EG" altLang="ar-SA" sz="1200">
                <a:solidFill>
                  <a:srgbClr val="E3A06B"/>
                </a:solidFill>
                <a:ea typeface="AdvertisingLight"/>
                <a:cs typeface="AdvertisingLight"/>
              </a:rPr>
              <a:t>2</a:t>
            </a:r>
          </a:p>
        </p:txBody>
      </p:sp>
      <p:pic>
        <p:nvPicPr>
          <p:cNvPr id="72" name="صورة 71">
            <a:hlinkClick r:id="rId7" action="ppaction://hlinksldjump"/>
            <a:extLst>
              <a:ext uri="{FF2B5EF4-FFF2-40B4-BE49-F238E27FC236}">
                <a16:creationId xmlns:a16="http://schemas.microsoft.com/office/drawing/2014/main" id="{13806CE1-5149-814B-8FE0-77ABF8B8CD9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6102" y="824174"/>
            <a:ext cx="405748" cy="579723"/>
          </a:xfrm>
          <a:prstGeom prst="rect">
            <a:avLst/>
          </a:prstGeom>
          <a:effectLst>
            <a:glow rad="152400">
              <a:schemeClr val="accent1">
                <a:alpha val="0"/>
              </a:schemeClr>
            </a:glow>
            <a:softEdge rad="0"/>
          </a:effectLst>
        </p:spPr>
      </p:pic>
      <p:grpSp>
        <p:nvGrpSpPr>
          <p:cNvPr id="2" name="مجموعة 32"/>
          <p:cNvGrpSpPr/>
          <p:nvPr/>
        </p:nvGrpSpPr>
        <p:grpSpPr>
          <a:xfrm>
            <a:off x="1500166" y="285728"/>
            <a:ext cx="7087528" cy="928694"/>
            <a:chOff x="1500166" y="1285860"/>
            <a:chExt cx="7087528" cy="928694"/>
          </a:xfrm>
        </p:grpSpPr>
        <p:sp>
          <p:nvSpPr>
            <p:cNvPr id="3" name="مستطيل ذو زوايا قطرية مستديرة 2"/>
            <p:cNvSpPr/>
            <p:nvPr/>
          </p:nvSpPr>
          <p:spPr>
            <a:xfrm>
              <a:off x="1500166" y="1396994"/>
              <a:ext cx="5643602" cy="817560"/>
            </a:xfrm>
            <a:prstGeom prst="round2DiagRect">
              <a:avLst>
                <a:gd name="adj1" fmla="val 32667"/>
                <a:gd name="adj2" fmla="val 0"/>
              </a:avLst>
            </a:prstGeom>
            <a:solidFill>
              <a:schemeClr val="accent4">
                <a:lumMod val="20000"/>
                <a:lumOff val="80000"/>
              </a:schemeClr>
            </a:solidFill>
            <a:scene3d>
              <a:camera prst="orthographicFront"/>
              <a:lightRig rig="threePt" dir="t"/>
            </a:scene3d>
            <a:sp3d>
              <a:bevelT prst="slop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4" name="مستطيل ذو زوايا قطرية مستديرة 3"/>
            <p:cNvSpPr/>
            <p:nvPr/>
          </p:nvSpPr>
          <p:spPr>
            <a:xfrm>
              <a:off x="7158934" y="1285860"/>
              <a:ext cx="1428760" cy="928694"/>
            </a:xfrm>
            <a:prstGeom prst="round2DiagRect">
              <a:avLst>
                <a:gd name="adj1" fmla="val 32667"/>
                <a:gd name="adj2" fmla="val 0"/>
              </a:avLst>
            </a:prstGeom>
            <a:solidFill>
              <a:schemeClr val="accent4">
                <a:lumMod val="20000"/>
                <a:lumOff val="80000"/>
              </a:schemeClr>
            </a:solidFill>
            <a:scene3d>
              <a:camera prst="orthographicFront"/>
              <a:lightRig rig="threePt" dir="t"/>
            </a:scene3d>
            <a:sp3d>
              <a:bevelT prst="slop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7286644" y="1571612"/>
              <a:ext cx="1138242" cy="3557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glow rad="139700">
                <a:schemeClr val="accent6">
                  <a:satMod val="175000"/>
                  <a:alpha val="40000"/>
                </a:schemeClr>
              </a:glow>
              <a:outerShdw blurRad="127000" dist="38100" dir="2700000" algn="ctr">
                <a:srgbClr val="000000">
                  <a:alpha val="45000"/>
                </a:srgbClr>
              </a:outerShdw>
            </a:effectLst>
            <a:scene3d>
              <a:camera prst="perspectiveFront" fov="2700000">
                <a:rot lat="20376000" lon="1938000" rev="20112001"/>
              </a:camera>
              <a:lightRig rig="soft" dir="t">
                <a:rot lat="0" lon="0" rev="0"/>
              </a:lightRig>
            </a:scene3d>
            <a:sp3d prstMaterial="translucentPowder">
              <a:bevelT w="203200" h="50800" prst="softRound"/>
            </a:sp3d>
          </p:spPr>
        </p:pic>
      </p:grpSp>
      <p:sp>
        <p:nvSpPr>
          <p:cNvPr id="6" name="مربع نص 5"/>
          <p:cNvSpPr txBox="1"/>
          <p:nvPr/>
        </p:nvSpPr>
        <p:spPr>
          <a:xfrm>
            <a:off x="714348" y="500042"/>
            <a:ext cx="6286544" cy="4616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ar-SA" sz="2400" b="1" dirty="0"/>
              <a:t>حل المعادلة التالية :</a:t>
            </a:r>
            <a:endParaRPr lang="ar-SA" sz="2400" b="1" baseline="30000" dirty="0"/>
          </a:p>
        </p:txBody>
      </p:sp>
      <p:grpSp>
        <p:nvGrpSpPr>
          <p:cNvPr id="7" name="مجموعة 6"/>
          <p:cNvGrpSpPr/>
          <p:nvPr/>
        </p:nvGrpSpPr>
        <p:grpSpPr>
          <a:xfrm>
            <a:off x="1481367" y="1571612"/>
            <a:ext cx="6448219" cy="4714908"/>
            <a:chOff x="1428728" y="1428736"/>
            <a:chExt cx="6448219" cy="4714908"/>
          </a:xfrm>
          <a:solidFill>
            <a:schemeClr val="bg1"/>
          </a:solidFill>
        </p:grpSpPr>
        <p:grpSp>
          <p:nvGrpSpPr>
            <p:cNvPr id="8" name="مجموعة 5"/>
            <p:cNvGrpSpPr/>
            <p:nvPr/>
          </p:nvGrpSpPr>
          <p:grpSpPr>
            <a:xfrm>
              <a:off x="1428728" y="1428736"/>
              <a:ext cx="6448219" cy="4714908"/>
              <a:chOff x="2000231" y="1071546"/>
              <a:chExt cx="6662533" cy="4714908"/>
            </a:xfrm>
            <a:grpFill/>
          </p:grpSpPr>
          <p:sp>
            <p:nvSpPr>
              <p:cNvPr id="10" name="سداسي 9"/>
              <p:cNvSpPr/>
              <p:nvPr/>
            </p:nvSpPr>
            <p:spPr>
              <a:xfrm>
                <a:off x="2000231" y="1071546"/>
                <a:ext cx="6662533" cy="1643074"/>
              </a:xfrm>
              <a:prstGeom prst="hexagon">
                <a:avLst>
                  <a:gd name="adj" fmla="val 9362"/>
                  <a:gd name="vf" fmla="val 115470"/>
                </a:avLst>
              </a:prstGeom>
              <a:grpFill/>
              <a:ln w="76200">
                <a:solidFill>
                  <a:srgbClr val="FFC000"/>
                </a:solidFill>
              </a:ln>
              <a:effectLst>
                <a:outerShdw blurRad="107950" dist="12700" dir="5400000" algn="ctr">
                  <a:srgbClr val="000000"/>
                </a:outerShdw>
              </a:effectLst>
              <a:scene3d>
                <a:camera prst="orthographicFront">
                  <a:rot lat="0" lon="0" rev="0"/>
                </a:camera>
                <a:lightRig rig="soft" dir="t">
                  <a:rot lat="0" lon="0" rev="0"/>
                </a:lightRig>
              </a:scene3d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SA"/>
              </a:p>
            </p:txBody>
          </p:sp>
          <p:sp>
            <p:nvSpPr>
              <p:cNvPr id="11" name="مستطيل 2"/>
              <p:cNvSpPr/>
              <p:nvPr/>
            </p:nvSpPr>
            <p:spPr>
              <a:xfrm>
                <a:off x="5857884" y="2857496"/>
                <a:ext cx="2643206" cy="2143140"/>
              </a:xfrm>
              <a:prstGeom prst="rect">
                <a:avLst/>
              </a:prstGeom>
              <a:grpFill/>
              <a:ln>
                <a:noFill/>
              </a:ln>
              <a:effectLst>
                <a:outerShdw blurRad="107950" dist="12700" dir="5400000" algn="ctr">
                  <a:srgbClr val="000000"/>
                </a:outerShdw>
              </a:effectLst>
              <a:scene3d>
                <a:camera prst="orthographicFront">
                  <a:rot lat="0" lon="0" rev="0"/>
                </a:camera>
                <a:lightRig rig="soft" dir="t">
                  <a:rot lat="0" lon="0" rev="0"/>
                </a:lightRig>
              </a:scene3d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SA"/>
              </a:p>
            </p:txBody>
          </p:sp>
          <p:sp>
            <p:nvSpPr>
              <p:cNvPr id="12" name="مستطيل 3"/>
              <p:cNvSpPr/>
              <p:nvPr/>
            </p:nvSpPr>
            <p:spPr>
              <a:xfrm>
                <a:off x="2143108" y="2857496"/>
                <a:ext cx="2643206" cy="2143140"/>
              </a:xfrm>
              <a:prstGeom prst="rect">
                <a:avLst/>
              </a:prstGeom>
              <a:grpFill/>
              <a:ln>
                <a:noFill/>
              </a:ln>
              <a:effectLst>
                <a:outerShdw blurRad="107950" dist="12700" dir="5400000" algn="ctr">
                  <a:srgbClr val="000000"/>
                </a:outerShdw>
              </a:effectLst>
              <a:scene3d>
                <a:camera prst="orthographicFront">
                  <a:rot lat="0" lon="0" rev="0"/>
                </a:camera>
                <a:lightRig rig="soft" dir="t">
                  <a:rot lat="0" lon="0" rev="0"/>
                </a:lightRig>
              </a:scene3d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SA"/>
              </a:p>
            </p:txBody>
          </p:sp>
          <p:sp>
            <p:nvSpPr>
              <p:cNvPr id="13" name="مستطيل 4"/>
              <p:cNvSpPr/>
              <p:nvPr/>
            </p:nvSpPr>
            <p:spPr>
              <a:xfrm>
                <a:off x="2143108" y="5072074"/>
                <a:ext cx="6357982" cy="714380"/>
              </a:xfrm>
              <a:prstGeom prst="rect">
                <a:avLst/>
              </a:prstGeom>
              <a:grpFill/>
              <a:ln>
                <a:noFill/>
              </a:ln>
              <a:effectLst>
                <a:outerShdw blurRad="107950" dist="12700" dir="5400000" algn="ctr">
                  <a:srgbClr val="000000"/>
                </a:outerShdw>
              </a:effectLst>
              <a:scene3d>
                <a:camera prst="orthographicFront">
                  <a:rot lat="0" lon="0" rev="0"/>
                </a:camera>
                <a:lightRig rig="soft" dir="t">
                  <a:rot lat="0" lon="0" rev="0"/>
                </a:lightRig>
              </a:scene3d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SA"/>
              </a:p>
            </p:txBody>
          </p:sp>
        </p:grpSp>
        <p:sp>
          <p:nvSpPr>
            <p:cNvPr id="9" name="مستطيل مستدير الزوايا 8"/>
            <p:cNvSpPr/>
            <p:nvPr/>
          </p:nvSpPr>
          <p:spPr>
            <a:xfrm>
              <a:off x="4228878" y="3172482"/>
              <a:ext cx="857256" cy="2143140"/>
            </a:xfrm>
            <a:prstGeom prst="roundRect">
              <a:avLst/>
            </a:prstGeom>
            <a:grpFill/>
            <a:ln>
              <a:noFill/>
            </a:ln>
            <a:effectLst/>
            <a:scene3d>
              <a:camera prst="orthographicFront">
                <a:rot lat="0" lon="0" rev="0"/>
              </a:camera>
              <a:lightRig rig="glow" dir="t">
                <a:rot lat="0" lon="0" rev="14100000"/>
              </a:lightRig>
            </a:scene3d>
            <a:sp3d prstMaterial="softEdge">
              <a:bevelT w="1270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sp>
        <p:nvSpPr>
          <p:cNvPr id="14" name="مربع نص 13"/>
          <p:cNvSpPr txBox="1"/>
          <p:nvPr/>
        </p:nvSpPr>
        <p:spPr>
          <a:xfrm>
            <a:off x="3357554" y="2110079"/>
            <a:ext cx="4214842" cy="4616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ar-SA" sz="2400" b="1" dirty="0"/>
              <a:t>٣ ن ( ن  +  ٢ )  =  ٠</a:t>
            </a:r>
            <a:endParaRPr lang="ar-SA" sz="2400" b="1" baseline="30000" dirty="0"/>
          </a:p>
        </p:txBody>
      </p:sp>
      <p:sp>
        <p:nvSpPr>
          <p:cNvPr id="15" name="مربع نص 14"/>
          <p:cNvSpPr txBox="1"/>
          <p:nvPr/>
        </p:nvSpPr>
        <p:spPr>
          <a:xfrm>
            <a:off x="5315614" y="3571876"/>
            <a:ext cx="2357454" cy="4616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ar-SA" sz="2400" b="1" dirty="0"/>
              <a:t>٣ ن  =  ٠</a:t>
            </a:r>
            <a:endParaRPr lang="ar-SA" sz="2400" b="1" baseline="30000" dirty="0"/>
          </a:p>
        </p:txBody>
      </p:sp>
      <p:sp>
        <p:nvSpPr>
          <p:cNvPr id="16" name="مربع نص 15"/>
          <p:cNvSpPr txBox="1"/>
          <p:nvPr/>
        </p:nvSpPr>
        <p:spPr>
          <a:xfrm>
            <a:off x="5700940" y="4467533"/>
            <a:ext cx="1700444" cy="4616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ar-SA" sz="2400" b="1" dirty="0"/>
              <a:t>ن  =  ٠</a:t>
            </a:r>
            <a:endParaRPr lang="ar-SA" sz="2400" b="1" baseline="30000" dirty="0"/>
          </a:p>
        </p:txBody>
      </p:sp>
      <p:sp>
        <p:nvSpPr>
          <p:cNvPr id="18" name="مربع نص 17"/>
          <p:cNvSpPr txBox="1"/>
          <p:nvPr/>
        </p:nvSpPr>
        <p:spPr>
          <a:xfrm>
            <a:off x="5643570" y="5643578"/>
            <a:ext cx="1785950" cy="4616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ar-SA" sz="2400" b="1" dirty="0"/>
              <a:t>الجذران هما  :</a:t>
            </a:r>
            <a:endParaRPr lang="ar-SA" sz="2400" b="1" baseline="30000" dirty="0"/>
          </a:p>
        </p:txBody>
      </p:sp>
      <p:sp>
        <p:nvSpPr>
          <p:cNvPr id="19" name="مربع نص 18"/>
          <p:cNvSpPr txBox="1"/>
          <p:nvPr/>
        </p:nvSpPr>
        <p:spPr>
          <a:xfrm>
            <a:off x="1742616" y="3571876"/>
            <a:ext cx="2357454" cy="4616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ar-SA" sz="2400" b="1" dirty="0"/>
              <a:t>ن  +  ٢  =  ٠</a:t>
            </a:r>
            <a:endParaRPr lang="ar-SA" sz="2400" b="1" baseline="30000" dirty="0"/>
          </a:p>
        </p:txBody>
      </p:sp>
      <p:sp>
        <p:nvSpPr>
          <p:cNvPr id="20" name="مربع نص 19"/>
          <p:cNvSpPr txBox="1"/>
          <p:nvPr/>
        </p:nvSpPr>
        <p:spPr>
          <a:xfrm>
            <a:off x="1500166" y="4538971"/>
            <a:ext cx="2557700" cy="4616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ar-SA" sz="2400" b="1" dirty="0"/>
              <a:t>ن          =  ــ ٢</a:t>
            </a:r>
            <a:endParaRPr lang="ar-SA" sz="2400" b="1" baseline="30000" dirty="0"/>
          </a:p>
        </p:txBody>
      </p:sp>
      <p:sp>
        <p:nvSpPr>
          <p:cNvPr id="22" name="مربع نص 21"/>
          <p:cNvSpPr txBox="1"/>
          <p:nvPr/>
        </p:nvSpPr>
        <p:spPr>
          <a:xfrm>
            <a:off x="4000496" y="5643578"/>
            <a:ext cx="1785950" cy="4616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ar-SA" sz="2400" b="1" dirty="0"/>
              <a:t>٠   ،   ــ ٢</a:t>
            </a:r>
            <a:endParaRPr lang="ar-SA" sz="2400" b="1" baseline="30000" dirty="0"/>
          </a:p>
        </p:txBody>
      </p:sp>
      <p:pic>
        <p:nvPicPr>
          <p:cNvPr id="73" name="صورة 72">
            <a:extLst>
              <a:ext uri="{FF2B5EF4-FFF2-40B4-BE49-F238E27FC236}">
                <a16:creationId xmlns:a16="http://schemas.microsoft.com/office/drawing/2014/main" id="{00EF8342-BB16-7B43-9B90-A98A99660E93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alphaModFix amt="50000"/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artisticGlowEdges/>
                    </a14:imgEffect>
                  </a14:imgLayer>
                </a14:imgProps>
              </a:ext>
            </a:extLst>
          </a:blip>
          <a:srcRect b="25551"/>
          <a:stretch/>
        </p:blipFill>
        <p:spPr>
          <a:xfrm>
            <a:off x="281447" y="5386348"/>
            <a:ext cx="1433033" cy="1016116"/>
          </a:xfrm>
          <a:prstGeom prst="rect">
            <a:avLst/>
          </a:prstGeom>
          <a:ln>
            <a:noFill/>
          </a:ln>
        </p:spPr>
      </p:pic>
      <p:sp>
        <p:nvSpPr>
          <p:cNvPr id="17" name="عنصر نائب لرقم الشريحة 16">
            <a:extLst>
              <a:ext uri="{FF2B5EF4-FFF2-40B4-BE49-F238E27FC236}">
                <a16:creationId xmlns:a16="http://schemas.microsoft.com/office/drawing/2014/main" id="{70BC983E-6B29-0F65-EC0B-15A408917A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327C1-2275-4E9A-BB1F-123345649A01}" type="slidenum">
              <a:rPr lang="ar-SA" smtClean="0"/>
              <a:pPr/>
              <a:t>331</a:t>
            </a:fld>
            <a:endParaRPr lang="ar-SA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800" decel="100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8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8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8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4" grpId="0"/>
      <p:bldP spid="15" grpId="0"/>
      <p:bldP spid="16" grpId="0"/>
      <p:bldP spid="18" grpId="0"/>
      <p:bldP spid="19" grpId="0"/>
      <p:bldP spid="20" grpId="0"/>
      <p:bldP spid="2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صورة 25">
            <a:extLst>
              <a:ext uri="{FF2B5EF4-FFF2-40B4-BE49-F238E27FC236}">
                <a16:creationId xmlns:a16="http://schemas.microsoft.com/office/drawing/2014/main" id="{87612C61-290E-0E4A-AEAF-79F90B6DB6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3743" y="555599"/>
            <a:ext cx="3715004" cy="5784953"/>
          </a:xfrm>
          <a:custGeom>
            <a:avLst/>
            <a:gdLst>
              <a:gd name="connsiteX0" fmla="*/ 856 w 4953338"/>
              <a:gd name="connsiteY0" fmla="*/ 117 h 5373215"/>
              <a:gd name="connsiteX1" fmla="*/ 4954194 w 4953338"/>
              <a:gd name="connsiteY1" fmla="*/ 117 h 5373215"/>
              <a:gd name="connsiteX2" fmla="*/ 4954194 w 4953338"/>
              <a:gd name="connsiteY2" fmla="*/ 5373333 h 5373215"/>
              <a:gd name="connsiteX3" fmla="*/ 856 w 4953338"/>
              <a:gd name="connsiteY3" fmla="*/ 5373333 h 5373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53338" h="5373215">
                <a:moveTo>
                  <a:pt x="856" y="117"/>
                </a:moveTo>
                <a:lnTo>
                  <a:pt x="4954194" y="117"/>
                </a:lnTo>
                <a:lnTo>
                  <a:pt x="4954194" y="5373333"/>
                </a:lnTo>
                <a:lnTo>
                  <a:pt x="856" y="5373333"/>
                </a:lnTo>
                <a:close/>
              </a:path>
            </a:pathLst>
          </a:custGeom>
        </p:spPr>
      </p:pic>
      <p:sp>
        <p:nvSpPr>
          <p:cNvPr id="27" name="شكل حر: شكل 53">
            <a:extLst>
              <a:ext uri="{FF2B5EF4-FFF2-40B4-BE49-F238E27FC236}">
                <a16:creationId xmlns:a16="http://schemas.microsoft.com/office/drawing/2014/main" id="{85935992-1B89-264D-8583-BD238D781CD9}"/>
              </a:ext>
            </a:extLst>
          </p:cNvPr>
          <p:cNvSpPr/>
          <p:nvPr/>
        </p:nvSpPr>
        <p:spPr>
          <a:xfrm>
            <a:off x="4572000" y="595313"/>
            <a:ext cx="3657600" cy="5703887"/>
          </a:xfrm>
          <a:custGeom>
            <a:avLst/>
            <a:gdLst>
              <a:gd name="connsiteX0" fmla="*/ 4877517 w 4877638"/>
              <a:gd name="connsiteY0" fmla="*/ 5057176 h 5298733"/>
              <a:gd name="connsiteX1" fmla="*/ 4564555 w 4877638"/>
              <a:gd name="connsiteY1" fmla="*/ 5298757 h 5298733"/>
              <a:gd name="connsiteX2" fmla="*/ 312778 w 4877638"/>
              <a:gd name="connsiteY2" fmla="*/ 5298757 h 5298733"/>
              <a:gd name="connsiteX3" fmla="*/ -122 w 4877638"/>
              <a:gd name="connsiteY3" fmla="*/ 5057176 h 5298733"/>
              <a:gd name="connsiteX4" fmla="*/ -122 w 4877638"/>
              <a:gd name="connsiteY4" fmla="*/ 241606 h 5298733"/>
              <a:gd name="connsiteX5" fmla="*/ 312778 w 4877638"/>
              <a:gd name="connsiteY5" fmla="*/ 24 h 5298733"/>
              <a:gd name="connsiteX6" fmla="*/ 4564373 w 4877638"/>
              <a:gd name="connsiteY6" fmla="*/ 24 h 5298733"/>
              <a:gd name="connsiteX7" fmla="*/ 4877334 w 4877638"/>
              <a:gd name="connsiteY7" fmla="*/ 241606 h 52987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77638" h="5298733">
                <a:moveTo>
                  <a:pt x="4877517" y="5057176"/>
                </a:moveTo>
                <a:cubicBezTo>
                  <a:pt x="4877517" y="5190563"/>
                  <a:pt x="4737558" y="5298757"/>
                  <a:pt x="4564555" y="5298757"/>
                </a:cubicBezTo>
                <a:lnTo>
                  <a:pt x="312778" y="5298757"/>
                </a:lnTo>
                <a:cubicBezTo>
                  <a:pt x="139959" y="5298757"/>
                  <a:pt x="-122" y="5190563"/>
                  <a:pt x="-122" y="5057176"/>
                </a:cubicBezTo>
                <a:lnTo>
                  <a:pt x="-122" y="241606"/>
                </a:lnTo>
                <a:cubicBezTo>
                  <a:pt x="-122" y="108158"/>
                  <a:pt x="139837" y="24"/>
                  <a:pt x="312778" y="24"/>
                </a:cubicBezTo>
                <a:lnTo>
                  <a:pt x="4564373" y="24"/>
                </a:lnTo>
                <a:cubicBezTo>
                  <a:pt x="4737192" y="24"/>
                  <a:pt x="4877334" y="108158"/>
                  <a:pt x="4877334" y="241606"/>
                </a:cubicBezTo>
                <a:close/>
              </a:path>
            </a:pathLst>
          </a:custGeom>
          <a:solidFill>
            <a:srgbClr val="FFFFFF"/>
          </a:solidFill>
          <a:ln w="6080" cap="flat">
            <a:noFill/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 dirty="0"/>
          </a:p>
        </p:txBody>
      </p:sp>
      <p:sp>
        <p:nvSpPr>
          <p:cNvPr id="28" name="شكل حر: شكل 6">
            <a:extLst>
              <a:ext uri="{FF2B5EF4-FFF2-40B4-BE49-F238E27FC236}">
                <a16:creationId xmlns:a16="http://schemas.microsoft.com/office/drawing/2014/main" id="{07F31C1C-CF17-264A-8386-D0DF338EF7DF}"/>
              </a:ext>
            </a:extLst>
          </p:cNvPr>
          <p:cNvSpPr/>
          <p:nvPr/>
        </p:nvSpPr>
        <p:spPr>
          <a:xfrm>
            <a:off x="647700" y="260350"/>
            <a:ext cx="7872413" cy="6372225"/>
          </a:xfrm>
          <a:custGeom>
            <a:avLst/>
            <a:gdLst>
              <a:gd name="connsiteX0" fmla="*/ 10138460 w 10466513"/>
              <a:gd name="connsiteY0" fmla="*/ 24 h 5745020"/>
              <a:gd name="connsiteX1" fmla="*/ 327808 w 10466513"/>
              <a:gd name="connsiteY1" fmla="*/ 24 h 5745020"/>
              <a:gd name="connsiteX2" fmla="*/ -122 w 10466513"/>
              <a:gd name="connsiteY2" fmla="*/ 250916 h 5745020"/>
              <a:gd name="connsiteX3" fmla="*/ -122 w 10466513"/>
              <a:gd name="connsiteY3" fmla="*/ 5482773 h 5745020"/>
              <a:gd name="connsiteX4" fmla="*/ 327808 w 10466513"/>
              <a:gd name="connsiteY4" fmla="*/ 5745044 h 5745020"/>
              <a:gd name="connsiteX5" fmla="*/ 10138460 w 10466513"/>
              <a:gd name="connsiteY5" fmla="*/ 5745044 h 5745020"/>
              <a:gd name="connsiteX6" fmla="*/ 10466391 w 10466513"/>
              <a:gd name="connsiteY6" fmla="*/ 5482773 h 5745020"/>
              <a:gd name="connsiteX7" fmla="*/ 10466391 w 10466513"/>
              <a:gd name="connsiteY7" fmla="*/ 250916 h 5745020"/>
              <a:gd name="connsiteX8" fmla="*/ 10138460 w 10466513"/>
              <a:gd name="connsiteY8" fmla="*/ 24 h 57450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66513" h="5745020">
                <a:moveTo>
                  <a:pt x="10138460" y="24"/>
                </a:moveTo>
                <a:lnTo>
                  <a:pt x="327808" y="24"/>
                </a:lnTo>
                <a:cubicBezTo>
                  <a:pt x="144219" y="24"/>
                  <a:pt x="-122" y="109192"/>
                  <a:pt x="-122" y="250916"/>
                </a:cubicBezTo>
                <a:lnTo>
                  <a:pt x="-122" y="5482773"/>
                </a:lnTo>
                <a:cubicBezTo>
                  <a:pt x="-122" y="5624436"/>
                  <a:pt x="144219" y="5745044"/>
                  <a:pt x="327808" y="5745044"/>
                </a:cubicBezTo>
                <a:lnTo>
                  <a:pt x="10138460" y="5745044"/>
                </a:lnTo>
                <a:cubicBezTo>
                  <a:pt x="10322051" y="5745044"/>
                  <a:pt x="10466391" y="5624436"/>
                  <a:pt x="10466391" y="5482773"/>
                </a:cubicBezTo>
                <a:lnTo>
                  <a:pt x="10466391" y="250916"/>
                </a:lnTo>
                <a:cubicBezTo>
                  <a:pt x="10466391" y="109192"/>
                  <a:pt x="10322051" y="24"/>
                  <a:pt x="10138460" y="24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6080" cap="flat">
            <a:noFill/>
            <a:prstDash val="solid"/>
            <a:miter/>
          </a:ln>
        </p:spPr>
        <p:txBody>
          <a:bodyPr rtlCol="1" anchor="ctr"/>
          <a:lstStyle/>
          <a:p>
            <a:pPr marL="0" algn="l" defTabSz="914400" rtl="0" eaLnBrk="1" latinLnBrk="0" hangingPunct="1">
              <a:defRPr/>
            </a:pPr>
            <a:endParaRPr lang="ar-EG" sz="1350"/>
          </a:p>
        </p:txBody>
      </p:sp>
      <p:pic>
        <p:nvPicPr>
          <p:cNvPr id="29" name="صورة 28">
            <a:extLst>
              <a:ext uri="{FF2B5EF4-FFF2-40B4-BE49-F238E27FC236}">
                <a16:creationId xmlns:a16="http://schemas.microsoft.com/office/drawing/2014/main" id="{A0AD6874-579B-C64D-9EE9-9252819A28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5251" y="655058"/>
            <a:ext cx="3715004" cy="5791504"/>
          </a:xfrm>
          <a:custGeom>
            <a:avLst/>
            <a:gdLst>
              <a:gd name="connsiteX0" fmla="*/ 50 w 4953338"/>
              <a:gd name="connsiteY0" fmla="*/ 139 h 5379300"/>
              <a:gd name="connsiteX1" fmla="*/ 4953388 w 4953338"/>
              <a:gd name="connsiteY1" fmla="*/ 139 h 5379300"/>
              <a:gd name="connsiteX2" fmla="*/ 4953388 w 4953338"/>
              <a:gd name="connsiteY2" fmla="*/ 5379440 h 5379300"/>
              <a:gd name="connsiteX3" fmla="*/ 50 w 4953338"/>
              <a:gd name="connsiteY3" fmla="*/ 5379440 h 5379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53338" h="5379300">
                <a:moveTo>
                  <a:pt x="50" y="139"/>
                </a:moveTo>
                <a:lnTo>
                  <a:pt x="4953388" y="139"/>
                </a:lnTo>
                <a:lnTo>
                  <a:pt x="4953388" y="5379440"/>
                </a:lnTo>
                <a:lnTo>
                  <a:pt x="50" y="5379440"/>
                </a:lnTo>
                <a:close/>
              </a:path>
            </a:pathLst>
          </a:custGeom>
        </p:spPr>
      </p:pic>
      <p:sp>
        <p:nvSpPr>
          <p:cNvPr id="30" name="شكل حر: شكل 8">
            <a:extLst>
              <a:ext uri="{FF2B5EF4-FFF2-40B4-BE49-F238E27FC236}">
                <a16:creationId xmlns:a16="http://schemas.microsoft.com/office/drawing/2014/main" id="{00610C12-761F-7B4A-8F81-A841919456A6}"/>
              </a:ext>
            </a:extLst>
          </p:cNvPr>
          <p:cNvSpPr/>
          <p:nvPr/>
        </p:nvSpPr>
        <p:spPr>
          <a:xfrm>
            <a:off x="903288" y="698500"/>
            <a:ext cx="3657600" cy="5703888"/>
          </a:xfrm>
          <a:custGeom>
            <a:avLst/>
            <a:gdLst>
              <a:gd name="connsiteX0" fmla="*/ 4877334 w 4877455"/>
              <a:gd name="connsiteY0" fmla="*/ 5057176 h 5298672"/>
              <a:gd name="connsiteX1" fmla="*/ 4564434 w 4877455"/>
              <a:gd name="connsiteY1" fmla="*/ 5298696 h 5298672"/>
              <a:gd name="connsiteX2" fmla="*/ 312839 w 4877455"/>
              <a:gd name="connsiteY2" fmla="*/ 5298696 h 5298672"/>
              <a:gd name="connsiteX3" fmla="*/ -122 w 4877455"/>
              <a:gd name="connsiteY3" fmla="*/ 5057176 h 5298672"/>
              <a:gd name="connsiteX4" fmla="*/ -122 w 4877455"/>
              <a:gd name="connsiteY4" fmla="*/ 241606 h 5298672"/>
              <a:gd name="connsiteX5" fmla="*/ 312839 w 4877455"/>
              <a:gd name="connsiteY5" fmla="*/ 24 h 5298672"/>
              <a:gd name="connsiteX6" fmla="*/ 4564434 w 4877455"/>
              <a:gd name="connsiteY6" fmla="*/ 24 h 5298672"/>
              <a:gd name="connsiteX7" fmla="*/ 4877334 w 4877455"/>
              <a:gd name="connsiteY7" fmla="*/ 241606 h 5298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77455" h="5298672">
                <a:moveTo>
                  <a:pt x="4877334" y="5057176"/>
                </a:moveTo>
                <a:cubicBezTo>
                  <a:pt x="4877334" y="5190563"/>
                  <a:pt x="4737375" y="5298696"/>
                  <a:pt x="4564434" y="5298696"/>
                </a:cubicBezTo>
                <a:lnTo>
                  <a:pt x="312839" y="5298696"/>
                </a:lnTo>
                <a:cubicBezTo>
                  <a:pt x="140020" y="5298696"/>
                  <a:pt x="-122" y="5190563"/>
                  <a:pt x="-122" y="5057176"/>
                </a:cubicBezTo>
                <a:lnTo>
                  <a:pt x="-122" y="241606"/>
                </a:lnTo>
                <a:cubicBezTo>
                  <a:pt x="-122" y="108158"/>
                  <a:pt x="139837" y="24"/>
                  <a:pt x="312839" y="24"/>
                </a:cubicBezTo>
                <a:lnTo>
                  <a:pt x="4564434" y="24"/>
                </a:lnTo>
                <a:cubicBezTo>
                  <a:pt x="4737253" y="24"/>
                  <a:pt x="4877334" y="108158"/>
                  <a:pt x="4877334" y="241606"/>
                </a:cubicBezTo>
                <a:close/>
              </a:path>
            </a:pathLst>
          </a:custGeom>
          <a:solidFill>
            <a:srgbClr val="FFFFFF"/>
          </a:solidFill>
          <a:ln w="6080" cap="flat">
            <a:noFill/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pic>
        <p:nvPicPr>
          <p:cNvPr id="31" name="صورة 30">
            <a:extLst>
              <a:ext uri="{FF2B5EF4-FFF2-40B4-BE49-F238E27FC236}">
                <a16:creationId xmlns:a16="http://schemas.microsoft.com/office/drawing/2014/main" id="{42A66239-600B-1341-B307-9BB7CD584C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3743" y="655058"/>
            <a:ext cx="3715004" cy="5791504"/>
          </a:xfrm>
          <a:custGeom>
            <a:avLst/>
            <a:gdLst>
              <a:gd name="connsiteX0" fmla="*/ 856 w 4953338"/>
              <a:gd name="connsiteY0" fmla="*/ 139 h 5379300"/>
              <a:gd name="connsiteX1" fmla="*/ 4954194 w 4953338"/>
              <a:gd name="connsiteY1" fmla="*/ 139 h 5379300"/>
              <a:gd name="connsiteX2" fmla="*/ 4954194 w 4953338"/>
              <a:gd name="connsiteY2" fmla="*/ 5379440 h 5379300"/>
              <a:gd name="connsiteX3" fmla="*/ 856 w 4953338"/>
              <a:gd name="connsiteY3" fmla="*/ 5379440 h 5379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53338" h="5379300">
                <a:moveTo>
                  <a:pt x="856" y="139"/>
                </a:moveTo>
                <a:lnTo>
                  <a:pt x="4954194" y="139"/>
                </a:lnTo>
                <a:lnTo>
                  <a:pt x="4954194" y="5379440"/>
                </a:lnTo>
                <a:lnTo>
                  <a:pt x="856" y="5379440"/>
                </a:lnTo>
                <a:close/>
              </a:path>
            </a:pathLst>
          </a:custGeom>
        </p:spPr>
      </p:pic>
      <p:sp>
        <p:nvSpPr>
          <p:cNvPr id="32" name="شكل حر: شكل 10">
            <a:extLst>
              <a:ext uri="{FF2B5EF4-FFF2-40B4-BE49-F238E27FC236}">
                <a16:creationId xmlns:a16="http://schemas.microsoft.com/office/drawing/2014/main" id="{0626AFB3-177B-6B48-B792-20A8B912C44C}"/>
              </a:ext>
            </a:extLst>
          </p:cNvPr>
          <p:cNvSpPr/>
          <p:nvPr/>
        </p:nvSpPr>
        <p:spPr>
          <a:xfrm>
            <a:off x="4583113" y="698500"/>
            <a:ext cx="3657600" cy="5703888"/>
          </a:xfrm>
          <a:custGeom>
            <a:avLst/>
            <a:gdLst>
              <a:gd name="connsiteX0" fmla="*/ 4877517 w 4877638"/>
              <a:gd name="connsiteY0" fmla="*/ 5057176 h 5298672"/>
              <a:gd name="connsiteX1" fmla="*/ 4564555 w 4877638"/>
              <a:gd name="connsiteY1" fmla="*/ 5298696 h 5298672"/>
              <a:gd name="connsiteX2" fmla="*/ 312778 w 4877638"/>
              <a:gd name="connsiteY2" fmla="*/ 5298696 h 5298672"/>
              <a:gd name="connsiteX3" fmla="*/ -122 w 4877638"/>
              <a:gd name="connsiteY3" fmla="*/ 5057176 h 5298672"/>
              <a:gd name="connsiteX4" fmla="*/ -122 w 4877638"/>
              <a:gd name="connsiteY4" fmla="*/ 241606 h 5298672"/>
              <a:gd name="connsiteX5" fmla="*/ 312778 w 4877638"/>
              <a:gd name="connsiteY5" fmla="*/ 24 h 5298672"/>
              <a:gd name="connsiteX6" fmla="*/ 4564373 w 4877638"/>
              <a:gd name="connsiteY6" fmla="*/ 24 h 5298672"/>
              <a:gd name="connsiteX7" fmla="*/ 4877334 w 4877638"/>
              <a:gd name="connsiteY7" fmla="*/ 241606 h 5298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77638" h="5298672">
                <a:moveTo>
                  <a:pt x="4877517" y="5057176"/>
                </a:moveTo>
                <a:cubicBezTo>
                  <a:pt x="4877517" y="5190563"/>
                  <a:pt x="4737558" y="5298696"/>
                  <a:pt x="4564555" y="5298696"/>
                </a:cubicBezTo>
                <a:lnTo>
                  <a:pt x="312778" y="5298696"/>
                </a:lnTo>
                <a:cubicBezTo>
                  <a:pt x="139959" y="5298696"/>
                  <a:pt x="-122" y="5190563"/>
                  <a:pt x="-122" y="5057176"/>
                </a:cubicBezTo>
                <a:lnTo>
                  <a:pt x="-122" y="241606"/>
                </a:lnTo>
                <a:cubicBezTo>
                  <a:pt x="-122" y="108158"/>
                  <a:pt x="139837" y="24"/>
                  <a:pt x="312778" y="24"/>
                </a:cubicBezTo>
                <a:lnTo>
                  <a:pt x="4564373" y="24"/>
                </a:lnTo>
                <a:cubicBezTo>
                  <a:pt x="4737192" y="24"/>
                  <a:pt x="4877334" y="108158"/>
                  <a:pt x="4877334" y="241606"/>
                </a:cubicBezTo>
                <a:close/>
              </a:path>
            </a:pathLst>
          </a:custGeom>
          <a:solidFill>
            <a:srgbClr val="FFFFFF"/>
          </a:solidFill>
          <a:ln w="6080" cap="flat">
            <a:noFill/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pic>
        <p:nvPicPr>
          <p:cNvPr id="33" name="صورة 32">
            <a:extLst>
              <a:ext uri="{FF2B5EF4-FFF2-40B4-BE49-F238E27FC236}">
                <a16:creationId xmlns:a16="http://schemas.microsoft.com/office/drawing/2014/main" id="{2B29B671-F51A-4F45-A450-C73AA4CAD9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6794" y="604855"/>
            <a:ext cx="3783461" cy="5791504"/>
          </a:xfrm>
          <a:custGeom>
            <a:avLst/>
            <a:gdLst>
              <a:gd name="connsiteX0" fmla="*/ 35 w 5044615"/>
              <a:gd name="connsiteY0" fmla="*/ 128 h 5379300"/>
              <a:gd name="connsiteX1" fmla="*/ 5044651 w 5044615"/>
              <a:gd name="connsiteY1" fmla="*/ 128 h 5379300"/>
              <a:gd name="connsiteX2" fmla="*/ 5044651 w 5044615"/>
              <a:gd name="connsiteY2" fmla="*/ 5379429 h 5379300"/>
              <a:gd name="connsiteX3" fmla="*/ 35 w 5044615"/>
              <a:gd name="connsiteY3" fmla="*/ 5379429 h 5379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44615" h="5379300">
                <a:moveTo>
                  <a:pt x="35" y="128"/>
                </a:moveTo>
                <a:lnTo>
                  <a:pt x="5044651" y="128"/>
                </a:lnTo>
                <a:lnTo>
                  <a:pt x="5044651" y="5379429"/>
                </a:lnTo>
                <a:lnTo>
                  <a:pt x="35" y="5379429"/>
                </a:lnTo>
                <a:close/>
              </a:path>
            </a:pathLst>
          </a:custGeom>
        </p:spPr>
      </p:pic>
      <p:sp>
        <p:nvSpPr>
          <p:cNvPr id="38" name="شكل حر: شكل 12">
            <a:extLst>
              <a:ext uri="{FF2B5EF4-FFF2-40B4-BE49-F238E27FC236}">
                <a16:creationId xmlns:a16="http://schemas.microsoft.com/office/drawing/2014/main" id="{7304AD27-BE9A-8041-9933-B24F3CE4F229}"/>
              </a:ext>
            </a:extLst>
          </p:cNvPr>
          <p:cNvSpPr/>
          <p:nvPr/>
        </p:nvSpPr>
        <p:spPr>
          <a:xfrm>
            <a:off x="836613" y="646113"/>
            <a:ext cx="3724275" cy="5705475"/>
          </a:xfrm>
          <a:custGeom>
            <a:avLst/>
            <a:gdLst>
              <a:gd name="connsiteX0" fmla="*/ 4966239 w 4966360"/>
              <a:gd name="connsiteY0" fmla="*/ 5057175 h 5298732"/>
              <a:gd name="connsiteX1" fmla="*/ 4653339 w 4966360"/>
              <a:gd name="connsiteY1" fmla="*/ 5298757 h 5298732"/>
              <a:gd name="connsiteX2" fmla="*/ 312778 w 4966360"/>
              <a:gd name="connsiteY2" fmla="*/ 5298757 h 5298732"/>
              <a:gd name="connsiteX3" fmla="*/ -122 w 4966360"/>
              <a:gd name="connsiteY3" fmla="*/ 5057175 h 5298732"/>
              <a:gd name="connsiteX4" fmla="*/ -122 w 4966360"/>
              <a:gd name="connsiteY4" fmla="*/ 241606 h 5298732"/>
              <a:gd name="connsiteX5" fmla="*/ 312778 w 4966360"/>
              <a:gd name="connsiteY5" fmla="*/ 24 h 5298732"/>
              <a:gd name="connsiteX6" fmla="*/ 4653339 w 4966360"/>
              <a:gd name="connsiteY6" fmla="*/ 24 h 5298732"/>
              <a:gd name="connsiteX7" fmla="*/ 4966239 w 4966360"/>
              <a:gd name="connsiteY7" fmla="*/ 241606 h 5298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966360" h="5298732">
                <a:moveTo>
                  <a:pt x="4966239" y="5057175"/>
                </a:moveTo>
                <a:cubicBezTo>
                  <a:pt x="4966239" y="5190624"/>
                  <a:pt x="4826279" y="5298757"/>
                  <a:pt x="4653339" y="5298757"/>
                </a:cubicBezTo>
                <a:lnTo>
                  <a:pt x="312778" y="5298757"/>
                </a:lnTo>
                <a:cubicBezTo>
                  <a:pt x="139959" y="5298757"/>
                  <a:pt x="-122" y="5190624"/>
                  <a:pt x="-122" y="5057175"/>
                </a:cubicBezTo>
                <a:lnTo>
                  <a:pt x="-122" y="241606"/>
                </a:lnTo>
                <a:cubicBezTo>
                  <a:pt x="-122" y="108219"/>
                  <a:pt x="139837" y="24"/>
                  <a:pt x="312778" y="24"/>
                </a:cubicBezTo>
                <a:lnTo>
                  <a:pt x="4653339" y="24"/>
                </a:lnTo>
                <a:cubicBezTo>
                  <a:pt x="4826158" y="24"/>
                  <a:pt x="4966239" y="108219"/>
                  <a:pt x="4966239" y="241606"/>
                </a:cubicBezTo>
                <a:close/>
              </a:path>
            </a:pathLst>
          </a:custGeom>
          <a:solidFill>
            <a:srgbClr val="FFFFFF"/>
          </a:solidFill>
          <a:ln w="6080" cap="flat">
            <a:noFill/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pic>
        <p:nvPicPr>
          <p:cNvPr id="39" name="صورة 38">
            <a:extLst>
              <a:ext uri="{FF2B5EF4-FFF2-40B4-BE49-F238E27FC236}">
                <a16:creationId xmlns:a16="http://schemas.microsoft.com/office/drawing/2014/main" id="{2F4EF55E-2A2D-C447-B9C9-9BCC1628C59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44616" y="604855"/>
            <a:ext cx="3792590" cy="5791504"/>
          </a:xfrm>
          <a:custGeom>
            <a:avLst/>
            <a:gdLst>
              <a:gd name="connsiteX0" fmla="*/ 854 w 5056786"/>
              <a:gd name="connsiteY0" fmla="*/ 128 h 5379300"/>
              <a:gd name="connsiteX1" fmla="*/ 5057640 w 5056786"/>
              <a:gd name="connsiteY1" fmla="*/ 128 h 5379300"/>
              <a:gd name="connsiteX2" fmla="*/ 5057640 w 5056786"/>
              <a:gd name="connsiteY2" fmla="*/ 5379429 h 5379300"/>
              <a:gd name="connsiteX3" fmla="*/ 854 w 5056786"/>
              <a:gd name="connsiteY3" fmla="*/ 5379429 h 5379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56786" h="5379300">
                <a:moveTo>
                  <a:pt x="854" y="128"/>
                </a:moveTo>
                <a:lnTo>
                  <a:pt x="5057640" y="128"/>
                </a:lnTo>
                <a:lnTo>
                  <a:pt x="5057640" y="5379429"/>
                </a:lnTo>
                <a:lnTo>
                  <a:pt x="854" y="5379429"/>
                </a:lnTo>
                <a:close/>
              </a:path>
            </a:pathLst>
          </a:custGeom>
        </p:spPr>
      </p:pic>
      <p:sp>
        <p:nvSpPr>
          <p:cNvPr id="40" name="شكل حر: شكل 14">
            <a:extLst>
              <a:ext uri="{FF2B5EF4-FFF2-40B4-BE49-F238E27FC236}">
                <a16:creationId xmlns:a16="http://schemas.microsoft.com/office/drawing/2014/main" id="{0D6BBADD-783E-2D44-A65A-9159F9D32D6D}"/>
              </a:ext>
            </a:extLst>
          </p:cNvPr>
          <p:cNvSpPr/>
          <p:nvPr/>
        </p:nvSpPr>
        <p:spPr>
          <a:xfrm>
            <a:off x="4572000" y="646113"/>
            <a:ext cx="3735388" cy="5705475"/>
          </a:xfrm>
          <a:custGeom>
            <a:avLst/>
            <a:gdLst>
              <a:gd name="connsiteX0" fmla="*/ 4981086 w 4981207"/>
              <a:gd name="connsiteY0" fmla="*/ 5057175 h 5298732"/>
              <a:gd name="connsiteX1" fmla="*/ 4668187 w 4981207"/>
              <a:gd name="connsiteY1" fmla="*/ 5298757 h 5298732"/>
              <a:gd name="connsiteX2" fmla="*/ 312839 w 4981207"/>
              <a:gd name="connsiteY2" fmla="*/ 5298757 h 5298732"/>
              <a:gd name="connsiteX3" fmla="*/ -122 w 4981207"/>
              <a:gd name="connsiteY3" fmla="*/ 5057175 h 5298732"/>
              <a:gd name="connsiteX4" fmla="*/ -122 w 4981207"/>
              <a:gd name="connsiteY4" fmla="*/ 241606 h 5298732"/>
              <a:gd name="connsiteX5" fmla="*/ 312839 w 4981207"/>
              <a:gd name="connsiteY5" fmla="*/ 24 h 5298732"/>
              <a:gd name="connsiteX6" fmla="*/ 4668187 w 4981207"/>
              <a:gd name="connsiteY6" fmla="*/ 24 h 5298732"/>
              <a:gd name="connsiteX7" fmla="*/ 4981086 w 4981207"/>
              <a:gd name="connsiteY7" fmla="*/ 241606 h 5298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981207" h="5298732">
                <a:moveTo>
                  <a:pt x="4981086" y="5057175"/>
                </a:moveTo>
                <a:cubicBezTo>
                  <a:pt x="4981086" y="5190624"/>
                  <a:pt x="4841127" y="5298757"/>
                  <a:pt x="4668187" y="5298757"/>
                </a:cubicBezTo>
                <a:lnTo>
                  <a:pt x="312839" y="5298757"/>
                </a:lnTo>
                <a:cubicBezTo>
                  <a:pt x="140020" y="5298757"/>
                  <a:pt x="-122" y="5190624"/>
                  <a:pt x="-122" y="5057175"/>
                </a:cubicBezTo>
                <a:lnTo>
                  <a:pt x="-122" y="241606"/>
                </a:lnTo>
                <a:cubicBezTo>
                  <a:pt x="-122" y="108219"/>
                  <a:pt x="139837" y="24"/>
                  <a:pt x="312839" y="24"/>
                </a:cubicBezTo>
                <a:lnTo>
                  <a:pt x="4668187" y="24"/>
                </a:lnTo>
                <a:cubicBezTo>
                  <a:pt x="4841006" y="24"/>
                  <a:pt x="4981086" y="108219"/>
                  <a:pt x="4981086" y="241606"/>
                </a:cubicBezTo>
                <a:close/>
              </a:path>
            </a:pathLst>
          </a:custGeom>
          <a:solidFill>
            <a:srgbClr val="FFFFFF"/>
          </a:solidFill>
          <a:ln w="6080" cap="flat">
            <a:noFill/>
            <a:prstDash val="solid"/>
            <a:miter/>
          </a:ln>
        </p:spPr>
        <p:txBody>
          <a:bodyPr rtlCol="1" anchor="ctr"/>
          <a:lstStyle/>
          <a:p>
            <a:pPr algn="r" rtl="1">
              <a:defRPr/>
            </a:pPr>
            <a:endParaRPr lang="ar-EG" sz="1350"/>
          </a:p>
        </p:txBody>
      </p:sp>
      <p:pic>
        <p:nvPicPr>
          <p:cNvPr id="41" name="صورة 40">
            <a:extLst>
              <a:ext uri="{FF2B5EF4-FFF2-40B4-BE49-F238E27FC236}">
                <a16:creationId xmlns:a16="http://schemas.microsoft.com/office/drawing/2014/main" id="{47B2B35A-DE05-7C41-8C74-3E12A23893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5251" y="555599"/>
            <a:ext cx="3715004" cy="5784953"/>
          </a:xfrm>
          <a:custGeom>
            <a:avLst/>
            <a:gdLst>
              <a:gd name="connsiteX0" fmla="*/ 50 w 4953338"/>
              <a:gd name="connsiteY0" fmla="*/ 117 h 5373215"/>
              <a:gd name="connsiteX1" fmla="*/ 4953388 w 4953338"/>
              <a:gd name="connsiteY1" fmla="*/ 117 h 5373215"/>
              <a:gd name="connsiteX2" fmla="*/ 4953388 w 4953338"/>
              <a:gd name="connsiteY2" fmla="*/ 5373333 h 5373215"/>
              <a:gd name="connsiteX3" fmla="*/ 50 w 4953338"/>
              <a:gd name="connsiteY3" fmla="*/ 5373333 h 5373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53338" h="5373215">
                <a:moveTo>
                  <a:pt x="50" y="117"/>
                </a:moveTo>
                <a:lnTo>
                  <a:pt x="4953388" y="117"/>
                </a:lnTo>
                <a:lnTo>
                  <a:pt x="4953388" y="5373333"/>
                </a:lnTo>
                <a:lnTo>
                  <a:pt x="50" y="5373333"/>
                </a:lnTo>
                <a:close/>
              </a:path>
            </a:pathLst>
          </a:custGeom>
        </p:spPr>
      </p:pic>
      <p:sp>
        <p:nvSpPr>
          <p:cNvPr id="42" name="شكل حر: شكل 26">
            <a:extLst>
              <a:ext uri="{FF2B5EF4-FFF2-40B4-BE49-F238E27FC236}">
                <a16:creationId xmlns:a16="http://schemas.microsoft.com/office/drawing/2014/main" id="{9A9BC67C-8FB9-814B-9760-3CF367BCCCA9}"/>
              </a:ext>
            </a:extLst>
          </p:cNvPr>
          <p:cNvSpPr/>
          <p:nvPr/>
        </p:nvSpPr>
        <p:spPr>
          <a:xfrm>
            <a:off x="904875" y="595313"/>
            <a:ext cx="3657600" cy="5703887"/>
          </a:xfrm>
          <a:custGeom>
            <a:avLst/>
            <a:gdLst>
              <a:gd name="connsiteX0" fmla="*/ 4877517 w 4877638"/>
              <a:gd name="connsiteY0" fmla="*/ 5057176 h 5298733"/>
              <a:gd name="connsiteX1" fmla="*/ 4564556 w 4877638"/>
              <a:gd name="connsiteY1" fmla="*/ 5298757 h 5298733"/>
              <a:gd name="connsiteX2" fmla="*/ 312778 w 4877638"/>
              <a:gd name="connsiteY2" fmla="*/ 5298757 h 5298733"/>
              <a:gd name="connsiteX3" fmla="*/ -122 w 4877638"/>
              <a:gd name="connsiteY3" fmla="*/ 5057176 h 5298733"/>
              <a:gd name="connsiteX4" fmla="*/ -122 w 4877638"/>
              <a:gd name="connsiteY4" fmla="*/ 241606 h 5298733"/>
              <a:gd name="connsiteX5" fmla="*/ 312778 w 4877638"/>
              <a:gd name="connsiteY5" fmla="*/ 24 h 5298733"/>
              <a:gd name="connsiteX6" fmla="*/ 4564373 w 4877638"/>
              <a:gd name="connsiteY6" fmla="*/ 24 h 5298733"/>
              <a:gd name="connsiteX7" fmla="*/ 4877334 w 4877638"/>
              <a:gd name="connsiteY7" fmla="*/ 241606 h 52987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77638" h="5298733">
                <a:moveTo>
                  <a:pt x="4877517" y="5057176"/>
                </a:moveTo>
                <a:cubicBezTo>
                  <a:pt x="4877517" y="5190563"/>
                  <a:pt x="4737558" y="5298757"/>
                  <a:pt x="4564556" y="5298757"/>
                </a:cubicBezTo>
                <a:lnTo>
                  <a:pt x="312778" y="5298757"/>
                </a:lnTo>
                <a:cubicBezTo>
                  <a:pt x="139959" y="5298757"/>
                  <a:pt x="-122" y="5190563"/>
                  <a:pt x="-122" y="5057176"/>
                </a:cubicBezTo>
                <a:lnTo>
                  <a:pt x="-122" y="241606"/>
                </a:lnTo>
                <a:cubicBezTo>
                  <a:pt x="-122" y="108158"/>
                  <a:pt x="139837" y="24"/>
                  <a:pt x="312778" y="24"/>
                </a:cubicBezTo>
                <a:lnTo>
                  <a:pt x="4564373" y="24"/>
                </a:lnTo>
                <a:cubicBezTo>
                  <a:pt x="4737192" y="24"/>
                  <a:pt x="4877334" y="108158"/>
                  <a:pt x="4877334" y="241606"/>
                </a:cubicBezTo>
                <a:close/>
              </a:path>
            </a:pathLst>
          </a:custGeom>
          <a:solidFill>
            <a:srgbClr val="FFFFFF"/>
          </a:solidFill>
          <a:ln w="6080" cap="flat">
            <a:noFill/>
            <a:prstDash val="solid"/>
            <a:miter/>
          </a:ln>
        </p:spPr>
        <p:txBody>
          <a:bodyPr rtlCol="1" anchor="ctr"/>
          <a:lstStyle/>
          <a:p>
            <a:pPr algn="r" rtl="1">
              <a:defRPr/>
            </a:pPr>
            <a:endParaRPr lang="ar-EG" sz="1350"/>
          </a:p>
        </p:txBody>
      </p:sp>
      <p:sp>
        <p:nvSpPr>
          <p:cNvPr id="43" name="شكل حر: شكل 27">
            <a:extLst>
              <a:ext uri="{FF2B5EF4-FFF2-40B4-BE49-F238E27FC236}">
                <a16:creationId xmlns:a16="http://schemas.microsoft.com/office/drawing/2014/main" id="{5E23E325-77B0-374E-9CF6-6DC46563867C}"/>
              </a:ext>
            </a:extLst>
          </p:cNvPr>
          <p:cNvSpPr/>
          <p:nvPr/>
        </p:nvSpPr>
        <p:spPr>
          <a:xfrm>
            <a:off x="1169988" y="1808163"/>
            <a:ext cx="3205162" cy="53975"/>
          </a:xfrm>
          <a:custGeom>
            <a:avLst/>
            <a:gdLst>
              <a:gd name="connsiteX0" fmla="*/ 0 w 4274353"/>
              <a:gd name="connsiteY0" fmla="*/ 0 h 6085"/>
              <a:gd name="connsiteX1" fmla="*/ 4274354 w 4274353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74353" h="6085">
                <a:moveTo>
                  <a:pt x="0" y="0"/>
                </a:moveTo>
                <a:lnTo>
                  <a:pt x="4274354" y="0"/>
                </a:lnTo>
              </a:path>
            </a:pathLst>
          </a:custGeom>
          <a:ln w="12161" cap="rnd">
            <a:solidFill>
              <a:srgbClr val="E3A06B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44" name="شكل حر: شكل 28">
            <a:extLst>
              <a:ext uri="{FF2B5EF4-FFF2-40B4-BE49-F238E27FC236}">
                <a16:creationId xmlns:a16="http://schemas.microsoft.com/office/drawing/2014/main" id="{4FBC1FAE-9AD5-E34A-A589-A4FB9C12F1E3}"/>
              </a:ext>
            </a:extLst>
          </p:cNvPr>
          <p:cNvSpPr/>
          <p:nvPr/>
        </p:nvSpPr>
        <p:spPr>
          <a:xfrm>
            <a:off x="1169988" y="2132013"/>
            <a:ext cx="3192462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45" name="شكل حر: شكل 29">
            <a:extLst>
              <a:ext uri="{FF2B5EF4-FFF2-40B4-BE49-F238E27FC236}">
                <a16:creationId xmlns:a16="http://schemas.microsoft.com/office/drawing/2014/main" id="{6F71ADFB-A70F-7142-9380-A2A96497BEBA}"/>
              </a:ext>
            </a:extLst>
          </p:cNvPr>
          <p:cNvSpPr/>
          <p:nvPr/>
        </p:nvSpPr>
        <p:spPr>
          <a:xfrm>
            <a:off x="1169988" y="2351088"/>
            <a:ext cx="3192462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46" name="شكل حر: شكل 30">
            <a:extLst>
              <a:ext uri="{FF2B5EF4-FFF2-40B4-BE49-F238E27FC236}">
                <a16:creationId xmlns:a16="http://schemas.microsoft.com/office/drawing/2014/main" id="{905FD399-B98C-DA4E-A40F-F07F675EA615}"/>
              </a:ext>
            </a:extLst>
          </p:cNvPr>
          <p:cNvSpPr/>
          <p:nvPr/>
        </p:nvSpPr>
        <p:spPr>
          <a:xfrm>
            <a:off x="1169988" y="2571750"/>
            <a:ext cx="3192462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47" name="شكل حر: شكل 31">
            <a:extLst>
              <a:ext uri="{FF2B5EF4-FFF2-40B4-BE49-F238E27FC236}">
                <a16:creationId xmlns:a16="http://schemas.microsoft.com/office/drawing/2014/main" id="{BC8C2D48-01A3-0B4B-9255-6C1051AD137B}"/>
              </a:ext>
            </a:extLst>
          </p:cNvPr>
          <p:cNvSpPr/>
          <p:nvPr/>
        </p:nvSpPr>
        <p:spPr>
          <a:xfrm>
            <a:off x="1169988" y="2801938"/>
            <a:ext cx="3192462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48" name="شكل حر: شكل 32">
            <a:extLst>
              <a:ext uri="{FF2B5EF4-FFF2-40B4-BE49-F238E27FC236}">
                <a16:creationId xmlns:a16="http://schemas.microsoft.com/office/drawing/2014/main" id="{E9AA0A87-1A64-AE4C-B5C8-B62A0A640AA8}"/>
              </a:ext>
            </a:extLst>
          </p:cNvPr>
          <p:cNvSpPr/>
          <p:nvPr/>
        </p:nvSpPr>
        <p:spPr>
          <a:xfrm>
            <a:off x="1169988" y="3021013"/>
            <a:ext cx="3192462" cy="55562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49" name="شكل حر: شكل 33">
            <a:extLst>
              <a:ext uri="{FF2B5EF4-FFF2-40B4-BE49-F238E27FC236}">
                <a16:creationId xmlns:a16="http://schemas.microsoft.com/office/drawing/2014/main" id="{C337108C-4A4F-2647-B091-077A4D902508}"/>
              </a:ext>
            </a:extLst>
          </p:cNvPr>
          <p:cNvSpPr/>
          <p:nvPr/>
        </p:nvSpPr>
        <p:spPr>
          <a:xfrm>
            <a:off x="1169988" y="3241675"/>
            <a:ext cx="3192462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50" name="شكل حر: شكل 34">
            <a:extLst>
              <a:ext uri="{FF2B5EF4-FFF2-40B4-BE49-F238E27FC236}">
                <a16:creationId xmlns:a16="http://schemas.microsoft.com/office/drawing/2014/main" id="{A1743EBB-E161-AA4A-A8A7-59BC4557B529}"/>
              </a:ext>
            </a:extLst>
          </p:cNvPr>
          <p:cNvSpPr/>
          <p:nvPr/>
        </p:nvSpPr>
        <p:spPr>
          <a:xfrm>
            <a:off x="1169988" y="3460750"/>
            <a:ext cx="3192462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51" name="شكل حر: شكل 35">
            <a:extLst>
              <a:ext uri="{FF2B5EF4-FFF2-40B4-BE49-F238E27FC236}">
                <a16:creationId xmlns:a16="http://schemas.microsoft.com/office/drawing/2014/main" id="{0A15656E-51F0-104B-833C-BC12E10967EC}"/>
              </a:ext>
            </a:extLst>
          </p:cNvPr>
          <p:cNvSpPr/>
          <p:nvPr/>
        </p:nvSpPr>
        <p:spPr>
          <a:xfrm>
            <a:off x="1169988" y="3690938"/>
            <a:ext cx="3192462" cy="55562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52" name="شكل حر: شكل 36">
            <a:extLst>
              <a:ext uri="{FF2B5EF4-FFF2-40B4-BE49-F238E27FC236}">
                <a16:creationId xmlns:a16="http://schemas.microsoft.com/office/drawing/2014/main" id="{0A8C00CA-8585-9147-A4D1-996172F5AD31}"/>
              </a:ext>
            </a:extLst>
          </p:cNvPr>
          <p:cNvSpPr/>
          <p:nvPr/>
        </p:nvSpPr>
        <p:spPr>
          <a:xfrm>
            <a:off x="1169988" y="3911600"/>
            <a:ext cx="3192462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53" name="شكل حر: شكل 37">
            <a:extLst>
              <a:ext uri="{FF2B5EF4-FFF2-40B4-BE49-F238E27FC236}">
                <a16:creationId xmlns:a16="http://schemas.microsoft.com/office/drawing/2014/main" id="{E4BA56A6-AA5A-9F41-BFE9-8453901A490D}"/>
              </a:ext>
            </a:extLst>
          </p:cNvPr>
          <p:cNvSpPr/>
          <p:nvPr/>
        </p:nvSpPr>
        <p:spPr>
          <a:xfrm>
            <a:off x="1169988" y="4130675"/>
            <a:ext cx="3192462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54" name="شكل حر: شكل 38">
            <a:extLst>
              <a:ext uri="{FF2B5EF4-FFF2-40B4-BE49-F238E27FC236}">
                <a16:creationId xmlns:a16="http://schemas.microsoft.com/office/drawing/2014/main" id="{4DF93DB2-DF73-9245-9820-60079782FDD5}"/>
              </a:ext>
            </a:extLst>
          </p:cNvPr>
          <p:cNvSpPr/>
          <p:nvPr/>
        </p:nvSpPr>
        <p:spPr>
          <a:xfrm>
            <a:off x="1169988" y="4351338"/>
            <a:ext cx="3192462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55" name="شكل حر: شكل 39">
            <a:extLst>
              <a:ext uri="{FF2B5EF4-FFF2-40B4-BE49-F238E27FC236}">
                <a16:creationId xmlns:a16="http://schemas.microsoft.com/office/drawing/2014/main" id="{E3E2D84D-64ED-854F-81F1-97B5AE845AE1}"/>
              </a:ext>
            </a:extLst>
          </p:cNvPr>
          <p:cNvSpPr/>
          <p:nvPr/>
        </p:nvSpPr>
        <p:spPr>
          <a:xfrm>
            <a:off x="1169988" y="4581525"/>
            <a:ext cx="3192462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56" name="شكل حر: شكل 40">
            <a:extLst>
              <a:ext uri="{FF2B5EF4-FFF2-40B4-BE49-F238E27FC236}">
                <a16:creationId xmlns:a16="http://schemas.microsoft.com/office/drawing/2014/main" id="{50DE9E67-CED7-6345-B0D7-F81CE29AEE44}"/>
              </a:ext>
            </a:extLst>
          </p:cNvPr>
          <p:cNvSpPr/>
          <p:nvPr/>
        </p:nvSpPr>
        <p:spPr>
          <a:xfrm>
            <a:off x="1169988" y="4800600"/>
            <a:ext cx="3192462" cy="55563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57" name="شكل حر: شكل 41">
            <a:extLst>
              <a:ext uri="{FF2B5EF4-FFF2-40B4-BE49-F238E27FC236}">
                <a16:creationId xmlns:a16="http://schemas.microsoft.com/office/drawing/2014/main" id="{FB93A971-50BC-594A-9EEC-795A0830E0AF}"/>
              </a:ext>
            </a:extLst>
          </p:cNvPr>
          <p:cNvSpPr/>
          <p:nvPr/>
        </p:nvSpPr>
        <p:spPr>
          <a:xfrm>
            <a:off x="1169988" y="5068888"/>
            <a:ext cx="3205162" cy="55562"/>
          </a:xfrm>
          <a:custGeom>
            <a:avLst/>
            <a:gdLst>
              <a:gd name="connsiteX0" fmla="*/ 0 w 4274353"/>
              <a:gd name="connsiteY0" fmla="*/ 0 h 6085"/>
              <a:gd name="connsiteX1" fmla="*/ 4274354 w 4274353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74353" h="6085">
                <a:moveTo>
                  <a:pt x="0" y="0"/>
                </a:moveTo>
                <a:lnTo>
                  <a:pt x="4274354" y="0"/>
                </a:lnTo>
              </a:path>
            </a:pathLst>
          </a:custGeom>
          <a:ln w="12161" cap="rnd">
            <a:solidFill>
              <a:srgbClr val="E3A06B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58" name="شكل حر: شكل 54">
            <a:extLst>
              <a:ext uri="{FF2B5EF4-FFF2-40B4-BE49-F238E27FC236}">
                <a16:creationId xmlns:a16="http://schemas.microsoft.com/office/drawing/2014/main" id="{FBF6B01F-FC1A-6B4F-942C-BFABE9C692F4}"/>
              </a:ext>
            </a:extLst>
          </p:cNvPr>
          <p:cNvSpPr/>
          <p:nvPr/>
        </p:nvSpPr>
        <p:spPr>
          <a:xfrm>
            <a:off x="4848225" y="1808163"/>
            <a:ext cx="3206750" cy="53975"/>
          </a:xfrm>
          <a:custGeom>
            <a:avLst/>
            <a:gdLst>
              <a:gd name="connsiteX0" fmla="*/ 0 w 4274353"/>
              <a:gd name="connsiteY0" fmla="*/ 0 h 6085"/>
              <a:gd name="connsiteX1" fmla="*/ 4274354 w 4274353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74353" h="6085">
                <a:moveTo>
                  <a:pt x="0" y="0"/>
                </a:moveTo>
                <a:lnTo>
                  <a:pt x="4274354" y="0"/>
                </a:lnTo>
              </a:path>
            </a:pathLst>
          </a:custGeom>
          <a:ln w="12161" cap="rnd">
            <a:solidFill>
              <a:srgbClr val="E3A06B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59" name="شكل حر: شكل 55">
            <a:extLst>
              <a:ext uri="{FF2B5EF4-FFF2-40B4-BE49-F238E27FC236}">
                <a16:creationId xmlns:a16="http://schemas.microsoft.com/office/drawing/2014/main" id="{0DDF90A2-8385-1B40-AF48-7477C32F4D0F}"/>
              </a:ext>
            </a:extLst>
          </p:cNvPr>
          <p:cNvSpPr/>
          <p:nvPr/>
        </p:nvSpPr>
        <p:spPr>
          <a:xfrm>
            <a:off x="4848225" y="5068888"/>
            <a:ext cx="3206750" cy="55562"/>
          </a:xfrm>
          <a:custGeom>
            <a:avLst/>
            <a:gdLst>
              <a:gd name="connsiteX0" fmla="*/ 0 w 4274353"/>
              <a:gd name="connsiteY0" fmla="*/ 0 h 6085"/>
              <a:gd name="connsiteX1" fmla="*/ 4274354 w 4274353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74353" h="6085">
                <a:moveTo>
                  <a:pt x="0" y="0"/>
                </a:moveTo>
                <a:lnTo>
                  <a:pt x="4274354" y="0"/>
                </a:lnTo>
              </a:path>
            </a:pathLst>
          </a:custGeom>
          <a:ln w="12161" cap="rnd">
            <a:solidFill>
              <a:srgbClr val="E3A06B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60" name="شكل حر: شكل 56">
            <a:extLst>
              <a:ext uri="{FF2B5EF4-FFF2-40B4-BE49-F238E27FC236}">
                <a16:creationId xmlns:a16="http://schemas.microsoft.com/office/drawing/2014/main" id="{499DA81F-13C6-3245-85C4-61A6B093E354}"/>
              </a:ext>
            </a:extLst>
          </p:cNvPr>
          <p:cNvSpPr/>
          <p:nvPr/>
        </p:nvSpPr>
        <p:spPr>
          <a:xfrm>
            <a:off x="4848225" y="2132013"/>
            <a:ext cx="3194050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61" name="شكل حر: شكل 57">
            <a:extLst>
              <a:ext uri="{FF2B5EF4-FFF2-40B4-BE49-F238E27FC236}">
                <a16:creationId xmlns:a16="http://schemas.microsoft.com/office/drawing/2014/main" id="{C0DC7AF3-9CEE-FA40-A4E8-CD5EC20515E7}"/>
              </a:ext>
            </a:extLst>
          </p:cNvPr>
          <p:cNvSpPr/>
          <p:nvPr/>
        </p:nvSpPr>
        <p:spPr>
          <a:xfrm>
            <a:off x="4848225" y="2351088"/>
            <a:ext cx="3194050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62" name="شكل حر: شكل 58">
            <a:extLst>
              <a:ext uri="{FF2B5EF4-FFF2-40B4-BE49-F238E27FC236}">
                <a16:creationId xmlns:a16="http://schemas.microsoft.com/office/drawing/2014/main" id="{9B926AA9-4D6E-834E-8533-B7004438608B}"/>
              </a:ext>
            </a:extLst>
          </p:cNvPr>
          <p:cNvSpPr/>
          <p:nvPr/>
        </p:nvSpPr>
        <p:spPr>
          <a:xfrm>
            <a:off x="4848225" y="2571750"/>
            <a:ext cx="3194050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63" name="شكل حر: شكل 59">
            <a:extLst>
              <a:ext uri="{FF2B5EF4-FFF2-40B4-BE49-F238E27FC236}">
                <a16:creationId xmlns:a16="http://schemas.microsoft.com/office/drawing/2014/main" id="{9F22D25F-668E-944D-884A-29DE4C007B70}"/>
              </a:ext>
            </a:extLst>
          </p:cNvPr>
          <p:cNvSpPr/>
          <p:nvPr/>
        </p:nvSpPr>
        <p:spPr>
          <a:xfrm>
            <a:off x="4848225" y="2801938"/>
            <a:ext cx="3194050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64" name="شكل حر: شكل 60">
            <a:extLst>
              <a:ext uri="{FF2B5EF4-FFF2-40B4-BE49-F238E27FC236}">
                <a16:creationId xmlns:a16="http://schemas.microsoft.com/office/drawing/2014/main" id="{31ABB2A7-25E8-754D-9B88-0BEB0CFC447A}"/>
              </a:ext>
            </a:extLst>
          </p:cNvPr>
          <p:cNvSpPr/>
          <p:nvPr/>
        </p:nvSpPr>
        <p:spPr>
          <a:xfrm>
            <a:off x="4848225" y="3021013"/>
            <a:ext cx="3194050" cy="55562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65" name="شكل حر: شكل 61">
            <a:extLst>
              <a:ext uri="{FF2B5EF4-FFF2-40B4-BE49-F238E27FC236}">
                <a16:creationId xmlns:a16="http://schemas.microsoft.com/office/drawing/2014/main" id="{D7BEA5F1-C705-5B41-944E-466FCF5DC37E}"/>
              </a:ext>
            </a:extLst>
          </p:cNvPr>
          <p:cNvSpPr/>
          <p:nvPr/>
        </p:nvSpPr>
        <p:spPr>
          <a:xfrm>
            <a:off x="4848225" y="3241675"/>
            <a:ext cx="3194050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66" name="شكل حر: شكل 62">
            <a:extLst>
              <a:ext uri="{FF2B5EF4-FFF2-40B4-BE49-F238E27FC236}">
                <a16:creationId xmlns:a16="http://schemas.microsoft.com/office/drawing/2014/main" id="{736EAEED-52AA-D445-955F-888AF4CF546B}"/>
              </a:ext>
            </a:extLst>
          </p:cNvPr>
          <p:cNvSpPr/>
          <p:nvPr/>
        </p:nvSpPr>
        <p:spPr>
          <a:xfrm>
            <a:off x="4848225" y="3460750"/>
            <a:ext cx="3194050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67" name="شكل حر: شكل 63">
            <a:extLst>
              <a:ext uri="{FF2B5EF4-FFF2-40B4-BE49-F238E27FC236}">
                <a16:creationId xmlns:a16="http://schemas.microsoft.com/office/drawing/2014/main" id="{77BC40E0-9203-5D47-8CAF-4D0E6164DE8A}"/>
              </a:ext>
            </a:extLst>
          </p:cNvPr>
          <p:cNvSpPr/>
          <p:nvPr/>
        </p:nvSpPr>
        <p:spPr>
          <a:xfrm>
            <a:off x="4848225" y="3690938"/>
            <a:ext cx="3194050" cy="55562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68" name="شكل حر: شكل 64">
            <a:extLst>
              <a:ext uri="{FF2B5EF4-FFF2-40B4-BE49-F238E27FC236}">
                <a16:creationId xmlns:a16="http://schemas.microsoft.com/office/drawing/2014/main" id="{71DCD849-0322-CC40-A3DF-16E88937D6D1}"/>
              </a:ext>
            </a:extLst>
          </p:cNvPr>
          <p:cNvSpPr/>
          <p:nvPr/>
        </p:nvSpPr>
        <p:spPr>
          <a:xfrm>
            <a:off x="4848225" y="3911600"/>
            <a:ext cx="3194050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69" name="شكل حر: شكل 65">
            <a:extLst>
              <a:ext uri="{FF2B5EF4-FFF2-40B4-BE49-F238E27FC236}">
                <a16:creationId xmlns:a16="http://schemas.microsoft.com/office/drawing/2014/main" id="{17548F23-9648-CB44-8EEE-273BEDB8C1CC}"/>
              </a:ext>
            </a:extLst>
          </p:cNvPr>
          <p:cNvSpPr/>
          <p:nvPr/>
        </p:nvSpPr>
        <p:spPr>
          <a:xfrm>
            <a:off x="4848225" y="4130675"/>
            <a:ext cx="3194050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70" name="شكل حر: شكل 66">
            <a:extLst>
              <a:ext uri="{FF2B5EF4-FFF2-40B4-BE49-F238E27FC236}">
                <a16:creationId xmlns:a16="http://schemas.microsoft.com/office/drawing/2014/main" id="{8AA068B3-4C52-3A42-8EA4-FC2B3FA819AE}"/>
              </a:ext>
            </a:extLst>
          </p:cNvPr>
          <p:cNvSpPr/>
          <p:nvPr/>
        </p:nvSpPr>
        <p:spPr>
          <a:xfrm>
            <a:off x="4848225" y="4351338"/>
            <a:ext cx="3194050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71" name="شكل حر: شكل 67">
            <a:extLst>
              <a:ext uri="{FF2B5EF4-FFF2-40B4-BE49-F238E27FC236}">
                <a16:creationId xmlns:a16="http://schemas.microsoft.com/office/drawing/2014/main" id="{24881160-0273-BF4E-A1F0-73871E0607DC}"/>
              </a:ext>
            </a:extLst>
          </p:cNvPr>
          <p:cNvSpPr/>
          <p:nvPr/>
        </p:nvSpPr>
        <p:spPr>
          <a:xfrm>
            <a:off x="4848225" y="4581525"/>
            <a:ext cx="3194050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72" name="شكل حر: شكل 68">
            <a:extLst>
              <a:ext uri="{FF2B5EF4-FFF2-40B4-BE49-F238E27FC236}">
                <a16:creationId xmlns:a16="http://schemas.microsoft.com/office/drawing/2014/main" id="{19697925-F099-9943-933B-F8FEF938B1E1}"/>
              </a:ext>
            </a:extLst>
          </p:cNvPr>
          <p:cNvSpPr/>
          <p:nvPr/>
        </p:nvSpPr>
        <p:spPr>
          <a:xfrm>
            <a:off x="4848225" y="4800600"/>
            <a:ext cx="3194050" cy="55563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74" name="مربع نص 105">
            <a:extLst>
              <a:ext uri="{FF2B5EF4-FFF2-40B4-BE49-F238E27FC236}">
                <a16:creationId xmlns:a16="http://schemas.microsoft.com/office/drawing/2014/main" id="{F3E2DB6A-3C64-5F41-9EDF-BC01DC951E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56463" y="5137150"/>
            <a:ext cx="73501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0"/>
              </a:spcBef>
              <a:buFontTx/>
              <a:buNone/>
            </a:pPr>
            <a:r>
              <a:rPr lang="ar-EG" altLang="ar-SA" sz="1200">
                <a:solidFill>
                  <a:srgbClr val="E3A06B"/>
                </a:solidFill>
                <a:ea typeface="AdvertisingLight"/>
                <a:cs typeface="AdvertisingLight"/>
              </a:rPr>
              <a:t>1</a:t>
            </a:r>
          </a:p>
        </p:txBody>
      </p:sp>
      <p:sp>
        <p:nvSpPr>
          <p:cNvPr id="75" name="مربع نص 106">
            <a:extLst>
              <a:ext uri="{FF2B5EF4-FFF2-40B4-BE49-F238E27FC236}">
                <a16:creationId xmlns:a16="http://schemas.microsoft.com/office/drawing/2014/main" id="{808EBE5C-DF3A-8C47-8D18-20B560A23B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38538" y="5138738"/>
            <a:ext cx="73501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0"/>
              </a:spcBef>
              <a:buFontTx/>
              <a:buNone/>
            </a:pPr>
            <a:r>
              <a:rPr lang="ar-EG" altLang="ar-SA" sz="1200">
                <a:solidFill>
                  <a:srgbClr val="E3A06B"/>
                </a:solidFill>
                <a:ea typeface="AdvertisingLight"/>
                <a:cs typeface="AdvertisingLight"/>
              </a:rPr>
              <a:t>2</a:t>
            </a:r>
          </a:p>
        </p:txBody>
      </p:sp>
      <p:pic>
        <p:nvPicPr>
          <p:cNvPr id="76" name="صورة 75">
            <a:hlinkClick r:id="rId7" action="ppaction://hlinksldjump"/>
            <a:extLst>
              <a:ext uri="{FF2B5EF4-FFF2-40B4-BE49-F238E27FC236}">
                <a16:creationId xmlns:a16="http://schemas.microsoft.com/office/drawing/2014/main" id="{483DE4F4-9CD6-6545-90E2-40118141713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6102" y="824174"/>
            <a:ext cx="405748" cy="579723"/>
          </a:xfrm>
          <a:prstGeom prst="rect">
            <a:avLst/>
          </a:prstGeom>
          <a:effectLst>
            <a:glow rad="152400">
              <a:schemeClr val="accent1">
                <a:alpha val="0"/>
              </a:schemeClr>
            </a:glow>
            <a:softEdge rad="0"/>
          </a:effectLst>
        </p:spPr>
      </p:pic>
      <p:grpSp>
        <p:nvGrpSpPr>
          <p:cNvPr id="2" name="مجموعة 32"/>
          <p:cNvGrpSpPr/>
          <p:nvPr/>
        </p:nvGrpSpPr>
        <p:grpSpPr>
          <a:xfrm>
            <a:off x="1481366" y="285728"/>
            <a:ext cx="7106328" cy="928694"/>
            <a:chOff x="1481366" y="1285860"/>
            <a:chExt cx="7106328" cy="928694"/>
          </a:xfrm>
        </p:grpSpPr>
        <p:sp>
          <p:nvSpPr>
            <p:cNvPr id="3" name="مستطيل ذو زوايا قطرية مستديرة 2"/>
            <p:cNvSpPr/>
            <p:nvPr/>
          </p:nvSpPr>
          <p:spPr>
            <a:xfrm>
              <a:off x="1481366" y="1285860"/>
              <a:ext cx="5662401" cy="928694"/>
            </a:xfrm>
            <a:prstGeom prst="round2DiagRect">
              <a:avLst>
                <a:gd name="adj1" fmla="val 32667"/>
                <a:gd name="adj2" fmla="val 0"/>
              </a:avLst>
            </a:prstGeom>
            <a:solidFill>
              <a:schemeClr val="accent4">
                <a:lumMod val="20000"/>
                <a:lumOff val="80000"/>
              </a:schemeClr>
            </a:solidFill>
            <a:scene3d>
              <a:camera prst="orthographicFront"/>
              <a:lightRig rig="threePt" dir="t"/>
            </a:scene3d>
            <a:sp3d>
              <a:bevelT prst="slop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4" name="مستطيل ذو زوايا قطرية مستديرة 3"/>
            <p:cNvSpPr/>
            <p:nvPr/>
          </p:nvSpPr>
          <p:spPr>
            <a:xfrm>
              <a:off x="7158934" y="1285860"/>
              <a:ext cx="1428760" cy="928694"/>
            </a:xfrm>
            <a:prstGeom prst="round2DiagRect">
              <a:avLst>
                <a:gd name="adj1" fmla="val 32667"/>
                <a:gd name="adj2" fmla="val 0"/>
              </a:avLst>
            </a:prstGeom>
            <a:solidFill>
              <a:schemeClr val="accent4">
                <a:lumMod val="20000"/>
                <a:lumOff val="80000"/>
              </a:schemeClr>
            </a:solidFill>
            <a:scene3d>
              <a:camera prst="orthographicFront"/>
              <a:lightRig rig="threePt" dir="t"/>
            </a:scene3d>
            <a:sp3d>
              <a:bevelT prst="slop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7286644" y="1571612"/>
              <a:ext cx="1138242" cy="3557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glow rad="139700">
                <a:schemeClr val="accent6">
                  <a:satMod val="175000"/>
                  <a:alpha val="40000"/>
                </a:schemeClr>
              </a:glow>
              <a:outerShdw blurRad="127000" dist="38100" dir="2700000" algn="ctr">
                <a:srgbClr val="000000">
                  <a:alpha val="45000"/>
                </a:srgbClr>
              </a:outerShdw>
            </a:effectLst>
            <a:scene3d>
              <a:camera prst="perspectiveFront" fov="2700000">
                <a:rot lat="20376000" lon="1938000" rev="20112001"/>
              </a:camera>
              <a:lightRig rig="soft" dir="t">
                <a:rot lat="0" lon="0" rev="0"/>
              </a:lightRig>
            </a:scene3d>
            <a:sp3d prstMaterial="translucentPowder">
              <a:bevelT w="203200" h="50800" prst="softRound"/>
            </a:sp3d>
          </p:spPr>
        </p:pic>
      </p:grpSp>
      <p:sp>
        <p:nvSpPr>
          <p:cNvPr id="6" name="مربع نص 5"/>
          <p:cNvSpPr txBox="1"/>
          <p:nvPr/>
        </p:nvSpPr>
        <p:spPr>
          <a:xfrm>
            <a:off x="714348" y="500042"/>
            <a:ext cx="6286544" cy="4616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ar-SA" sz="2400" b="1" dirty="0"/>
              <a:t>حل المعادلة التالية :</a:t>
            </a:r>
            <a:endParaRPr lang="ar-SA" sz="2400" b="1" baseline="30000" dirty="0"/>
          </a:p>
        </p:txBody>
      </p:sp>
      <p:grpSp>
        <p:nvGrpSpPr>
          <p:cNvPr id="7" name="مجموعة 6"/>
          <p:cNvGrpSpPr/>
          <p:nvPr/>
        </p:nvGrpSpPr>
        <p:grpSpPr>
          <a:xfrm>
            <a:off x="1481367" y="1571612"/>
            <a:ext cx="6448219" cy="4714908"/>
            <a:chOff x="1428728" y="1428736"/>
            <a:chExt cx="6448219" cy="4714908"/>
          </a:xfrm>
          <a:solidFill>
            <a:schemeClr val="bg1"/>
          </a:solidFill>
        </p:grpSpPr>
        <p:grpSp>
          <p:nvGrpSpPr>
            <p:cNvPr id="8" name="مجموعة 5"/>
            <p:cNvGrpSpPr/>
            <p:nvPr/>
          </p:nvGrpSpPr>
          <p:grpSpPr>
            <a:xfrm>
              <a:off x="1428728" y="1428736"/>
              <a:ext cx="6448219" cy="4714908"/>
              <a:chOff x="2000231" y="1071546"/>
              <a:chExt cx="6662533" cy="4714908"/>
            </a:xfrm>
            <a:grpFill/>
          </p:grpSpPr>
          <p:sp>
            <p:nvSpPr>
              <p:cNvPr id="10" name="سداسي 9"/>
              <p:cNvSpPr/>
              <p:nvPr/>
            </p:nvSpPr>
            <p:spPr>
              <a:xfrm>
                <a:off x="2000231" y="1071546"/>
                <a:ext cx="6662533" cy="1643074"/>
              </a:xfrm>
              <a:prstGeom prst="hexagon">
                <a:avLst>
                  <a:gd name="adj" fmla="val 9362"/>
                  <a:gd name="vf" fmla="val 115470"/>
                </a:avLst>
              </a:prstGeom>
              <a:grpFill/>
              <a:ln w="76200">
                <a:solidFill>
                  <a:srgbClr val="FFC000"/>
                </a:solidFill>
              </a:ln>
              <a:effectLst>
                <a:outerShdw blurRad="107950" dist="12700" dir="5400000" algn="ctr">
                  <a:srgbClr val="000000"/>
                </a:outerShdw>
              </a:effectLst>
              <a:scene3d>
                <a:camera prst="orthographicFront">
                  <a:rot lat="0" lon="0" rev="0"/>
                </a:camera>
                <a:lightRig rig="soft" dir="t">
                  <a:rot lat="0" lon="0" rev="0"/>
                </a:lightRig>
              </a:scene3d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SA"/>
              </a:p>
            </p:txBody>
          </p:sp>
          <p:sp>
            <p:nvSpPr>
              <p:cNvPr id="11" name="مستطيل 2"/>
              <p:cNvSpPr/>
              <p:nvPr/>
            </p:nvSpPr>
            <p:spPr>
              <a:xfrm>
                <a:off x="5857884" y="2857496"/>
                <a:ext cx="2643206" cy="2143140"/>
              </a:xfrm>
              <a:prstGeom prst="rect">
                <a:avLst/>
              </a:prstGeom>
              <a:grpFill/>
              <a:ln>
                <a:noFill/>
              </a:ln>
              <a:effectLst>
                <a:outerShdw blurRad="107950" dist="12700" dir="5400000" algn="ctr">
                  <a:srgbClr val="000000"/>
                </a:outerShdw>
              </a:effectLst>
              <a:scene3d>
                <a:camera prst="orthographicFront">
                  <a:rot lat="0" lon="0" rev="0"/>
                </a:camera>
                <a:lightRig rig="soft" dir="t">
                  <a:rot lat="0" lon="0" rev="0"/>
                </a:lightRig>
              </a:scene3d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SA"/>
              </a:p>
            </p:txBody>
          </p:sp>
          <p:sp>
            <p:nvSpPr>
              <p:cNvPr id="12" name="مستطيل 3"/>
              <p:cNvSpPr/>
              <p:nvPr/>
            </p:nvSpPr>
            <p:spPr>
              <a:xfrm>
                <a:off x="2143108" y="2857496"/>
                <a:ext cx="2643206" cy="2143140"/>
              </a:xfrm>
              <a:prstGeom prst="rect">
                <a:avLst/>
              </a:prstGeom>
              <a:grpFill/>
              <a:ln>
                <a:noFill/>
              </a:ln>
              <a:effectLst>
                <a:outerShdw blurRad="107950" dist="12700" dir="5400000" algn="ctr">
                  <a:srgbClr val="000000"/>
                </a:outerShdw>
              </a:effectLst>
              <a:scene3d>
                <a:camera prst="orthographicFront">
                  <a:rot lat="0" lon="0" rev="0"/>
                </a:camera>
                <a:lightRig rig="soft" dir="t">
                  <a:rot lat="0" lon="0" rev="0"/>
                </a:lightRig>
              </a:scene3d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SA"/>
              </a:p>
            </p:txBody>
          </p:sp>
          <p:sp>
            <p:nvSpPr>
              <p:cNvPr id="13" name="مستطيل 4"/>
              <p:cNvSpPr/>
              <p:nvPr/>
            </p:nvSpPr>
            <p:spPr>
              <a:xfrm>
                <a:off x="2143108" y="5072074"/>
                <a:ext cx="6357982" cy="714380"/>
              </a:xfrm>
              <a:prstGeom prst="rect">
                <a:avLst/>
              </a:prstGeom>
              <a:grpFill/>
              <a:ln>
                <a:noFill/>
              </a:ln>
              <a:effectLst>
                <a:outerShdw blurRad="107950" dist="12700" dir="5400000" algn="ctr">
                  <a:srgbClr val="000000"/>
                </a:outerShdw>
              </a:effectLst>
              <a:scene3d>
                <a:camera prst="orthographicFront">
                  <a:rot lat="0" lon="0" rev="0"/>
                </a:camera>
                <a:lightRig rig="soft" dir="t">
                  <a:rot lat="0" lon="0" rev="0"/>
                </a:lightRig>
              </a:scene3d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SA"/>
              </a:p>
            </p:txBody>
          </p:sp>
        </p:grpSp>
        <p:sp>
          <p:nvSpPr>
            <p:cNvPr id="9" name="مستطيل مستدير الزوايا 8"/>
            <p:cNvSpPr/>
            <p:nvPr/>
          </p:nvSpPr>
          <p:spPr>
            <a:xfrm>
              <a:off x="4228878" y="3172482"/>
              <a:ext cx="857256" cy="2143140"/>
            </a:xfrm>
            <a:prstGeom prst="roundRect">
              <a:avLst/>
            </a:prstGeom>
            <a:grpFill/>
            <a:ln>
              <a:noFill/>
            </a:ln>
            <a:effectLst/>
            <a:scene3d>
              <a:camera prst="orthographicFront">
                <a:rot lat="0" lon="0" rev="0"/>
              </a:camera>
              <a:lightRig rig="glow" dir="t">
                <a:rot lat="0" lon="0" rev="14100000"/>
              </a:lightRig>
            </a:scene3d>
            <a:sp3d prstMaterial="softEdge">
              <a:bevelT w="1270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sp>
        <p:nvSpPr>
          <p:cNvPr id="14" name="مربع نص 13"/>
          <p:cNvSpPr txBox="1"/>
          <p:nvPr/>
        </p:nvSpPr>
        <p:spPr>
          <a:xfrm>
            <a:off x="3115104" y="1785926"/>
            <a:ext cx="4214842" cy="4616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ar-SA" sz="2400" b="1" dirty="0"/>
              <a:t>٨ ب</a:t>
            </a:r>
            <a:r>
              <a:rPr lang="ar-SA" sz="3600" b="1" spc="-100" baseline="30000" dirty="0"/>
              <a:t>٢</a:t>
            </a:r>
            <a:r>
              <a:rPr lang="ar-SA" sz="2400" b="1" dirty="0"/>
              <a:t>  ــ  ٤٠ ب  =  ٠</a:t>
            </a:r>
            <a:endParaRPr lang="ar-SA" sz="2400" b="1" baseline="30000" dirty="0"/>
          </a:p>
        </p:txBody>
      </p:sp>
      <p:sp>
        <p:nvSpPr>
          <p:cNvPr id="15" name="مربع نص 14"/>
          <p:cNvSpPr txBox="1"/>
          <p:nvPr/>
        </p:nvSpPr>
        <p:spPr>
          <a:xfrm>
            <a:off x="5315614" y="3571876"/>
            <a:ext cx="2357454" cy="4616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ar-SA" sz="2400" b="1" dirty="0"/>
              <a:t>٨ ب  =  ٠</a:t>
            </a:r>
            <a:endParaRPr lang="ar-SA" sz="2400" b="1" baseline="30000" dirty="0"/>
          </a:p>
        </p:txBody>
      </p:sp>
      <p:sp>
        <p:nvSpPr>
          <p:cNvPr id="16" name="مربع نص 15"/>
          <p:cNvSpPr txBox="1"/>
          <p:nvPr/>
        </p:nvSpPr>
        <p:spPr>
          <a:xfrm>
            <a:off x="5700940" y="4467533"/>
            <a:ext cx="1700444" cy="4616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ar-SA" sz="2400" b="1" dirty="0"/>
              <a:t>ب  =  ٠</a:t>
            </a:r>
            <a:endParaRPr lang="ar-SA" sz="2400" b="1" baseline="30000" dirty="0"/>
          </a:p>
        </p:txBody>
      </p:sp>
      <p:sp>
        <p:nvSpPr>
          <p:cNvPr id="18" name="مربع نص 17"/>
          <p:cNvSpPr txBox="1"/>
          <p:nvPr/>
        </p:nvSpPr>
        <p:spPr>
          <a:xfrm>
            <a:off x="5643570" y="5643578"/>
            <a:ext cx="1785950" cy="4616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ar-SA" sz="2400" b="1" dirty="0"/>
              <a:t>الجذران هما  :</a:t>
            </a:r>
            <a:endParaRPr lang="ar-SA" sz="2400" b="1" baseline="30000" dirty="0"/>
          </a:p>
        </p:txBody>
      </p:sp>
      <p:sp>
        <p:nvSpPr>
          <p:cNvPr id="19" name="مربع نص 18"/>
          <p:cNvSpPr txBox="1"/>
          <p:nvPr/>
        </p:nvSpPr>
        <p:spPr>
          <a:xfrm>
            <a:off x="1742616" y="3571876"/>
            <a:ext cx="2357454" cy="4616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ar-SA" sz="2400" b="1" dirty="0"/>
              <a:t>ب  ــ  ٥  =  ٠</a:t>
            </a:r>
            <a:endParaRPr lang="ar-SA" sz="2400" b="1" baseline="30000" dirty="0"/>
          </a:p>
        </p:txBody>
      </p:sp>
      <p:sp>
        <p:nvSpPr>
          <p:cNvPr id="20" name="مربع نص 19"/>
          <p:cNvSpPr txBox="1"/>
          <p:nvPr/>
        </p:nvSpPr>
        <p:spPr>
          <a:xfrm>
            <a:off x="1500166" y="4538971"/>
            <a:ext cx="2557700" cy="4616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ar-SA" sz="2400" b="1" dirty="0"/>
              <a:t>ب         =   ٥</a:t>
            </a:r>
            <a:endParaRPr lang="ar-SA" sz="2400" b="1" baseline="30000" dirty="0"/>
          </a:p>
        </p:txBody>
      </p:sp>
      <p:sp>
        <p:nvSpPr>
          <p:cNvPr id="22" name="مربع نص 21"/>
          <p:cNvSpPr txBox="1"/>
          <p:nvPr/>
        </p:nvSpPr>
        <p:spPr>
          <a:xfrm>
            <a:off x="4000496" y="5643578"/>
            <a:ext cx="1785950" cy="4616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ar-SA" sz="2400" b="1" dirty="0"/>
              <a:t>٠   ،    ٥</a:t>
            </a:r>
            <a:endParaRPr lang="ar-SA" sz="2400" b="1" baseline="30000" dirty="0"/>
          </a:p>
        </p:txBody>
      </p:sp>
      <p:sp>
        <p:nvSpPr>
          <p:cNvPr id="21" name="مربع نص 20"/>
          <p:cNvSpPr txBox="1"/>
          <p:nvPr/>
        </p:nvSpPr>
        <p:spPr>
          <a:xfrm>
            <a:off x="3000364" y="2324393"/>
            <a:ext cx="4214842" cy="4616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ar-SA" sz="2400" b="1" dirty="0"/>
              <a:t>(       ــ        )  =  ٠</a:t>
            </a:r>
            <a:endParaRPr lang="ar-SA" sz="2400" b="1" baseline="30000" dirty="0"/>
          </a:p>
        </p:txBody>
      </p:sp>
      <p:sp>
        <p:nvSpPr>
          <p:cNvPr id="23" name="مربع نص 22"/>
          <p:cNvSpPr txBox="1"/>
          <p:nvPr/>
        </p:nvSpPr>
        <p:spPr>
          <a:xfrm>
            <a:off x="7143768" y="2329294"/>
            <a:ext cx="642942" cy="4616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400" b="1" dirty="0"/>
              <a:t>٨ ب</a:t>
            </a:r>
            <a:endParaRPr lang="ar-SA" sz="2400" b="1" baseline="30000" dirty="0"/>
          </a:p>
        </p:txBody>
      </p:sp>
      <p:sp>
        <p:nvSpPr>
          <p:cNvPr id="24" name="مربع نص 23"/>
          <p:cNvSpPr txBox="1"/>
          <p:nvPr/>
        </p:nvSpPr>
        <p:spPr>
          <a:xfrm>
            <a:off x="6429388" y="2329294"/>
            <a:ext cx="642942" cy="4616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400" b="1" dirty="0"/>
              <a:t>ب</a:t>
            </a:r>
            <a:endParaRPr lang="ar-SA" sz="2400" b="1" baseline="30000" dirty="0"/>
          </a:p>
        </p:txBody>
      </p:sp>
      <p:sp>
        <p:nvSpPr>
          <p:cNvPr id="25" name="مربع نص 24"/>
          <p:cNvSpPr txBox="1"/>
          <p:nvPr/>
        </p:nvSpPr>
        <p:spPr>
          <a:xfrm>
            <a:off x="5615434" y="2356332"/>
            <a:ext cx="642942" cy="4616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400" b="1" dirty="0"/>
              <a:t>٥</a:t>
            </a:r>
            <a:endParaRPr lang="ar-SA" sz="2400" b="1" baseline="30000" dirty="0"/>
          </a:p>
        </p:txBody>
      </p:sp>
      <p:pic>
        <p:nvPicPr>
          <p:cNvPr id="77" name="صورة 76">
            <a:extLst>
              <a:ext uri="{FF2B5EF4-FFF2-40B4-BE49-F238E27FC236}">
                <a16:creationId xmlns:a16="http://schemas.microsoft.com/office/drawing/2014/main" id="{15ACA85B-0491-7643-A756-347F1A727577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alphaModFix amt="50000"/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artisticGlowEdges/>
                    </a14:imgEffect>
                  </a14:imgLayer>
                </a14:imgProps>
              </a:ext>
            </a:extLst>
          </a:blip>
          <a:srcRect b="25551"/>
          <a:stretch/>
        </p:blipFill>
        <p:spPr>
          <a:xfrm>
            <a:off x="267453" y="5270404"/>
            <a:ext cx="1433033" cy="1016116"/>
          </a:xfrm>
          <a:prstGeom prst="rect">
            <a:avLst/>
          </a:prstGeom>
          <a:ln>
            <a:noFill/>
          </a:ln>
        </p:spPr>
      </p:pic>
      <p:sp>
        <p:nvSpPr>
          <p:cNvPr id="17" name="عنصر نائب لرقم الشريحة 16">
            <a:extLst>
              <a:ext uri="{FF2B5EF4-FFF2-40B4-BE49-F238E27FC236}">
                <a16:creationId xmlns:a16="http://schemas.microsoft.com/office/drawing/2014/main" id="{EF0A1A92-A99E-F06E-8438-15807E82F8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327C1-2275-4E9A-BB1F-123345649A01}" type="slidenum">
              <a:rPr lang="ar-SA" smtClean="0"/>
              <a:pPr/>
              <a:t>332</a:t>
            </a:fld>
            <a:endParaRPr lang="ar-SA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800" decel="100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800" decel="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800" decel="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800" decel="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800" decel="100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80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80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80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800" decel="100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800" decel="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800" decel="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800" decel="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8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0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0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800" decel="100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8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8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8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4" grpId="0"/>
      <p:bldP spid="15" grpId="0"/>
      <p:bldP spid="16" grpId="0"/>
      <p:bldP spid="18" grpId="0"/>
      <p:bldP spid="19" grpId="0"/>
      <p:bldP spid="20" grpId="0"/>
      <p:bldP spid="22" grpId="0"/>
      <p:bldP spid="21" grpId="0"/>
      <p:bldP spid="23" grpId="0"/>
      <p:bldP spid="24" grpId="0"/>
      <p:bldP spid="2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صورة 25">
            <a:extLst>
              <a:ext uri="{FF2B5EF4-FFF2-40B4-BE49-F238E27FC236}">
                <a16:creationId xmlns:a16="http://schemas.microsoft.com/office/drawing/2014/main" id="{589FB244-C560-664F-AC0F-06650A1E11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3743" y="555599"/>
            <a:ext cx="3715004" cy="5784953"/>
          </a:xfrm>
          <a:custGeom>
            <a:avLst/>
            <a:gdLst>
              <a:gd name="connsiteX0" fmla="*/ 856 w 4953338"/>
              <a:gd name="connsiteY0" fmla="*/ 117 h 5373215"/>
              <a:gd name="connsiteX1" fmla="*/ 4954194 w 4953338"/>
              <a:gd name="connsiteY1" fmla="*/ 117 h 5373215"/>
              <a:gd name="connsiteX2" fmla="*/ 4954194 w 4953338"/>
              <a:gd name="connsiteY2" fmla="*/ 5373333 h 5373215"/>
              <a:gd name="connsiteX3" fmla="*/ 856 w 4953338"/>
              <a:gd name="connsiteY3" fmla="*/ 5373333 h 5373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53338" h="5373215">
                <a:moveTo>
                  <a:pt x="856" y="117"/>
                </a:moveTo>
                <a:lnTo>
                  <a:pt x="4954194" y="117"/>
                </a:lnTo>
                <a:lnTo>
                  <a:pt x="4954194" y="5373333"/>
                </a:lnTo>
                <a:lnTo>
                  <a:pt x="856" y="5373333"/>
                </a:lnTo>
                <a:close/>
              </a:path>
            </a:pathLst>
          </a:custGeom>
        </p:spPr>
      </p:pic>
      <p:sp>
        <p:nvSpPr>
          <p:cNvPr id="28" name="شكل حر: شكل 53">
            <a:extLst>
              <a:ext uri="{FF2B5EF4-FFF2-40B4-BE49-F238E27FC236}">
                <a16:creationId xmlns:a16="http://schemas.microsoft.com/office/drawing/2014/main" id="{FA5B6B19-1EF3-E242-8170-AD1B18B89CF4}"/>
              </a:ext>
            </a:extLst>
          </p:cNvPr>
          <p:cNvSpPr/>
          <p:nvPr/>
        </p:nvSpPr>
        <p:spPr>
          <a:xfrm>
            <a:off x="4572000" y="595313"/>
            <a:ext cx="3657600" cy="5703887"/>
          </a:xfrm>
          <a:custGeom>
            <a:avLst/>
            <a:gdLst>
              <a:gd name="connsiteX0" fmla="*/ 4877517 w 4877638"/>
              <a:gd name="connsiteY0" fmla="*/ 5057176 h 5298733"/>
              <a:gd name="connsiteX1" fmla="*/ 4564555 w 4877638"/>
              <a:gd name="connsiteY1" fmla="*/ 5298757 h 5298733"/>
              <a:gd name="connsiteX2" fmla="*/ 312778 w 4877638"/>
              <a:gd name="connsiteY2" fmla="*/ 5298757 h 5298733"/>
              <a:gd name="connsiteX3" fmla="*/ -122 w 4877638"/>
              <a:gd name="connsiteY3" fmla="*/ 5057176 h 5298733"/>
              <a:gd name="connsiteX4" fmla="*/ -122 w 4877638"/>
              <a:gd name="connsiteY4" fmla="*/ 241606 h 5298733"/>
              <a:gd name="connsiteX5" fmla="*/ 312778 w 4877638"/>
              <a:gd name="connsiteY5" fmla="*/ 24 h 5298733"/>
              <a:gd name="connsiteX6" fmla="*/ 4564373 w 4877638"/>
              <a:gd name="connsiteY6" fmla="*/ 24 h 5298733"/>
              <a:gd name="connsiteX7" fmla="*/ 4877334 w 4877638"/>
              <a:gd name="connsiteY7" fmla="*/ 241606 h 52987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77638" h="5298733">
                <a:moveTo>
                  <a:pt x="4877517" y="5057176"/>
                </a:moveTo>
                <a:cubicBezTo>
                  <a:pt x="4877517" y="5190563"/>
                  <a:pt x="4737558" y="5298757"/>
                  <a:pt x="4564555" y="5298757"/>
                </a:cubicBezTo>
                <a:lnTo>
                  <a:pt x="312778" y="5298757"/>
                </a:lnTo>
                <a:cubicBezTo>
                  <a:pt x="139959" y="5298757"/>
                  <a:pt x="-122" y="5190563"/>
                  <a:pt x="-122" y="5057176"/>
                </a:cubicBezTo>
                <a:lnTo>
                  <a:pt x="-122" y="241606"/>
                </a:lnTo>
                <a:cubicBezTo>
                  <a:pt x="-122" y="108158"/>
                  <a:pt x="139837" y="24"/>
                  <a:pt x="312778" y="24"/>
                </a:cubicBezTo>
                <a:lnTo>
                  <a:pt x="4564373" y="24"/>
                </a:lnTo>
                <a:cubicBezTo>
                  <a:pt x="4737192" y="24"/>
                  <a:pt x="4877334" y="108158"/>
                  <a:pt x="4877334" y="241606"/>
                </a:cubicBezTo>
                <a:close/>
              </a:path>
            </a:pathLst>
          </a:custGeom>
          <a:solidFill>
            <a:srgbClr val="FFFFFF"/>
          </a:solidFill>
          <a:ln w="6080" cap="flat">
            <a:noFill/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 dirty="0"/>
          </a:p>
        </p:txBody>
      </p:sp>
      <p:sp>
        <p:nvSpPr>
          <p:cNvPr id="29" name="شكل حر: شكل 6">
            <a:extLst>
              <a:ext uri="{FF2B5EF4-FFF2-40B4-BE49-F238E27FC236}">
                <a16:creationId xmlns:a16="http://schemas.microsoft.com/office/drawing/2014/main" id="{04C8C395-1C6C-5B4D-83F4-F441CFC43D39}"/>
              </a:ext>
            </a:extLst>
          </p:cNvPr>
          <p:cNvSpPr/>
          <p:nvPr/>
        </p:nvSpPr>
        <p:spPr>
          <a:xfrm>
            <a:off x="647700" y="260350"/>
            <a:ext cx="7872413" cy="6372225"/>
          </a:xfrm>
          <a:custGeom>
            <a:avLst/>
            <a:gdLst>
              <a:gd name="connsiteX0" fmla="*/ 10138460 w 10466513"/>
              <a:gd name="connsiteY0" fmla="*/ 24 h 5745020"/>
              <a:gd name="connsiteX1" fmla="*/ 327808 w 10466513"/>
              <a:gd name="connsiteY1" fmla="*/ 24 h 5745020"/>
              <a:gd name="connsiteX2" fmla="*/ -122 w 10466513"/>
              <a:gd name="connsiteY2" fmla="*/ 250916 h 5745020"/>
              <a:gd name="connsiteX3" fmla="*/ -122 w 10466513"/>
              <a:gd name="connsiteY3" fmla="*/ 5482773 h 5745020"/>
              <a:gd name="connsiteX4" fmla="*/ 327808 w 10466513"/>
              <a:gd name="connsiteY4" fmla="*/ 5745044 h 5745020"/>
              <a:gd name="connsiteX5" fmla="*/ 10138460 w 10466513"/>
              <a:gd name="connsiteY5" fmla="*/ 5745044 h 5745020"/>
              <a:gd name="connsiteX6" fmla="*/ 10466391 w 10466513"/>
              <a:gd name="connsiteY6" fmla="*/ 5482773 h 5745020"/>
              <a:gd name="connsiteX7" fmla="*/ 10466391 w 10466513"/>
              <a:gd name="connsiteY7" fmla="*/ 250916 h 5745020"/>
              <a:gd name="connsiteX8" fmla="*/ 10138460 w 10466513"/>
              <a:gd name="connsiteY8" fmla="*/ 24 h 57450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66513" h="5745020">
                <a:moveTo>
                  <a:pt x="10138460" y="24"/>
                </a:moveTo>
                <a:lnTo>
                  <a:pt x="327808" y="24"/>
                </a:lnTo>
                <a:cubicBezTo>
                  <a:pt x="144219" y="24"/>
                  <a:pt x="-122" y="109192"/>
                  <a:pt x="-122" y="250916"/>
                </a:cubicBezTo>
                <a:lnTo>
                  <a:pt x="-122" y="5482773"/>
                </a:lnTo>
                <a:cubicBezTo>
                  <a:pt x="-122" y="5624436"/>
                  <a:pt x="144219" y="5745044"/>
                  <a:pt x="327808" y="5745044"/>
                </a:cubicBezTo>
                <a:lnTo>
                  <a:pt x="10138460" y="5745044"/>
                </a:lnTo>
                <a:cubicBezTo>
                  <a:pt x="10322051" y="5745044"/>
                  <a:pt x="10466391" y="5624436"/>
                  <a:pt x="10466391" y="5482773"/>
                </a:cubicBezTo>
                <a:lnTo>
                  <a:pt x="10466391" y="250916"/>
                </a:lnTo>
                <a:cubicBezTo>
                  <a:pt x="10466391" y="109192"/>
                  <a:pt x="10322051" y="24"/>
                  <a:pt x="10138460" y="24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6080" cap="flat">
            <a:noFill/>
            <a:prstDash val="solid"/>
            <a:miter/>
          </a:ln>
        </p:spPr>
        <p:txBody>
          <a:bodyPr rtlCol="1" anchor="ctr"/>
          <a:lstStyle/>
          <a:p>
            <a:pPr marL="0" algn="l" defTabSz="914400" rtl="0" eaLnBrk="1" latinLnBrk="0" hangingPunct="1">
              <a:defRPr/>
            </a:pPr>
            <a:endParaRPr lang="ar-EG" sz="1350"/>
          </a:p>
        </p:txBody>
      </p:sp>
      <p:pic>
        <p:nvPicPr>
          <p:cNvPr id="30" name="صورة 29">
            <a:extLst>
              <a:ext uri="{FF2B5EF4-FFF2-40B4-BE49-F238E27FC236}">
                <a16:creationId xmlns:a16="http://schemas.microsoft.com/office/drawing/2014/main" id="{98E6C885-BDBD-6647-BCD8-6B09384381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5251" y="655058"/>
            <a:ext cx="3715004" cy="5791504"/>
          </a:xfrm>
          <a:custGeom>
            <a:avLst/>
            <a:gdLst>
              <a:gd name="connsiteX0" fmla="*/ 50 w 4953338"/>
              <a:gd name="connsiteY0" fmla="*/ 139 h 5379300"/>
              <a:gd name="connsiteX1" fmla="*/ 4953388 w 4953338"/>
              <a:gd name="connsiteY1" fmla="*/ 139 h 5379300"/>
              <a:gd name="connsiteX2" fmla="*/ 4953388 w 4953338"/>
              <a:gd name="connsiteY2" fmla="*/ 5379440 h 5379300"/>
              <a:gd name="connsiteX3" fmla="*/ 50 w 4953338"/>
              <a:gd name="connsiteY3" fmla="*/ 5379440 h 5379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53338" h="5379300">
                <a:moveTo>
                  <a:pt x="50" y="139"/>
                </a:moveTo>
                <a:lnTo>
                  <a:pt x="4953388" y="139"/>
                </a:lnTo>
                <a:lnTo>
                  <a:pt x="4953388" y="5379440"/>
                </a:lnTo>
                <a:lnTo>
                  <a:pt x="50" y="5379440"/>
                </a:lnTo>
                <a:close/>
              </a:path>
            </a:pathLst>
          </a:custGeom>
        </p:spPr>
      </p:pic>
      <p:sp>
        <p:nvSpPr>
          <p:cNvPr id="31" name="شكل حر: شكل 8">
            <a:extLst>
              <a:ext uri="{FF2B5EF4-FFF2-40B4-BE49-F238E27FC236}">
                <a16:creationId xmlns:a16="http://schemas.microsoft.com/office/drawing/2014/main" id="{F300DA72-6315-1B4E-8DE1-D9A62C81C395}"/>
              </a:ext>
            </a:extLst>
          </p:cNvPr>
          <p:cNvSpPr/>
          <p:nvPr/>
        </p:nvSpPr>
        <p:spPr>
          <a:xfrm>
            <a:off x="903288" y="698500"/>
            <a:ext cx="3657600" cy="5703888"/>
          </a:xfrm>
          <a:custGeom>
            <a:avLst/>
            <a:gdLst>
              <a:gd name="connsiteX0" fmla="*/ 4877334 w 4877455"/>
              <a:gd name="connsiteY0" fmla="*/ 5057176 h 5298672"/>
              <a:gd name="connsiteX1" fmla="*/ 4564434 w 4877455"/>
              <a:gd name="connsiteY1" fmla="*/ 5298696 h 5298672"/>
              <a:gd name="connsiteX2" fmla="*/ 312839 w 4877455"/>
              <a:gd name="connsiteY2" fmla="*/ 5298696 h 5298672"/>
              <a:gd name="connsiteX3" fmla="*/ -122 w 4877455"/>
              <a:gd name="connsiteY3" fmla="*/ 5057176 h 5298672"/>
              <a:gd name="connsiteX4" fmla="*/ -122 w 4877455"/>
              <a:gd name="connsiteY4" fmla="*/ 241606 h 5298672"/>
              <a:gd name="connsiteX5" fmla="*/ 312839 w 4877455"/>
              <a:gd name="connsiteY5" fmla="*/ 24 h 5298672"/>
              <a:gd name="connsiteX6" fmla="*/ 4564434 w 4877455"/>
              <a:gd name="connsiteY6" fmla="*/ 24 h 5298672"/>
              <a:gd name="connsiteX7" fmla="*/ 4877334 w 4877455"/>
              <a:gd name="connsiteY7" fmla="*/ 241606 h 5298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77455" h="5298672">
                <a:moveTo>
                  <a:pt x="4877334" y="5057176"/>
                </a:moveTo>
                <a:cubicBezTo>
                  <a:pt x="4877334" y="5190563"/>
                  <a:pt x="4737375" y="5298696"/>
                  <a:pt x="4564434" y="5298696"/>
                </a:cubicBezTo>
                <a:lnTo>
                  <a:pt x="312839" y="5298696"/>
                </a:lnTo>
                <a:cubicBezTo>
                  <a:pt x="140020" y="5298696"/>
                  <a:pt x="-122" y="5190563"/>
                  <a:pt x="-122" y="5057176"/>
                </a:cubicBezTo>
                <a:lnTo>
                  <a:pt x="-122" y="241606"/>
                </a:lnTo>
                <a:cubicBezTo>
                  <a:pt x="-122" y="108158"/>
                  <a:pt x="139837" y="24"/>
                  <a:pt x="312839" y="24"/>
                </a:cubicBezTo>
                <a:lnTo>
                  <a:pt x="4564434" y="24"/>
                </a:lnTo>
                <a:cubicBezTo>
                  <a:pt x="4737253" y="24"/>
                  <a:pt x="4877334" y="108158"/>
                  <a:pt x="4877334" y="241606"/>
                </a:cubicBezTo>
                <a:close/>
              </a:path>
            </a:pathLst>
          </a:custGeom>
          <a:solidFill>
            <a:srgbClr val="FFFFFF"/>
          </a:solidFill>
          <a:ln w="6080" cap="flat">
            <a:noFill/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pic>
        <p:nvPicPr>
          <p:cNvPr id="32" name="صورة 31">
            <a:extLst>
              <a:ext uri="{FF2B5EF4-FFF2-40B4-BE49-F238E27FC236}">
                <a16:creationId xmlns:a16="http://schemas.microsoft.com/office/drawing/2014/main" id="{20AB8CC4-6EF9-1A4B-9623-837C611810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3743" y="655058"/>
            <a:ext cx="3715004" cy="5791504"/>
          </a:xfrm>
          <a:custGeom>
            <a:avLst/>
            <a:gdLst>
              <a:gd name="connsiteX0" fmla="*/ 856 w 4953338"/>
              <a:gd name="connsiteY0" fmla="*/ 139 h 5379300"/>
              <a:gd name="connsiteX1" fmla="*/ 4954194 w 4953338"/>
              <a:gd name="connsiteY1" fmla="*/ 139 h 5379300"/>
              <a:gd name="connsiteX2" fmla="*/ 4954194 w 4953338"/>
              <a:gd name="connsiteY2" fmla="*/ 5379440 h 5379300"/>
              <a:gd name="connsiteX3" fmla="*/ 856 w 4953338"/>
              <a:gd name="connsiteY3" fmla="*/ 5379440 h 5379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53338" h="5379300">
                <a:moveTo>
                  <a:pt x="856" y="139"/>
                </a:moveTo>
                <a:lnTo>
                  <a:pt x="4954194" y="139"/>
                </a:lnTo>
                <a:lnTo>
                  <a:pt x="4954194" y="5379440"/>
                </a:lnTo>
                <a:lnTo>
                  <a:pt x="856" y="5379440"/>
                </a:lnTo>
                <a:close/>
              </a:path>
            </a:pathLst>
          </a:custGeom>
        </p:spPr>
      </p:pic>
      <p:sp>
        <p:nvSpPr>
          <p:cNvPr id="33" name="شكل حر: شكل 10">
            <a:extLst>
              <a:ext uri="{FF2B5EF4-FFF2-40B4-BE49-F238E27FC236}">
                <a16:creationId xmlns:a16="http://schemas.microsoft.com/office/drawing/2014/main" id="{4CDF251A-4B12-DC41-894C-150BE373EB0E}"/>
              </a:ext>
            </a:extLst>
          </p:cNvPr>
          <p:cNvSpPr/>
          <p:nvPr/>
        </p:nvSpPr>
        <p:spPr>
          <a:xfrm>
            <a:off x="4583113" y="698500"/>
            <a:ext cx="3657600" cy="5703888"/>
          </a:xfrm>
          <a:custGeom>
            <a:avLst/>
            <a:gdLst>
              <a:gd name="connsiteX0" fmla="*/ 4877517 w 4877638"/>
              <a:gd name="connsiteY0" fmla="*/ 5057176 h 5298672"/>
              <a:gd name="connsiteX1" fmla="*/ 4564555 w 4877638"/>
              <a:gd name="connsiteY1" fmla="*/ 5298696 h 5298672"/>
              <a:gd name="connsiteX2" fmla="*/ 312778 w 4877638"/>
              <a:gd name="connsiteY2" fmla="*/ 5298696 h 5298672"/>
              <a:gd name="connsiteX3" fmla="*/ -122 w 4877638"/>
              <a:gd name="connsiteY3" fmla="*/ 5057176 h 5298672"/>
              <a:gd name="connsiteX4" fmla="*/ -122 w 4877638"/>
              <a:gd name="connsiteY4" fmla="*/ 241606 h 5298672"/>
              <a:gd name="connsiteX5" fmla="*/ 312778 w 4877638"/>
              <a:gd name="connsiteY5" fmla="*/ 24 h 5298672"/>
              <a:gd name="connsiteX6" fmla="*/ 4564373 w 4877638"/>
              <a:gd name="connsiteY6" fmla="*/ 24 h 5298672"/>
              <a:gd name="connsiteX7" fmla="*/ 4877334 w 4877638"/>
              <a:gd name="connsiteY7" fmla="*/ 241606 h 5298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77638" h="5298672">
                <a:moveTo>
                  <a:pt x="4877517" y="5057176"/>
                </a:moveTo>
                <a:cubicBezTo>
                  <a:pt x="4877517" y="5190563"/>
                  <a:pt x="4737558" y="5298696"/>
                  <a:pt x="4564555" y="5298696"/>
                </a:cubicBezTo>
                <a:lnTo>
                  <a:pt x="312778" y="5298696"/>
                </a:lnTo>
                <a:cubicBezTo>
                  <a:pt x="139959" y="5298696"/>
                  <a:pt x="-122" y="5190563"/>
                  <a:pt x="-122" y="5057176"/>
                </a:cubicBezTo>
                <a:lnTo>
                  <a:pt x="-122" y="241606"/>
                </a:lnTo>
                <a:cubicBezTo>
                  <a:pt x="-122" y="108158"/>
                  <a:pt x="139837" y="24"/>
                  <a:pt x="312778" y="24"/>
                </a:cubicBezTo>
                <a:lnTo>
                  <a:pt x="4564373" y="24"/>
                </a:lnTo>
                <a:cubicBezTo>
                  <a:pt x="4737192" y="24"/>
                  <a:pt x="4877334" y="108158"/>
                  <a:pt x="4877334" y="241606"/>
                </a:cubicBezTo>
                <a:close/>
              </a:path>
            </a:pathLst>
          </a:custGeom>
          <a:solidFill>
            <a:srgbClr val="FFFFFF"/>
          </a:solidFill>
          <a:ln w="6080" cap="flat">
            <a:noFill/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pic>
        <p:nvPicPr>
          <p:cNvPr id="34" name="صورة 33">
            <a:extLst>
              <a:ext uri="{FF2B5EF4-FFF2-40B4-BE49-F238E27FC236}">
                <a16:creationId xmlns:a16="http://schemas.microsoft.com/office/drawing/2014/main" id="{CE36E4DC-8CB8-FE43-B41C-85871F8D9F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6794" y="604855"/>
            <a:ext cx="3783461" cy="5791504"/>
          </a:xfrm>
          <a:custGeom>
            <a:avLst/>
            <a:gdLst>
              <a:gd name="connsiteX0" fmla="*/ 35 w 5044615"/>
              <a:gd name="connsiteY0" fmla="*/ 128 h 5379300"/>
              <a:gd name="connsiteX1" fmla="*/ 5044651 w 5044615"/>
              <a:gd name="connsiteY1" fmla="*/ 128 h 5379300"/>
              <a:gd name="connsiteX2" fmla="*/ 5044651 w 5044615"/>
              <a:gd name="connsiteY2" fmla="*/ 5379429 h 5379300"/>
              <a:gd name="connsiteX3" fmla="*/ 35 w 5044615"/>
              <a:gd name="connsiteY3" fmla="*/ 5379429 h 5379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44615" h="5379300">
                <a:moveTo>
                  <a:pt x="35" y="128"/>
                </a:moveTo>
                <a:lnTo>
                  <a:pt x="5044651" y="128"/>
                </a:lnTo>
                <a:lnTo>
                  <a:pt x="5044651" y="5379429"/>
                </a:lnTo>
                <a:lnTo>
                  <a:pt x="35" y="5379429"/>
                </a:lnTo>
                <a:close/>
              </a:path>
            </a:pathLst>
          </a:custGeom>
        </p:spPr>
      </p:pic>
      <p:sp>
        <p:nvSpPr>
          <p:cNvPr id="39" name="شكل حر: شكل 12">
            <a:extLst>
              <a:ext uri="{FF2B5EF4-FFF2-40B4-BE49-F238E27FC236}">
                <a16:creationId xmlns:a16="http://schemas.microsoft.com/office/drawing/2014/main" id="{411A790C-B663-E64A-9ACB-18A164AF3625}"/>
              </a:ext>
            </a:extLst>
          </p:cNvPr>
          <p:cNvSpPr/>
          <p:nvPr/>
        </p:nvSpPr>
        <p:spPr>
          <a:xfrm>
            <a:off x="836613" y="646113"/>
            <a:ext cx="3724275" cy="5705475"/>
          </a:xfrm>
          <a:custGeom>
            <a:avLst/>
            <a:gdLst>
              <a:gd name="connsiteX0" fmla="*/ 4966239 w 4966360"/>
              <a:gd name="connsiteY0" fmla="*/ 5057175 h 5298732"/>
              <a:gd name="connsiteX1" fmla="*/ 4653339 w 4966360"/>
              <a:gd name="connsiteY1" fmla="*/ 5298757 h 5298732"/>
              <a:gd name="connsiteX2" fmla="*/ 312778 w 4966360"/>
              <a:gd name="connsiteY2" fmla="*/ 5298757 h 5298732"/>
              <a:gd name="connsiteX3" fmla="*/ -122 w 4966360"/>
              <a:gd name="connsiteY3" fmla="*/ 5057175 h 5298732"/>
              <a:gd name="connsiteX4" fmla="*/ -122 w 4966360"/>
              <a:gd name="connsiteY4" fmla="*/ 241606 h 5298732"/>
              <a:gd name="connsiteX5" fmla="*/ 312778 w 4966360"/>
              <a:gd name="connsiteY5" fmla="*/ 24 h 5298732"/>
              <a:gd name="connsiteX6" fmla="*/ 4653339 w 4966360"/>
              <a:gd name="connsiteY6" fmla="*/ 24 h 5298732"/>
              <a:gd name="connsiteX7" fmla="*/ 4966239 w 4966360"/>
              <a:gd name="connsiteY7" fmla="*/ 241606 h 5298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966360" h="5298732">
                <a:moveTo>
                  <a:pt x="4966239" y="5057175"/>
                </a:moveTo>
                <a:cubicBezTo>
                  <a:pt x="4966239" y="5190624"/>
                  <a:pt x="4826279" y="5298757"/>
                  <a:pt x="4653339" y="5298757"/>
                </a:cubicBezTo>
                <a:lnTo>
                  <a:pt x="312778" y="5298757"/>
                </a:lnTo>
                <a:cubicBezTo>
                  <a:pt x="139959" y="5298757"/>
                  <a:pt x="-122" y="5190624"/>
                  <a:pt x="-122" y="5057175"/>
                </a:cubicBezTo>
                <a:lnTo>
                  <a:pt x="-122" y="241606"/>
                </a:lnTo>
                <a:cubicBezTo>
                  <a:pt x="-122" y="108219"/>
                  <a:pt x="139837" y="24"/>
                  <a:pt x="312778" y="24"/>
                </a:cubicBezTo>
                <a:lnTo>
                  <a:pt x="4653339" y="24"/>
                </a:lnTo>
                <a:cubicBezTo>
                  <a:pt x="4826158" y="24"/>
                  <a:pt x="4966239" y="108219"/>
                  <a:pt x="4966239" y="241606"/>
                </a:cubicBezTo>
                <a:close/>
              </a:path>
            </a:pathLst>
          </a:custGeom>
          <a:solidFill>
            <a:srgbClr val="FFFFFF"/>
          </a:solidFill>
          <a:ln w="6080" cap="flat">
            <a:noFill/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pic>
        <p:nvPicPr>
          <p:cNvPr id="40" name="صورة 39">
            <a:extLst>
              <a:ext uri="{FF2B5EF4-FFF2-40B4-BE49-F238E27FC236}">
                <a16:creationId xmlns:a16="http://schemas.microsoft.com/office/drawing/2014/main" id="{AB40CE1E-8159-8944-A5C7-95F68CF2490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44616" y="604855"/>
            <a:ext cx="3792590" cy="5791504"/>
          </a:xfrm>
          <a:custGeom>
            <a:avLst/>
            <a:gdLst>
              <a:gd name="connsiteX0" fmla="*/ 854 w 5056786"/>
              <a:gd name="connsiteY0" fmla="*/ 128 h 5379300"/>
              <a:gd name="connsiteX1" fmla="*/ 5057640 w 5056786"/>
              <a:gd name="connsiteY1" fmla="*/ 128 h 5379300"/>
              <a:gd name="connsiteX2" fmla="*/ 5057640 w 5056786"/>
              <a:gd name="connsiteY2" fmla="*/ 5379429 h 5379300"/>
              <a:gd name="connsiteX3" fmla="*/ 854 w 5056786"/>
              <a:gd name="connsiteY3" fmla="*/ 5379429 h 5379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56786" h="5379300">
                <a:moveTo>
                  <a:pt x="854" y="128"/>
                </a:moveTo>
                <a:lnTo>
                  <a:pt x="5057640" y="128"/>
                </a:lnTo>
                <a:lnTo>
                  <a:pt x="5057640" y="5379429"/>
                </a:lnTo>
                <a:lnTo>
                  <a:pt x="854" y="5379429"/>
                </a:lnTo>
                <a:close/>
              </a:path>
            </a:pathLst>
          </a:custGeom>
        </p:spPr>
      </p:pic>
      <p:sp>
        <p:nvSpPr>
          <p:cNvPr id="41" name="شكل حر: شكل 14">
            <a:extLst>
              <a:ext uri="{FF2B5EF4-FFF2-40B4-BE49-F238E27FC236}">
                <a16:creationId xmlns:a16="http://schemas.microsoft.com/office/drawing/2014/main" id="{A8D012C9-48CA-4D45-B22A-F68C3B00EA6C}"/>
              </a:ext>
            </a:extLst>
          </p:cNvPr>
          <p:cNvSpPr/>
          <p:nvPr/>
        </p:nvSpPr>
        <p:spPr>
          <a:xfrm>
            <a:off x="4572000" y="646113"/>
            <a:ext cx="3735388" cy="5705475"/>
          </a:xfrm>
          <a:custGeom>
            <a:avLst/>
            <a:gdLst>
              <a:gd name="connsiteX0" fmla="*/ 4981086 w 4981207"/>
              <a:gd name="connsiteY0" fmla="*/ 5057175 h 5298732"/>
              <a:gd name="connsiteX1" fmla="*/ 4668187 w 4981207"/>
              <a:gd name="connsiteY1" fmla="*/ 5298757 h 5298732"/>
              <a:gd name="connsiteX2" fmla="*/ 312839 w 4981207"/>
              <a:gd name="connsiteY2" fmla="*/ 5298757 h 5298732"/>
              <a:gd name="connsiteX3" fmla="*/ -122 w 4981207"/>
              <a:gd name="connsiteY3" fmla="*/ 5057175 h 5298732"/>
              <a:gd name="connsiteX4" fmla="*/ -122 w 4981207"/>
              <a:gd name="connsiteY4" fmla="*/ 241606 h 5298732"/>
              <a:gd name="connsiteX5" fmla="*/ 312839 w 4981207"/>
              <a:gd name="connsiteY5" fmla="*/ 24 h 5298732"/>
              <a:gd name="connsiteX6" fmla="*/ 4668187 w 4981207"/>
              <a:gd name="connsiteY6" fmla="*/ 24 h 5298732"/>
              <a:gd name="connsiteX7" fmla="*/ 4981086 w 4981207"/>
              <a:gd name="connsiteY7" fmla="*/ 241606 h 5298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981207" h="5298732">
                <a:moveTo>
                  <a:pt x="4981086" y="5057175"/>
                </a:moveTo>
                <a:cubicBezTo>
                  <a:pt x="4981086" y="5190624"/>
                  <a:pt x="4841127" y="5298757"/>
                  <a:pt x="4668187" y="5298757"/>
                </a:cubicBezTo>
                <a:lnTo>
                  <a:pt x="312839" y="5298757"/>
                </a:lnTo>
                <a:cubicBezTo>
                  <a:pt x="140020" y="5298757"/>
                  <a:pt x="-122" y="5190624"/>
                  <a:pt x="-122" y="5057175"/>
                </a:cubicBezTo>
                <a:lnTo>
                  <a:pt x="-122" y="241606"/>
                </a:lnTo>
                <a:cubicBezTo>
                  <a:pt x="-122" y="108219"/>
                  <a:pt x="139837" y="24"/>
                  <a:pt x="312839" y="24"/>
                </a:cubicBezTo>
                <a:lnTo>
                  <a:pt x="4668187" y="24"/>
                </a:lnTo>
                <a:cubicBezTo>
                  <a:pt x="4841006" y="24"/>
                  <a:pt x="4981086" y="108219"/>
                  <a:pt x="4981086" y="241606"/>
                </a:cubicBezTo>
                <a:close/>
              </a:path>
            </a:pathLst>
          </a:custGeom>
          <a:solidFill>
            <a:srgbClr val="FFFFFF"/>
          </a:solidFill>
          <a:ln w="6080" cap="flat">
            <a:noFill/>
            <a:prstDash val="solid"/>
            <a:miter/>
          </a:ln>
        </p:spPr>
        <p:txBody>
          <a:bodyPr rtlCol="1" anchor="ctr"/>
          <a:lstStyle/>
          <a:p>
            <a:pPr algn="r" rtl="1">
              <a:defRPr/>
            </a:pPr>
            <a:endParaRPr lang="ar-EG" sz="1350"/>
          </a:p>
        </p:txBody>
      </p:sp>
      <p:pic>
        <p:nvPicPr>
          <p:cNvPr id="42" name="صورة 41">
            <a:extLst>
              <a:ext uri="{FF2B5EF4-FFF2-40B4-BE49-F238E27FC236}">
                <a16:creationId xmlns:a16="http://schemas.microsoft.com/office/drawing/2014/main" id="{8E67B491-BD9E-9F42-9FC8-2DA382FBF3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5251" y="555599"/>
            <a:ext cx="3715004" cy="5784953"/>
          </a:xfrm>
          <a:custGeom>
            <a:avLst/>
            <a:gdLst>
              <a:gd name="connsiteX0" fmla="*/ 50 w 4953338"/>
              <a:gd name="connsiteY0" fmla="*/ 117 h 5373215"/>
              <a:gd name="connsiteX1" fmla="*/ 4953388 w 4953338"/>
              <a:gd name="connsiteY1" fmla="*/ 117 h 5373215"/>
              <a:gd name="connsiteX2" fmla="*/ 4953388 w 4953338"/>
              <a:gd name="connsiteY2" fmla="*/ 5373333 h 5373215"/>
              <a:gd name="connsiteX3" fmla="*/ 50 w 4953338"/>
              <a:gd name="connsiteY3" fmla="*/ 5373333 h 5373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53338" h="5373215">
                <a:moveTo>
                  <a:pt x="50" y="117"/>
                </a:moveTo>
                <a:lnTo>
                  <a:pt x="4953388" y="117"/>
                </a:lnTo>
                <a:lnTo>
                  <a:pt x="4953388" y="5373333"/>
                </a:lnTo>
                <a:lnTo>
                  <a:pt x="50" y="5373333"/>
                </a:lnTo>
                <a:close/>
              </a:path>
            </a:pathLst>
          </a:custGeom>
        </p:spPr>
      </p:pic>
      <p:sp>
        <p:nvSpPr>
          <p:cNvPr id="43" name="شكل حر: شكل 26">
            <a:extLst>
              <a:ext uri="{FF2B5EF4-FFF2-40B4-BE49-F238E27FC236}">
                <a16:creationId xmlns:a16="http://schemas.microsoft.com/office/drawing/2014/main" id="{AAE6CEF7-D63B-CD41-B937-4B8357CDF504}"/>
              </a:ext>
            </a:extLst>
          </p:cNvPr>
          <p:cNvSpPr/>
          <p:nvPr/>
        </p:nvSpPr>
        <p:spPr>
          <a:xfrm>
            <a:off x="904875" y="595313"/>
            <a:ext cx="3657600" cy="5703887"/>
          </a:xfrm>
          <a:custGeom>
            <a:avLst/>
            <a:gdLst>
              <a:gd name="connsiteX0" fmla="*/ 4877517 w 4877638"/>
              <a:gd name="connsiteY0" fmla="*/ 5057176 h 5298733"/>
              <a:gd name="connsiteX1" fmla="*/ 4564556 w 4877638"/>
              <a:gd name="connsiteY1" fmla="*/ 5298757 h 5298733"/>
              <a:gd name="connsiteX2" fmla="*/ 312778 w 4877638"/>
              <a:gd name="connsiteY2" fmla="*/ 5298757 h 5298733"/>
              <a:gd name="connsiteX3" fmla="*/ -122 w 4877638"/>
              <a:gd name="connsiteY3" fmla="*/ 5057176 h 5298733"/>
              <a:gd name="connsiteX4" fmla="*/ -122 w 4877638"/>
              <a:gd name="connsiteY4" fmla="*/ 241606 h 5298733"/>
              <a:gd name="connsiteX5" fmla="*/ 312778 w 4877638"/>
              <a:gd name="connsiteY5" fmla="*/ 24 h 5298733"/>
              <a:gd name="connsiteX6" fmla="*/ 4564373 w 4877638"/>
              <a:gd name="connsiteY6" fmla="*/ 24 h 5298733"/>
              <a:gd name="connsiteX7" fmla="*/ 4877334 w 4877638"/>
              <a:gd name="connsiteY7" fmla="*/ 241606 h 52987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77638" h="5298733">
                <a:moveTo>
                  <a:pt x="4877517" y="5057176"/>
                </a:moveTo>
                <a:cubicBezTo>
                  <a:pt x="4877517" y="5190563"/>
                  <a:pt x="4737558" y="5298757"/>
                  <a:pt x="4564556" y="5298757"/>
                </a:cubicBezTo>
                <a:lnTo>
                  <a:pt x="312778" y="5298757"/>
                </a:lnTo>
                <a:cubicBezTo>
                  <a:pt x="139959" y="5298757"/>
                  <a:pt x="-122" y="5190563"/>
                  <a:pt x="-122" y="5057176"/>
                </a:cubicBezTo>
                <a:lnTo>
                  <a:pt x="-122" y="241606"/>
                </a:lnTo>
                <a:cubicBezTo>
                  <a:pt x="-122" y="108158"/>
                  <a:pt x="139837" y="24"/>
                  <a:pt x="312778" y="24"/>
                </a:cubicBezTo>
                <a:lnTo>
                  <a:pt x="4564373" y="24"/>
                </a:lnTo>
                <a:cubicBezTo>
                  <a:pt x="4737192" y="24"/>
                  <a:pt x="4877334" y="108158"/>
                  <a:pt x="4877334" y="241606"/>
                </a:cubicBezTo>
                <a:close/>
              </a:path>
            </a:pathLst>
          </a:custGeom>
          <a:solidFill>
            <a:srgbClr val="FFFFFF"/>
          </a:solidFill>
          <a:ln w="6080" cap="flat">
            <a:noFill/>
            <a:prstDash val="solid"/>
            <a:miter/>
          </a:ln>
        </p:spPr>
        <p:txBody>
          <a:bodyPr rtlCol="1" anchor="ctr"/>
          <a:lstStyle/>
          <a:p>
            <a:pPr algn="r" rtl="1">
              <a:defRPr/>
            </a:pPr>
            <a:endParaRPr lang="ar-EG" sz="1350"/>
          </a:p>
        </p:txBody>
      </p:sp>
      <p:sp>
        <p:nvSpPr>
          <p:cNvPr id="44" name="شكل حر: شكل 27">
            <a:extLst>
              <a:ext uri="{FF2B5EF4-FFF2-40B4-BE49-F238E27FC236}">
                <a16:creationId xmlns:a16="http://schemas.microsoft.com/office/drawing/2014/main" id="{09879682-BBFB-EC49-9DA5-D8B423B796CC}"/>
              </a:ext>
            </a:extLst>
          </p:cNvPr>
          <p:cNvSpPr/>
          <p:nvPr/>
        </p:nvSpPr>
        <p:spPr>
          <a:xfrm>
            <a:off x="1169988" y="1808163"/>
            <a:ext cx="3205162" cy="53975"/>
          </a:xfrm>
          <a:custGeom>
            <a:avLst/>
            <a:gdLst>
              <a:gd name="connsiteX0" fmla="*/ 0 w 4274353"/>
              <a:gd name="connsiteY0" fmla="*/ 0 h 6085"/>
              <a:gd name="connsiteX1" fmla="*/ 4274354 w 4274353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74353" h="6085">
                <a:moveTo>
                  <a:pt x="0" y="0"/>
                </a:moveTo>
                <a:lnTo>
                  <a:pt x="4274354" y="0"/>
                </a:lnTo>
              </a:path>
            </a:pathLst>
          </a:custGeom>
          <a:ln w="12161" cap="rnd">
            <a:solidFill>
              <a:srgbClr val="E3A06B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45" name="شكل حر: شكل 28">
            <a:extLst>
              <a:ext uri="{FF2B5EF4-FFF2-40B4-BE49-F238E27FC236}">
                <a16:creationId xmlns:a16="http://schemas.microsoft.com/office/drawing/2014/main" id="{DB3D81FF-CE23-F342-84D8-2ABEC1A366C9}"/>
              </a:ext>
            </a:extLst>
          </p:cNvPr>
          <p:cNvSpPr/>
          <p:nvPr/>
        </p:nvSpPr>
        <p:spPr>
          <a:xfrm>
            <a:off x="1169988" y="2132013"/>
            <a:ext cx="3192462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46" name="شكل حر: شكل 29">
            <a:extLst>
              <a:ext uri="{FF2B5EF4-FFF2-40B4-BE49-F238E27FC236}">
                <a16:creationId xmlns:a16="http://schemas.microsoft.com/office/drawing/2014/main" id="{C9C33896-FC8F-B54C-871D-8EE3DE85D0D2}"/>
              </a:ext>
            </a:extLst>
          </p:cNvPr>
          <p:cNvSpPr/>
          <p:nvPr/>
        </p:nvSpPr>
        <p:spPr>
          <a:xfrm>
            <a:off x="1169988" y="2351088"/>
            <a:ext cx="3192462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47" name="شكل حر: شكل 30">
            <a:extLst>
              <a:ext uri="{FF2B5EF4-FFF2-40B4-BE49-F238E27FC236}">
                <a16:creationId xmlns:a16="http://schemas.microsoft.com/office/drawing/2014/main" id="{64A12161-5B53-0D42-850C-58B2B4265FE8}"/>
              </a:ext>
            </a:extLst>
          </p:cNvPr>
          <p:cNvSpPr/>
          <p:nvPr/>
        </p:nvSpPr>
        <p:spPr>
          <a:xfrm>
            <a:off x="1169988" y="2571750"/>
            <a:ext cx="3192462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48" name="شكل حر: شكل 31">
            <a:extLst>
              <a:ext uri="{FF2B5EF4-FFF2-40B4-BE49-F238E27FC236}">
                <a16:creationId xmlns:a16="http://schemas.microsoft.com/office/drawing/2014/main" id="{D55262ED-A88A-584B-A1E3-C0227A3D1550}"/>
              </a:ext>
            </a:extLst>
          </p:cNvPr>
          <p:cNvSpPr/>
          <p:nvPr/>
        </p:nvSpPr>
        <p:spPr>
          <a:xfrm>
            <a:off x="1169988" y="2801938"/>
            <a:ext cx="3192462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49" name="شكل حر: شكل 32">
            <a:extLst>
              <a:ext uri="{FF2B5EF4-FFF2-40B4-BE49-F238E27FC236}">
                <a16:creationId xmlns:a16="http://schemas.microsoft.com/office/drawing/2014/main" id="{CBA015F7-2E63-0845-9F92-050DF14CBCD6}"/>
              </a:ext>
            </a:extLst>
          </p:cNvPr>
          <p:cNvSpPr/>
          <p:nvPr/>
        </p:nvSpPr>
        <p:spPr>
          <a:xfrm>
            <a:off x="1169988" y="3021013"/>
            <a:ext cx="3192462" cy="55562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50" name="شكل حر: شكل 33">
            <a:extLst>
              <a:ext uri="{FF2B5EF4-FFF2-40B4-BE49-F238E27FC236}">
                <a16:creationId xmlns:a16="http://schemas.microsoft.com/office/drawing/2014/main" id="{AE119E2F-7556-FE4F-9212-8E1FA48A1EC1}"/>
              </a:ext>
            </a:extLst>
          </p:cNvPr>
          <p:cNvSpPr/>
          <p:nvPr/>
        </p:nvSpPr>
        <p:spPr>
          <a:xfrm>
            <a:off x="1169988" y="3241675"/>
            <a:ext cx="3192462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51" name="شكل حر: شكل 34">
            <a:extLst>
              <a:ext uri="{FF2B5EF4-FFF2-40B4-BE49-F238E27FC236}">
                <a16:creationId xmlns:a16="http://schemas.microsoft.com/office/drawing/2014/main" id="{0BC8459C-FEA5-414C-AF82-0348752A5B59}"/>
              </a:ext>
            </a:extLst>
          </p:cNvPr>
          <p:cNvSpPr/>
          <p:nvPr/>
        </p:nvSpPr>
        <p:spPr>
          <a:xfrm>
            <a:off x="1169988" y="3460750"/>
            <a:ext cx="3192462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52" name="شكل حر: شكل 35">
            <a:extLst>
              <a:ext uri="{FF2B5EF4-FFF2-40B4-BE49-F238E27FC236}">
                <a16:creationId xmlns:a16="http://schemas.microsoft.com/office/drawing/2014/main" id="{48736A4E-498F-BD40-9693-8C6C39963201}"/>
              </a:ext>
            </a:extLst>
          </p:cNvPr>
          <p:cNvSpPr/>
          <p:nvPr/>
        </p:nvSpPr>
        <p:spPr>
          <a:xfrm>
            <a:off x="1169988" y="3690938"/>
            <a:ext cx="3192462" cy="55562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53" name="شكل حر: شكل 36">
            <a:extLst>
              <a:ext uri="{FF2B5EF4-FFF2-40B4-BE49-F238E27FC236}">
                <a16:creationId xmlns:a16="http://schemas.microsoft.com/office/drawing/2014/main" id="{B361FB16-FAA7-2C40-A49E-2C07A1C5476F}"/>
              </a:ext>
            </a:extLst>
          </p:cNvPr>
          <p:cNvSpPr/>
          <p:nvPr/>
        </p:nvSpPr>
        <p:spPr>
          <a:xfrm>
            <a:off x="1169988" y="3911600"/>
            <a:ext cx="3192462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54" name="شكل حر: شكل 37">
            <a:extLst>
              <a:ext uri="{FF2B5EF4-FFF2-40B4-BE49-F238E27FC236}">
                <a16:creationId xmlns:a16="http://schemas.microsoft.com/office/drawing/2014/main" id="{40050EC0-6750-BB41-8E49-8E9D690CC151}"/>
              </a:ext>
            </a:extLst>
          </p:cNvPr>
          <p:cNvSpPr/>
          <p:nvPr/>
        </p:nvSpPr>
        <p:spPr>
          <a:xfrm>
            <a:off x="1169988" y="4130675"/>
            <a:ext cx="3192462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55" name="شكل حر: شكل 38">
            <a:extLst>
              <a:ext uri="{FF2B5EF4-FFF2-40B4-BE49-F238E27FC236}">
                <a16:creationId xmlns:a16="http://schemas.microsoft.com/office/drawing/2014/main" id="{A154ED07-2C9B-FD4A-B64D-50FBF30BE66F}"/>
              </a:ext>
            </a:extLst>
          </p:cNvPr>
          <p:cNvSpPr/>
          <p:nvPr/>
        </p:nvSpPr>
        <p:spPr>
          <a:xfrm>
            <a:off x="1169988" y="4351338"/>
            <a:ext cx="3192462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56" name="شكل حر: شكل 39">
            <a:extLst>
              <a:ext uri="{FF2B5EF4-FFF2-40B4-BE49-F238E27FC236}">
                <a16:creationId xmlns:a16="http://schemas.microsoft.com/office/drawing/2014/main" id="{4CE3B5D0-A7F6-F24F-A04F-21044F3BBF15}"/>
              </a:ext>
            </a:extLst>
          </p:cNvPr>
          <p:cNvSpPr/>
          <p:nvPr/>
        </p:nvSpPr>
        <p:spPr>
          <a:xfrm>
            <a:off x="1169988" y="4581525"/>
            <a:ext cx="3192462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57" name="شكل حر: شكل 40">
            <a:extLst>
              <a:ext uri="{FF2B5EF4-FFF2-40B4-BE49-F238E27FC236}">
                <a16:creationId xmlns:a16="http://schemas.microsoft.com/office/drawing/2014/main" id="{1CC7A4E4-CF4D-FD45-B3D1-B2E06DDE7824}"/>
              </a:ext>
            </a:extLst>
          </p:cNvPr>
          <p:cNvSpPr/>
          <p:nvPr/>
        </p:nvSpPr>
        <p:spPr>
          <a:xfrm>
            <a:off x="1169988" y="4800600"/>
            <a:ext cx="3192462" cy="55563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58" name="شكل حر: شكل 41">
            <a:extLst>
              <a:ext uri="{FF2B5EF4-FFF2-40B4-BE49-F238E27FC236}">
                <a16:creationId xmlns:a16="http://schemas.microsoft.com/office/drawing/2014/main" id="{7977EB8B-43BB-F14D-BB3B-C4AF5EDCB4DE}"/>
              </a:ext>
            </a:extLst>
          </p:cNvPr>
          <p:cNvSpPr/>
          <p:nvPr/>
        </p:nvSpPr>
        <p:spPr>
          <a:xfrm>
            <a:off x="1169988" y="5068888"/>
            <a:ext cx="3205162" cy="55562"/>
          </a:xfrm>
          <a:custGeom>
            <a:avLst/>
            <a:gdLst>
              <a:gd name="connsiteX0" fmla="*/ 0 w 4274353"/>
              <a:gd name="connsiteY0" fmla="*/ 0 h 6085"/>
              <a:gd name="connsiteX1" fmla="*/ 4274354 w 4274353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74353" h="6085">
                <a:moveTo>
                  <a:pt x="0" y="0"/>
                </a:moveTo>
                <a:lnTo>
                  <a:pt x="4274354" y="0"/>
                </a:lnTo>
              </a:path>
            </a:pathLst>
          </a:custGeom>
          <a:ln w="12161" cap="rnd">
            <a:solidFill>
              <a:srgbClr val="E3A06B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59" name="شكل حر: شكل 54">
            <a:extLst>
              <a:ext uri="{FF2B5EF4-FFF2-40B4-BE49-F238E27FC236}">
                <a16:creationId xmlns:a16="http://schemas.microsoft.com/office/drawing/2014/main" id="{F5D96B11-3854-774B-91D1-391E033BF341}"/>
              </a:ext>
            </a:extLst>
          </p:cNvPr>
          <p:cNvSpPr/>
          <p:nvPr/>
        </p:nvSpPr>
        <p:spPr>
          <a:xfrm>
            <a:off x="4848225" y="1808163"/>
            <a:ext cx="3206750" cy="53975"/>
          </a:xfrm>
          <a:custGeom>
            <a:avLst/>
            <a:gdLst>
              <a:gd name="connsiteX0" fmla="*/ 0 w 4274353"/>
              <a:gd name="connsiteY0" fmla="*/ 0 h 6085"/>
              <a:gd name="connsiteX1" fmla="*/ 4274354 w 4274353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74353" h="6085">
                <a:moveTo>
                  <a:pt x="0" y="0"/>
                </a:moveTo>
                <a:lnTo>
                  <a:pt x="4274354" y="0"/>
                </a:lnTo>
              </a:path>
            </a:pathLst>
          </a:custGeom>
          <a:ln w="12161" cap="rnd">
            <a:solidFill>
              <a:srgbClr val="E3A06B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60" name="شكل حر: شكل 55">
            <a:extLst>
              <a:ext uri="{FF2B5EF4-FFF2-40B4-BE49-F238E27FC236}">
                <a16:creationId xmlns:a16="http://schemas.microsoft.com/office/drawing/2014/main" id="{08AB488E-1AD3-F148-B7EA-6B2355329656}"/>
              </a:ext>
            </a:extLst>
          </p:cNvPr>
          <p:cNvSpPr/>
          <p:nvPr/>
        </p:nvSpPr>
        <p:spPr>
          <a:xfrm>
            <a:off x="4848225" y="5068888"/>
            <a:ext cx="3206750" cy="55562"/>
          </a:xfrm>
          <a:custGeom>
            <a:avLst/>
            <a:gdLst>
              <a:gd name="connsiteX0" fmla="*/ 0 w 4274353"/>
              <a:gd name="connsiteY0" fmla="*/ 0 h 6085"/>
              <a:gd name="connsiteX1" fmla="*/ 4274354 w 4274353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74353" h="6085">
                <a:moveTo>
                  <a:pt x="0" y="0"/>
                </a:moveTo>
                <a:lnTo>
                  <a:pt x="4274354" y="0"/>
                </a:lnTo>
              </a:path>
            </a:pathLst>
          </a:custGeom>
          <a:ln w="12161" cap="rnd">
            <a:solidFill>
              <a:srgbClr val="E3A06B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61" name="شكل حر: شكل 56">
            <a:extLst>
              <a:ext uri="{FF2B5EF4-FFF2-40B4-BE49-F238E27FC236}">
                <a16:creationId xmlns:a16="http://schemas.microsoft.com/office/drawing/2014/main" id="{FDDEC955-38AB-064E-8B88-5127F17943F0}"/>
              </a:ext>
            </a:extLst>
          </p:cNvPr>
          <p:cNvSpPr/>
          <p:nvPr/>
        </p:nvSpPr>
        <p:spPr>
          <a:xfrm>
            <a:off x="4848225" y="2132013"/>
            <a:ext cx="3194050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62" name="شكل حر: شكل 57">
            <a:extLst>
              <a:ext uri="{FF2B5EF4-FFF2-40B4-BE49-F238E27FC236}">
                <a16:creationId xmlns:a16="http://schemas.microsoft.com/office/drawing/2014/main" id="{82D937FD-971E-C64C-AF57-E2AADA5688EB}"/>
              </a:ext>
            </a:extLst>
          </p:cNvPr>
          <p:cNvSpPr/>
          <p:nvPr/>
        </p:nvSpPr>
        <p:spPr>
          <a:xfrm>
            <a:off x="4848225" y="2351088"/>
            <a:ext cx="3194050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63" name="شكل حر: شكل 58">
            <a:extLst>
              <a:ext uri="{FF2B5EF4-FFF2-40B4-BE49-F238E27FC236}">
                <a16:creationId xmlns:a16="http://schemas.microsoft.com/office/drawing/2014/main" id="{67790154-FED4-BC45-AC0D-55F9ED314853}"/>
              </a:ext>
            </a:extLst>
          </p:cNvPr>
          <p:cNvSpPr/>
          <p:nvPr/>
        </p:nvSpPr>
        <p:spPr>
          <a:xfrm>
            <a:off x="4848225" y="2571750"/>
            <a:ext cx="3194050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64" name="شكل حر: شكل 59">
            <a:extLst>
              <a:ext uri="{FF2B5EF4-FFF2-40B4-BE49-F238E27FC236}">
                <a16:creationId xmlns:a16="http://schemas.microsoft.com/office/drawing/2014/main" id="{9C8D35D4-16B0-7B4A-BE24-1FEC34C0B686}"/>
              </a:ext>
            </a:extLst>
          </p:cNvPr>
          <p:cNvSpPr/>
          <p:nvPr/>
        </p:nvSpPr>
        <p:spPr>
          <a:xfrm>
            <a:off x="4848225" y="2801938"/>
            <a:ext cx="3194050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65" name="شكل حر: شكل 60">
            <a:extLst>
              <a:ext uri="{FF2B5EF4-FFF2-40B4-BE49-F238E27FC236}">
                <a16:creationId xmlns:a16="http://schemas.microsoft.com/office/drawing/2014/main" id="{45BA5343-6576-4E42-9351-14FF5631A813}"/>
              </a:ext>
            </a:extLst>
          </p:cNvPr>
          <p:cNvSpPr/>
          <p:nvPr/>
        </p:nvSpPr>
        <p:spPr>
          <a:xfrm>
            <a:off x="4848225" y="3021013"/>
            <a:ext cx="3194050" cy="55562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66" name="شكل حر: شكل 61">
            <a:extLst>
              <a:ext uri="{FF2B5EF4-FFF2-40B4-BE49-F238E27FC236}">
                <a16:creationId xmlns:a16="http://schemas.microsoft.com/office/drawing/2014/main" id="{D611397A-EDCF-0C45-B73F-2AEEFC38DD37}"/>
              </a:ext>
            </a:extLst>
          </p:cNvPr>
          <p:cNvSpPr/>
          <p:nvPr/>
        </p:nvSpPr>
        <p:spPr>
          <a:xfrm>
            <a:off x="4848225" y="3241675"/>
            <a:ext cx="3194050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67" name="شكل حر: شكل 62">
            <a:extLst>
              <a:ext uri="{FF2B5EF4-FFF2-40B4-BE49-F238E27FC236}">
                <a16:creationId xmlns:a16="http://schemas.microsoft.com/office/drawing/2014/main" id="{7D327D6F-422B-9542-BDF1-E5B3F16F509E}"/>
              </a:ext>
            </a:extLst>
          </p:cNvPr>
          <p:cNvSpPr/>
          <p:nvPr/>
        </p:nvSpPr>
        <p:spPr>
          <a:xfrm>
            <a:off x="4848225" y="3460750"/>
            <a:ext cx="3194050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68" name="شكل حر: شكل 63">
            <a:extLst>
              <a:ext uri="{FF2B5EF4-FFF2-40B4-BE49-F238E27FC236}">
                <a16:creationId xmlns:a16="http://schemas.microsoft.com/office/drawing/2014/main" id="{C5E91809-A6D1-344A-9D65-82EAE53CEDF9}"/>
              </a:ext>
            </a:extLst>
          </p:cNvPr>
          <p:cNvSpPr/>
          <p:nvPr/>
        </p:nvSpPr>
        <p:spPr>
          <a:xfrm>
            <a:off x="4848225" y="3690938"/>
            <a:ext cx="3194050" cy="55562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69" name="شكل حر: شكل 64">
            <a:extLst>
              <a:ext uri="{FF2B5EF4-FFF2-40B4-BE49-F238E27FC236}">
                <a16:creationId xmlns:a16="http://schemas.microsoft.com/office/drawing/2014/main" id="{095F11BD-674E-C94C-ABFF-E532ED15CB05}"/>
              </a:ext>
            </a:extLst>
          </p:cNvPr>
          <p:cNvSpPr/>
          <p:nvPr/>
        </p:nvSpPr>
        <p:spPr>
          <a:xfrm>
            <a:off x="4848225" y="3911600"/>
            <a:ext cx="3194050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70" name="شكل حر: شكل 65">
            <a:extLst>
              <a:ext uri="{FF2B5EF4-FFF2-40B4-BE49-F238E27FC236}">
                <a16:creationId xmlns:a16="http://schemas.microsoft.com/office/drawing/2014/main" id="{1AE8EFCF-9CA2-3E43-8763-E5657B1333A3}"/>
              </a:ext>
            </a:extLst>
          </p:cNvPr>
          <p:cNvSpPr/>
          <p:nvPr/>
        </p:nvSpPr>
        <p:spPr>
          <a:xfrm>
            <a:off x="4848225" y="4130675"/>
            <a:ext cx="3194050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71" name="شكل حر: شكل 66">
            <a:extLst>
              <a:ext uri="{FF2B5EF4-FFF2-40B4-BE49-F238E27FC236}">
                <a16:creationId xmlns:a16="http://schemas.microsoft.com/office/drawing/2014/main" id="{A59C8364-17D8-6146-899A-1DB523C58301}"/>
              </a:ext>
            </a:extLst>
          </p:cNvPr>
          <p:cNvSpPr/>
          <p:nvPr/>
        </p:nvSpPr>
        <p:spPr>
          <a:xfrm>
            <a:off x="4848225" y="4351338"/>
            <a:ext cx="3194050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72" name="شكل حر: شكل 67">
            <a:extLst>
              <a:ext uri="{FF2B5EF4-FFF2-40B4-BE49-F238E27FC236}">
                <a16:creationId xmlns:a16="http://schemas.microsoft.com/office/drawing/2014/main" id="{F3766E88-4BB0-9B41-BF80-ECD58CDC4A50}"/>
              </a:ext>
            </a:extLst>
          </p:cNvPr>
          <p:cNvSpPr/>
          <p:nvPr/>
        </p:nvSpPr>
        <p:spPr>
          <a:xfrm>
            <a:off x="4848225" y="4581525"/>
            <a:ext cx="3194050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73" name="شكل حر: شكل 68">
            <a:extLst>
              <a:ext uri="{FF2B5EF4-FFF2-40B4-BE49-F238E27FC236}">
                <a16:creationId xmlns:a16="http://schemas.microsoft.com/office/drawing/2014/main" id="{5BF1D97C-7B72-1F4A-9593-E698D75A8ED9}"/>
              </a:ext>
            </a:extLst>
          </p:cNvPr>
          <p:cNvSpPr/>
          <p:nvPr/>
        </p:nvSpPr>
        <p:spPr>
          <a:xfrm>
            <a:off x="4848225" y="4800600"/>
            <a:ext cx="3194050" cy="55563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75" name="مربع نص 105">
            <a:extLst>
              <a:ext uri="{FF2B5EF4-FFF2-40B4-BE49-F238E27FC236}">
                <a16:creationId xmlns:a16="http://schemas.microsoft.com/office/drawing/2014/main" id="{D95686F6-334B-124D-81A4-EB73B2C079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56463" y="5137150"/>
            <a:ext cx="73501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0"/>
              </a:spcBef>
              <a:buFontTx/>
              <a:buNone/>
            </a:pPr>
            <a:r>
              <a:rPr lang="ar-EG" altLang="ar-SA" sz="1200">
                <a:solidFill>
                  <a:srgbClr val="E3A06B"/>
                </a:solidFill>
                <a:ea typeface="AdvertisingLight"/>
                <a:cs typeface="AdvertisingLight"/>
              </a:rPr>
              <a:t>1</a:t>
            </a:r>
          </a:p>
        </p:txBody>
      </p:sp>
      <p:sp>
        <p:nvSpPr>
          <p:cNvPr id="76" name="مربع نص 106">
            <a:extLst>
              <a:ext uri="{FF2B5EF4-FFF2-40B4-BE49-F238E27FC236}">
                <a16:creationId xmlns:a16="http://schemas.microsoft.com/office/drawing/2014/main" id="{CED6024D-9D76-FB4E-BA4D-B12371BB29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38538" y="5138738"/>
            <a:ext cx="73501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0"/>
              </a:spcBef>
              <a:buFontTx/>
              <a:buNone/>
            </a:pPr>
            <a:r>
              <a:rPr lang="ar-EG" altLang="ar-SA" sz="1200">
                <a:solidFill>
                  <a:srgbClr val="E3A06B"/>
                </a:solidFill>
                <a:ea typeface="AdvertisingLight"/>
                <a:cs typeface="AdvertisingLight"/>
              </a:rPr>
              <a:t>2</a:t>
            </a:r>
          </a:p>
        </p:txBody>
      </p:sp>
      <p:pic>
        <p:nvPicPr>
          <p:cNvPr id="77" name="صورة 76">
            <a:hlinkClick r:id="rId7" action="ppaction://hlinksldjump"/>
            <a:extLst>
              <a:ext uri="{FF2B5EF4-FFF2-40B4-BE49-F238E27FC236}">
                <a16:creationId xmlns:a16="http://schemas.microsoft.com/office/drawing/2014/main" id="{5940D453-242A-D845-84E4-7AFD1ED6E00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6102" y="824174"/>
            <a:ext cx="405748" cy="579723"/>
          </a:xfrm>
          <a:prstGeom prst="rect">
            <a:avLst/>
          </a:prstGeom>
          <a:effectLst>
            <a:glow rad="152400">
              <a:schemeClr val="accent1">
                <a:alpha val="0"/>
              </a:schemeClr>
            </a:glow>
            <a:softEdge rad="0"/>
          </a:effectLst>
        </p:spPr>
      </p:pic>
      <p:grpSp>
        <p:nvGrpSpPr>
          <p:cNvPr id="2" name="مجموعة 32"/>
          <p:cNvGrpSpPr/>
          <p:nvPr/>
        </p:nvGrpSpPr>
        <p:grpSpPr>
          <a:xfrm>
            <a:off x="642910" y="285728"/>
            <a:ext cx="7944784" cy="928694"/>
            <a:chOff x="642910" y="1285860"/>
            <a:chExt cx="7944784" cy="928694"/>
          </a:xfrm>
        </p:grpSpPr>
        <p:sp>
          <p:nvSpPr>
            <p:cNvPr id="3" name="مستطيل ذو زوايا قطرية مستديرة 2"/>
            <p:cNvSpPr/>
            <p:nvPr/>
          </p:nvSpPr>
          <p:spPr>
            <a:xfrm>
              <a:off x="642910" y="1285860"/>
              <a:ext cx="6500858" cy="928694"/>
            </a:xfrm>
            <a:prstGeom prst="round2DiagRect">
              <a:avLst>
                <a:gd name="adj1" fmla="val 32667"/>
                <a:gd name="adj2" fmla="val 0"/>
              </a:avLst>
            </a:prstGeom>
            <a:solidFill>
              <a:schemeClr val="accent4">
                <a:lumMod val="20000"/>
                <a:lumOff val="80000"/>
              </a:schemeClr>
            </a:solidFill>
            <a:scene3d>
              <a:camera prst="orthographicFront"/>
              <a:lightRig rig="threePt" dir="t"/>
            </a:scene3d>
            <a:sp3d>
              <a:bevelT prst="slop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4" name="مستطيل ذو زوايا قطرية مستديرة 3"/>
            <p:cNvSpPr/>
            <p:nvPr/>
          </p:nvSpPr>
          <p:spPr>
            <a:xfrm>
              <a:off x="7158934" y="1285860"/>
              <a:ext cx="1428760" cy="928694"/>
            </a:xfrm>
            <a:prstGeom prst="round2DiagRect">
              <a:avLst>
                <a:gd name="adj1" fmla="val 32667"/>
                <a:gd name="adj2" fmla="val 0"/>
              </a:avLst>
            </a:prstGeom>
            <a:solidFill>
              <a:schemeClr val="accent4">
                <a:lumMod val="20000"/>
                <a:lumOff val="80000"/>
              </a:schemeClr>
            </a:solidFill>
            <a:scene3d>
              <a:camera prst="orthographicFront"/>
              <a:lightRig rig="threePt" dir="t"/>
            </a:scene3d>
            <a:sp3d>
              <a:bevelT prst="slop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7286644" y="1571612"/>
              <a:ext cx="1138242" cy="3557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glow rad="139700">
                <a:schemeClr val="accent6">
                  <a:satMod val="175000"/>
                  <a:alpha val="40000"/>
                </a:schemeClr>
              </a:glow>
              <a:outerShdw blurRad="127000" dist="38100" dir="2700000" algn="ctr">
                <a:srgbClr val="000000">
                  <a:alpha val="45000"/>
                </a:srgbClr>
              </a:outerShdw>
            </a:effectLst>
            <a:scene3d>
              <a:camera prst="perspectiveFront" fov="2700000">
                <a:rot lat="20376000" lon="1938000" rev="20112001"/>
              </a:camera>
              <a:lightRig rig="soft" dir="t">
                <a:rot lat="0" lon="0" rev="0"/>
              </a:lightRig>
            </a:scene3d>
            <a:sp3d prstMaterial="translucentPowder">
              <a:bevelT w="203200" h="50800" prst="softRound"/>
            </a:sp3d>
          </p:spPr>
        </p:pic>
      </p:grpSp>
      <p:sp>
        <p:nvSpPr>
          <p:cNvPr id="6" name="مربع نص 5"/>
          <p:cNvSpPr txBox="1"/>
          <p:nvPr/>
        </p:nvSpPr>
        <p:spPr>
          <a:xfrm>
            <a:off x="714348" y="500042"/>
            <a:ext cx="6286544" cy="4616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ar-SA" sz="2400" b="1" dirty="0"/>
              <a:t>حل المعادلة التالية :</a:t>
            </a:r>
            <a:endParaRPr lang="ar-SA" sz="2400" b="1" baseline="30000" dirty="0"/>
          </a:p>
        </p:txBody>
      </p:sp>
      <p:grpSp>
        <p:nvGrpSpPr>
          <p:cNvPr id="7" name="مجموعة 6"/>
          <p:cNvGrpSpPr/>
          <p:nvPr/>
        </p:nvGrpSpPr>
        <p:grpSpPr>
          <a:xfrm>
            <a:off x="1481367" y="1571612"/>
            <a:ext cx="6448219" cy="4714908"/>
            <a:chOff x="1428728" y="1428736"/>
            <a:chExt cx="6448219" cy="4714908"/>
          </a:xfrm>
          <a:solidFill>
            <a:schemeClr val="bg1"/>
          </a:solidFill>
        </p:grpSpPr>
        <p:grpSp>
          <p:nvGrpSpPr>
            <p:cNvPr id="8" name="مجموعة 5"/>
            <p:cNvGrpSpPr/>
            <p:nvPr/>
          </p:nvGrpSpPr>
          <p:grpSpPr>
            <a:xfrm>
              <a:off x="1428728" y="1428736"/>
              <a:ext cx="6448219" cy="4714908"/>
              <a:chOff x="2000231" y="1071546"/>
              <a:chExt cx="6662533" cy="4714908"/>
            </a:xfrm>
            <a:grpFill/>
          </p:grpSpPr>
          <p:sp>
            <p:nvSpPr>
              <p:cNvPr id="10" name="سداسي 9"/>
              <p:cNvSpPr/>
              <p:nvPr/>
            </p:nvSpPr>
            <p:spPr>
              <a:xfrm>
                <a:off x="2000231" y="1071546"/>
                <a:ext cx="6662533" cy="1643074"/>
              </a:xfrm>
              <a:prstGeom prst="hexagon">
                <a:avLst>
                  <a:gd name="adj" fmla="val 9362"/>
                  <a:gd name="vf" fmla="val 115470"/>
                </a:avLst>
              </a:prstGeom>
              <a:grpFill/>
              <a:ln w="76200">
                <a:solidFill>
                  <a:srgbClr val="FFC000"/>
                </a:solidFill>
              </a:ln>
              <a:effectLst>
                <a:outerShdw blurRad="107950" dist="12700" dir="5400000" algn="ctr">
                  <a:srgbClr val="000000"/>
                </a:outerShdw>
              </a:effectLst>
              <a:scene3d>
                <a:camera prst="orthographicFront">
                  <a:rot lat="0" lon="0" rev="0"/>
                </a:camera>
                <a:lightRig rig="soft" dir="t">
                  <a:rot lat="0" lon="0" rev="0"/>
                </a:lightRig>
              </a:scene3d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SA"/>
              </a:p>
            </p:txBody>
          </p:sp>
          <p:sp>
            <p:nvSpPr>
              <p:cNvPr id="11" name="مستطيل 2"/>
              <p:cNvSpPr/>
              <p:nvPr/>
            </p:nvSpPr>
            <p:spPr>
              <a:xfrm>
                <a:off x="5857884" y="2857496"/>
                <a:ext cx="2643206" cy="2143140"/>
              </a:xfrm>
              <a:prstGeom prst="rect">
                <a:avLst/>
              </a:prstGeom>
              <a:grpFill/>
              <a:ln>
                <a:noFill/>
              </a:ln>
              <a:effectLst>
                <a:outerShdw blurRad="107950" dist="12700" dir="5400000" algn="ctr">
                  <a:srgbClr val="000000"/>
                </a:outerShdw>
              </a:effectLst>
              <a:scene3d>
                <a:camera prst="orthographicFront">
                  <a:rot lat="0" lon="0" rev="0"/>
                </a:camera>
                <a:lightRig rig="soft" dir="t">
                  <a:rot lat="0" lon="0" rev="0"/>
                </a:lightRig>
              </a:scene3d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SA"/>
              </a:p>
            </p:txBody>
          </p:sp>
          <p:sp>
            <p:nvSpPr>
              <p:cNvPr id="12" name="مستطيل 3"/>
              <p:cNvSpPr/>
              <p:nvPr/>
            </p:nvSpPr>
            <p:spPr>
              <a:xfrm>
                <a:off x="2143108" y="2857496"/>
                <a:ext cx="2643206" cy="2143140"/>
              </a:xfrm>
              <a:prstGeom prst="rect">
                <a:avLst/>
              </a:prstGeom>
              <a:grpFill/>
              <a:ln>
                <a:noFill/>
              </a:ln>
              <a:effectLst>
                <a:outerShdw blurRad="107950" dist="12700" dir="5400000" algn="ctr">
                  <a:srgbClr val="000000"/>
                </a:outerShdw>
              </a:effectLst>
              <a:scene3d>
                <a:camera prst="orthographicFront">
                  <a:rot lat="0" lon="0" rev="0"/>
                </a:camera>
                <a:lightRig rig="soft" dir="t">
                  <a:rot lat="0" lon="0" rev="0"/>
                </a:lightRig>
              </a:scene3d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SA"/>
              </a:p>
            </p:txBody>
          </p:sp>
          <p:sp>
            <p:nvSpPr>
              <p:cNvPr id="13" name="مستطيل 4"/>
              <p:cNvSpPr/>
              <p:nvPr/>
            </p:nvSpPr>
            <p:spPr>
              <a:xfrm>
                <a:off x="2143108" y="5072074"/>
                <a:ext cx="6357982" cy="714380"/>
              </a:xfrm>
              <a:prstGeom prst="rect">
                <a:avLst/>
              </a:prstGeom>
              <a:grpFill/>
              <a:ln>
                <a:noFill/>
              </a:ln>
              <a:effectLst>
                <a:outerShdw blurRad="107950" dist="12700" dir="5400000" algn="ctr">
                  <a:srgbClr val="000000"/>
                </a:outerShdw>
              </a:effectLst>
              <a:scene3d>
                <a:camera prst="orthographicFront">
                  <a:rot lat="0" lon="0" rev="0"/>
                </a:camera>
                <a:lightRig rig="soft" dir="t">
                  <a:rot lat="0" lon="0" rev="0"/>
                </a:lightRig>
              </a:scene3d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SA"/>
              </a:p>
            </p:txBody>
          </p:sp>
        </p:grpSp>
        <p:sp>
          <p:nvSpPr>
            <p:cNvPr id="9" name="مستطيل مستدير الزوايا 8"/>
            <p:cNvSpPr/>
            <p:nvPr/>
          </p:nvSpPr>
          <p:spPr>
            <a:xfrm>
              <a:off x="4228878" y="3172482"/>
              <a:ext cx="857256" cy="2143140"/>
            </a:xfrm>
            <a:prstGeom prst="roundRect">
              <a:avLst/>
            </a:prstGeom>
            <a:grpFill/>
            <a:ln>
              <a:noFill/>
            </a:ln>
            <a:effectLst/>
            <a:scene3d>
              <a:camera prst="orthographicFront">
                <a:rot lat="0" lon="0" rev="0"/>
              </a:camera>
              <a:lightRig rig="glow" dir="t">
                <a:rot lat="0" lon="0" rev="14100000"/>
              </a:lightRig>
            </a:scene3d>
            <a:sp3d prstMaterial="softEdge">
              <a:bevelT w="1270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sp>
        <p:nvSpPr>
          <p:cNvPr id="14" name="مربع نص 13"/>
          <p:cNvSpPr txBox="1"/>
          <p:nvPr/>
        </p:nvSpPr>
        <p:spPr>
          <a:xfrm>
            <a:off x="3115104" y="1643050"/>
            <a:ext cx="4214842" cy="4616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ar-SA" sz="2400" b="1" dirty="0"/>
              <a:t>س</a:t>
            </a:r>
            <a:r>
              <a:rPr lang="ar-SA" sz="3600" b="1" spc="-100" baseline="30000" dirty="0"/>
              <a:t>٢</a:t>
            </a:r>
            <a:r>
              <a:rPr lang="ar-SA" sz="2400" b="1" dirty="0"/>
              <a:t>  =  -١٠ س</a:t>
            </a:r>
            <a:endParaRPr lang="ar-SA" sz="2400" b="1" baseline="30000" dirty="0"/>
          </a:p>
        </p:txBody>
      </p:sp>
      <p:sp>
        <p:nvSpPr>
          <p:cNvPr id="15" name="مربع نص 14"/>
          <p:cNvSpPr txBox="1"/>
          <p:nvPr/>
        </p:nvSpPr>
        <p:spPr>
          <a:xfrm>
            <a:off x="5315614" y="3571876"/>
            <a:ext cx="2357454" cy="4616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ar-SA" sz="2400" b="1" dirty="0"/>
              <a:t>س  =  ٠</a:t>
            </a:r>
            <a:endParaRPr lang="ar-SA" sz="2400" b="1" baseline="30000" dirty="0"/>
          </a:p>
        </p:txBody>
      </p:sp>
      <p:sp>
        <p:nvSpPr>
          <p:cNvPr id="18" name="مربع نص 17"/>
          <p:cNvSpPr txBox="1"/>
          <p:nvPr/>
        </p:nvSpPr>
        <p:spPr>
          <a:xfrm>
            <a:off x="5643570" y="5643578"/>
            <a:ext cx="1785950" cy="4616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ar-SA" sz="2400" b="1" dirty="0"/>
              <a:t>الجذران هما  :</a:t>
            </a:r>
            <a:endParaRPr lang="ar-SA" sz="2400" b="1" baseline="30000" dirty="0"/>
          </a:p>
        </p:txBody>
      </p:sp>
      <p:sp>
        <p:nvSpPr>
          <p:cNvPr id="19" name="مربع نص 18"/>
          <p:cNvSpPr txBox="1"/>
          <p:nvPr/>
        </p:nvSpPr>
        <p:spPr>
          <a:xfrm>
            <a:off x="1742616" y="3571876"/>
            <a:ext cx="2357454" cy="4616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ar-SA" sz="2400" b="1" dirty="0"/>
              <a:t>س  +  ١٠  =  ٠</a:t>
            </a:r>
            <a:endParaRPr lang="ar-SA" sz="2400" b="1" baseline="30000" dirty="0"/>
          </a:p>
        </p:txBody>
      </p:sp>
      <p:sp>
        <p:nvSpPr>
          <p:cNvPr id="20" name="مربع نص 19"/>
          <p:cNvSpPr txBox="1"/>
          <p:nvPr/>
        </p:nvSpPr>
        <p:spPr>
          <a:xfrm>
            <a:off x="1514234" y="4538971"/>
            <a:ext cx="2557700" cy="4616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ar-SA" sz="2400" b="1" dirty="0"/>
              <a:t>س            =  ــ ١٠</a:t>
            </a:r>
            <a:endParaRPr lang="ar-SA" sz="2400" b="1" baseline="30000" dirty="0"/>
          </a:p>
        </p:txBody>
      </p:sp>
      <p:sp>
        <p:nvSpPr>
          <p:cNvPr id="22" name="مربع نص 21"/>
          <p:cNvSpPr txBox="1"/>
          <p:nvPr/>
        </p:nvSpPr>
        <p:spPr>
          <a:xfrm>
            <a:off x="4000496" y="5643578"/>
            <a:ext cx="1785950" cy="4616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ar-SA" sz="2400" b="1" dirty="0"/>
              <a:t>٠   ،   ــ ١٠</a:t>
            </a:r>
            <a:endParaRPr lang="ar-SA" sz="2400" b="1" baseline="30000" dirty="0"/>
          </a:p>
        </p:txBody>
      </p:sp>
      <p:sp>
        <p:nvSpPr>
          <p:cNvPr id="21" name="مربع نص 20"/>
          <p:cNvSpPr txBox="1"/>
          <p:nvPr/>
        </p:nvSpPr>
        <p:spPr>
          <a:xfrm>
            <a:off x="3000364" y="2649644"/>
            <a:ext cx="4214842" cy="4616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ar-SA" sz="2400" b="1" dirty="0"/>
              <a:t>(       +        )  =  ٠</a:t>
            </a:r>
            <a:endParaRPr lang="ar-SA" sz="2400" b="1" baseline="30000" dirty="0"/>
          </a:p>
        </p:txBody>
      </p:sp>
      <p:sp>
        <p:nvSpPr>
          <p:cNvPr id="23" name="مربع نص 22"/>
          <p:cNvSpPr txBox="1"/>
          <p:nvPr/>
        </p:nvSpPr>
        <p:spPr>
          <a:xfrm>
            <a:off x="7072330" y="2654545"/>
            <a:ext cx="642942" cy="4616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400" b="1" dirty="0"/>
              <a:t>س</a:t>
            </a:r>
            <a:endParaRPr lang="ar-SA" sz="2400" b="1" baseline="30000" dirty="0"/>
          </a:p>
        </p:txBody>
      </p:sp>
      <p:sp>
        <p:nvSpPr>
          <p:cNvPr id="24" name="مربع نص 23"/>
          <p:cNvSpPr txBox="1"/>
          <p:nvPr/>
        </p:nvSpPr>
        <p:spPr>
          <a:xfrm>
            <a:off x="6429388" y="2654545"/>
            <a:ext cx="642942" cy="4616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400" b="1" dirty="0"/>
              <a:t>س</a:t>
            </a:r>
            <a:endParaRPr lang="ar-SA" sz="2400" b="1" baseline="30000" dirty="0"/>
          </a:p>
        </p:txBody>
      </p:sp>
      <p:sp>
        <p:nvSpPr>
          <p:cNvPr id="25" name="مربع نص 24"/>
          <p:cNvSpPr txBox="1"/>
          <p:nvPr/>
        </p:nvSpPr>
        <p:spPr>
          <a:xfrm>
            <a:off x="5615434" y="2681583"/>
            <a:ext cx="642942" cy="4616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400" b="1" dirty="0"/>
              <a:t>١٠</a:t>
            </a:r>
            <a:endParaRPr lang="ar-SA" sz="2400" b="1" baseline="30000" dirty="0"/>
          </a:p>
        </p:txBody>
      </p:sp>
      <p:sp>
        <p:nvSpPr>
          <p:cNvPr id="27" name="مربع نص 26"/>
          <p:cNvSpPr txBox="1"/>
          <p:nvPr/>
        </p:nvSpPr>
        <p:spPr>
          <a:xfrm>
            <a:off x="3114006" y="2138215"/>
            <a:ext cx="4214842" cy="4616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ar-SA" sz="2400" b="1" dirty="0"/>
              <a:t>س</a:t>
            </a:r>
            <a:r>
              <a:rPr lang="ar-SA" sz="3600" b="1" spc="-100" baseline="30000" dirty="0"/>
              <a:t>٢</a:t>
            </a:r>
            <a:r>
              <a:rPr lang="ar-SA" sz="2400" b="1" dirty="0"/>
              <a:t>   +  ١٠ س  =  ٠</a:t>
            </a:r>
            <a:endParaRPr lang="ar-SA" sz="2400" b="1" baseline="30000" dirty="0"/>
          </a:p>
        </p:txBody>
      </p:sp>
      <p:pic>
        <p:nvPicPr>
          <p:cNvPr id="78" name="صورة 77">
            <a:extLst>
              <a:ext uri="{FF2B5EF4-FFF2-40B4-BE49-F238E27FC236}">
                <a16:creationId xmlns:a16="http://schemas.microsoft.com/office/drawing/2014/main" id="{4A8B491D-AD50-194E-8F85-F0DF8E7EB8DD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alphaModFix amt="50000"/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artisticGlowEdges/>
                    </a14:imgEffect>
                  </a14:imgLayer>
                </a14:imgProps>
              </a:ext>
            </a:extLst>
          </a:blip>
          <a:srcRect b="25551"/>
          <a:stretch/>
        </p:blipFill>
        <p:spPr>
          <a:xfrm>
            <a:off x="210035" y="5428575"/>
            <a:ext cx="1433033" cy="1016116"/>
          </a:xfrm>
          <a:prstGeom prst="rect">
            <a:avLst/>
          </a:prstGeom>
          <a:ln>
            <a:noFill/>
          </a:ln>
        </p:spPr>
      </p:pic>
      <p:sp>
        <p:nvSpPr>
          <p:cNvPr id="16" name="عنصر نائب لرقم الشريحة 15">
            <a:extLst>
              <a:ext uri="{FF2B5EF4-FFF2-40B4-BE49-F238E27FC236}">
                <a16:creationId xmlns:a16="http://schemas.microsoft.com/office/drawing/2014/main" id="{BDAE8458-57B8-2FC0-FF73-3EA0442121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327C1-2275-4E9A-BB1F-123345649A01}" type="slidenum">
              <a:rPr lang="ar-SA" smtClean="0"/>
              <a:pPr/>
              <a:t>333</a:t>
            </a:fld>
            <a:endParaRPr lang="ar-SA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800" decel="100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800" decel="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800" decel="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800" decel="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800" decel="100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80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80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80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800" decel="100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800" decel="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800" decel="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800" decel="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8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0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0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800" decel="100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8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8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8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4" grpId="0"/>
      <p:bldP spid="15" grpId="0"/>
      <p:bldP spid="18" grpId="0"/>
      <p:bldP spid="19" grpId="0"/>
      <p:bldP spid="20" grpId="0"/>
      <p:bldP spid="22" grpId="0"/>
      <p:bldP spid="21" grpId="0"/>
      <p:bldP spid="23" grpId="0"/>
      <p:bldP spid="24" grpId="0"/>
      <p:bldP spid="25" grpId="0"/>
      <p:bldP spid="2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صورة 25">
            <a:extLst>
              <a:ext uri="{FF2B5EF4-FFF2-40B4-BE49-F238E27FC236}">
                <a16:creationId xmlns:a16="http://schemas.microsoft.com/office/drawing/2014/main" id="{3F4FA47C-EE02-1B4A-86A9-AE0858B89E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3743" y="555599"/>
            <a:ext cx="3715004" cy="5784953"/>
          </a:xfrm>
          <a:custGeom>
            <a:avLst/>
            <a:gdLst>
              <a:gd name="connsiteX0" fmla="*/ 856 w 4953338"/>
              <a:gd name="connsiteY0" fmla="*/ 117 h 5373215"/>
              <a:gd name="connsiteX1" fmla="*/ 4954194 w 4953338"/>
              <a:gd name="connsiteY1" fmla="*/ 117 h 5373215"/>
              <a:gd name="connsiteX2" fmla="*/ 4954194 w 4953338"/>
              <a:gd name="connsiteY2" fmla="*/ 5373333 h 5373215"/>
              <a:gd name="connsiteX3" fmla="*/ 856 w 4953338"/>
              <a:gd name="connsiteY3" fmla="*/ 5373333 h 5373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53338" h="5373215">
                <a:moveTo>
                  <a:pt x="856" y="117"/>
                </a:moveTo>
                <a:lnTo>
                  <a:pt x="4954194" y="117"/>
                </a:lnTo>
                <a:lnTo>
                  <a:pt x="4954194" y="5373333"/>
                </a:lnTo>
                <a:lnTo>
                  <a:pt x="856" y="5373333"/>
                </a:lnTo>
                <a:close/>
              </a:path>
            </a:pathLst>
          </a:custGeom>
        </p:spPr>
      </p:pic>
      <p:sp>
        <p:nvSpPr>
          <p:cNvPr id="27" name="شكل حر: شكل 53">
            <a:extLst>
              <a:ext uri="{FF2B5EF4-FFF2-40B4-BE49-F238E27FC236}">
                <a16:creationId xmlns:a16="http://schemas.microsoft.com/office/drawing/2014/main" id="{CB47678F-EE03-F74E-B449-10C249F64E77}"/>
              </a:ext>
            </a:extLst>
          </p:cNvPr>
          <p:cNvSpPr/>
          <p:nvPr/>
        </p:nvSpPr>
        <p:spPr>
          <a:xfrm>
            <a:off x="4572000" y="595313"/>
            <a:ext cx="3657600" cy="5703887"/>
          </a:xfrm>
          <a:custGeom>
            <a:avLst/>
            <a:gdLst>
              <a:gd name="connsiteX0" fmla="*/ 4877517 w 4877638"/>
              <a:gd name="connsiteY0" fmla="*/ 5057176 h 5298733"/>
              <a:gd name="connsiteX1" fmla="*/ 4564555 w 4877638"/>
              <a:gd name="connsiteY1" fmla="*/ 5298757 h 5298733"/>
              <a:gd name="connsiteX2" fmla="*/ 312778 w 4877638"/>
              <a:gd name="connsiteY2" fmla="*/ 5298757 h 5298733"/>
              <a:gd name="connsiteX3" fmla="*/ -122 w 4877638"/>
              <a:gd name="connsiteY3" fmla="*/ 5057176 h 5298733"/>
              <a:gd name="connsiteX4" fmla="*/ -122 w 4877638"/>
              <a:gd name="connsiteY4" fmla="*/ 241606 h 5298733"/>
              <a:gd name="connsiteX5" fmla="*/ 312778 w 4877638"/>
              <a:gd name="connsiteY5" fmla="*/ 24 h 5298733"/>
              <a:gd name="connsiteX6" fmla="*/ 4564373 w 4877638"/>
              <a:gd name="connsiteY6" fmla="*/ 24 h 5298733"/>
              <a:gd name="connsiteX7" fmla="*/ 4877334 w 4877638"/>
              <a:gd name="connsiteY7" fmla="*/ 241606 h 52987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77638" h="5298733">
                <a:moveTo>
                  <a:pt x="4877517" y="5057176"/>
                </a:moveTo>
                <a:cubicBezTo>
                  <a:pt x="4877517" y="5190563"/>
                  <a:pt x="4737558" y="5298757"/>
                  <a:pt x="4564555" y="5298757"/>
                </a:cubicBezTo>
                <a:lnTo>
                  <a:pt x="312778" y="5298757"/>
                </a:lnTo>
                <a:cubicBezTo>
                  <a:pt x="139959" y="5298757"/>
                  <a:pt x="-122" y="5190563"/>
                  <a:pt x="-122" y="5057176"/>
                </a:cubicBezTo>
                <a:lnTo>
                  <a:pt x="-122" y="241606"/>
                </a:lnTo>
                <a:cubicBezTo>
                  <a:pt x="-122" y="108158"/>
                  <a:pt x="139837" y="24"/>
                  <a:pt x="312778" y="24"/>
                </a:cubicBezTo>
                <a:lnTo>
                  <a:pt x="4564373" y="24"/>
                </a:lnTo>
                <a:cubicBezTo>
                  <a:pt x="4737192" y="24"/>
                  <a:pt x="4877334" y="108158"/>
                  <a:pt x="4877334" y="241606"/>
                </a:cubicBezTo>
                <a:close/>
              </a:path>
            </a:pathLst>
          </a:custGeom>
          <a:solidFill>
            <a:srgbClr val="FFFFFF"/>
          </a:solidFill>
          <a:ln w="6080" cap="flat">
            <a:noFill/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 dirty="0"/>
          </a:p>
        </p:txBody>
      </p:sp>
      <p:sp>
        <p:nvSpPr>
          <p:cNvPr id="28" name="شكل حر: شكل 6">
            <a:extLst>
              <a:ext uri="{FF2B5EF4-FFF2-40B4-BE49-F238E27FC236}">
                <a16:creationId xmlns:a16="http://schemas.microsoft.com/office/drawing/2014/main" id="{188D2F09-0106-E54D-92D8-CD11A2C97723}"/>
              </a:ext>
            </a:extLst>
          </p:cNvPr>
          <p:cNvSpPr/>
          <p:nvPr/>
        </p:nvSpPr>
        <p:spPr>
          <a:xfrm>
            <a:off x="647700" y="260350"/>
            <a:ext cx="7872413" cy="6372225"/>
          </a:xfrm>
          <a:custGeom>
            <a:avLst/>
            <a:gdLst>
              <a:gd name="connsiteX0" fmla="*/ 10138460 w 10466513"/>
              <a:gd name="connsiteY0" fmla="*/ 24 h 5745020"/>
              <a:gd name="connsiteX1" fmla="*/ 327808 w 10466513"/>
              <a:gd name="connsiteY1" fmla="*/ 24 h 5745020"/>
              <a:gd name="connsiteX2" fmla="*/ -122 w 10466513"/>
              <a:gd name="connsiteY2" fmla="*/ 250916 h 5745020"/>
              <a:gd name="connsiteX3" fmla="*/ -122 w 10466513"/>
              <a:gd name="connsiteY3" fmla="*/ 5482773 h 5745020"/>
              <a:gd name="connsiteX4" fmla="*/ 327808 w 10466513"/>
              <a:gd name="connsiteY4" fmla="*/ 5745044 h 5745020"/>
              <a:gd name="connsiteX5" fmla="*/ 10138460 w 10466513"/>
              <a:gd name="connsiteY5" fmla="*/ 5745044 h 5745020"/>
              <a:gd name="connsiteX6" fmla="*/ 10466391 w 10466513"/>
              <a:gd name="connsiteY6" fmla="*/ 5482773 h 5745020"/>
              <a:gd name="connsiteX7" fmla="*/ 10466391 w 10466513"/>
              <a:gd name="connsiteY7" fmla="*/ 250916 h 5745020"/>
              <a:gd name="connsiteX8" fmla="*/ 10138460 w 10466513"/>
              <a:gd name="connsiteY8" fmla="*/ 24 h 57450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66513" h="5745020">
                <a:moveTo>
                  <a:pt x="10138460" y="24"/>
                </a:moveTo>
                <a:lnTo>
                  <a:pt x="327808" y="24"/>
                </a:lnTo>
                <a:cubicBezTo>
                  <a:pt x="144219" y="24"/>
                  <a:pt x="-122" y="109192"/>
                  <a:pt x="-122" y="250916"/>
                </a:cubicBezTo>
                <a:lnTo>
                  <a:pt x="-122" y="5482773"/>
                </a:lnTo>
                <a:cubicBezTo>
                  <a:pt x="-122" y="5624436"/>
                  <a:pt x="144219" y="5745044"/>
                  <a:pt x="327808" y="5745044"/>
                </a:cubicBezTo>
                <a:lnTo>
                  <a:pt x="10138460" y="5745044"/>
                </a:lnTo>
                <a:cubicBezTo>
                  <a:pt x="10322051" y="5745044"/>
                  <a:pt x="10466391" y="5624436"/>
                  <a:pt x="10466391" y="5482773"/>
                </a:cubicBezTo>
                <a:lnTo>
                  <a:pt x="10466391" y="250916"/>
                </a:lnTo>
                <a:cubicBezTo>
                  <a:pt x="10466391" y="109192"/>
                  <a:pt x="10322051" y="24"/>
                  <a:pt x="10138460" y="24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6080" cap="flat">
            <a:noFill/>
            <a:prstDash val="solid"/>
            <a:miter/>
          </a:ln>
        </p:spPr>
        <p:txBody>
          <a:bodyPr rtlCol="1" anchor="ctr"/>
          <a:lstStyle/>
          <a:p>
            <a:pPr marL="0" algn="l" defTabSz="914400" rtl="0" eaLnBrk="1" latinLnBrk="0" hangingPunct="1">
              <a:defRPr/>
            </a:pPr>
            <a:endParaRPr lang="ar-EG" sz="1350"/>
          </a:p>
        </p:txBody>
      </p:sp>
      <p:pic>
        <p:nvPicPr>
          <p:cNvPr id="29" name="صورة 28">
            <a:extLst>
              <a:ext uri="{FF2B5EF4-FFF2-40B4-BE49-F238E27FC236}">
                <a16:creationId xmlns:a16="http://schemas.microsoft.com/office/drawing/2014/main" id="{D1E153BB-2BC7-6644-9C9B-63C99ED21C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5251" y="655058"/>
            <a:ext cx="3715004" cy="5791504"/>
          </a:xfrm>
          <a:custGeom>
            <a:avLst/>
            <a:gdLst>
              <a:gd name="connsiteX0" fmla="*/ 50 w 4953338"/>
              <a:gd name="connsiteY0" fmla="*/ 139 h 5379300"/>
              <a:gd name="connsiteX1" fmla="*/ 4953388 w 4953338"/>
              <a:gd name="connsiteY1" fmla="*/ 139 h 5379300"/>
              <a:gd name="connsiteX2" fmla="*/ 4953388 w 4953338"/>
              <a:gd name="connsiteY2" fmla="*/ 5379440 h 5379300"/>
              <a:gd name="connsiteX3" fmla="*/ 50 w 4953338"/>
              <a:gd name="connsiteY3" fmla="*/ 5379440 h 5379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53338" h="5379300">
                <a:moveTo>
                  <a:pt x="50" y="139"/>
                </a:moveTo>
                <a:lnTo>
                  <a:pt x="4953388" y="139"/>
                </a:lnTo>
                <a:lnTo>
                  <a:pt x="4953388" y="5379440"/>
                </a:lnTo>
                <a:lnTo>
                  <a:pt x="50" y="5379440"/>
                </a:lnTo>
                <a:close/>
              </a:path>
            </a:pathLst>
          </a:custGeom>
        </p:spPr>
      </p:pic>
      <p:sp>
        <p:nvSpPr>
          <p:cNvPr id="30" name="شكل حر: شكل 8">
            <a:extLst>
              <a:ext uri="{FF2B5EF4-FFF2-40B4-BE49-F238E27FC236}">
                <a16:creationId xmlns:a16="http://schemas.microsoft.com/office/drawing/2014/main" id="{87EA1FFE-DD3E-0846-B90D-23106CA4308D}"/>
              </a:ext>
            </a:extLst>
          </p:cNvPr>
          <p:cNvSpPr/>
          <p:nvPr/>
        </p:nvSpPr>
        <p:spPr>
          <a:xfrm>
            <a:off x="903288" y="698500"/>
            <a:ext cx="3657600" cy="5703888"/>
          </a:xfrm>
          <a:custGeom>
            <a:avLst/>
            <a:gdLst>
              <a:gd name="connsiteX0" fmla="*/ 4877334 w 4877455"/>
              <a:gd name="connsiteY0" fmla="*/ 5057176 h 5298672"/>
              <a:gd name="connsiteX1" fmla="*/ 4564434 w 4877455"/>
              <a:gd name="connsiteY1" fmla="*/ 5298696 h 5298672"/>
              <a:gd name="connsiteX2" fmla="*/ 312839 w 4877455"/>
              <a:gd name="connsiteY2" fmla="*/ 5298696 h 5298672"/>
              <a:gd name="connsiteX3" fmla="*/ -122 w 4877455"/>
              <a:gd name="connsiteY3" fmla="*/ 5057176 h 5298672"/>
              <a:gd name="connsiteX4" fmla="*/ -122 w 4877455"/>
              <a:gd name="connsiteY4" fmla="*/ 241606 h 5298672"/>
              <a:gd name="connsiteX5" fmla="*/ 312839 w 4877455"/>
              <a:gd name="connsiteY5" fmla="*/ 24 h 5298672"/>
              <a:gd name="connsiteX6" fmla="*/ 4564434 w 4877455"/>
              <a:gd name="connsiteY6" fmla="*/ 24 h 5298672"/>
              <a:gd name="connsiteX7" fmla="*/ 4877334 w 4877455"/>
              <a:gd name="connsiteY7" fmla="*/ 241606 h 5298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77455" h="5298672">
                <a:moveTo>
                  <a:pt x="4877334" y="5057176"/>
                </a:moveTo>
                <a:cubicBezTo>
                  <a:pt x="4877334" y="5190563"/>
                  <a:pt x="4737375" y="5298696"/>
                  <a:pt x="4564434" y="5298696"/>
                </a:cubicBezTo>
                <a:lnTo>
                  <a:pt x="312839" y="5298696"/>
                </a:lnTo>
                <a:cubicBezTo>
                  <a:pt x="140020" y="5298696"/>
                  <a:pt x="-122" y="5190563"/>
                  <a:pt x="-122" y="5057176"/>
                </a:cubicBezTo>
                <a:lnTo>
                  <a:pt x="-122" y="241606"/>
                </a:lnTo>
                <a:cubicBezTo>
                  <a:pt x="-122" y="108158"/>
                  <a:pt x="139837" y="24"/>
                  <a:pt x="312839" y="24"/>
                </a:cubicBezTo>
                <a:lnTo>
                  <a:pt x="4564434" y="24"/>
                </a:lnTo>
                <a:cubicBezTo>
                  <a:pt x="4737253" y="24"/>
                  <a:pt x="4877334" y="108158"/>
                  <a:pt x="4877334" y="241606"/>
                </a:cubicBezTo>
                <a:close/>
              </a:path>
            </a:pathLst>
          </a:custGeom>
          <a:solidFill>
            <a:srgbClr val="FFFFFF"/>
          </a:solidFill>
          <a:ln w="6080" cap="flat">
            <a:noFill/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pic>
        <p:nvPicPr>
          <p:cNvPr id="31" name="صورة 30">
            <a:extLst>
              <a:ext uri="{FF2B5EF4-FFF2-40B4-BE49-F238E27FC236}">
                <a16:creationId xmlns:a16="http://schemas.microsoft.com/office/drawing/2014/main" id="{2C717755-4ED8-B846-B6E0-DF09DF77FB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3743" y="655058"/>
            <a:ext cx="3715004" cy="5791504"/>
          </a:xfrm>
          <a:custGeom>
            <a:avLst/>
            <a:gdLst>
              <a:gd name="connsiteX0" fmla="*/ 856 w 4953338"/>
              <a:gd name="connsiteY0" fmla="*/ 139 h 5379300"/>
              <a:gd name="connsiteX1" fmla="*/ 4954194 w 4953338"/>
              <a:gd name="connsiteY1" fmla="*/ 139 h 5379300"/>
              <a:gd name="connsiteX2" fmla="*/ 4954194 w 4953338"/>
              <a:gd name="connsiteY2" fmla="*/ 5379440 h 5379300"/>
              <a:gd name="connsiteX3" fmla="*/ 856 w 4953338"/>
              <a:gd name="connsiteY3" fmla="*/ 5379440 h 5379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53338" h="5379300">
                <a:moveTo>
                  <a:pt x="856" y="139"/>
                </a:moveTo>
                <a:lnTo>
                  <a:pt x="4954194" y="139"/>
                </a:lnTo>
                <a:lnTo>
                  <a:pt x="4954194" y="5379440"/>
                </a:lnTo>
                <a:lnTo>
                  <a:pt x="856" y="5379440"/>
                </a:lnTo>
                <a:close/>
              </a:path>
            </a:pathLst>
          </a:custGeom>
        </p:spPr>
      </p:pic>
      <p:sp>
        <p:nvSpPr>
          <p:cNvPr id="32" name="شكل حر: شكل 10">
            <a:extLst>
              <a:ext uri="{FF2B5EF4-FFF2-40B4-BE49-F238E27FC236}">
                <a16:creationId xmlns:a16="http://schemas.microsoft.com/office/drawing/2014/main" id="{DE614C02-7C81-3C43-9D4B-8173DCE5EB4C}"/>
              </a:ext>
            </a:extLst>
          </p:cNvPr>
          <p:cNvSpPr/>
          <p:nvPr/>
        </p:nvSpPr>
        <p:spPr>
          <a:xfrm>
            <a:off x="4583113" y="698500"/>
            <a:ext cx="3657600" cy="5703888"/>
          </a:xfrm>
          <a:custGeom>
            <a:avLst/>
            <a:gdLst>
              <a:gd name="connsiteX0" fmla="*/ 4877517 w 4877638"/>
              <a:gd name="connsiteY0" fmla="*/ 5057176 h 5298672"/>
              <a:gd name="connsiteX1" fmla="*/ 4564555 w 4877638"/>
              <a:gd name="connsiteY1" fmla="*/ 5298696 h 5298672"/>
              <a:gd name="connsiteX2" fmla="*/ 312778 w 4877638"/>
              <a:gd name="connsiteY2" fmla="*/ 5298696 h 5298672"/>
              <a:gd name="connsiteX3" fmla="*/ -122 w 4877638"/>
              <a:gd name="connsiteY3" fmla="*/ 5057176 h 5298672"/>
              <a:gd name="connsiteX4" fmla="*/ -122 w 4877638"/>
              <a:gd name="connsiteY4" fmla="*/ 241606 h 5298672"/>
              <a:gd name="connsiteX5" fmla="*/ 312778 w 4877638"/>
              <a:gd name="connsiteY5" fmla="*/ 24 h 5298672"/>
              <a:gd name="connsiteX6" fmla="*/ 4564373 w 4877638"/>
              <a:gd name="connsiteY6" fmla="*/ 24 h 5298672"/>
              <a:gd name="connsiteX7" fmla="*/ 4877334 w 4877638"/>
              <a:gd name="connsiteY7" fmla="*/ 241606 h 5298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77638" h="5298672">
                <a:moveTo>
                  <a:pt x="4877517" y="5057176"/>
                </a:moveTo>
                <a:cubicBezTo>
                  <a:pt x="4877517" y="5190563"/>
                  <a:pt x="4737558" y="5298696"/>
                  <a:pt x="4564555" y="5298696"/>
                </a:cubicBezTo>
                <a:lnTo>
                  <a:pt x="312778" y="5298696"/>
                </a:lnTo>
                <a:cubicBezTo>
                  <a:pt x="139959" y="5298696"/>
                  <a:pt x="-122" y="5190563"/>
                  <a:pt x="-122" y="5057176"/>
                </a:cubicBezTo>
                <a:lnTo>
                  <a:pt x="-122" y="241606"/>
                </a:lnTo>
                <a:cubicBezTo>
                  <a:pt x="-122" y="108158"/>
                  <a:pt x="139837" y="24"/>
                  <a:pt x="312778" y="24"/>
                </a:cubicBezTo>
                <a:lnTo>
                  <a:pt x="4564373" y="24"/>
                </a:lnTo>
                <a:cubicBezTo>
                  <a:pt x="4737192" y="24"/>
                  <a:pt x="4877334" y="108158"/>
                  <a:pt x="4877334" y="241606"/>
                </a:cubicBezTo>
                <a:close/>
              </a:path>
            </a:pathLst>
          </a:custGeom>
          <a:solidFill>
            <a:srgbClr val="FFFFFF"/>
          </a:solidFill>
          <a:ln w="6080" cap="flat">
            <a:noFill/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pic>
        <p:nvPicPr>
          <p:cNvPr id="33" name="صورة 32">
            <a:extLst>
              <a:ext uri="{FF2B5EF4-FFF2-40B4-BE49-F238E27FC236}">
                <a16:creationId xmlns:a16="http://schemas.microsoft.com/office/drawing/2014/main" id="{79EE2152-99F1-E342-91EC-2021DB7C9D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6794" y="604855"/>
            <a:ext cx="3783461" cy="5791504"/>
          </a:xfrm>
          <a:custGeom>
            <a:avLst/>
            <a:gdLst>
              <a:gd name="connsiteX0" fmla="*/ 35 w 5044615"/>
              <a:gd name="connsiteY0" fmla="*/ 128 h 5379300"/>
              <a:gd name="connsiteX1" fmla="*/ 5044651 w 5044615"/>
              <a:gd name="connsiteY1" fmla="*/ 128 h 5379300"/>
              <a:gd name="connsiteX2" fmla="*/ 5044651 w 5044615"/>
              <a:gd name="connsiteY2" fmla="*/ 5379429 h 5379300"/>
              <a:gd name="connsiteX3" fmla="*/ 35 w 5044615"/>
              <a:gd name="connsiteY3" fmla="*/ 5379429 h 5379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44615" h="5379300">
                <a:moveTo>
                  <a:pt x="35" y="128"/>
                </a:moveTo>
                <a:lnTo>
                  <a:pt x="5044651" y="128"/>
                </a:lnTo>
                <a:lnTo>
                  <a:pt x="5044651" y="5379429"/>
                </a:lnTo>
                <a:lnTo>
                  <a:pt x="35" y="5379429"/>
                </a:lnTo>
                <a:close/>
              </a:path>
            </a:pathLst>
          </a:custGeom>
        </p:spPr>
      </p:pic>
      <p:sp>
        <p:nvSpPr>
          <p:cNvPr id="38" name="شكل حر: شكل 12">
            <a:extLst>
              <a:ext uri="{FF2B5EF4-FFF2-40B4-BE49-F238E27FC236}">
                <a16:creationId xmlns:a16="http://schemas.microsoft.com/office/drawing/2014/main" id="{323641A5-08F0-B64A-BEC5-334668FC518C}"/>
              </a:ext>
            </a:extLst>
          </p:cNvPr>
          <p:cNvSpPr/>
          <p:nvPr/>
        </p:nvSpPr>
        <p:spPr>
          <a:xfrm>
            <a:off x="836613" y="646113"/>
            <a:ext cx="3724275" cy="5705475"/>
          </a:xfrm>
          <a:custGeom>
            <a:avLst/>
            <a:gdLst>
              <a:gd name="connsiteX0" fmla="*/ 4966239 w 4966360"/>
              <a:gd name="connsiteY0" fmla="*/ 5057175 h 5298732"/>
              <a:gd name="connsiteX1" fmla="*/ 4653339 w 4966360"/>
              <a:gd name="connsiteY1" fmla="*/ 5298757 h 5298732"/>
              <a:gd name="connsiteX2" fmla="*/ 312778 w 4966360"/>
              <a:gd name="connsiteY2" fmla="*/ 5298757 h 5298732"/>
              <a:gd name="connsiteX3" fmla="*/ -122 w 4966360"/>
              <a:gd name="connsiteY3" fmla="*/ 5057175 h 5298732"/>
              <a:gd name="connsiteX4" fmla="*/ -122 w 4966360"/>
              <a:gd name="connsiteY4" fmla="*/ 241606 h 5298732"/>
              <a:gd name="connsiteX5" fmla="*/ 312778 w 4966360"/>
              <a:gd name="connsiteY5" fmla="*/ 24 h 5298732"/>
              <a:gd name="connsiteX6" fmla="*/ 4653339 w 4966360"/>
              <a:gd name="connsiteY6" fmla="*/ 24 h 5298732"/>
              <a:gd name="connsiteX7" fmla="*/ 4966239 w 4966360"/>
              <a:gd name="connsiteY7" fmla="*/ 241606 h 5298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966360" h="5298732">
                <a:moveTo>
                  <a:pt x="4966239" y="5057175"/>
                </a:moveTo>
                <a:cubicBezTo>
                  <a:pt x="4966239" y="5190624"/>
                  <a:pt x="4826279" y="5298757"/>
                  <a:pt x="4653339" y="5298757"/>
                </a:cubicBezTo>
                <a:lnTo>
                  <a:pt x="312778" y="5298757"/>
                </a:lnTo>
                <a:cubicBezTo>
                  <a:pt x="139959" y="5298757"/>
                  <a:pt x="-122" y="5190624"/>
                  <a:pt x="-122" y="5057175"/>
                </a:cubicBezTo>
                <a:lnTo>
                  <a:pt x="-122" y="241606"/>
                </a:lnTo>
                <a:cubicBezTo>
                  <a:pt x="-122" y="108219"/>
                  <a:pt x="139837" y="24"/>
                  <a:pt x="312778" y="24"/>
                </a:cubicBezTo>
                <a:lnTo>
                  <a:pt x="4653339" y="24"/>
                </a:lnTo>
                <a:cubicBezTo>
                  <a:pt x="4826158" y="24"/>
                  <a:pt x="4966239" y="108219"/>
                  <a:pt x="4966239" y="241606"/>
                </a:cubicBezTo>
                <a:close/>
              </a:path>
            </a:pathLst>
          </a:custGeom>
          <a:solidFill>
            <a:srgbClr val="FFFFFF"/>
          </a:solidFill>
          <a:ln w="6080" cap="flat">
            <a:noFill/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pic>
        <p:nvPicPr>
          <p:cNvPr id="39" name="صورة 38">
            <a:extLst>
              <a:ext uri="{FF2B5EF4-FFF2-40B4-BE49-F238E27FC236}">
                <a16:creationId xmlns:a16="http://schemas.microsoft.com/office/drawing/2014/main" id="{CBC1D85D-13C9-D041-B4C5-8B7D83AE8CC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44616" y="604855"/>
            <a:ext cx="3792590" cy="5791504"/>
          </a:xfrm>
          <a:custGeom>
            <a:avLst/>
            <a:gdLst>
              <a:gd name="connsiteX0" fmla="*/ 854 w 5056786"/>
              <a:gd name="connsiteY0" fmla="*/ 128 h 5379300"/>
              <a:gd name="connsiteX1" fmla="*/ 5057640 w 5056786"/>
              <a:gd name="connsiteY1" fmla="*/ 128 h 5379300"/>
              <a:gd name="connsiteX2" fmla="*/ 5057640 w 5056786"/>
              <a:gd name="connsiteY2" fmla="*/ 5379429 h 5379300"/>
              <a:gd name="connsiteX3" fmla="*/ 854 w 5056786"/>
              <a:gd name="connsiteY3" fmla="*/ 5379429 h 5379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56786" h="5379300">
                <a:moveTo>
                  <a:pt x="854" y="128"/>
                </a:moveTo>
                <a:lnTo>
                  <a:pt x="5057640" y="128"/>
                </a:lnTo>
                <a:lnTo>
                  <a:pt x="5057640" y="5379429"/>
                </a:lnTo>
                <a:lnTo>
                  <a:pt x="854" y="5379429"/>
                </a:lnTo>
                <a:close/>
              </a:path>
            </a:pathLst>
          </a:custGeom>
        </p:spPr>
      </p:pic>
      <p:sp>
        <p:nvSpPr>
          <p:cNvPr id="40" name="شكل حر: شكل 14">
            <a:extLst>
              <a:ext uri="{FF2B5EF4-FFF2-40B4-BE49-F238E27FC236}">
                <a16:creationId xmlns:a16="http://schemas.microsoft.com/office/drawing/2014/main" id="{809ACFD2-9B83-9F40-9FA7-902B7551A389}"/>
              </a:ext>
            </a:extLst>
          </p:cNvPr>
          <p:cNvSpPr/>
          <p:nvPr/>
        </p:nvSpPr>
        <p:spPr>
          <a:xfrm>
            <a:off x="4572000" y="646113"/>
            <a:ext cx="3735388" cy="5705475"/>
          </a:xfrm>
          <a:custGeom>
            <a:avLst/>
            <a:gdLst>
              <a:gd name="connsiteX0" fmla="*/ 4981086 w 4981207"/>
              <a:gd name="connsiteY0" fmla="*/ 5057175 h 5298732"/>
              <a:gd name="connsiteX1" fmla="*/ 4668187 w 4981207"/>
              <a:gd name="connsiteY1" fmla="*/ 5298757 h 5298732"/>
              <a:gd name="connsiteX2" fmla="*/ 312839 w 4981207"/>
              <a:gd name="connsiteY2" fmla="*/ 5298757 h 5298732"/>
              <a:gd name="connsiteX3" fmla="*/ -122 w 4981207"/>
              <a:gd name="connsiteY3" fmla="*/ 5057175 h 5298732"/>
              <a:gd name="connsiteX4" fmla="*/ -122 w 4981207"/>
              <a:gd name="connsiteY4" fmla="*/ 241606 h 5298732"/>
              <a:gd name="connsiteX5" fmla="*/ 312839 w 4981207"/>
              <a:gd name="connsiteY5" fmla="*/ 24 h 5298732"/>
              <a:gd name="connsiteX6" fmla="*/ 4668187 w 4981207"/>
              <a:gd name="connsiteY6" fmla="*/ 24 h 5298732"/>
              <a:gd name="connsiteX7" fmla="*/ 4981086 w 4981207"/>
              <a:gd name="connsiteY7" fmla="*/ 241606 h 5298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981207" h="5298732">
                <a:moveTo>
                  <a:pt x="4981086" y="5057175"/>
                </a:moveTo>
                <a:cubicBezTo>
                  <a:pt x="4981086" y="5190624"/>
                  <a:pt x="4841127" y="5298757"/>
                  <a:pt x="4668187" y="5298757"/>
                </a:cubicBezTo>
                <a:lnTo>
                  <a:pt x="312839" y="5298757"/>
                </a:lnTo>
                <a:cubicBezTo>
                  <a:pt x="140020" y="5298757"/>
                  <a:pt x="-122" y="5190624"/>
                  <a:pt x="-122" y="5057175"/>
                </a:cubicBezTo>
                <a:lnTo>
                  <a:pt x="-122" y="241606"/>
                </a:lnTo>
                <a:cubicBezTo>
                  <a:pt x="-122" y="108219"/>
                  <a:pt x="139837" y="24"/>
                  <a:pt x="312839" y="24"/>
                </a:cubicBezTo>
                <a:lnTo>
                  <a:pt x="4668187" y="24"/>
                </a:lnTo>
                <a:cubicBezTo>
                  <a:pt x="4841006" y="24"/>
                  <a:pt x="4981086" y="108219"/>
                  <a:pt x="4981086" y="241606"/>
                </a:cubicBezTo>
                <a:close/>
              </a:path>
            </a:pathLst>
          </a:custGeom>
          <a:solidFill>
            <a:srgbClr val="FFFFFF"/>
          </a:solidFill>
          <a:ln w="6080" cap="flat">
            <a:noFill/>
            <a:prstDash val="solid"/>
            <a:miter/>
          </a:ln>
        </p:spPr>
        <p:txBody>
          <a:bodyPr rtlCol="1" anchor="ctr"/>
          <a:lstStyle/>
          <a:p>
            <a:pPr algn="r" rtl="1">
              <a:defRPr/>
            </a:pPr>
            <a:endParaRPr lang="ar-EG" sz="1350"/>
          </a:p>
        </p:txBody>
      </p:sp>
      <p:pic>
        <p:nvPicPr>
          <p:cNvPr id="41" name="صورة 40">
            <a:extLst>
              <a:ext uri="{FF2B5EF4-FFF2-40B4-BE49-F238E27FC236}">
                <a16:creationId xmlns:a16="http://schemas.microsoft.com/office/drawing/2014/main" id="{6EC28D38-A2F1-B14D-85E9-7235FFE5FB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5251" y="555599"/>
            <a:ext cx="3715004" cy="5784953"/>
          </a:xfrm>
          <a:custGeom>
            <a:avLst/>
            <a:gdLst>
              <a:gd name="connsiteX0" fmla="*/ 50 w 4953338"/>
              <a:gd name="connsiteY0" fmla="*/ 117 h 5373215"/>
              <a:gd name="connsiteX1" fmla="*/ 4953388 w 4953338"/>
              <a:gd name="connsiteY1" fmla="*/ 117 h 5373215"/>
              <a:gd name="connsiteX2" fmla="*/ 4953388 w 4953338"/>
              <a:gd name="connsiteY2" fmla="*/ 5373333 h 5373215"/>
              <a:gd name="connsiteX3" fmla="*/ 50 w 4953338"/>
              <a:gd name="connsiteY3" fmla="*/ 5373333 h 5373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53338" h="5373215">
                <a:moveTo>
                  <a:pt x="50" y="117"/>
                </a:moveTo>
                <a:lnTo>
                  <a:pt x="4953388" y="117"/>
                </a:lnTo>
                <a:lnTo>
                  <a:pt x="4953388" y="5373333"/>
                </a:lnTo>
                <a:lnTo>
                  <a:pt x="50" y="5373333"/>
                </a:lnTo>
                <a:close/>
              </a:path>
            </a:pathLst>
          </a:custGeom>
        </p:spPr>
      </p:pic>
      <p:sp>
        <p:nvSpPr>
          <p:cNvPr id="42" name="شكل حر: شكل 26">
            <a:extLst>
              <a:ext uri="{FF2B5EF4-FFF2-40B4-BE49-F238E27FC236}">
                <a16:creationId xmlns:a16="http://schemas.microsoft.com/office/drawing/2014/main" id="{5B40E284-4E0E-BE42-9115-9189D5294A8E}"/>
              </a:ext>
            </a:extLst>
          </p:cNvPr>
          <p:cNvSpPr/>
          <p:nvPr/>
        </p:nvSpPr>
        <p:spPr>
          <a:xfrm>
            <a:off x="904875" y="595313"/>
            <a:ext cx="3657600" cy="5703887"/>
          </a:xfrm>
          <a:custGeom>
            <a:avLst/>
            <a:gdLst>
              <a:gd name="connsiteX0" fmla="*/ 4877517 w 4877638"/>
              <a:gd name="connsiteY0" fmla="*/ 5057176 h 5298733"/>
              <a:gd name="connsiteX1" fmla="*/ 4564556 w 4877638"/>
              <a:gd name="connsiteY1" fmla="*/ 5298757 h 5298733"/>
              <a:gd name="connsiteX2" fmla="*/ 312778 w 4877638"/>
              <a:gd name="connsiteY2" fmla="*/ 5298757 h 5298733"/>
              <a:gd name="connsiteX3" fmla="*/ -122 w 4877638"/>
              <a:gd name="connsiteY3" fmla="*/ 5057176 h 5298733"/>
              <a:gd name="connsiteX4" fmla="*/ -122 w 4877638"/>
              <a:gd name="connsiteY4" fmla="*/ 241606 h 5298733"/>
              <a:gd name="connsiteX5" fmla="*/ 312778 w 4877638"/>
              <a:gd name="connsiteY5" fmla="*/ 24 h 5298733"/>
              <a:gd name="connsiteX6" fmla="*/ 4564373 w 4877638"/>
              <a:gd name="connsiteY6" fmla="*/ 24 h 5298733"/>
              <a:gd name="connsiteX7" fmla="*/ 4877334 w 4877638"/>
              <a:gd name="connsiteY7" fmla="*/ 241606 h 52987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77638" h="5298733">
                <a:moveTo>
                  <a:pt x="4877517" y="5057176"/>
                </a:moveTo>
                <a:cubicBezTo>
                  <a:pt x="4877517" y="5190563"/>
                  <a:pt x="4737558" y="5298757"/>
                  <a:pt x="4564556" y="5298757"/>
                </a:cubicBezTo>
                <a:lnTo>
                  <a:pt x="312778" y="5298757"/>
                </a:lnTo>
                <a:cubicBezTo>
                  <a:pt x="139959" y="5298757"/>
                  <a:pt x="-122" y="5190563"/>
                  <a:pt x="-122" y="5057176"/>
                </a:cubicBezTo>
                <a:lnTo>
                  <a:pt x="-122" y="241606"/>
                </a:lnTo>
                <a:cubicBezTo>
                  <a:pt x="-122" y="108158"/>
                  <a:pt x="139837" y="24"/>
                  <a:pt x="312778" y="24"/>
                </a:cubicBezTo>
                <a:lnTo>
                  <a:pt x="4564373" y="24"/>
                </a:lnTo>
                <a:cubicBezTo>
                  <a:pt x="4737192" y="24"/>
                  <a:pt x="4877334" y="108158"/>
                  <a:pt x="4877334" y="241606"/>
                </a:cubicBezTo>
                <a:close/>
              </a:path>
            </a:pathLst>
          </a:custGeom>
          <a:solidFill>
            <a:srgbClr val="FFFFFF"/>
          </a:solidFill>
          <a:ln w="6080" cap="flat">
            <a:noFill/>
            <a:prstDash val="solid"/>
            <a:miter/>
          </a:ln>
        </p:spPr>
        <p:txBody>
          <a:bodyPr rtlCol="1" anchor="ctr"/>
          <a:lstStyle/>
          <a:p>
            <a:pPr algn="r" rtl="1">
              <a:defRPr/>
            </a:pPr>
            <a:endParaRPr lang="ar-EG" sz="1350"/>
          </a:p>
        </p:txBody>
      </p:sp>
      <p:sp>
        <p:nvSpPr>
          <p:cNvPr id="43" name="شكل حر: شكل 27">
            <a:extLst>
              <a:ext uri="{FF2B5EF4-FFF2-40B4-BE49-F238E27FC236}">
                <a16:creationId xmlns:a16="http://schemas.microsoft.com/office/drawing/2014/main" id="{FBA799A1-D4E8-0946-ADD9-BB5942DEBD83}"/>
              </a:ext>
            </a:extLst>
          </p:cNvPr>
          <p:cNvSpPr/>
          <p:nvPr/>
        </p:nvSpPr>
        <p:spPr>
          <a:xfrm>
            <a:off x="1169988" y="1808163"/>
            <a:ext cx="3205162" cy="53975"/>
          </a:xfrm>
          <a:custGeom>
            <a:avLst/>
            <a:gdLst>
              <a:gd name="connsiteX0" fmla="*/ 0 w 4274353"/>
              <a:gd name="connsiteY0" fmla="*/ 0 h 6085"/>
              <a:gd name="connsiteX1" fmla="*/ 4274354 w 4274353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74353" h="6085">
                <a:moveTo>
                  <a:pt x="0" y="0"/>
                </a:moveTo>
                <a:lnTo>
                  <a:pt x="4274354" y="0"/>
                </a:lnTo>
              </a:path>
            </a:pathLst>
          </a:custGeom>
          <a:ln w="12161" cap="rnd">
            <a:solidFill>
              <a:srgbClr val="E3A06B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44" name="شكل حر: شكل 28">
            <a:extLst>
              <a:ext uri="{FF2B5EF4-FFF2-40B4-BE49-F238E27FC236}">
                <a16:creationId xmlns:a16="http://schemas.microsoft.com/office/drawing/2014/main" id="{AD71630C-85CC-5647-981E-106E806A3659}"/>
              </a:ext>
            </a:extLst>
          </p:cNvPr>
          <p:cNvSpPr/>
          <p:nvPr/>
        </p:nvSpPr>
        <p:spPr>
          <a:xfrm>
            <a:off x="1169988" y="2132013"/>
            <a:ext cx="3192462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45" name="شكل حر: شكل 29">
            <a:extLst>
              <a:ext uri="{FF2B5EF4-FFF2-40B4-BE49-F238E27FC236}">
                <a16:creationId xmlns:a16="http://schemas.microsoft.com/office/drawing/2014/main" id="{49227874-4C08-EE4C-9631-DFF7E8FBE3C0}"/>
              </a:ext>
            </a:extLst>
          </p:cNvPr>
          <p:cNvSpPr/>
          <p:nvPr/>
        </p:nvSpPr>
        <p:spPr>
          <a:xfrm>
            <a:off x="1169988" y="2351088"/>
            <a:ext cx="3192462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46" name="شكل حر: شكل 30">
            <a:extLst>
              <a:ext uri="{FF2B5EF4-FFF2-40B4-BE49-F238E27FC236}">
                <a16:creationId xmlns:a16="http://schemas.microsoft.com/office/drawing/2014/main" id="{DEA3BE52-CD2F-C64C-A6C9-4DC6FCFDFC5C}"/>
              </a:ext>
            </a:extLst>
          </p:cNvPr>
          <p:cNvSpPr/>
          <p:nvPr/>
        </p:nvSpPr>
        <p:spPr>
          <a:xfrm>
            <a:off x="1169988" y="2571750"/>
            <a:ext cx="3192462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47" name="شكل حر: شكل 31">
            <a:extLst>
              <a:ext uri="{FF2B5EF4-FFF2-40B4-BE49-F238E27FC236}">
                <a16:creationId xmlns:a16="http://schemas.microsoft.com/office/drawing/2014/main" id="{BBACFFA4-ECB1-7D4E-8FE4-707AE7C78301}"/>
              </a:ext>
            </a:extLst>
          </p:cNvPr>
          <p:cNvSpPr/>
          <p:nvPr/>
        </p:nvSpPr>
        <p:spPr>
          <a:xfrm>
            <a:off x="1169988" y="2801938"/>
            <a:ext cx="3192462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48" name="شكل حر: شكل 32">
            <a:extLst>
              <a:ext uri="{FF2B5EF4-FFF2-40B4-BE49-F238E27FC236}">
                <a16:creationId xmlns:a16="http://schemas.microsoft.com/office/drawing/2014/main" id="{6C14CA03-087D-F64E-8E3E-A378A6B1CD1B}"/>
              </a:ext>
            </a:extLst>
          </p:cNvPr>
          <p:cNvSpPr/>
          <p:nvPr/>
        </p:nvSpPr>
        <p:spPr>
          <a:xfrm>
            <a:off x="1169988" y="3021013"/>
            <a:ext cx="3192462" cy="55562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49" name="شكل حر: شكل 33">
            <a:extLst>
              <a:ext uri="{FF2B5EF4-FFF2-40B4-BE49-F238E27FC236}">
                <a16:creationId xmlns:a16="http://schemas.microsoft.com/office/drawing/2014/main" id="{BDB9733E-30E6-7B4C-8F46-17B5B61C9566}"/>
              </a:ext>
            </a:extLst>
          </p:cNvPr>
          <p:cNvSpPr/>
          <p:nvPr/>
        </p:nvSpPr>
        <p:spPr>
          <a:xfrm>
            <a:off x="1169988" y="3241675"/>
            <a:ext cx="3192462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50" name="شكل حر: شكل 34">
            <a:extLst>
              <a:ext uri="{FF2B5EF4-FFF2-40B4-BE49-F238E27FC236}">
                <a16:creationId xmlns:a16="http://schemas.microsoft.com/office/drawing/2014/main" id="{A2AC61A0-B778-BE4C-B558-E0645AFCA683}"/>
              </a:ext>
            </a:extLst>
          </p:cNvPr>
          <p:cNvSpPr/>
          <p:nvPr/>
        </p:nvSpPr>
        <p:spPr>
          <a:xfrm>
            <a:off x="1169988" y="3460750"/>
            <a:ext cx="3192462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51" name="شكل حر: شكل 35">
            <a:extLst>
              <a:ext uri="{FF2B5EF4-FFF2-40B4-BE49-F238E27FC236}">
                <a16:creationId xmlns:a16="http://schemas.microsoft.com/office/drawing/2014/main" id="{AC19A123-61CC-BB4D-A683-2E840926786A}"/>
              </a:ext>
            </a:extLst>
          </p:cNvPr>
          <p:cNvSpPr/>
          <p:nvPr/>
        </p:nvSpPr>
        <p:spPr>
          <a:xfrm>
            <a:off x="1169988" y="3690938"/>
            <a:ext cx="3192462" cy="55562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52" name="شكل حر: شكل 36">
            <a:extLst>
              <a:ext uri="{FF2B5EF4-FFF2-40B4-BE49-F238E27FC236}">
                <a16:creationId xmlns:a16="http://schemas.microsoft.com/office/drawing/2014/main" id="{9D774BF0-6BBD-9A4D-8C81-C6D929C6C1AC}"/>
              </a:ext>
            </a:extLst>
          </p:cNvPr>
          <p:cNvSpPr/>
          <p:nvPr/>
        </p:nvSpPr>
        <p:spPr>
          <a:xfrm>
            <a:off x="1169988" y="3911600"/>
            <a:ext cx="3192462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53" name="شكل حر: شكل 37">
            <a:extLst>
              <a:ext uri="{FF2B5EF4-FFF2-40B4-BE49-F238E27FC236}">
                <a16:creationId xmlns:a16="http://schemas.microsoft.com/office/drawing/2014/main" id="{137DFB9C-EEFC-B346-9FD0-F2168D5AB997}"/>
              </a:ext>
            </a:extLst>
          </p:cNvPr>
          <p:cNvSpPr/>
          <p:nvPr/>
        </p:nvSpPr>
        <p:spPr>
          <a:xfrm>
            <a:off x="1169988" y="4130675"/>
            <a:ext cx="3192462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54" name="شكل حر: شكل 38">
            <a:extLst>
              <a:ext uri="{FF2B5EF4-FFF2-40B4-BE49-F238E27FC236}">
                <a16:creationId xmlns:a16="http://schemas.microsoft.com/office/drawing/2014/main" id="{552182B1-7C92-B24D-BE5E-6D3FDED79869}"/>
              </a:ext>
            </a:extLst>
          </p:cNvPr>
          <p:cNvSpPr/>
          <p:nvPr/>
        </p:nvSpPr>
        <p:spPr>
          <a:xfrm>
            <a:off x="1169988" y="4351338"/>
            <a:ext cx="3192462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55" name="شكل حر: شكل 39">
            <a:extLst>
              <a:ext uri="{FF2B5EF4-FFF2-40B4-BE49-F238E27FC236}">
                <a16:creationId xmlns:a16="http://schemas.microsoft.com/office/drawing/2014/main" id="{488E2394-BD2E-8542-9945-AF1FB41EBC94}"/>
              </a:ext>
            </a:extLst>
          </p:cNvPr>
          <p:cNvSpPr/>
          <p:nvPr/>
        </p:nvSpPr>
        <p:spPr>
          <a:xfrm>
            <a:off x="1169988" y="4581525"/>
            <a:ext cx="3192462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56" name="شكل حر: شكل 40">
            <a:extLst>
              <a:ext uri="{FF2B5EF4-FFF2-40B4-BE49-F238E27FC236}">
                <a16:creationId xmlns:a16="http://schemas.microsoft.com/office/drawing/2014/main" id="{3134FD71-A6F7-1C47-9FF8-97C7CFC69C31}"/>
              </a:ext>
            </a:extLst>
          </p:cNvPr>
          <p:cNvSpPr/>
          <p:nvPr/>
        </p:nvSpPr>
        <p:spPr>
          <a:xfrm>
            <a:off x="1169988" y="4800600"/>
            <a:ext cx="3192462" cy="55563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57" name="شكل حر: شكل 41">
            <a:extLst>
              <a:ext uri="{FF2B5EF4-FFF2-40B4-BE49-F238E27FC236}">
                <a16:creationId xmlns:a16="http://schemas.microsoft.com/office/drawing/2014/main" id="{DD595921-7D40-494C-AC62-E787F2D4B5CB}"/>
              </a:ext>
            </a:extLst>
          </p:cNvPr>
          <p:cNvSpPr/>
          <p:nvPr/>
        </p:nvSpPr>
        <p:spPr>
          <a:xfrm>
            <a:off x="1169988" y="5068888"/>
            <a:ext cx="3205162" cy="55562"/>
          </a:xfrm>
          <a:custGeom>
            <a:avLst/>
            <a:gdLst>
              <a:gd name="connsiteX0" fmla="*/ 0 w 4274353"/>
              <a:gd name="connsiteY0" fmla="*/ 0 h 6085"/>
              <a:gd name="connsiteX1" fmla="*/ 4274354 w 4274353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74353" h="6085">
                <a:moveTo>
                  <a:pt x="0" y="0"/>
                </a:moveTo>
                <a:lnTo>
                  <a:pt x="4274354" y="0"/>
                </a:lnTo>
              </a:path>
            </a:pathLst>
          </a:custGeom>
          <a:ln w="12161" cap="rnd">
            <a:solidFill>
              <a:srgbClr val="E3A06B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58" name="شكل حر: شكل 54">
            <a:extLst>
              <a:ext uri="{FF2B5EF4-FFF2-40B4-BE49-F238E27FC236}">
                <a16:creationId xmlns:a16="http://schemas.microsoft.com/office/drawing/2014/main" id="{9304BD20-EAC1-9F4A-BBDF-60AE09CB11FB}"/>
              </a:ext>
            </a:extLst>
          </p:cNvPr>
          <p:cNvSpPr/>
          <p:nvPr/>
        </p:nvSpPr>
        <p:spPr>
          <a:xfrm>
            <a:off x="4848225" y="1808163"/>
            <a:ext cx="3206750" cy="53975"/>
          </a:xfrm>
          <a:custGeom>
            <a:avLst/>
            <a:gdLst>
              <a:gd name="connsiteX0" fmla="*/ 0 w 4274353"/>
              <a:gd name="connsiteY0" fmla="*/ 0 h 6085"/>
              <a:gd name="connsiteX1" fmla="*/ 4274354 w 4274353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74353" h="6085">
                <a:moveTo>
                  <a:pt x="0" y="0"/>
                </a:moveTo>
                <a:lnTo>
                  <a:pt x="4274354" y="0"/>
                </a:lnTo>
              </a:path>
            </a:pathLst>
          </a:custGeom>
          <a:ln w="12161" cap="rnd">
            <a:solidFill>
              <a:srgbClr val="E3A06B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59" name="شكل حر: شكل 55">
            <a:extLst>
              <a:ext uri="{FF2B5EF4-FFF2-40B4-BE49-F238E27FC236}">
                <a16:creationId xmlns:a16="http://schemas.microsoft.com/office/drawing/2014/main" id="{0201C3F5-1AFB-3C47-BFE3-B2F5902B1B4C}"/>
              </a:ext>
            </a:extLst>
          </p:cNvPr>
          <p:cNvSpPr/>
          <p:nvPr/>
        </p:nvSpPr>
        <p:spPr>
          <a:xfrm>
            <a:off x="4848225" y="5068888"/>
            <a:ext cx="3206750" cy="55562"/>
          </a:xfrm>
          <a:custGeom>
            <a:avLst/>
            <a:gdLst>
              <a:gd name="connsiteX0" fmla="*/ 0 w 4274353"/>
              <a:gd name="connsiteY0" fmla="*/ 0 h 6085"/>
              <a:gd name="connsiteX1" fmla="*/ 4274354 w 4274353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74353" h="6085">
                <a:moveTo>
                  <a:pt x="0" y="0"/>
                </a:moveTo>
                <a:lnTo>
                  <a:pt x="4274354" y="0"/>
                </a:lnTo>
              </a:path>
            </a:pathLst>
          </a:custGeom>
          <a:ln w="12161" cap="rnd">
            <a:solidFill>
              <a:srgbClr val="E3A06B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60" name="شكل حر: شكل 56">
            <a:extLst>
              <a:ext uri="{FF2B5EF4-FFF2-40B4-BE49-F238E27FC236}">
                <a16:creationId xmlns:a16="http://schemas.microsoft.com/office/drawing/2014/main" id="{BB93B412-30F1-8247-9F4A-EF6AE425DCBA}"/>
              </a:ext>
            </a:extLst>
          </p:cNvPr>
          <p:cNvSpPr/>
          <p:nvPr/>
        </p:nvSpPr>
        <p:spPr>
          <a:xfrm>
            <a:off x="4848225" y="2132013"/>
            <a:ext cx="3194050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61" name="شكل حر: شكل 57">
            <a:extLst>
              <a:ext uri="{FF2B5EF4-FFF2-40B4-BE49-F238E27FC236}">
                <a16:creationId xmlns:a16="http://schemas.microsoft.com/office/drawing/2014/main" id="{91C49D3D-E111-9943-B216-98B4C04DCDE0}"/>
              </a:ext>
            </a:extLst>
          </p:cNvPr>
          <p:cNvSpPr/>
          <p:nvPr/>
        </p:nvSpPr>
        <p:spPr>
          <a:xfrm>
            <a:off x="4848225" y="2351088"/>
            <a:ext cx="3194050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62" name="شكل حر: شكل 58">
            <a:extLst>
              <a:ext uri="{FF2B5EF4-FFF2-40B4-BE49-F238E27FC236}">
                <a16:creationId xmlns:a16="http://schemas.microsoft.com/office/drawing/2014/main" id="{D3DCA9BA-A45D-8240-98E6-4F13EB14ECBB}"/>
              </a:ext>
            </a:extLst>
          </p:cNvPr>
          <p:cNvSpPr/>
          <p:nvPr/>
        </p:nvSpPr>
        <p:spPr>
          <a:xfrm>
            <a:off x="4848225" y="2571750"/>
            <a:ext cx="3194050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63" name="شكل حر: شكل 59">
            <a:extLst>
              <a:ext uri="{FF2B5EF4-FFF2-40B4-BE49-F238E27FC236}">
                <a16:creationId xmlns:a16="http://schemas.microsoft.com/office/drawing/2014/main" id="{4A741EEA-3D11-744B-B2DD-D925D4353329}"/>
              </a:ext>
            </a:extLst>
          </p:cNvPr>
          <p:cNvSpPr/>
          <p:nvPr/>
        </p:nvSpPr>
        <p:spPr>
          <a:xfrm>
            <a:off x="4848225" y="2801938"/>
            <a:ext cx="3194050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64" name="شكل حر: شكل 60">
            <a:extLst>
              <a:ext uri="{FF2B5EF4-FFF2-40B4-BE49-F238E27FC236}">
                <a16:creationId xmlns:a16="http://schemas.microsoft.com/office/drawing/2014/main" id="{450DE422-C866-4748-BB1E-60900894FE44}"/>
              </a:ext>
            </a:extLst>
          </p:cNvPr>
          <p:cNvSpPr/>
          <p:nvPr/>
        </p:nvSpPr>
        <p:spPr>
          <a:xfrm>
            <a:off x="4848225" y="3021013"/>
            <a:ext cx="3194050" cy="55562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65" name="شكل حر: شكل 61">
            <a:extLst>
              <a:ext uri="{FF2B5EF4-FFF2-40B4-BE49-F238E27FC236}">
                <a16:creationId xmlns:a16="http://schemas.microsoft.com/office/drawing/2014/main" id="{55CA76FA-CBCE-1D4E-B47C-1AD8F0B25BAC}"/>
              </a:ext>
            </a:extLst>
          </p:cNvPr>
          <p:cNvSpPr/>
          <p:nvPr/>
        </p:nvSpPr>
        <p:spPr>
          <a:xfrm>
            <a:off x="4848225" y="3241675"/>
            <a:ext cx="3194050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66" name="شكل حر: شكل 62">
            <a:extLst>
              <a:ext uri="{FF2B5EF4-FFF2-40B4-BE49-F238E27FC236}">
                <a16:creationId xmlns:a16="http://schemas.microsoft.com/office/drawing/2014/main" id="{D2BB066D-9345-6246-90F4-FB238F4487B7}"/>
              </a:ext>
            </a:extLst>
          </p:cNvPr>
          <p:cNvSpPr/>
          <p:nvPr/>
        </p:nvSpPr>
        <p:spPr>
          <a:xfrm>
            <a:off x="4848225" y="3460750"/>
            <a:ext cx="3194050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67" name="شكل حر: شكل 63">
            <a:extLst>
              <a:ext uri="{FF2B5EF4-FFF2-40B4-BE49-F238E27FC236}">
                <a16:creationId xmlns:a16="http://schemas.microsoft.com/office/drawing/2014/main" id="{6CA25FC0-2236-A14A-91A1-1BF6C1800BA9}"/>
              </a:ext>
            </a:extLst>
          </p:cNvPr>
          <p:cNvSpPr/>
          <p:nvPr/>
        </p:nvSpPr>
        <p:spPr>
          <a:xfrm>
            <a:off x="4848225" y="3690938"/>
            <a:ext cx="3194050" cy="55562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68" name="شكل حر: شكل 64">
            <a:extLst>
              <a:ext uri="{FF2B5EF4-FFF2-40B4-BE49-F238E27FC236}">
                <a16:creationId xmlns:a16="http://schemas.microsoft.com/office/drawing/2014/main" id="{0789068A-783B-C04B-A28C-DA42CE401128}"/>
              </a:ext>
            </a:extLst>
          </p:cNvPr>
          <p:cNvSpPr/>
          <p:nvPr/>
        </p:nvSpPr>
        <p:spPr>
          <a:xfrm>
            <a:off x="4848225" y="3911600"/>
            <a:ext cx="3194050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69" name="شكل حر: شكل 65">
            <a:extLst>
              <a:ext uri="{FF2B5EF4-FFF2-40B4-BE49-F238E27FC236}">
                <a16:creationId xmlns:a16="http://schemas.microsoft.com/office/drawing/2014/main" id="{8FA8E47B-A1AE-7043-8A3A-DF18F5DDCA3D}"/>
              </a:ext>
            </a:extLst>
          </p:cNvPr>
          <p:cNvSpPr/>
          <p:nvPr/>
        </p:nvSpPr>
        <p:spPr>
          <a:xfrm>
            <a:off x="4848225" y="4130675"/>
            <a:ext cx="3194050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70" name="شكل حر: شكل 66">
            <a:extLst>
              <a:ext uri="{FF2B5EF4-FFF2-40B4-BE49-F238E27FC236}">
                <a16:creationId xmlns:a16="http://schemas.microsoft.com/office/drawing/2014/main" id="{7879BD00-803A-3A45-BC45-F3859EBC9E88}"/>
              </a:ext>
            </a:extLst>
          </p:cNvPr>
          <p:cNvSpPr/>
          <p:nvPr/>
        </p:nvSpPr>
        <p:spPr>
          <a:xfrm>
            <a:off x="4848225" y="4351338"/>
            <a:ext cx="3194050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71" name="شكل حر: شكل 67">
            <a:extLst>
              <a:ext uri="{FF2B5EF4-FFF2-40B4-BE49-F238E27FC236}">
                <a16:creationId xmlns:a16="http://schemas.microsoft.com/office/drawing/2014/main" id="{020F5A17-F4A4-9546-A0B4-42CD42674141}"/>
              </a:ext>
            </a:extLst>
          </p:cNvPr>
          <p:cNvSpPr/>
          <p:nvPr/>
        </p:nvSpPr>
        <p:spPr>
          <a:xfrm>
            <a:off x="4848225" y="4581525"/>
            <a:ext cx="3194050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72" name="شكل حر: شكل 68">
            <a:extLst>
              <a:ext uri="{FF2B5EF4-FFF2-40B4-BE49-F238E27FC236}">
                <a16:creationId xmlns:a16="http://schemas.microsoft.com/office/drawing/2014/main" id="{AE7CD97F-9395-1444-A3DD-5880FC4225FB}"/>
              </a:ext>
            </a:extLst>
          </p:cNvPr>
          <p:cNvSpPr/>
          <p:nvPr/>
        </p:nvSpPr>
        <p:spPr>
          <a:xfrm>
            <a:off x="4848225" y="4800600"/>
            <a:ext cx="3194050" cy="55563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74" name="مربع نص 105">
            <a:extLst>
              <a:ext uri="{FF2B5EF4-FFF2-40B4-BE49-F238E27FC236}">
                <a16:creationId xmlns:a16="http://schemas.microsoft.com/office/drawing/2014/main" id="{04338568-4FC9-604E-96E5-FA3C1BC6AB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56463" y="5137150"/>
            <a:ext cx="73501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0"/>
              </a:spcBef>
              <a:buFontTx/>
              <a:buNone/>
            </a:pPr>
            <a:r>
              <a:rPr lang="ar-EG" altLang="ar-SA" sz="1200">
                <a:solidFill>
                  <a:srgbClr val="E3A06B"/>
                </a:solidFill>
                <a:ea typeface="AdvertisingLight"/>
                <a:cs typeface="AdvertisingLight"/>
              </a:rPr>
              <a:t>1</a:t>
            </a:r>
          </a:p>
        </p:txBody>
      </p:sp>
      <p:sp>
        <p:nvSpPr>
          <p:cNvPr id="75" name="مربع نص 106">
            <a:extLst>
              <a:ext uri="{FF2B5EF4-FFF2-40B4-BE49-F238E27FC236}">
                <a16:creationId xmlns:a16="http://schemas.microsoft.com/office/drawing/2014/main" id="{5AD6A52C-45E1-B444-995D-EB1A23DB1F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38538" y="5138738"/>
            <a:ext cx="73501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0"/>
              </a:spcBef>
              <a:buFontTx/>
              <a:buNone/>
            </a:pPr>
            <a:r>
              <a:rPr lang="ar-EG" altLang="ar-SA" sz="1200">
                <a:solidFill>
                  <a:srgbClr val="E3A06B"/>
                </a:solidFill>
                <a:ea typeface="AdvertisingLight"/>
                <a:cs typeface="AdvertisingLight"/>
              </a:rPr>
              <a:t>2</a:t>
            </a:r>
          </a:p>
        </p:txBody>
      </p:sp>
      <p:pic>
        <p:nvPicPr>
          <p:cNvPr id="76" name="صورة 75">
            <a:hlinkClick r:id="rId7" action="ppaction://hlinksldjump"/>
            <a:extLst>
              <a:ext uri="{FF2B5EF4-FFF2-40B4-BE49-F238E27FC236}">
                <a16:creationId xmlns:a16="http://schemas.microsoft.com/office/drawing/2014/main" id="{B6E5EB99-6A5F-E349-AFD0-1B47970B9D6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6102" y="824174"/>
            <a:ext cx="405748" cy="579723"/>
          </a:xfrm>
          <a:prstGeom prst="rect">
            <a:avLst/>
          </a:prstGeom>
          <a:effectLst>
            <a:glow rad="152400">
              <a:schemeClr val="accent1">
                <a:alpha val="0"/>
              </a:schemeClr>
            </a:glow>
            <a:softEdge rad="0"/>
          </a:effectLst>
        </p:spPr>
      </p:pic>
      <p:grpSp>
        <p:nvGrpSpPr>
          <p:cNvPr id="7" name="مجموعة 6"/>
          <p:cNvGrpSpPr/>
          <p:nvPr/>
        </p:nvGrpSpPr>
        <p:grpSpPr>
          <a:xfrm>
            <a:off x="642910" y="285728"/>
            <a:ext cx="7944784" cy="928694"/>
            <a:chOff x="642910" y="500042"/>
            <a:chExt cx="7944784" cy="928694"/>
          </a:xfrm>
        </p:grpSpPr>
        <p:sp>
          <p:nvSpPr>
            <p:cNvPr id="8" name="مستطيل ذو زوايا قطرية مستديرة 7"/>
            <p:cNvSpPr/>
            <p:nvPr/>
          </p:nvSpPr>
          <p:spPr>
            <a:xfrm>
              <a:off x="642910" y="500042"/>
              <a:ext cx="6500858" cy="928694"/>
            </a:xfrm>
            <a:prstGeom prst="round2DiagRect">
              <a:avLst>
                <a:gd name="adj1" fmla="val 32667"/>
                <a:gd name="adj2" fmla="val 0"/>
              </a:avLst>
            </a:prstGeom>
            <a:solidFill>
              <a:schemeClr val="accent4">
                <a:lumMod val="20000"/>
                <a:lumOff val="80000"/>
              </a:schemeClr>
            </a:solidFill>
            <a:scene3d>
              <a:camera prst="orthographicFront"/>
              <a:lightRig rig="threePt" dir="t"/>
            </a:scene3d>
            <a:sp3d>
              <a:bevelT prst="slop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9" name="مستطيل ذو زوايا قطرية مستديرة 8"/>
            <p:cNvSpPr/>
            <p:nvPr/>
          </p:nvSpPr>
          <p:spPr>
            <a:xfrm>
              <a:off x="7158934" y="500042"/>
              <a:ext cx="1428760" cy="928694"/>
            </a:xfrm>
            <a:prstGeom prst="round2DiagRect">
              <a:avLst>
                <a:gd name="adj1" fmla="val 32667"/>
                <a:gd name="adj2" fmla="val 0"/>
              </a:avLst>
            </a:prstGeom>
            <a:solidFill>
              <a:schemeClr val="accent4">
                <a:lumMod val="20000"/>
                <a:lumOff val="80000"/>
              </a:schemeClr>
            </a:solidFill>
            <a:scene3d>
              <a:camera prst="orthographicFront"/>
              <a:lightRig rig="threePt" dir="t"/>
            </a:scene3d>
            <a:sp3d>
              <a:bevelT prst="slop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pic>
          <p:nvPicPr>
            <p:cNvPr id="10" name="Picture 2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7358082" y="757658"/>
              <a:ext cx="1228723" cy="500066"/>
            </a:xfrm>
            <a:prstGeom prst="rect">
              <a:avLst/>
            </a:prstGeom>
            <a:ln w="190500" cap="sq">
              <a:solidFill>
                <a:srgbClr val="C8C6BD"/>
              </a:solidFill>
              <a:prstDash val="solid"/>
              <a:miter lim="800000"/>
            </a:ln>
            <a:effectLst>
              <a:outerShdw blurRad="254000" algn="bl" rotWithShape="0">
                <a:srgbClr val="000000">
                  <a:alpha val="43000"/>
                </a:srgbClr>
              </a:outerShdw>
            </a:effectLst>
            <a:scene3d>
              <a:camera prst="isometricOffAxis1Right"/>
              <a:lightRig rig="threePt" dir="t">
                <a:rot lat="0" lon="0" rev="2100000"/>
              </a:lightRig>
            </a:scene3d>
            <a:sp3d extrusionH="25400">
              <a:bevelT w="304800" h="152400" prst="hardEdge"/>
              <a:extrusionClr>
                <a:srgbClr val="000000"/>
              </a:extrusionClr>
            </a:sp3d>
          </p:spPr>
        </p:pic>
      </p:grpSp>
      <p:sp>
        <p:nvSpPr>
          <p:cNvPr id="11" name="مربع نص 10"/>
          <p:cNvSpPr txBox="1"/>
          <p:nvPr/>
        </p:nvSpPr>
        <p:spPr>
          <a:xfrm>
            <a:off x="1714480" y="495141"/>
            <a:ext cx="5357850" cy="4616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ar-SA" sz="2400" b="1" dirty="0"/>
              <a:t>حل المعادلة التالية :</a:t>
            </a:r>
            <a:endParaRPr lang="ar-SA" sz="2400" b="1" baseline="30000" dirty="0"/>
          </a:p>
        </p:txBody>
      </p:sp>
      <p:grpSp>
        <p:nvGrpSpPr>
          <p:cNvPr id="12" name="مجموعة 11"/>
          <p:cNvGrpSpPr/>
          <p:nvPr/>
        </p:nvGrpSpPr>
        <p:grpSpPr>
          <a:xfrm>
            <a:off x="1481367" y="1571612"/>
            <a:ext cx="6448219" cy="4714908"/>
            <a:chOff x="1428728" y="1428736"/>
            <a:chExt cx="6448219" cy="4714908"/>
          </a:xfrm>
          <a:solidFill>
            <a:schemeClr val="bg1"/>
          </a:solidFill>
        </p:grpSpPr>
        <p:grpSp>
          <p:nvGrpSpPr>
            <p:cNvPr id="13" name="مجموعة 5"/>
            <p:cNvGrpSpPr/>
            <p:nvPr/>
          </p:nvGrpSpPr>
          <p:grpSpPr>
            <a:xfrm>
              <a:off x="1428728" y="1428736"/>
              <a:ext cx="6448219" cy="4714908"/>
              <a:chOff x="2000231" y="1071546"/>
              <a:chExt cx="6662533" cy="4714908"/>
            </a:xfrm>
            <a:grpFill/>
          </p:grpSpPr>
          <p:sp>
            <p:nvSpPr>
              <p:cNvPr id="15" name="سداسي 14"/>
              <p:cNvSpPr/>
              <p:nvPr/>
            </p:nvSpPr>
            <p:spPr>
              <a:xfrm>
                <a:off x="2000231" y="1071546"/>
                <a:ext cx="6662533" cy="1643074"/>
              </a:xfrm>
              <a:prstGeom prst="hexagon">
                <a:avLst>
                  <a:gd name="adj" fmla="val 9362"/>
                  <a:gd name="vf" fmla="val 115470"/>
                </a:avLst>
              </a:prstGeom>
              <a:grpFill/>
              <a:ln w="76200">
                <a:solidFill>
                  <a:srgbClr val="FFC000"/>
                </a:solidFill>
              </a:ln>
              <a:effectLst>
                <a:outerShdw blurRad="107950" dist="12700" dir="5400000" algn="ctr">
                  <a:srgbClr val="000000"/>
                </a:outerShdw>
              </a:effectLst>
              <a:scene3d>
                <a:camera prst="orthographicFront">
                  <a:rot lat="0" lon="0" rev="0"/>
                </a:camera>
                <a:lightRig rig="soft" dir="t">
                  <a:rot lat="0" lon="0" rev="0"/>
                </a:lightRig>
              </a:scene3d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SA"/>
              </a:p>
            </p:txBody>
          </p:sp>
          <p:sp>
            <p:nvSpPr>
              <p:cNvPr id="16" name="مستطيل 2"/>
              <p:cNvSpPr/>
              <p:nvPr/>
            </p:nvSpPr>
            <p:spPr>
              <a:xfrm>
                <a:off x="5857884" y="2857496"/>
                <a:ext cx="2643206" cy="2143140"/>
              </a:xfrm>
              <a:prstGeom prst="rect">
                <a:avLst/>
              </a:prstGeom>
              <a:grpFill/>
              <a:ln>
                <a:noFill/>
              </a:ln>
              <a:effectLst>
                <a:outerShdw blurRad="107950" dist="12700" dir="5400000" algn="ctr">
                  <a:srgbClr val="000000"/>
                </a:outerShdw>
              </a:effectLst>
              <a:scene3d>
                <a:camera prst="orthographicFront">
                  <a:rot lat="0" lon="0" rev="0"/>
                </a:camera>
                <a:lightRig rig="soft" dir="t">
                  <a:rot lat="0" lon="0" rev="0"/>
                </a:lightRig>
              </a:scene3d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SA"/>
              </a:p>
            </p:txBody>
          </p:sp>
          <p:sp>
            <p:nvSpPr>
              <p:cNvPr id="17" name="مستطيل 3"/>
              <p:cNvSpPr/>
              <p:nvPr/>
            </p:nvSpPr>
            <p:spPr>
              <a:xfrm>
                <a:off x="2143108" y="2857496"/>
                <a:ext cx="2643206" cy="2143140"/>
              </a:xfrm>
              <a:prstGeom prst="rect">
                <a:avLst/>
              </a:prstGeom>
              <a:grpFill/>
              <a:ln>
                <a:noFill/>
              </a:ln>
              <a:effectLst>
                <a:outerShdw blurRad="107950" dist="12700" dir="5400000" algn="ctr">
                  <a:srgbClr val="000000"/>
                </a:outerShdw>
              </a:effectLst>
              <a:scene3d>
                <a:camera prst="orthographicFront">
                  <a:rot lat="0" lon="0" rev="0"/>
                </a:camera>
                <a:lightRig rig="soft" dir="t">
                  <a:rot lat="0" lon="0" rev="0"/>
                </a:lightRig>
              </a:scene3d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SA"/>
              </a:p>
            </p:txBody>
          </p:sp>
          <p:sp>
            <p:nvSpPr>
              <p:cNvPr id="18" name="مستطيل 4"/>
              <p:cNvSpPr/>
              <p:nvPr/>
            </p:nvSpPr>
            <p:spPr>
              <a:xfrm>
                <a:off x="2143108" y="5072074"/>
                <a:ext cx="6357982" cy="714380"/>
              </a:xfrm>
              <a:prstGeom prst="rect">
                <a:avLst/>
              </a:prstGeom>
              <a:grpFill/>
              <a:ln>
                <a:noFill/>
              </a:ln>
              <a:effectLst>
                <a:outerShdw blurRad="107950" dist="12700" dir="5400000" algn="ctr">
                  <a:srgbClr val="000000"/>
                </a:outerShdw>
              </a:effectLst>
              <a:scene3d>
                <a:camera prst="orthographicFront">
                  <a:rot lat="0" lon="0" rev="0"/>
                </a:camera>
                <a:lightRig rig="soft" dir="t">
                  <a:rot lat="0" lon="0" rev="0"/>
                </a:lightRig>
              </a:scene3d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SA"/>
              </a:p>
            </p:txBody>
          </p:sp>
        </p:grpSp>
        <p:sp>
          <p:nvSpPr>
            <p:cNvPr id="14" name="مستطيل مستدير الزوايا 13"/>
            <p:cNvSpPr/>
            <p:nvPr/>
          </p:nvSpPr>
          <p:spPr>
            <a:xfrm>
              <a:off x="4228878" y="3172482"/>
              <a:ext cx="857256" cy="2143140"/>
            </a:xfrm>
            <a:prstGeom prst="roundRect">
              <a:avLst/>
            </a:prstGeom>
            <a:grpFill/>
            <a:ln>
              <a:noFill/>
            </a:ln>
            <a:effectLst/>
            <a:scene3d>
              <a:camera prst="orthographicFront">
                <a:rot lat="0" lon="0" rev="0"/>
              </a:camera>
              <a:lightRig rig="glow" dir="t">
                <a:rot lat="0" lon="0" rev="14100000"/>
              </a:lightRig>
            </a:scene3d>
            <a:sp3d prstMaterial="softEdge">
              <a:bevelT w="1270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sp>
        <p:nvSpPr>
          <p:cNvPr id="19" name="مربع نص 18"/>
          <p:cNvSpPr txBox="1"/>
          <p:nvPr/>
        </p:nvSpPr>
        <p:spPr>
          <a:xfrm>
            <a:off x="3357554" y="2110079"/>
            <a:ext cx="4214842" cy="4616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ar-SA" sz="2400" b="1" dirty="0"/>
              <a:t>٣ ك ( ك  +  ١٠ )  =  ٠</a:t>
            </a:r>
            <a:endParaRPr lang="ar-SA" sz="2400" b="1" baseline="30000" dirty="0"/>
          </a:p>
        </p:txBody>
      </p:sp>
      <p:sp>
        <p:nvSpPr>
          <p:cNvPr id="20" name="مربع نص 19"/>
          <p:cNvSpPr txBox="1"/>
          <p:nvPr/>
        </p:nvSpPr>
        <p:spPr>
          <a:xfrm>
            <a:off x="5315614" y="3571876"/>
            <a:ext cx="2357454" cy="4616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ar-SA" sz="2400" b="1" dirty="0"/>
              <a:t>٣ ك  =  ٠</a:t>
            </a:r>
            <a:endParaRPr lang="ar-SA" sz="2400" b="1" baseline="30000" dirty="0"/>
          </a:p>
        </p:txBody>
      </p:sp>
      <p:sp>
        <p:nvSpPr>
          <p:cNvPr id="21" name="مربع نص 20"/>
          <p:cNvSpPr txBox="1"/>
          <p:nvPr/>
        </p:nvSpPr>
        <p:spPr>
          <a:xfrm>
            <a:off x="5700940" y="4467533"/>
            <a:ext cx="1700444" cy="4616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ar-SA" sz="2400" b="1" dirty="0"/>
              <a:t>ك  =  ٠</a:t>
            </a:r>
            <a:endParaRPr lang="ar-SA" sz="2400" b="1" baseline="30000" dirty="0"/>
          </a:p>
        </p:txBody>
      </p:sp>
      <p:sp>
        <p:nvSpPr>
          <p:cNvPr id="22" name="مربع نص 21"/>
          <p:cNvSpPr txBox="1"/>
          <p:nvPr/>
        </p:nvSpPr>
        <p:spPr>
          <a:xfrm>
            <a:off x="5643570" y="5643578"/>
            <a:ext cx="1785950" cy="4616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ar-SA" sz="2400" b="1" dirty="0"/>
              <a:t>الجذران هما  :</a:t>
            </a:r>
            <a:endParaRPr lang="ar-SA" sz="2400" b="1" baseline="30000" dirty="0"/>
          </a:p>
        </p:txBody>
      </p:sp>
      <p:sp>
        <p:nvSpPr>
          <p:cNvPr id="23" name="مربع نص 22"/>
          <p:cNvSpPr txBox="1"/>
          <p:nvPr/>
        </p:nvSpPr>
        <p:spPr>
          <a:xfrm>
            <a:off x="1742616" y="3571876"/>
            <a:ext cx="2357454" cy="4616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ar-SA" sz="2400" b="1" dirty="0"/>
              <a:t>ك  +  ١٠  =  ٠</a:t>
            </a:r>
            <a:endParaRPr lang="ar-SA" sz="2400" b="1" baseline="30000" dirty="0"/>
          </a:p>
        </p:txBody>
      </p:sp>
      <p:sp>
        <p:nvSpPr>
          <p:cNvPr id="24" name="مربع نص 23"/>
          <p:cNvSpPr txBox="1"/>
          <p:nvPr/>
        </p:nvSpPr>
        <p:spPr>
          <a:xfrm>
            <a:off x="1514234" y="4538971"/>
            <a:ext cx="2557700" cy="4616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ar-SA" sz="2400" b="1" dirty="0"/>
              <a:t>ك            =  ــ ١٠</a:t>
            </a:r>
            <a:endParaRPr lang="ar-SA" sz="2400" b="1" baseline="30000" dirty="0"/>
          </a:p>
        </p:txBody>
      </p:sp>
      <p:sp>
        <p:nvSpPr>
          <p:cNvPr id="25" name="مربع نص 24"/>
          <p:cNvSpPr txBox="1"/>
          <p:nvPr/>
        </p:nvSpPr>
        <p:spPr>
          <a:xfrm>
            <a:off x="4000496" y="5643578"/>
            <a:ext cx="1785950" cy="4616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ar-SA" sz="2400" b="1" dirty="0"/>
              <a:t>٠   ،   ــ ١٠</a:t>
            </a:r>
            <a:endParaRPr lang="ar-SA" sz="2400" b="1" baseline="30000" dirty="0"/>
          </a:p>
        </p:txBody>
      </p:sp>
      <p:pic>
        <p:nvPicPr>
          <p:cNvPr id="77" name="صورة 76">
            <a:extLst>
              <a:ext uri="{FF2B5EF4-FFF2-40B4-BE49-F238E27FC236}">
                <a16:creationId xmlns:a16="http://schemas.microsoft.com/office/drawing/2014/main" id="{6B084E76-A1C1-6347-9302-30D9DDDFFC22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alphaModFix amt="50000"/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artisticGlowEdges/>
                    </a14:imgEffect>
                  </a14:imgLayer>
                </a14:imgProps>
              </a:ext>
            </a:extLst>
          </a:blip>
          <a:srcRect b="25551"/>
          <a:stretch/>
        </p:blipFill>
        <p:spPr>
          <a:xfrm>
            <a:off x="196958" y="5255520"/>
            <a:ext cx="1433033" cy="1016116"/>
          </a:xfrm>
          <a:prstGeom prst="rect">
            <a:avLst/>
          </a:prstGeom>
          <a:ln>
            <a:noFill/>
          </a:ln>
        </p:spPr>
      </p:pic>
      <p:sp>
        <p:nvSpPr>
          <p:cNvPr id="2" name="عنصر نائب لرقم الشريحة 1">
            <a:extLst>
              <a:ext uri="{FF2B5EF4-FFF2-40B4-BE49-F238E27FC236}">
                <a16:creationId xmlns:a16="http://schemas.microsoft.com/office/drawing/2014/main" id="{8739E5AB-C421-0FE4-89AA-0439D93DEA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327C1-2275-4E9A-BB1F-123345649A01}" type="slidenum">
              <a:rPr lang="ar-SA" smtClean="0"/>
              <a:pPr/>
              <a:t>334</a:t>
            </a:fld>
            <a:endParaRPr lang="ar-SA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800" decel="100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800" decel="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800" decel="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800" decel="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9" grpId="0"/>
      <p:bldP spid="20" grpId="0"/>
      <p:bldP spid="21" grpId="0"/>
      <p:bldP spid="22" grpId="0"/>
      <p:bldP spid="23" grpId="0"/>
      <p:bldP spid="24" grpId="0"/>
      <p:bldP spid="2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صورة 43">
            <a:extLst>
              <a:ext uri="{FF2B5EF4-FFF2-40B4-BE49-F238E27FC236}">
                <a16:creationId xmlns:a16="http://schemas.microsoft.com/office/drawing/2014/main" id="{8546BEFD-449E-374F-81C4-1E53803F63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3743" y="555599"/>
            <a:ext cx="3715004" cy="5784953"/>
          </a:xfrm>
          <a:custGeom>
            <a:avLst/>
            <a:gdLst>
              <a:gd name="connsiteX0" fmla="*/ 856 w 4953338"/>
              <a:gd name="connsiteY0" fmla="*/ 117 h 5373215"/>
              <a:gd name="connsiteX1" fmla="*/ 4954194 w 4953338"/>
              <a:gd name="connsiteY1" fmla="*/ 117 h 5373215"/>
              <a:gd name="connsiteX2" fmla="*/ 4954194 w 4953338"/>
              <a:gd name="connsiteY2" fmla="*/ 5373333 h 5373215"/>
              <a:gd name="connsiteX3" fmla="*/ 856 w 4953338"/>
              <a:gd name="connsiteY3" fmla="*/ 5373333 h 5373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53338" h="5373215">
                <a:moveTo>
                  <a:pt x="856" y="117"/>
                </a:moveTo>
                <a:lnTo>
                  <a:pt x="4954194" y="117"/>
                </a:lnTo>
                <a:lnTo>
                  <a:pt x="4954194" y="5373333"/>
                </a:lnTo>
                <a:lnTo>
                  <a:pt x="856" y="5373333"/>
                </a:lnTo>
                <a:close/>
              </a:path>
            </a:pathLst>
          </a:custGeom>
        </p:spPr>
      </p:pic>
      <p:sp>
        <p:nvSpPr>
          <p:cNvPr id="45" name="شكل حر: شكل 53">
            <a:extLst>
              <a:ext uri="{FF2B5EF4-FFF2-40B4-BE49-F238E27FC236}">
                <a16:creationId xmlns:a16="http://schemas.microsoft.com/office/drawing/2014/main" id="{1BAAD338-B8FF-0F45-9DE8-1FAAF5A90150}"/>
              </a:ext>
            </a:extLst>
          </p:cNvPr>
          <p:cNvSpPr/>
          <p:nvPr/>
        </p:nvSpPr>
        <p:spPr>
          <a:xfrm>
            <a:off x="4572000" y="595313"/>
            <a:ext cx="3657600" cy="5703887"/>
          </a:xfrm>
          <a:custGeom>
            <a:avLst/>
            <a:gdLst>
              <a:gd name="connsiteX0" fmla="*/ 4877517 w 4877638"/>
              <a:gd name="connsiteY0" fmla="*/ 5057176 h 5298733"/>
              <a:gd name="connsiteX1" fmla="*/ 4564555 w 4877638"/>
              <a:gd name="connsiteY1" fmla="*/ 5298757 h 5298733"/>
              <a:gd name="connsiteX2" fmla="*/ 312778 w 4877638"/>
              <a:gd name="connsiteY2" fmla="*/ 5298757 h 5298733"/>
              <a:gd name="connsiteX3" fmla="*/ -122 w 4877638"/>
              <a:gd name="connsiteY3" fmla="*/ 5057176 h 5298733"/>
              <a:gd name="connsiteX4" fmla="*/ -122 w 4877638"/>
              <a:gd name="connsiteY4" fmla="*/ 241606 h 5298733"/>
              <a:gd name="connsiteX5" fmla="*/ 312778 w 4877638"/>
              <a:gd name="connsiteY5" fmla="*/ 24 h 5298733"/>
              <a:gd name="connsiteX6" fmla="*/ 4564373 w 4877638"/>
              <a:gd name="connsiteY6" fmla="*/ 24 h 5298733"/>
              <a:gd name="connsiteX7" fmla="*/ 4877334 w 4877638"/>
              <a:gd name="connsiteY7" fmla="*/ 241606 h 52987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77638" h="5298733">
                <a:moveTo>
                  <a:pt x="4877517" y="5057176"/>
                </a:moveTo>
                <a:cubicBezTo>
                  <a:pt x="4877517" y="5190563"/>
                  <a:pt x="4737558" y="5298757"/>
                  <a:pt x="4564555" y="5298757"/>
                </a:cubicBezTo>
                <a:lnTo>
                  <a:pt x="312778" y="5298757"/>
                </a:lnTo>
                <a:cubicBezTo>
                  <a:pt x="139959" y="5298757"/>
                  <a:pt x="-122" y="5190563"/>
                  <a:pt x="-122" y="5057176"/>
                </a:cubicBezTo>
                <a:lnTo>
                  <a:pt x="-122" y="241606"/>
                </a:lnTo>
                <a:cubicBezTo>
                  <a:pt x="-122" y="108158"/>
                  <a:pt x="139837" y="24"/>
                  <a:pt x="312778" y="24"/>
                </a:cubicBezTo>
                <a:lnTo>
                  <a:pt x="4564373" y="24"/>
                </a:lnTo>
                <a:cubicBezTo>
                  <a:pt x="4737192" y="24"/>
                  <a:pt x="4877334" y="108158"/>
                  <a:pt x="4877334" y="241606"/>
                </a:cubicBezTo>
                <a:close/>
              </a:path>
            </a:pathLst>
          </a:custGeom>
          <a:solidFill>
            <a:srgbClr val="FFFFFF"/>
          </a:solidFill>
          <a:ln w="6080" cap="flat">
            <a:noFill/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 dirty="0"/>
          </a:p>
        </p:txBody>
      </p:sp>
      <p:sp>
        <p:nvSpPr>
          <p:cNvPr id="46" name="شكل حر: شكل 6">
            <a:extLst>
              <a:ext uri="{FF2B5EF4-FFF2-40B4-BE49-F238E27FC236}">
                <a16:creationId xmlns:a16="http://schemas.microsoft.com/office/drawing/2014/main" id="{ADCC2F26-9D01-FF4C-9F0F-D92D7F22D2EB}"/>
              </a:ext>
            </a:extLst>
          </p:cNvPr>
          <p:cNvSpPr/>
          <p:nvPr/>
        </p:nvSpPr>
        <p:spPr>
          <a:xfrm>
            <a:off x="647700" y="260350"/>
            <a:ext cx="7872413" cy="6372225"/>
          </a:xfrm>
          <a:custGeom>
            <a:avLst/>
            <a:gdLst>
              <a:gd name="connsiteX0" fmla="*/ 10138460 w 10466513"/>
              <a:gd name="connsiteY0" fmla="*/ 24 h 5745020"/>
              <a:gd name="connsiteX1" fmla="*/ 327808 w 10466513"/>
              <a:gd name="connsiteY1" fmla="*/ 24 h 5745020"/>
              <a:gd name="connsiteX2" fmla="*/ -122 w 10466513"/>
              <a:gd name="connsiteY2" fmla="*/ 250916 h 5745020"/>
              <a:gd name="connsiteX3" fmla="*/ -122 w 10466513"/>
              <a:gd name="connsiteY3" fmla="*/ 5482773 h 5745020"/>
              <a:gd name="connsiteX4" fmla="*/ 327808 w 10466513"/>
              <a:gd name="connsiteY4" fmla="*/ 5745044 h 5745020"/>
              <a:gd name="connsiteX5" fmla="*/ 10138460 w 10466513"/>
              <a:gd name="connsiteY5" fmla="*/ 5745044 h 5745020"/>
              <a:gd name="connsiteX6" fmla="*/ 10466391 w 10466513"/>
              <a:gd name="connsiteY6" fmla="*/ 5482773 h 5745020"/>
              <a:gd name="connsiteX7" fmla="*/ 10466391 w 10466513"/>
              <a:gd name="connsiteY7" fmla="*/ 250916 h 5745020"/>
              <a:gd name="connsiteX8" fmla="*/ 10138460 w 10466513"/>
              <a:gd name="connsiteY8" fmla="*/ 24 h 57450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66513" h="5745020">
                <a:moveTo>
                  <a:pt x="10138460" y="24"/>
                </a:moveTo>
                <a:lnTo>
                  <a:pt x="327808" y="24"/>
                </a:lnTo>
                <a:cubicBezTo>
                  <a:pt x="144219" y="24"/>
                  <a:pt x="-122" y="109192"/>
                  <a:pt x="-122" y="250916"/>
                </a:cubicBezTo>
                <a:lnTo>
                  <a:pt x="-122" y="5482773"/>
                </a:lnTo>
                <a:cubicBezTo>
                  <a:pt x="-122" y="5624436"/>
                  <a:pt x="144219" y="5745044"/>
                  <a:pt x="327808" y="5745044"/>
                </a:cubicBezTo>
                <a:lnTo>
                  <a:pt x="10138460" y="5745044"/>
                </a:lnTo>
                <a:cubicBezTo>
                  <a:pt x="10322051" y="5745044"/>
                  <a:pt x="10466391" y="5624436"/>
                  <a:pt x="10466391" y="5482773"/>
                </a:cubicBezTo>
                <a:lnTo>
                  <a:pt x="10466391" y="250916"/>
                </a:lnTo>
                <a:cubicBezTo>
                  <a:pt x="10466391" y="109192"/>
                  <a:pt x="10322051" y="24"/>
                  <a:pt x="10138460" y="24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6080" cap="flat">
            <a:noFill/>
            <a:prstDash val="solid"/>
            <a:miter/>
          </a:ln>
        </p:spPr>
        <p:txBody>
          <a:bodyPr rtlCol="1" anchor="ctr"/>
          <a:lstStyle/>
          <a:p>
            <a:pPr marL="0" algn="r" defTabSz="914400" rtl="1" eaLnBrk="1" latinLnBrk="0" hangingPunct="1">
              <a:defRPr/>
            </a:pPr>
            <a:endParaRPr lang="ar-EG" sz="1350"/>
          </a:p>
        </p:txBody>
      </p:sp>
      <p:pic>
        <p:nvPicPr>
          <p:cNvPr id="49" name="صورة 48">
            <a:extLst>
              <a:ext uri="{FF2B5EF4-FFF2-40B4-BE49-F238E27FC236}">
                <a16:creationId xmlns:a16="http://schemas.microsoft.com/office/drawing/2014/main" id="{5F02D889-E2D6-4143-940C-E24838A0DE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5251" y="655058"/>
            <a:ext cx="3715004" cy="5791504"/>
          </a:xfrm>
          <a:custGeom>
            <a:avLst/>
            <a:gdLst>
              <a:gd name="connsiteX0" fmla="*/ 50 w 4953338"/>
              <a:gd name="connsiteY0" fmla="*/ 139 h 5379300"/>
              <a:gd name="connsiteX1" fmla="*/ 4953388 w 4953338"/>
              <a:gd name="connsiteY1" fmla="*/ 139 h 5379300"/>
              <a:gd name="connsiteX2" fmla="*/ 4953388 w 4953338"/>
              <a:gd name="connsiteY2" fmla="*/ 5379440 h 5379300"/>
              <a:gd name="connsiteX3" fmla="*/ 50 w 4953338"/>
              <a:gd name="connsiteY3" fmla="*/ 5379440 h 5379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53338" h="5379300">
                <a:moveTo>
                  <a:pt x="50" y="139"/>
                </a:moveTo>
                <a:lnTo>
                  <a:pt x="4953388" y="139"/>
                </a:lnTo>
                <a:lnTo>
                  <a:pt x="4953388" y="5379440"/>
                </a:lnTo>
                <a:lnTo>
                  <a:pt x="50" y="5379440"/>
                </a:lnTo>
                <a:close/>
              </a:path>
            </a:pathLst>
          </a:custGeom>
        </p:spPr>
      </p:pic>
      <p:sp>
        <p:nvSpPr>
          <p:cNvPr id="61" name="شكل حر: شكل 8">
            <a:extLst>
              <a:ext uri="{FF2B5EF4-FFF2-40B4-BE49-F238E27FC236}">
                <a16:creationId xmlns:a16="http://schemas.microsoft.com/office/drawing/2014/main" id="{CF96680F-135A-FF4A-80FE-A62B088C1F0F}"/>
              </a:ext>
            </a:extLst>
          </p:cNvPr>
          <p:cNvSpPr/>
          <p:nvPr/>
        </p:nvSpPr>
        <p:spPr>
          <a:xfrm>
            <a:off x="903288" y="698500"/>
            <a:ext cx="3657600" cy="5703888"/>
          </a:xfrm>
          <a:custGeom>
            <a:avLst/>
            <a:gdLst>
              <a:gd name="connsiteX0" fmla="*/ 4877334 w 4877455"/>
              <a:gd name="connsiteY0" fmla="*/ 5057176 h 5298672"/>
              <a:gd name="connsiteX1" fmla="*/ 4564434 w 4877455"/>
              <a:gd name="connsiteY1" fmla="*/ 5298696 h 5298672"/>
              <a:gd name="connsiteX2" fmla="*/ 312839 w 4877455"/>
              <a:gd name="connsiteY2" fmla="*/ 5298696 h 5298672"/>
              <a:gd name="connsiteX3" fmla="*/ -122 w 4877455"/>
              <a:gd name="connsiteY3" fmla="*/ 5057176 h 5298672"/>
              <a:gd name="connsiteX4" fmla="*/ -122 w 4877455"/>
              <a:gd name="connsiteY4" fmla="*/ 241606 h 5298672"/>
              <a:gd name="connsiteX5" fmla="*/ 312839 w 4877455"/>
              <a:gd name="connsiteY5" fmla="*/ 24 h 5298672"/>
              <a:gd name="connsiteX6" fmla="*/ 4564434 w 4877455"/>
              <a:gd name="connsiteY6" fmla="*/ 24 h 5298672"/>
              <a:gd name="connsiteX7" fmla="*/ 4877334 w 4877455"/>
              <a:gd name="connsiteY7" fmla="*/ 241606 h 5298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77455" h="5298672">
                <a:moveTo>
                  <a:pt x="4877334" y="5057176"/>
                </a:moveTo>
                <a:cubicBezTo>
                  <a:pt x="4877334" y="5190563"/>
                  <a:pt x="4737375" y="5298696"/>
                  <a:pt x="4564434" y="5298696"/>
                </a:cubicBezTo>
                <a:lnTo>
                  <a:pt x="312839" y="5298696"/>
                </a:lnTo>
                <a:cubicBezTo>
                  <a:pt x="140020" y="5298696"/>
                  <a:pt x="-122" y="5190563"/>
                  <a:pt x="-122" y="5057176"/>
                </a:cubicBezTo>
                <a:lnTo>
                  <a:pt x="-122" y="241606"/>
                </a:lnTo>
                <a:cubicBezTo>
                  <a:pt x="-122" y="108158"/>
                  <a:pt x="139837" y="24"/>
                  <a:pt x="312839" y="24"/>
                </a:cubicBezTo>
                <a:lnTo>
                  <a:pt x="4564434" y="24"/>
                </a:lnTo>
                <a:cubicBezTo>
                  <a:pt x="4737253" y="24"/>
                  <a:pt x="4877334" y="108158"/>
                  <a:pt x="4877334" y="241606"/>
                </a:cubicBezTo>
                <a:close/>
              </a:path>
            </a:pathLst>
          </a:custGeom>
          <a:solidFill>
            <a:srgbClr val="FFFFFF"/>
          </a:solidFill>
          <a:ln w="6080" cap="flat">
            <a:noFill/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pic>
        <p:nvPicPr>
          <p:cNvPr id="62" name="صورة 61">
            <a:extLst>
              <a:ext uri="{FF2B5EF4-FFF2-40B4-BE49-F238E27FC236}">
                <a16:creationId xmlns:a16="http://schemas.microsoft.com/office/drawing/2014/main" id="{215EF4D6-BCE8-B840-A683-8C296E809E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3743" y="655058"/>
            <a:ext cx="3715004" cy="5791504"/>
          </a:xfrm>
          <a:custGeom>
            <a:avLst/>
            <a:gdLst>
              <a:gd name="connsiteX0" fmla="*/ 856 w 4953338"/>
              <a:gd name="connsiteY0" fmla="*/ 139 h 5379300"/>
              <a:gd name="connsiteX1" fmla="*/ 4954194 w 4953338"/>
              <a:gd name="connsiteY1" fmla="*/ 139 h 5379300"/>
              <a:gd name="connsiteX2" fmla="*/ 4954194 w 4953338"/>
              <a:gd name="connsiteY2" fmla="*/ 5379440 h 5379300"/>
              <a:gd name="connsiteX3" fmla="*/ 856 w 4953338"/>
              <a:gd name="connsiteY3" fmla="*/ 5379440 h 5379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53338" h="5379300">
                <a:moveTo>
                  <a:pt x="856" y="139"/>
                </a:moveTo>
                <a:lnTo>
                  <a:pt x="4954194" y="139"/>
                </a:lnTo>
                <a:lnTo>
                  <a:pt x="4954194" y="5379440"/>
                </a:lnTo>
                <a:lnTo>
                  <a:pt x="856" y="5379440"/>
                </a:lnTo>
                <a:close/>
              </a:path>
            </a:pathLst>
          </a:custGeom>
        </p:spPr>
      </p:pic>
      <p:sp>
        <p:nvSpPr>
          <p:cNvPr id="64" name="شكل حر: شكل 10">
            <a:extLst>
              <a:ext uri="{FF2B5EF4-FFF2-40B4-BE49-F238E27FC236}">
                <a16:creationId xmlns:a16="http://schemas.microsoft.com/office/drawing/2014/main" id="{A62CEF7F-44CD-5443-B73F-8100A6E76B02}"/>
              </a:ext>
            </a:extLst>
          </p:cNvPr>
          <p:cNvSpPr/>
          <p:nvPr/>
        </p:nvSpPr>
        <p:spPr>
          <a:xfrm>
            <a:off x="4583113" y="698500"/>
            <a:ext cx="3657600" cy="5703888"/>
          </a:xfrm>
          <a:custGeom>
            <a:avLst/>
            <a:gdLst>
              <a:gd name="connsiteX0" fmla="*/ 4877517 w 4877638"/>
              <a:gd name="connsiteY0" fmla="*/ 5057176 h 5298672"/>
              <a:gd name="connsiteX1" fmla="*/ 4564555 w 4877638"/>
              <a:gd name="connsiteY1" fmla="*/ 5298696 h 5298672"/>
              <a:gd name="connsiteX2" fmla="*/ 312778 w 4877638"/>
              <a:gd name="connsiteY2" fmla="*/ 5298696 h 5298672"/>
              <a:gd name="connsiteX3" fmla="*/ -122 w 4877638"/>
              <a:gd name="connsiteY3" fmla="*/ 5057176 h 5298672"/>
              <a:gd name="connsiteX4" fmla="*/ -122 w 4877638"/>
              <a:gd name="connsiteY4" fmla="*/ 241606 h 5298672"/>
              <a:gd name="connsiteX5" fmla="*/ 312778 w 4877638"/>
              <a:gd name="connsiteY5" fmla="*/ 24 h 5298672"/>
              <a:gd name="connsiteX6" fmla="*/ 4564373 w 4877638"/>
              <a:gd name="connsiteY6" fmla="*/ 24 h 5298672"/>
              <a:gd name="connsiteX7" fmla="*/ 4877334 w 4877638"/>
              <a:gd name="connsiteY7" fmla="*/ 241606 h 5298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77638" h="5298672">
                <a:moveTo>
                  <a:pt x="4877517" y="5057176"/>
                </a:moveTo>
                <a:cubicBezTo>
                  <a:pt x="4877517" y="5190563"/>
                  <a:pt x="4737558" y="5298696"/>
                  <a:pt x="4564555" y="5298696"/>
                </a:cubicBezTo>
                <a:lnTo>
                  <a:pt x="312778" y="5298696"/>
                </a:lnTo>
                <a:cubicBezTo>
                  <a:pt x="139959" y="5298696"/>
                  <a:pt x="-122" y="5190563"/>
                  <a:pt x="-122" y="5057176"/>
                </a:cubicBezTo>
                <a:lnTo>
                  <a:pt x="-122" y="241606"/>
                </a:lnTo>
                <a:cubicBezTo>
                  <a:pt x="-122" y="108158"/>
                  <a:pt x="139837" y="24"/>
                  <a:pt x="312778" y="24"/>
                </a:cubicBezTo>
                <a:lnTo>
                  <a:pt x="4564373" y="24"/>
                </a:lnTo>
                <a:cubicBezTo>
                  <a:pt x="4737192" y="24"/>
                  <a:pt x="4877334" y="108158"/>
                  <a:pt x="4877334" y="241606"/>
                </a:cubicBezTo>
                <a:close/>
              </a:path>
            </a:pathLst>
          </a:custGeom>
          <a:solidFill>
            <a:srgbClr val="FFFFFF"/>
          </a:solidFill>
          <a:ln w="6080" cap="flat">
            <a:noFill/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pic>
        <p:nvPicPr>
          <p:cNvPr id="65" name="صورة 64">
            <a:extLst>
              <a:ext uri="{FF2B5EF4-FFF2-40B4-BE49-F238E27FC236}">
                <a16:creationId xmlns:a16="http://schemas.microsoft.com/office/drawing/2014/main" id="{2FF7B7C3-41C2-1D48-910D-809D7BD2B5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6794" y="604855"/>
            <a:ext cx="3783461" cy="5791504"/>
          </a:xfrm>
          <a:custGeom>
            <a:avLst/>
            <a:gdLst>
              <a:gd name="connsiteX0" fmla="*/ 35 w 5044615"/>
              <a:gd name="connsiteY0" fmla="*/ 128 h 5379300"/>
              <a:gd name="connsiteX1" fmla="*/ 5044651 w 5044615"/>
              <a:gd name="connsiteY1" fmla="*/ 128 h 5379300"/>
              <a:gd name="connsiteX2" fmla="*/ 5044651 w 5044615"/>
              <a:gd name="connsiteY2" fmla="*/ 5379429 h 5379300"/>
              <a:gd name="connsiteX3" fmla="*/ 35 w 5044615"/>
              <a:gd name="connsiteY3" fmla="*/ 5379429 h 5379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44615" h="5379300">
                <a:moveTo>
                  <a:pt x="35" y="128"/>
                </a:moveTo>
                <a:lnTo>
                  <a:pt x="5044651" y="128"/>
                </a:lnTo>
                <a:lnTo>
                  <a:pt x="5044651" y="5379429"/>
                </a:lnTo>
                <a:lnTo>
                  <a:pt x="35" y="5379429"/>
                </a:lnTo>
                <a:close/>
              </a:path>
            </a:pathLst>
          </a:custGeom>
        </p:spPr>
      </p:pic>
      <p:sp>
        <p:nvSpPr>
          <p:cNvPr id="70" name="شكل حر: شكل 12">
            <a:extLst>
              <a:ext uri="{FF2B5EF4-FFF2-40B4-BE49-F238E27FC236}">
                <a16:creationId xmlns:a16="http://schemas.microsoft.com/office/drawing/2014/main" id="{BAE881F8-00C3-3344-B58F-726B71265604}"/>
              </a:ext>
            </a:extLst>
          </p:cNvPr>
          <p:cNvSpPr/>
          <p:nvPr/>
        </p:nvSpPr>
        <p:spPr>
          <a:xfrm>
            <a:off x="836613" y="646113"/>
            <a:ext cx="3724275" cy="5705475"/>
          </a:xfrm>
          <a:custGeom>
            <a:avLst/>
            <a:gdLst>
              <a:gd name="connsiteX0" fmla="*/ 4966239 w 4966360"/>
              <a:gd name="connsiteY0" fmla="*/ 5057175 h 5298732"/>
              <a:gd name="connsiteX1" fmla="*/ 4653339 w 4966360"/>
              <a:gd name="connsiteY1" fmla="*/ 5298757 h 5298732"/>
              <a:gd name="connsiteX2" fmla="*/ 312778 w 4966360"/>
              <a:gd name="connsiteY2" fmla="*/ 5298757 h 5298732"/>
              <a:gd name="connsiteX3" fmla="*/ -122 w 4966360"/>
              <a:gd name="connsiteY3" fmla="*/ 5057175 h 5298732"/>
              <a:gd name="connsiteX4" fmla="*/ -122 w 4966360"/>
              <a:gd name="connsiteY4" fmla="*/ 241606 h 5298732"/>
              <a:gd name="connsiteX5" fmla="*/ 312778 w 4966360"/>
              <a:gd name="connsiteY5" fmla="*/ 24 h 5298732"/>
              <a:gd name="connsiteX6" fmla="*/ 4653339 w 4966360"/>
              <a:gd name="connsiteY6" fmla="*/ 24 h 5298732"/>
              <a:gd name="connsiteX7" fmla="*/ 4966239 w 4966360"/>
              <a:gd name="connsiteY7" fmla="*/ 241606 h 5298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966360" h="5298732">
                <a:moveTo>
                  <a:pt x="4966239" y="5057175"/>
                </a:moveTo>
                <a:cubicBezTo>
                  <a:pt x="4966239" y="5190624"/>
                  <a:pt x="4826279" y="5298757"/>
                  <a:pt x="4653339" y="5298757"/>
                </a:cubicBezTo>
                <a:lnTo>
                  <a:pt x="312778" y="5298757"/>
                </a:lnTo>
                <a:cubicBezTo>
                  <a:pt x="139959" y="5298757"/>
                  <a:pt x="-122" y="5190624"/>
                  <a:pt x="-122" y="5057175"/>
                </a:cubicBezTo>
                <a:lnTo>
                  <a:pt x="-122" y="241606"/>
                </a:lnTo>
                <a:cubicBezTo>
                  <a:pt x="-122" y="108219"/>
                  <a:pt x="139837" y="24"/>
                  <a:pt x="312778" y="24"/>
                </a:cubicBezTo>
                <a:lnTo>
                  <a:pt x="4653339" y="24"/>
                </a:lnTo>
                <a:cubicBezTo>
                  <a:pt x="4826158" y="24"/>
                  <a:pt x="4966239" y="108219"/>
                  <a:pt x="4966239" y="241606"/>
                </a:cubicBezTo>
                <a:close/>
              </a:path>
            </a:pathLst>
          </a:custGeom>
          <a:solidFill>
            <a:srgbClr val="FFFFFF"/>
          </a:solidFill>
          <a:ln w="6080" cap="flat">
            <a:noFill/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pic>
        <p:nvPicPr>
          <p:cNvPr id="71" name="صورة 70">
            <a:extLst>
              <a:ext uri="{FF2B5EF4-FFF2-40B4-BE49-F238E27FC236}">
                <a16:creationId xmlns:a16="http://schemas.microsoft.com/office/drawing/2014/main" id="{FD9E3074-B3E1-004C-BFB1-8736C038649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44616" y="604855"/>
            <a:ext cx="3792590" cy="5791504"/>
          </a:xfrm>
          <a:custGeom>
            <a:avLst/>
            <a:gdLst>
              <a:gd name="connsiteX0" fmla="*/ 854 w 5056786"/>
              <a:gd name="connsiteY0" fmla="*/ 128 h 5379300"/>
              <a:gd name="connsiteX1" fmla="*/ 5057640 w 5056786"/>
              <a:gd name="connsiteY1" fmla="*/ 128 h 5379300"/>
              <a:gd name="connsiteX2" fmla="*/ 5057640 w 5056786"/>
              <a:gd name="connsiteY2" fmla="*/ 5379429 h 5379300"/>
              <a:gd name="connsiteX3" fmla="*/ 854 w 5056786"/>
              <a:gd name="connsiteY3" fmla="*/ 5379429 h 5379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56786" h="5379300">
                <a:moveTo>
                  <a:pt x="854" y="128"/>
                </a:moveTo>
                <a:lnTo>
                  <a:pt x="5057640" y="128"/>
                </a:lnTo>
                <a:lnTo>
                  <a:pt x="5057640" y="5379429"/>
                </a:lnTo>
                <a:lnTo>
                  <a:pt x="854" y="5379429"/>
                </a:lnTo>
                <a:close/>
              </a:path>
            </a:pathLst>
          </a:custGeom>
        </p:spPr>
      </p:pic>
      <p:sp>
        <p:nvSpPr>
          <p:cNvPr id="72" name="شكل حر: شكل 14">
            <a:extLst>
              <a:ext uri="{FF2B5EF4-FFF2-40B4-BE49-F238E27FC236}">
                <a16:creationId xmlns:a16="http://schemas.microsoft.com/office/drawing/2014/main" id="{5F7772CC-33B6-0D40-8DD2-8A2FEF3814B5}"/>
              </a:ext>
            </a:extLst>
          </p:cNvPr>
          <p:cNvSpPr/>
          <p:nvPr/>
        </p:nvSpPr>
        <p:spPr>
          <a:xfrm>
            <a:off x="4572000" y="646113"/>
            <a:ext cx="3735388" cy="5705475"/>
          </a:xfrm>
          <a:custGeom>
            <a:avLst/>
            <a:gdLst>
              <a:gd name="connsiteX0" fmla="*/ 4981086 w 4981207"/>
              <a:gd name="connsiteY0" fmla="*/ 5057175 h 5298732"/>
              <a:gd name="connsiteX1" fmla="*/ 4668187 w 4981207"/>
              <a:gd name="connsiteY1" fmla="*/ 5298757 h 5298732"/>
              <a:gd name="connsiteX2" fmla="*/ 312839 w 4981207"/>
              <a:gd name="connsiteY2" fmla="*/ 5298757 h 5298732"/>
              <a:gd name="connsiteX3" fmla="*/ -122 w 4981207"/>
              <a:gd name="connsiteY3" fmla="*/ 5057175 h 5298732"/>
              <a:gd name="connsiteX4" fmla="*/ -122 w 4981207"/>
              <a:gd name="connsiteY4" fmla="*/ 241606 h 5298732"/>
              <a:gd name="connsiteX5" fmla="*/ 312839 w 4981207"/>
              <a:gd name="connsiteY5" fmla="*/ 24 h 5298732"/>
              <a:gd name="connsiteX6" fmla="*/ 4668187 w 4981207"/>
              <a:gd name="connsiteY6" fmla="*/ 24 h 5298732"/>
              <a:gd name="connsiteX7" fmla="*/ 4981086 w 4981207"/>
              <a:gd name="connsiteY7" fmla="*/ 241606 h 5298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981207" h="5298732">
                <a:moveTo>
                  <a:pt x="4981086" y="5057175"/>
                </a:moveTo>
                <a:cubicBezTo>
                  <a:pt x="4981086" y="5190624"/>
                  <a:pt x="4841127" y="5298757"/>
                  <a:pt x="4668187" y="5298757"/>
                </a:cubicBezTo>
                <a:lnTo>
                  <a:pt x="312839" y="5298757"/>
                </a:lnTo>
                <a:cubicBezTo>
                  <a:pt x="140020" y="5298757"/>
                  <a:pt x="-122" y="5190624"/>
                  <a:pt x="-122" y="5057175"/>
                </a:cubicBezTo>
                <a:lnTo>
                  <a:pt x="-122" y="241606"/>
                </a:lnTo>
                <a:cubicBezTo>
                  <a:pt x="-122" y="108219"/>
                  <a:pt x="139837" y="24"/>
                  <a:pt x="312839" y="24"/>
                </a:cubicBezTo>
                <a:lnTo>
                  <a:pt x="4668187" y="24"/>
                </a:lnTo>
                <a:cubicBezTo>
                  <a:pt x="4841006" y="24"/>
                  <a:pt x="4981086" y="108219"/>
                  <a:pt x="4981086" y="241606"/>
                </a:cubicBezTo>
                <a:close/>
              </a:path>
            </a:pathLst>
          </a:custGeom>
          <a:solidFill>
            <a:srgbClr val="FFFFFF"/>
          </a:solidFill>
          <a:ln w="6080" cap="flat">
            <a:noFill/>
            <a:prstDash val="solid"/>
            <a:miter/>
          </a:ln>
        </p:spPr>
        <p:txBody>
          <a:bodyPr rtlCol="1" anchor="ctr"/>
          <a:lstStyle/>
          <a:p>
            <a:pPr algn="r" rtl="1">
              <a:defRPr/>
            </a:pPr>
            <a:endParaRPr lang="ar-EG" sz="1350"/>
          </a:p>
        </p:txBody>
      </p:sp>
      <p:pic>
        <p:nvPicPr>
          <p:cNvPr id="73" name="صورة 72">
            <a:extLst>
              <a:ext uri="{FF2B5EF4-FFF2-40B4-BE49-F238E27FC236}">
                <a16:creationId xmlns:a16="http://schemas.microsoft.com/office/drawing/2014/main" id="{15FF3ED9-A55C-D64D-9276-5EE7486E11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5251" y="555599"/>
            <a:ext cx="3715004" cy="5784953"/>
          </a:xfrm>
          <a:custGeom>
            <a:avLst/>
            <a:gdLst>
              <a:gd name="connsiteX0" fmla="*/ 50 w 4953338"/>
              <a:gd name="connsiteY0" fmla="*/ 117 h 5373215"/>
              <a:gd name="connsiteX1" fmla="*/ 4953388 w 4953338"/>
              <a:gd name="connsiteY1" fmla="*/ 117 h 5373215"/>
              <a:gd name="connsiteX2" fmla="*/ 4953388 w 4953338"/>
              <a:gd name="connsiteY2" fmla="*/ 5373333 h 5373215"/>
              <a:gd name="connsiteX3" fmla="*/ 50 w 4953338"/>
              <a:gd name="connsiteY3" fmla="*/ 5373333 h 5373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53338" h="5373215">
                <a:moveTo>
                  <a:pt x="50" y="117"/>
                </a:moveTo>
                <a:lnTo>
                  <a:pt x="4953388" y="117"/>
                </a:lnTo>
                <a:lnTo>
                  <a:pt x="4953388" y="5373333"/>
                </a:lnTo>
                <a:lnTo>
                  <a:pt x="50" y="5373333"/>
                </a:lnTo>
                <a:close/>
              </a:path>
            </a:pathLst>
          </a:custGeom>
        </p:spPr>
      </p:pic>
      <p:sp>
        <p:nvSpPr>
          <p:cNvPr id="74" name="شكل حر: شكل 26">
            <a:extLst>
              <a:ext uri="{FF2B5EF4-FFF2-40B4-BE49-F238E27FC236}">
                <a16:creationId xmlns:a16="http://schemas.microsoft.com/office/drawing/2014/main" id="{61AFD284-B6EE-E74C-9D3E-6C0E057CBDF3}"/>
              </a:ext>
            </a:extLst>
          </p:cNvPr>
          <p:cNvSpPr/>
          <p:nvPr/>
        </p:nvSpPr>
        <p:spPr>
          <a:xfrm>
            <a:off x="904875" y="595313"/>
            <a:ext cx="3657600" cy="5703887"/>
          </a:xfrm>
          <a:custGeom>
            <a:avLst/>
            <a:gdLst>
              <a:gd name="connsiteX0" fmla="*/ 4877517 w 4877638"/>
              <a:gd name="connsiteY0" fmla="*/ 5057176 h 5298733"/>
              <a:gd name="connsiteX1" fmla="*/ 4564556 w 4877638"/>
              <a:gd name="connsiteY1" fmla="*/ 5298757 h 5298733"/>
              <a:gd name="connsiteX2" fmla="*/ 312778 w 4877638"/>
              <a:gd name="connsiteY2" fmla="*/ 5298757 h 5298733"/>
              <a:gd name="connsiteX3" fmla="*/ -122 w 4877638"/>
              <a:gd name="connsiteY3" fmla="*/ 5057176 h 5298733"/>
              <a:gd name="connsiteX4" fmla="*/ -122 w 4877638"/>
              <a:gd name="connsiteY4" fmla="*/ 241606 h 5298733"/>
              <a:gd name="connsiteX5" fmla="*/ 312778 w 4877638"/>
              <a:gd name="connsiteY5" fmla="*/ 24 h 5298733"/>
              <a:gd name="connsiteX6" fmla="*/ 4564373 w 4877638"/>
              <a:gd name="connsiteY6" fmla="*/ 24 h 5298733"/>
              <a:gd name="connsiteX7" fmla="*/ 4877334 w 4877638"/>
              <a:gd name="connsiteY7" fmla="*/ 241606 h 52987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77638" h="5298733">
                <a:moveTo>
                  <a:pt x="4877517" y="5057176"/>
                </a:moveTo>
                <a:cubicBezTo>
                  <a:pt x="4877517" y="5190563"/>
                  <a:pt x="4737558" y="5298757"/>
                  <a:pt x="4564556" y="5298757"/>
                </a:cubicBezTo>
                <a:lnTo>
                  <a:pt x="312778" y="5298757"/>
                </a:lnTo>
                <a:cubicBezTo>
                  <a:pt x="139959" y="5298757"/>
                  <a:pt x="-122" y="5190563"/>
                  <a:pt x="-122" y="5057176"/>
                </a:cubicBezTo>
                <a:lnTo>
                  <a:pt x="-122" y="241606"/>
                </a:lnTo>
                <a:cubicBezTo>
                  <a:pt x="-122" y="108158"/>
                  <a:pt x="139837" y="24"/>
                  <a:pt x="312778" y="24"/>
                </a:cubicBezTo>
                <a:lnTo>
                  <a:pt x="4564373" y="24"/>
                </a:lnTo>
                <a:cubicBezTo>
                  <a:pt x="4737192" y="24"/>
                  <a:pt x="4877334" y="108158"/>
                  <a:pt x="4877334" y="241606"/>
                </a:cubicBezTo>
                <a:close/>
              </a:path>
            </a:pathLst>
          </a:custGeom>
          <a:solidFill>
            <a:srgbClr val="FFFFFF"/>
          </a:solidFill>
          <a:ln w="6080" cap="flat">
            <a:noFill/>
            <a:prstDash val="solid"/>
            <a:miter/>
          </a:ln>
        </p:spPr>
        <p:txBody>
          <a:bodyPr rtlCol="1" anchor="ctr"/>
          <a:lstStyle/>
          <a:p>
            <a:pPr algn="r" rtl="1">
              <a:defRPr/>
            </a:pPr>
            <a:endParaRPr lang="ar-EG" sz="1350"/>
          </a:p>
        </p:txBody>
      </p:sp>
      <p:sp>
        <p:nvSpPr>
          <p:cNvPr id="75" name="شكل حر: شكل 27">
            <a:extLst>
              <a:ext uri="{FF2B5EF4-FFF2-40B4-BE49-F238E27FC236}">
                <a16:creationId xmlns:a16="http://schemas.microsoft.com/office/drawing/2014/main" id="{B13A2828-9727-D743-B902-FC12A3DEB064}"/>
              </a:ext>
            </a:extLst>
          </p:cNvPr>
          <p:cNvSpPr/>
          <p:nvPr/>
        </p:nvSpPr>
        <p:spPr>
          <a:xfrm>
            <a:off x="1169988" y="1808163"/>
            <a:ext cx="3205162" cy="53975"/>
          </a:xfrm>
          <a:custGeom>
            <a:avLst/>
            <a:gdLst>
              <a:gd name="connsiteX0" fmla="*/ 0 w 4274353"/>
              <a:gd name="connsiteY0" fmla="*/ 0 h 6085"/>
              <a:gd name="connsiteX1" fmla="*/ 4274354 w 4274353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74353" h="6085">
                <a:moveTo>
                  <a:pt x="0" y="0"/>
                </a:moveTo>
                <a:lnTo>
                  <a:pt x="4274354" y="0"/>
                </a:lnTo>
              </a:path>
            </a:pathLst>
          </a:custGeom>
          <a:ln w="12161" cap="rnd">
            <a:solidFill>
              <a:srgbClr val="E3A06B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76" name="شكل حر: شكل 28">
            <a:extLst>
              <a:ext uri="{FF2B5EF4-FFF2-40B4-BE49-F238E27FC236}">
                <a16:creationId xmlns:a16="http://schemas.microsoft.com/office/drawing/2014/main" id="{246301D5-E2AA-A842-9348-CA7FC4E3D7DE}"/>
              </a:ext>
            </a:extLst>
          </p:cNvPr>
          <p:cNvSpPr/>
          <p:nvPr/>
        </p:nvSpPr>
        <p:spPr>
          <a:xfrm>
            <a:off x="1169988" y="2132013"/>
            <a:ext cx="3192462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77" name="شكل حر: شكل 29">
            <a:extLst>
              <a:ext uri="{FF2B5EF4-FFF2-40B4-BE49-F238E27FC236}">
                <a16:creationId xmlns:a16="http://schemas.microsoft.com/office/drawing/2014/main" id="{100FA2AA-FA99-B944-853E-152BEB1858B0}"/>
              </a:ext>
            </a:extLst>
          </p:cNvPr>
          <p:cNvSpPr/>
          <p:nvPr/>
        </p:nvSpPr>
        <p:spPr>
          <a:xfrm>
            <a:off x="1169988" y="2351088"/>
            <a:ext cx="3192462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78" name="شكل حر: شكل 30">
            <a:extLst>
              <a:ext uri="{FF2B5EF4-FFF2-40B4-BE49-F238E27FC236}">
                <a16:creationId xmlns:a16="http://schemas.microsoft.com/office/drawing/2014/main" id="{BEB13887-02FB-424A-8E51-CE5C1671AC1C}"/>
              </a:ext>
            </a:extLst>
          </p:cNvPr>
          <p:cNvSpPr/>
          <p:nvPr/>
        </p:nvSpPr>
        <p:spPr>
          <a:xfrm>
            <a:off x="1169988" y="2571750"/>
            <a:ext cx="3192462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79" name="شكل حر: شكل 31">
            <a:extLst>
              <a:ext uri="{FF2B5EF4-FFF2-40B4-BE49-F238E27FC236}">
                <a16:creationId xmlns:a16="http://schemas.microsoft.com/office/drawing/2014/main" id="{8B52D59B-459B-6448-B629-49AA5F6E51A4}"/>
              </a:ext>
            </a:extLst>
          </p:cNvPr>
          <p:cNvSpPr/>
          <p:nvPr/>
        </p:nvSpPr>
        <p:spPr>
          <a:xfrm>
            <a:off x="1169988" y="2801938"/>
            <a:ext cx="3192462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80" name="شكل حر: شكل 32">
            <a:extLst>
              <a:ext uri="{FF2B5EF4-FFF2-40B4-BE49-F238E27FC236}">
                <a16:creationId xmlns:a16="http://schemas.microsoft.com/office/drawing/2014/main" id="{90628034-D98C-FE42-A516-6133E365013E}"/>
              </a:ext>
            </a:extLst>
          </p:cNvPr>
          <p:cNvSpPr/>
          <p:nvPr/>
        </p:nvSpPr>
        <p:spPr>
          <a:xfrm>
            <a:off x="1169988" y="3021013"/>
            <a:ext cx="3192462" cy="55562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81" name="شكل حر: شكل 33">
            <a:extLst>
              <a:ext uri="{FF2B5EF4-FFF2-40B4-BE49-F238E27FC236}">
                <a16:creationId xmlns:a16="http://schemas.microsoft.com/office/drawing/2014/main" id="{400A9DFC-145E-D944-9F1A-A1DE9FC42BAA}"/>
              </a:ext>
            </a:extLst>
          </p:cNvPr>
          <p:cNvSpPr/>
          <p:nvPr/>
        </p:nvSpPr>
        <p:spPr>
          <a:xfrm>
            <a:off x="1169988" y="3241675"/>
            <a:ext cx="3192462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82" name="شكل حر: شكل 34">
            <a:extLst>
              <a:ext uri="{FF2B5EF4-FFF2-40B4-BE49-F238E27FC236}">
                <a16:creationId xmlns:a16="http://schemas.microsoft.com/office/drawing/2014/main" id="{5D7182B3-010A-DE40-9924-17C293A5A6FB}"/>
              </a:ext>
            </a:extLst>
          </p:cNvPr>
          <p:cNvSpPr/>
          <p:nvPr/>
        </p:nvSpPr>
        <p:spPr>
          <a:xfrm>
            <a:off x="1169988" y="3460750"/>
            <a:ext cx="3192462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83" name="شكل حر: شكل 35">
            <a:extLst>
              <a:ext uri="{FF2B5EF4-FFF2-40B4-BE49-F238E27FC236}">
                <a16:creationId xmlns:a16="http://schemas.microsoft.com/office/drawing/2014/main" id="{9C012E7D-09EC-8142-9560-C1CA67E5340B}"/>
              </a:ext>
            </a:extLst>
          </p:cNvPr>
          <p:cNvSpPr/>
          <p:nvPr/>
        </p:nvSpPr>
        <p:spPr>
          <a:xfrm>
            <a:off x="1169988" y="3690938"/>
            <a:ext cx="3192462" cy="55562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84" name="شكل حر: شكل 36">
            <a:extLst>
              <a:ext uri="{FF2B5EF4-FFF2-40B4-BE49-F238E27FC236}">
                <a16:creationId xmlns:a16="http://schemas.microsoft.com/office/drawing/2014/main" id="{890F5649-81E3-4E40-A1DB-BF4EC931908B}"/>
              </a:ext>
            </a:extLst>
          </p:cNvPr>
          <p:cNvSpPr/>
          <p:nvPr/>
        </p:nvSpPr>
        <p:spPr>
          <a:xfrm>
            <a:off x="1169988" y="3911600"/>
            <a:ext cx="3192462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85" name="شكل حر: شكل 37">
            <a:extLst>
              <a:ext uri="{FF2B5EF4-FFF2-40B4-BE49-F238E27FC236}">
                <a16:creationId xmlns:a16="http://schemas.microsoft.com/office/drawing/2014/main" id="{F7292FBB-A9C9-9348-80DD-C7216703F1E4}"/>
              </a:ext>
            </a:extLst>
          </p:cNvPr>
          <p:cNvSpPr/>
          <p:nvPr/>
        </p:nvSpPr>
        <p:spPr>
          <a:xfrm>
            <a:off x="1169988" y="4130675"/>
            <a:ext cx="3192462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86" name="شكل حر: شكل 38">
            <a:extLst>
              <a:ext uri="{FF2B5EF4-FFF2-40B4-BE49-F238E27FC236}">
                <a16:creationId xmlns:a16="http://schemas.microsoft.com/office/drawing/2014/main" id="{8F8A516C-15A1-3E4F-B57C-217C4A3E9D01}"/>
              </a:ext>
            </a:extLst>
          </p:cNvPr>
          <p:cNvSpPr/>
          <p:nvPr/>
        </p:nvSpPr>
        <p:spPr>
          <a:xfrm>
            <a:off x="1169988" y="4351338"/>
            <a:ext cx="3192462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87" name="شكل حر: شكل 39">
            <a:extLst>
              <a:ext uri="{FF2B5EF4-FFF2-40B4-BE49-F238E27FC236}">
                <a16:creationId xmlns:a16="http://schemas.microsoft.com/office/drawing/2014/main" id="{98C9BEE9-B493-FB4B-94BF-A49F41DB47F7}"/>
              </a:ext>
            </a:extLst>
          </p:cNvPr>
          <p:cNvSpPr/>
          <p:nvPr/>
        </p:nvSpPr>
        <p:spPr>
          <a:xfrm>
            <a:off x="1169988" y="4581525"/>
            <a:ext cx="3192462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88" name="شكل حر: شكل 40">
            <a:extLst>
              <a:ext uri="{FF2B5EF4-FFF2-40B4-BE49-F238E27FC236}">
                <a16:creationId xmlns:a16="http://schemas.microsoft.com/office/drawing/2014/main" id="{1DD972D1-CA66-5740-AE0A-A8494B1C4825}"/>
              </a:ext>
            </a:extLst>
          </p:cNvPr>
          <p:cNvSpPr/>
          <p:nvPr/>
        </p:nvSpPr>
        <p:spPr>
          <a:xfrm>
            <a:off x="1169988" y="4800600"/>
            <a:ext cx="3192462" cy="55563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89" name="شكل حر: شكل 41">
            <a:extLst>
              <a:ext uri="{FF2B5EF4-FFF2-40B4-BE49-F238E27FC236}">
                <a16:creationId xmlns:a16="http://schemas.microsoft.com/office/drawing/2014/main" id="{B68140CF-9C37-C04B-9C35-66232D114EC8}"/>
              </a:ext>
            </a:extLst>
          </p:cNvPr>
          <p:cNvSpPr/>
          <p:nvPr/>
        </p:nvSpPr>
        <p:spPr>
          <a:xfrm>
            <a:off x="1169988" y="5068888"/>
            <a:ext cx="3205162" cy="55562"/>
          </a:xfrm>
          <a:custGeom>
            <a:avLst/>
            <a:gdLst>
              <a:gd name="connsiteX0" fmla="*/ 0 w 4274353"/>
              <a:gd name="connsiteY0" fmla="*/ 0 h 6085"/>
              <a:gd name="connsiteX1" fmla="*/ 4274354 w 4274353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74353" h="6085">
                <a:moveTo>
                  <a:pt x="0" y="0"/>
                </a:moveTo>
                <a:lnTo>
                  <a:pt x="4274354" y="0"/>
                </a:lnTo>
              </a:path>
            </a:pathLst>
          </a:custGeom>
          <a:ln w="12161" cap="rnd">
            <a:solidFill>
              <a:srgbClr val="E3A06B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90" name="شكل حر: شكل 54">
            <a:extLst>
              <a:ext uri="{FF2B5EF4-FFF2-40B4-BE49-F238E27FC236}">
                <a16:creationId xmlns:a16="http://schemas.microsoft.com/office/drawing/2014/main" id="{97C26CA5-F138-DE4D-B518-8FA9B7C9691F}"/>
              </a:ext>
            </a:extLst>
          </p:cNvPr>
          <p:cNvSpPr/>
          <p:nvPr/>
        </p:nvSpPr>
        <p:spPr>
          <a:xfrm>
            <a:off x="4848225" y="1808163"/>
            <a:ext cx="3206750" cy="53975"/>
          </a:xfrm>
          <a:custGeom>
            <a:avLst/>
            <a:gdLst>
              <a:gd name="connsiteX0" fmla="*/ 0 w 4274353"/>
              <a:gd name="connsiteY0" fmla="*/ 0 h 6085"/>
              <a:gd name="connsiteX1" fmla="*/ 4274354 w 4274353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74353" h="6085">
                <a:moveTo>
                  <a:pt x="0" y="0"/>
                </a:moveTo>
                <a:lnTo>
                  <a:pt x="4274354" y="0"/>
                </a:lnTo>
              </a:path>
            </a:pathLst>
          </a:custGeom>
          <a:ln w="12161" cap="rnd">
            <a:solidFill>
              <a:srgbClr val="E3A06B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91" name="شكل حر: شكل 55">
            <a:extLst>
              <a:ext uri="{FF2B5EF4-FFF2-40B4-BE49-F238E27FC236}">
                <a16:creationId xmlns:a16="http://schemas.microsoft.com/office/drawing/2014/main" id="{BA0EDE1E-BC7A-EA4E-8072-F408038A7275}"/>
              </a:ext>
            </a:extLst>
          </p:cNvPr>
          <p:cNvSpPr/>
          <p:nvPr/>
        </p:nvSpPr>
        <p:spPr>
          <a:xfrm>
            <a:off x="4848225" y="5068888"/>
            <a:ext cx="3206750" cy="55562"/>
          </a:xfrm>
          <a:custGeom>
            <a:avLst/>
            <a:gdLst>
              <a:gd name="connsiteX0" fmla="*/ 0 w 4274353"/>
              <a:gd name="connsiteY0" fmla="*/ 0 h 6085"/>
              <a:gd name="connsiteX1" fmla="*/ 4274354 w 4274353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74353" h="6085">
                <a:moveTo>
                  <a:pt x="0" y="0"/>
                </a:moveTo>
                <a:lnTo>
                  <a:pt x="4274354" y="0"/>
                </a:lnTo>
              </a:path>
            </a:pathLst>
          </a:custGeom>
          <a:ln w="12161" cap="rnd">
            <a:solidFill>
              <a:srgbClr val="E3A06B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92" name="شكل حر: شكل 56">
            <a:extLst>
              <a:ext uri="{FF2B5EF4-FFF2-40B4-BE49-F238E27FC236}">
                <a16:creationId xmlns:a16="http://schemas.microsoft.com/office/drawing/2014/main" id="{59C7A851-08C7-E546-B796-5C3BFEEF5347}"/>
              </a:ext>
            </a:extLst>
          </p:cNvPr>
          <p:cNvSpPr/>
          <p:nvPr/>
        </p:nvSpPr>
        <p:spPr>
          <a:xfrm>
            <a:off x="4848225" y="2132013"/>
            <a:ext cx="3194050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93" name="شكل حر: شكل 57">
            <a:extLst>
              <a:ext uri="{FF2B5EF4-FFF2-40B4-BE49-F238E27FC236}">
                <a16:creationId xmlns:a16="http://schemas.microsoft.com/office/drawing/2014/main" id="{437C5D74-36FB-D948-9ECC-16ED45452B7C}"/>
              </a:ext>
            </a:extLst>
          </p:cNvPr>
          <p:cNvSpPr/>
          <p:nvPr/>
        </p:nvSpPr>
        <p:spPr>
          <a:xfrm>
            <a:off x="4848225" y="2351088"/>
            <a:ext cx="3194050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94" name="شكل حر: شكل 58">
            <a:extLst>
              <a:ext uri="{FF2B5EF4-FFF2-40B4-BE49-F238E27FC236}">
                <a16:creationId xmlns:a16="http://schemas.microsoft.com/office/drawing/2014/main" id="{B3BE3054-C89B-1041-9765-AA428B7DE3E0}"/>
              </a:ext>
            </a:extLst>
          </p:cNvPr>
          <p:cNvSpPr/>
          <p:nvPr/>
        </p:nvSpPr>
        <p:spPr>
          <a:xfrm>
            <a:off x="4848225" y="2571750"/>
            <a:ext cx="3194050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95" name="شكل حر: شكل 59">
            <a:extLst>
              <a:ext uri="{FF2B5EF4-FFF2-40B4-BE49-F238E27FC236}">
                <a16:creationId xmlns:a16="http://schemas.microsoft.com/office/drawing/2014/main" id="{8F693B56-B5E8-D543-B6BE-E2A4D93B0859}"/>
              </a:ext>
            </a:extLst>
          </p:cNvPr>
          <p:cNvSpPr/>
          <p:nvPr/>
        </p:nvSpPr>
        <p:spPr>
          <a:xfrm>
            <a:off x="4848225" y="2801938"/>
            <a:ext cx="3194050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96" name="شكل حر: شكل 60">
            <a:extLst>
              <a:ext uri="{FF2B5EF4-FFF2-40B4-BE49-F238E27FC236}">
                <a16:creationId xmlns:a16="http://schemas.microsoft.com/office/drawing/2014/main" id="{B61BADE7-C4DE-0C46-8B62-BE13717DE4E5}"/>
              </a:ext>
            </a:extLst>
          </p:cNvPr>
          <p:cNvSpPr/>
          <p:nvPr/>
        </p:nvSpPr>
        <p:spPr>
          <a:xfrm>
            <a:off x="4848225" y="3021013"/>
            <a:ext cx="3194050" cy="55562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97" name="شكل حر: شكل 61">
            <a:extLst>
              <a:ext uri="{FF2B5EF4-FFF2-40B4-BE49-F238E27FC236}">
                <a16:creationId xmlns:a16="http://schemas.microsoft.com/office/drawing/2014/main" id="{58C99AE6-A9F7-2D4D-9920-4CC0E0977B6B}"/>
              </a:ext>
            </a:extLst>
          </p:cNvPr>
          <p:cNvSpPr/>
          <p:nvPr/>
        </p:nvSpPr>
        <p:spPr>
          <a:xfrm>
            <a:off x="4848225" y="3241675"/>
            <a:ext cx="3194050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98" name="شكل حر: شكل 62">
            <a:extLst>
              <a:ext uri="{FF2B5EF4-FFF2-40B4-BE49-F238E27FC236}">
                <a16:creationId xmlns:a16="http://schemas.microsoft.com/office/drawing/2014/main" id="{8560D40A-EC9B-244D-9D9C-A64FE00AB72B}"/>
              </a:ext>
            </a:extLst>
          </p:cNvPr>
          <p:cNvSpPr/>
          <p:nvPr/>
        </p:nvSpPr>
        <p:spPr>
          <a:xfrm>
            <a:off x="4848225" y="3460750"/>
            <a:ext cx="3194050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99" name="شكل حر: شكل 63">
            <a:extLst>
              <a:ext uri="{FF2B5EF4-FFF2-40B4-BE49-F238E27FC236}">
                <a16:creationId xmlns:a16="http://schemas.microsoft.com/office/drawing/2014/main" id="{DF379AF5-F394-9044-ACA6-6E83448F3C5D}"/>
              </a:ext>
            </a:extLst>
          </p:cNvPr>
          <p:cNvSpPr/>
          <p:nvPr/>
        </p:nvSpPr>
        <p:spPr>
          <a:xfrm>
            <a:off x="4848225" y="3690938"/>
            <a:ext cx="3194050" cy="55562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100" name="شكل حر: شكل 64">
            <a:extLst>
              <a:ext uri="{FF2B5EF4-FFF2-40B4-BE49-F238E27FC236}">
                <a16:creationId xmlns:a16="http://schemas.microsoft.com/office/drawing/2014/main" id="{35D51601-CC4D-324D-9A1F-FEE6BB05F93B}"/>
              </a:ext>
            </a:extLst>
          </p:cNvPr>
          <p:cNvSpPr/>
          <p:nvPr/>
        </p:nvSpPr>
        <p:spPr>
          <a:xfrm>
            <a:off x="4848225" y="3911600"/>
            <a:ext cx="3194050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101" name="شكل حر: شكل 65">
            <a:extLst>
              <a:ext uri="{FF2B5EF4-FFF2-40B4-BE49-F238E27FC236}">
                <a16:creationId xmlns:a16="http://schemas.microsoft.com/office/drawing/2014/main" id="{80DF8ADC-1162-8744-A4B3-C0EF01505AF8}"/>
              </a:ext>
            </a:extLst>
          </p:cNvPr>
          <p:cNvSpPr/>
          <p:nvPr/>
        </p:nvSpPr>
        <p:spPr>
          <a:xfrm>
            <a:off x="4848225" y="4130675"/>
            <a:ext cx="3194050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102" name="شكل حر: شكل 66">
            <a:extLst>
              <a:ext uri="{FF2B5EF4-FFF2-40B4-BE49-F238E27FC236}">
                <a16:creationId xmlns:a16="http://schemas.microsoft.com/office/drawing/2014/main" id="{41BF25F0-4BE4-3B45-8A1E-BC1C28C5F238}"/>
              </a:ext>
            </a:extLst>
          </p:cNvPr>
          <p:cNvSpPr/>
          <p:nvPr/>
        </p:nvSpPr>
        <p:spPr>
          <a:xfrm>
            <a:off x="4848225" y="4351338"/>
            <a:ext cx="3194050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103" name="شكل حر: شكل 67">
            <a:extLst>
              <a:ext uri="{FF2B5EF4-FFF2-40B4-BE49-F238E27FC236}">
                <a16:creationId xmlns:a16="http://schemas.microsoft.com/office/drawing/2014/main" id="{F36F0A1C-B8EF-2646-985B-9CDCEC608233}"/>
              </a:ext>
            </a:extLst>
          </p:cNvPr>
          <p:cNvSpPr/>
          <p:nvPr/>
        </p:nvSpPr>
        <p:spPr>
          <a:xfrm>
            <a:off x="4848225" y="4581525"/>
            <a:ext cx="3194050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104" name="شكل حر: شكل 68">
            <a:extLst>
              <a:ext uri="{FF2B5EF4-FFF2-40B4-BE49-F238E27FC236}">
                <a16:creationId xmlns:a16="http://schemas.microsoft.com/office/drawing/2014/main" id="{169FF461-9E12-9B46-909B-6F88FAB6AC41}"/>
              </a:ext>
            </a:extLst>
          </p:cNvPr>
          <p:cNvSpPr/>
          <p:nvPr/>
        </p:nvSpPr>
        <p:spPr>
          <a:xfrm>
            <a:off x="4848225" y="4800600"/>
            <a:ext cx="3194050" cy="55563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106" name="مربع نص 105">
            <a:extLst>
              <a:ext uri="{FF2B5EF4-FFF2-40B4-BE49-F238E27FC236}">
                <a16:creationId xmlns:a16="http://schemas.microsoft.com/office/drawing/2014/main" id="{D7EB1E48-167D-F442-9548-4019AA014B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56463" y="5137150"/>
            <a:ext cx="73501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0"/>
              </a:spcBef>
              <a:buFontTx/>
              <a:buNone/>
            </a:pPr>
            <a:r>
              <a:rPr lang="ar-EG" altLang="ar-SA" sz="1200">
                <a:solidFill>
                  <a:srgbClr val="E3A06B"/>
                </a:solidFill>
                <a:ea typeface="AdvertisingLight"/>
                <a:cs typeface="AdvertisingLight"/>
              </a:rPr>
              <a:t>1</a:t>
            </a:r>
          </a:p>
        </p:txBody>
      </p:sp>
      <p:sp>
        <p:nvSpPr>
          <p:cNvPr id="107" name="مربع نص 106">
            <a:extLst>
              <a:ext uri="{FF2B5EF4-FFF2-40B4-BE49-F238E27FC236}">
                <a16:creationId xmlns:a16="http://schemas.microsoft.com/office/drawing/2014/main" id="{A5058EAD-1E4D-AB44-8691-BF98B2A4EB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38538" y="5138738"/>
            <a:ext cx="73501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0"/>
              </a:spcBef>
              <a:buFontTx/>
              <a:buNone/>
            </a:pPr>
            <a:r>
              <a:rPr lang="ar-EG" altLang="ar-SA" sz="1200">
                <a:solidFill>
                  <a:srgbClr val="E3A06B"/>
                </a:solidFill>
                <a:ea typeface="AdvertisingLight"/>
                <a:cs typeface="AdvertisingLight"/>
              </a:rPr>
              <a:t>2</a:t>
            </a:r>
          </a:p>
        </p:txBody>
      </p:sp>
      <p:pic>
        <p:nvPicPr>
          <p:cNvPr id="108" name="صورة 107">
            <a:hlinkClick r:id="rId7" action="ppaction://hlinksldjump"/>
            <a:extLst>
              <a:ext uri="{FF2B5EF4-FFF2-40B4-BE49-F238E27FC236}">
                <a16:creationId xmlns:a16="http://schemas.microsoft.com/office/drawing/2014/main" id="{8204CF08-992B-8B4A-837A-0732C8E4EB7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6102" y="824174"/>
            <a:ext cx="405748" cy="579723"/>
          </a:xfrm>
          <a:prstGeom prst="rect">
            <a:avLst/>
          </a:prstGeom>
          <a:effectLst>
            <a:glow rad="152400">
              <a:schemeClr val="accent1">
                <a:alpha val="0"/>
              </a:schemeClr>
            </a:glow>
            <a:softEdge rad="0"/>
          </a:effectLst>
        </p:spPr>
      </p:pic>
      <p:grpSp>
        <p:nvGrpSpPr>
          <p:cNvPr id="2" name="مجموعة 6"/>
          <p:cNvGrpSpPr/>
          <p:nvPr/>
        </p:nvGrpSpPr>
        <p:grpSpPr>
          <a:xfrm>
            <a:off x="1331640" y="285728"/>
            <a:ext cx="7256054" cy="928694"/>
            <a:chOff x="1331640" y="500042"/>
            <a:chExt cx="7256054" cy="928694"/>
          </a:xfrm>
        </p:grpSpPr>
        <p:sp>
          <p:nvSpPr>
            <p:cNvPr id="8" name="مستطيل ذو زوايا قطرية مستديرة 7"/>
            <p:cNvSpPr/>
            <p:nvPr/>
          </p:nvSpPr>
          <p:spPr>
            <a:xfrm>
              <a:off x="1331640" y="726800"/>
              <a:ext cx="5812128" cy="701935"/>
            </a:xfrm>
            <a:prstGeom prst="round2DiagRect">
              <a:avLst>
                <a:gd name="adj1" fmla="val 32667"/>
                <a:gd name="adj2" fmla="val 0"/>
              </a:avLst>
            </a:prstGeom>
            <a:solidFill>
              <a:schemeClr val="accent4">
                <a:lumMod val="20000"/>
                <a:lumOff val="80000"/>
              </a:schemeClr>
            </a:solidFill>
            <a:scene3d>
              <a:camera prst="orthographicFront"/>
              <a:lightRig rig="threePt" dir="t"/>
            </a:scene3d>
            <a:sp3d>
              <a:bevelT prst="slop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9" name="مستطيل ذو زوايا قطرية مستديرة 8"/>
            <p:cNvSpPr/>
            <p:nvPr/>
          </p:nvSpPr>
          <p:spPr>
            <a:xfrm>
              <a:off x="7158934" y="500042"/>
              <a:ext cx="1428760" cy="928694"/>
            </a:xfrm>
            <a:prstGeom prst="round2DiagRect">
              <a:avLst>
                <a:gd name="adj1" fmla="val 32667"/>
                <a:gd name="adj2" fmla="val 0"/>
              </a:avLst>
            </a:prstGeom>
            <a:solidFill>
              <a:schemeClr val="accent4">
                <a:lumMod val="20000"/>
                <a:lumOff val="80000"/>
              </a:schemeClr>
            </a:solidFill>
            <a:scene3d>
              <a:camera prst="orthographicFront"/>
              <a:lightRig rig="threePt" dir="t"/>
            </a:scene3d>
            <a:sp3d>
              <a:bevelT prst="slop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pic>
          <p:nvPicPr>
            <p:cNvPr id="10" name="Picture 2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7358082" y="757658"/>
              <a:ext cx="1228723" cy="500066"/>
            </a:xfrm>
            <a:prstGeom prst="rect">
              <a:avLst/>
            </a:prstGeom>
            <a:ln w="190500" cap="sq">
              <a:solidFill>
                <a:srgbClr val="C8C6BD"/>
              </a:solidFill>
              <a:prstDash val="solid"/>
              <a:miter lim="800000"/>
            </a:ln>
            <a:effectLst>
              <a:outerShdw blurRad="254000" algn="bl" rotWithShape="0">
                <a:srgbClr val="000000">
                  <a:alpha val="43000"/>
                </a:srgbClr>
              </a:outerShdw>
            </a:effectLst>
            <a:scene3d>
              <a:camera prst="isometricOffAxis1Right"/>
              <a:lightRig rig="threePt" dir="t">
                <a:rot lat="0" lon="0" rev="2100000"/>
              </a:lightRig>
            </a:scene3d>
            <a:sp3d extrusionH="25400">
              <a:bevelT w="304800" h="152400" prst="hardEdge"/>
              <a:extrusionClr>
                <a:srgbClr val="000000"/>
              </a:extrusionClr>
            </a:sp3d>
          </p:spPr>
        </p:pic>
      </p:grpSp>
      <p:sp>
        <p:nvSpPr>
          <p:cNvPr id="11" name="مربع نص 10"/>
          <p:cNvSpPr txBox="1"/>
          <p:nvPr/>
        </p:nvSpPr>
        <p:spPr>
          <a:xfrm>
            <a:off x="1701510" y="640084"/>
            <a:ext cx="5357850" cy="4616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ar-SA" sz="2400" b="1" dirty="0"/>
              <a:t>حل المعادلة التالية :</a:t>
            </a:r>
            <a:endParaRPr lang="ar-SA" sz="2400" b="1" baseline="30000" dirty="0"/>
          </a:p>
        </p:txBody>
      </p:sp>
      <p:grpSp>
        <p:nvGrpSpPr>
          <p:cNvPr id="26" name="مجموعة 25"/>
          <p:cNvGrpSpPr/>
          <p:nvPr/>
        </p:nvGrpSpPr>
        <p:grpSpPr>
          <a:xfrm>
            <a:off x="1481367" y="1428736"/>
            <a:ext cx="6448219" cy="4714908"/>
            <a:chOff x="1428728" y="1428736"/>
            <a:chExt cx="6448219" cy="4714908"/>
          </a:xfrm>
          <a:solidFill>
            <a:schemeClr val="bg1"/>
          </a:solidFill>
        </p:grpSpPr>
        <p:grpSp>
          <p:nvGrpSpPr>
            <p:cNvPr id="27" name="مجموعة 5"/>
            <p:cNvGrpSpPr/>
            <p:nvPr/>
          </p:nvGrpSpPr>
          <p:grpSpPr>
            <a:xfrm>
              <a:off x="1428728" y="1428736"/>
              <a:ext cx="6448219" cy="4714908"/>
              <a:chOff x="2000231" y="1071546"/>
              <a:chExt cx="6662533" cy="4714908"/>
            </a:xfrm>
            <a:grpFill/>
          </p:grpSpPr>
          <p:sp>
            <p:nvSpPr>
              <p:cNvPr id="29" name="سداسي 28"/>
              <p:cNvSpPr/>
              <p:nvPr/>
            </p:nvSpPr>
            <p:spPr>
              <a:xfrm>
                <a:off x="2000231" y="1071546"/>
                <a:ext cx="6662533" cy="1643074"/>
              </a:xfrm>
              <a:prstGeom prst="hexagon">
                <a:avLst>
                  <a:gd name="adj" fmla="val 9362"/>
                  <a:gd name="vf" fmla="val 115470"/>
                </a:avLst>
              </a:prstGeom>
              <a:grpFill/>
              <a:ln w="76200">
                <a:solidFill>
                  <a:srgbClr val="FFC000"/>
                </a:solidFill>
              </a:ln>
              <a:effectLst>
                <a:outerShdw blurRad="107950" dist="12700" dir="5400000" algn="ctr">
                  <a:srgbClr val="000000"/>
                </a:outerShdw>
              </a:effectLst>
              <a:scene3d>
                <a:camera prst="orthographicFront">
                  <a:rot lat="0" lon="0" rev="0"/>
                </a:camera>
                <a:lightRig rig="soft" dir="t">
                  <a:rot lat="0" lon="0" rev="0"/>
                </a:lightRig>
              </a:scene3d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SA"/>
              </a:p>
            </p:txBody>
          </p:sp>
          <p:sp>
            <p:nvSpPr>
              <p:cNvPr id="30" name="مستطيل 2"/>
              <p:cNvSpPr/>
              <p:nvPr/>
            </p:nvSpPr>
            <p:spPr>
              <a:xfrm>
                <a:off x="5857884" y="2857496"/>
                <a:ext cx="2643206" cy="2143140"/>
              </a:xfrm>
              <a:prstGeom prst="rect">
                <a:avLst/>
              </a:prstGeom>
              <a:grpFill/>
              <a:ln>
                <a:noFill/>
              </a:ln>
              <a:effectLst>
                <a:outerShdw blurRad="107950" dist="12700" dir="5400000" algn="ctr">
                  <a:srgbClr val="000000"/>
                </a:outerShdw>
              </a:effectLst>
              <a:scene3d>
                <a:camera prst="orthographicFront">
                  <a:rot lat="0" lon="0" rev="0"/>
                </a:camera>
                <a:lightRig rig="soft" dir="t">
                  <a:rot lat="0" lon="0" rev="0"/>
                </a:lightRig>
              </a:scene3d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SA"/>
              </a:p>
            </p:txBody>
          </p:sp>
          <p:sp>
            <p:nvSpPr>
              <p:cNvPr id="31" name="مستطيل 3"/>
              <p:cNvSpPr/>
              <p:nvPr/>
            </p:nvSpPr>
            <p:spPr>
              <a:xfrm>
                <a:off x="2143108" y="2857496"/>
                <a:ext cx="2643206" cy="2143140"/>
              </a:xfrm>
              <a:prstGeom prst="rect">
                <a:avLst/>
              </a:prstGeom>
              <a:grpFill/>
              <a:ln>
                <a:noFill/>
              </a:ln>
              <a:effectLst>
                <a:outerShdw blurRad="107950" dist="12700" dir="5400000" algn="ctr">
                  <a:srgbClr val="000000"/>
                </a:outerShdw>
              </a:effectLst>
              <a:scene3d>
                <a:camera prst="orthographicFront">
                  <a:rot lat="0" lon="0" rev="0"/>
                </a:camera>
                <a:lightRig rig="soft" dir="t">
                  <a:rot lat="0" lon="0" rev="0"/>
                </a:lightRig>
              </a:scene3d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SA"/>
              </a:p>
            </p:txBody>
          </p:sp>
          <p:sp>
            <p:nvSpPr>
              <p:cNvPr id="32" name="مستطيل 4"/>
              <p:cNvSpPr/>
              <p:nvPr/>
            </p:nvSpPr>
            <p:spPr>
              <a:xfrm>
                <a:off x="2143108" y="5072074"/>
                <a:ext cx="6357982" cy="714380"/>
              </a:xfrm>
              <a:prstGeom prst="rect">
                <a:avLst/>
              </a:prstGeom>
              <a:grpFill/>
              <a:ln>
                <a:noFill/>
              </a:ln>
              <a:effectLst>
                <a:outerShdw blurRad="107950" dist="12700" dir="5400000" algn="ctr">
                  <a:srgbClr val="000000"/>
                </a:outerShdw>
              </a:effectLst>
              <a:scene3d>
                <a:camera prst="orthographicFront">
                  <a:rot lat="0" lon="0" rev="0"/>
                </a:camera>
                <a:lightRig rig="soft" dir="t">
                  <a:rot lat="0" lon="0" rev="0"/>
                </a:lightRig>
              </a:scene3d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SA"/>
              </a:p>
            </p:txBody>
          </p:sp>
        </p:grpSp>
        <p:sp>
          <p:nvSpPr>
            <p:cNvPr id="28" name="مستطيل مستدير الزوايا 27"/>
            <p:cNvSpPr/>
            <p:nvPr/>
          </p:nvSpPr>
          <p:spPr>
            <a:xfrm>
              <a:off x="4228878" y="3172482"/>
              <a:ext cx="857256" cy="2143140"/>
            </a:xfrm>
            <a:prstGeom prst="roundRect">
              <a:avLst/>
            </a:prstGeom>
            <a:grpFill/>
            <a:ln>
              <a:noFill/>
            </a:ln>
            <a:effectLst/>
            <a:scene3d>
              <a:camera prst="orthographicFront">
                <a:rot lat="0" lon="0" rev="0"/>
              </a:camera>
              <a:lightRig rig="glow" dir="t">
                <a:rot lat="0" lon="0" rev="14100000"/>
              </a:lightRig>
            </a:scene3d>
            <a:sp3d prstMaterial="softEdge">
              <a:bevelT w="1270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sp>
        <p:nvSpPr>
          <p:cNvPr id="33" name="مربع نص 32"/>
          <p:cNvSpPr txBox="1"/>
          <p:nvPr/>
        </p:nvSpPr>
        <p:spPr>
          <a:xfrm>
            <a:off x="3357554" y="1967203"/>
            <a:ext cx="4214842" cy="4616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ar-SA" sz="2400" b="1" dirty="0"/>
              <a:t>( ٤ م  +  ٢  ) ( ٣ م  ــ  ٩ )  =  ٠</a:t>
            </a:r>
            <a:endParaRPr lang="ar-SA" sz="2400" b="1" baseline="30000" dirty="0"/>
          </a:p>
        </p:txBody>
      </p:sp>
      <p:sp>
        <p:nvSpPr>
          <p:cNvPr id="34" name="مربع نص 33"/>
          <p:cNvSpPr txBox="1"/>
          <p:nvPr/>
        </p:nvSpPr>
        <p:spPr>
          <a:xfrm>
            <a:off x="5415188" y="3214686"/>
            <a:ext cx="2357454" cy="4616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ar-SA" sz="2400" b="1" dirty="0"/>
              <a:t> ٤ م  +  ٢   =  ٠</a:t>
            </a:r>
            <a:endParaRPr lang="ar-SA" sz="2400" b="1" baseline="30000" dirty="0"/>
          </a:p>
        </p:txBody>
      </p:sp>
      <p:sp>
        <p:nvSpPr>
          <p:cNvPr id="35" name="مربع نص 34"/>
          <p:cNvSpPr txBox="1"/>
          <p:nvPr/>
        </p:nvSpPr>
        <p:spPr>
          <a:xfrm>
            <a:off x="5214942" y="3714752"/>
            <a:ext cx="2557700" cy="4616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ar-SA" sz="2400" b="1" dirty="0"/>
              <a:t> ٤ م           =  ــ  ٢</a:t>
            </a:r>
            <a:endParaRPr lang="ar-SA" sz="2400" b="1" baseline="30000" dirty="0"/>
          </a:p>
        </p:txBody>
      </p:sp>
      <p:sp>
        <p:nvSpPr>
          <p:cNvPr id="37" name="مربع نص 36"/>
          <p:cNvSpPr txBox="1"/>
          <p:nvPr/>
        </p:nvSpPr>
        <p:spPr>
          <a:xfrm>
            <a:off x="5643570" y="5500702"/>
            <a:ext cx="1785950" cy="4616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ar-SA" sz="2400" b="1" dirty="0"/>
              <a:t>الجذران هما  :</a:t>
            </a:r>
            <a:endParaRPr lang="ar-SA" sz="2400" b="1" baseline="30000" dirty="0"/>
          </a:p>
        </p:txBody>
      </p:sp>
      <p:sp>
        <p:nvSpPr>
          <p:cNvPr id="38" name="مربع نص 37"/>
          <p:cNvSpPr txBox="1"/>
          <p:nvPr/>
        </p:nvSpPr>
        <p:spPr>
          <a:xfrm>
            <a:off x="1856258" y="3286124"/>
            <a:ext cx="2357454" cy="4616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ar-SA" sz="2400" b="1" dirty="0"/>
              <a:t> ٣ م    ــ   ٩   =  ٠</a:t>
            </a:r>
            <a:endParaRPr lang="ar-SA" sz="2400" b="1" baseline="30000" dirty="0"/>
          </a:p>
        </p:txBody>
      </p:sp>
      <p:sp>
        <p:nvSpPr>
          <p:cNvPr id="39" name="مربع نص 38"/>
          <p:cNvSpPr txBox="1"/>
          <p:nvPr/>
        </p:nvSpPr>
        <p:spPr>
          <a:xfrm>
            <a:off x="1613808" y="4000504"/>
            <a:ext cx="2557700" cy="4616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ar-SA" sz="2400" b="1" dirty="0"/>
              <a:t> ٣ م             =   ٩</a:t>
            </a:r>
            <a:endParaRPr lang="ar-SA" sz="2400" b="1" baseline="30000" dirty="0"/>
          </a:p>
        </p:txBody>
      </p:sp>
      <p:sp>
        <p:nvSpPr>
          <p:cNvPr id="40" name="مربع نص 39"/>
          <p:cNvSpPr txBox="1"/>
          <p:nvPr/>
        </p:nvSpPr>
        <p:spPr>
          <a:xfrm>
            <a:off x="1571604" y="4681847"/>
            <a:ext cx="2256782" cy="4616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ar-SA" sz="2400" b="1" dirty="0"/>
              <a:t>م             =   ٣</a:t>
            </a:r>
            <a:endParaRPr lang="ar-SA" sz="2400" b="1" baseline="30000" dirty="0"/>
          </a:p>
        </p:txBody>
      </p:sp>
      <p:grpSp>
        <p:nvGrpSpPr>
          <p:cNvPr id="60" name="مجموعة 59"/>
          <p:cNvGrpSpPr/>
          <p:nvPr/>
        </p:nvGrpSpPr>
        <p:grpSpPr>
          <a:xfrm>
            <a:off x="5300448" y="4657514"/>
            <a:ext cx="2143140" cy="785818"/>
            <a:chOff x="5300448" y="4657514"/>
            <a:chExt cx="2143140" cy="785818"/>
          </a:xfrm>
        </p:grpSpPr>
        <p:sp>
          <p:nvSpPr>
            <p:cNvPr id="36" name="مربع نص 35"/>
            <p:cNvSpPr txBox="1"/>
            <p:nvPr/>
          </p:nvSpPr>
          <p:spPr>
            <a:xfrm>
              <a:off x="5300448" y="4753285"/>
              <a:ext cx="2143140" cy="461665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 rtlCol="1">
              <a:spAutoFit/>
            </a:bodyPr>
            <a:lstStyle/>
            <a:p>
              <a:r>
                <a:rPr lang="ar-SA" sz="2400" b="1" dirty="0"/>
                <a:t>م           =  ــ</a:t>
              </a:r>
              <a:endParaRPr lang="ar-SA" sz="2400" b="1" baseline="30000" dirty="0"/>
            </a:p>
          </p:txBody>
        </p:sp>
        <p:grpSp>
          <p:nvGrpSpPr>
            <p:cNvPr id="48" name="مجموعة 47"/>
            <p:cNvGrpSpPr/>
            <p:nvPr/>
          </p:nvGrpSpPr>
          <p:grpSpPr>
            <a:xfrm>
              <a:off x="5429256" y="4657514"/>
              <a:ext cx="357190" cy="785818"/>
              <a:chOff x="8501090" y="3857628"/>
              <a:chExt cx="357190" cy="785818"/>
            </a:xfrm>
          </p:grpSpPr>
          <p:sp>
            <p:nvSpPr>
              <p:cNvPr id="42" name="مربع نص 41"/>
              <p:cNvSpPr txBox="1"/>
              <p:nvPr/>
            </p:nvSpPr>
            <p:spPr>
              <a:xfrm>
                <a:off x="8501090" y="3857628"/>
                <a:ext cx="357190" cy="461665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wrap="square" rtlCol="1">
                <a:spAutoFit/>
              </a:bodyPr>
              <a:lstStyle/>
              <a:p>
                <a:pPr algn="ctr"/>
                <a:r>
                  <a:rPr lang="ar-SA" sz="2400" b="1" dirty="0"/>
                  <a:t>١</a:t>
                </a:r>
                <a:endParaRPr lang="ar-SA" sz="2400" b="1" baseline="30000" dirty="0"/>
              </a:p>
            </p:txBody>
          </p:sp>
          <p:sp>
            <p:nvSpPr>
              <p:cNvPr id="43" name="مربع نص 42"/>
              <p:cNvSpPr txBox="1"/>
              <p:nvPr/>
            </p:nvSpPr>
            <p:spPr>
              <a:xfrm>
                <a:off x="8501090" y="4181781"/>
                <a:ext cx="357190" cy="461665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wrap="square" rtlCol="1">
                <a:spAutoFit/>
              </a:bodyPr>
              <a:lstStyle/>
              <a:p>
                <a:pPr algn="ctr"/>
                <a:r>
                  <a:rPr lang="ar-SA" sz="2400" b="1" dirty="0"/>
                  <a:t>٢</a:t>
                </a:r>
                <a:endParaRPr lang="ar-SA" sz="2400" b="1" baseline="30000" dirty="0"/>
              </a:p>
            </p:txBody>
          </p:sp>
          <p:cxnSp>
            <p:nvCxnSpPr>
              <p:cNvPr id="47" name="رابط مستقيم 46"/>
              <p:cNvCxnSpPr/>
              <p:nvPr/>
            </p:nvCxnSpPr>
            <p:spPr>
              <a:xfrm rot="10800000">
                <a:off x="8572528" y="4227298"/>
                <a:ext cx="214314" cy="1588"/>
              </a:xfrm>
              <a:prstGeom prst="line">
                <a:avLst/>
              </a:prstGeom>
              <a:ln w="38100">
                <a:solidFill>
                  <a:schemeClr val="tx1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50" name="مجموعة 49"/>
          <p:cNvGrpSpPr/>
          <p:nvPr/>
        </p:nvGrpSpPr>
        <p:grpSpPr>
          <a:xfrm>
            <a:off x="5300448" y="4071942"/>
            <a:ext cx="2143140" cy="785818"/>
            <a:chOff x="5286380" y="4657514"/>
            <a:chExt cx="2143140" cy="785818"/>
          </a:xfrm>
        </p:grpSpPr>
        <p:sp>
          <p:nvSpPr>
            <p:cNvPr id="51" name="مربع نص 50"/>
            <p:cNvSpPr txBox="1"/>
            <p:nvPr/>
          </p:nvSpPr>
          <p:spPr>
            <a:xfrm>
              <a:off x="5286380" y="4753285"/>
              <a:ext cx="2143140" cy="461665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 rtlCol="1">
              <a:spAutoFit/>
            </a:bodyPr>
            <a:lstStyle/>
            <a:p>
              <a:r>
                <a:rPr lang="ar-SA" sz="2400" b="1" dirty="0"/>
                <a:t>م           =  ــ</a:t>
              </a:r>
              <a:endParaRPr lang="ar-SA" sz="2400" b="1" baseline="30000" dirty="0"/>
            </a:p>
          </p:txBody>
        </p:sp>
        <p:grpSp>
          <p:nvGrpSpPr>
            <p:cNvPr id="52" name="مجموعة 51"/>
            <p:cNvGrpSpPr/>
            <p:nvPr/>
          </p:nvGrpSpPr>
          <p:grpSpPr>
            <a:xfrm>
              <a:off x="5415188" y="4657514"/>
              <a:ext cx="357190" cy="785818"/>
              <a:chOff x="8501090" y="3857628"/>
              <a:chExt cx="357190" cy="785818"/>
            </a:xfrm>
          </p:grpSpPr>
          <p:sp>
            <p:nvSpPr>
              <p:cNvPr id="53" name="مربع نص 52"/>
              <p:cNvSpPr txBox="1"/>
              <p:nvPr/>
            </p:nvSpPr>
            <p:spPr>
              <a:xfrm>
                <a:off x="8501090" y="3857628"/>
                <a:ext cx="357190" cy="461665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wrap="square" rtlCol="1">
                <a:spAutoFit/>
              </a:bodyPr>
              <a:lstStyle/>
              <a:p>
                <a:pPr algn="ctr"/>
                <a:r>
                  <a:rPr lang="ar-SA" sz="2400" b="1" dirty="0"/>
                  <a:t>٢</a:t>
                </a:r>
                <a:endParaRPr lang="ar-SA" sz="2400" b="1" baseline="30000" dirty="0"/>
              </a:p>
            </p:txBody>
          </p:sp>
          <p:sp>
            <p:nvSpPr>
              <p:cNvPr id="54" name="مربع نص 53"/>
              <p:cNvSpPr txBox="1"/>
              <p:nvPr/>
            </p:nvSpPr>
            <p:spPr>
              <a:xfrm>
                <a:off x="8501090" y="4181781"/>
                <a:ext cx="357190" cy="461665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wrap="square" rtlCol="1">
                <a:spAutoFit/>
              </a:bodyPr>
              <a:lstStyle/>
              <a:p>
                <a:pPr algn="ctr"/>
                <a:r>
                  <a:rPr lang="ar-SA" sz="2400" b="1" dirty="0"/>
                  <a:t>٤</a:t>
                </a:r>
                <a:endParaRPr lang="ar-SA" sz="2400" b="1" baseline="30000" dirty="0"/>
              </a:p>
            </p:txBody>
          </p:sp>
          <p:cxnSp>
            <p:nvCxnSpPr>
              <p:cNvPr id="55" name="رابط مستقيم 54"/>
              <p:cNvCxnSpPr/>
              <p:nvPr/>
            </p:nvCxnSpPr>
            <p:spPr>
              <a:xfrm rot="10800000">
                <a:off x="8572528" y="4227298"/>
                <a:ext cx="214314" cy="1588"/>
              </a:xfrm>
              <a:prstGeom prst="line">
                <a:avLst/>
              </a:prstGeom>
              <a:ln w="38100">
                <a:solidFill>
                  <a:schemeClr val="tx1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63" name="مجموعة 62"/>
          <p:cNvGrpSpPr/>
          <p:nvPr/>
        </p:nvGrpSpPr>
        <p:grpSpPr>
          <a:xfrm>
            <a:off x="3857620" y="5415196"/>
            <a:ext cx="1928826" cy="785818"/>
            <a:chOff x="3857620" y="5415196"/>
            <a:chExt cx="1928826" cy="785818"/>
          </a:xfrm>
        </p:grpSpPr>
        <p:sp>
          <p:nvSpPr>
            <p:cNvPr id="41" name="مربع نص 40"/>
            <p:cNvSpPr txBox="1"/>
            <p:nvPr/>
          </p:nvSpPr>
          <p:spPr>
            <a:xfrm>
              <a:off x="3857620" y="5542906"/>
              <a:ext cx="1928826" cy="461665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 rtlCol="1">
              <a:spAutoFit/>
            </a:bodyPr>
            <a:lstStyle/>
            <a:p>
              <a:r>
                <a:rPr lang="ar-SA" sz="2400" b="1" dirty="0"/>
                <a:t>ــ        ،    ٣</a:t>
              </a:r>
              <a:endParaRPr lang="ar-SA" sz="2400" b="1" baseline="30000" dirty="0"/>
            </a:p>
          </p:txBody>
        </p:sp>
        <p:grpSp>
          <p:nvGrpSpPr>
            <p:cNvPr id="56" name="مجموعة 55"/>
            <p:cNvGrpSpPr/>
            <p:nvPr/>
          </p:nvGrpSpPr>
          <p:grpSpPr>
            <a:xfrm>
              <a:off x="5143504" y="5415196"/>
              <a:ext cx="357190" cy="785818"/>
              <a:chOff x="8501090" y="3857628"/>
              <a:chExt cx="357190" cy="785818"/>
            </a:xfrm>
          </p:grpSpPr>
          <p:sp>
            <p:nvSpPr>
              <p:cNvPr id="57" name="مربع نص 56"/>
              <p:cNvSpPr txBox="1"/>
              <p:nvPr/>
            </p:nvSpPr>
            <p:spPr>
              <a:xfrm>
                <a:off x="8501090" y="3857628"/>
                <a:ext cx="357190" cy="461665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wrap="square" rtlCol="1">
                <a:spAutoFit/>
              </a:bodyPr>
              <a:lstStyle/>
              <a:p>
                <a:pPr algn="ctr"/>
                <a:r>
                  <a:rPr lang="ar-SA" sz="2400" b="1" dirty="0"/>
                  <a:t>١</a:t>
                </a:r>
                <a:endParaRPr lang="ar-SA" sz="2400" b="1" baseline="30000" dirty="0"/>
              </a:p>
            </p:txBody>
          </p:sp>
          <p:sp>
            <p:nvSpPr>
              <p:cNvPr id="58" name="مربع نص 57"/>
              <p:cNvSpPr txBox="1"/>
              <p:nvPr/>
            </p:nvSpPr>
            <p:spPr>
              <a:xfrm>
                <a:off x="8501090" y="4181781"/>
                <a:ext cx="357190" cy="461665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wrap="square" rtlCol="1">
                <a:spAutoFit/>
              </a:bodyPr>
              <a:lstStyle/>
              <a:p>
                <a:pPr algn="ctr"/>
                <a:r>
                  <a:rPr lang="ar-SA" sz="2400" b="1" dirty="0"/>
                  <a:t>٢</a:t>
                </a:r>
                <a:endParaRPr lang="ar-SA" sz="2400" b="1" baseline="30000" dirty="0"/>
              </a:p>
            </p:txBody>
          </p:sp>
          <p:cxnSp>
            <p:nvCxnSpPr>
              <p:cNvPr id="59" name="رابط مستقيم 58"/>
              <p:cNvCxnSpPr/>
              <p:nvPr/>
            </p:nvCxnSpPr>
            <p:spPr>
              <a:xfrm rot="10800000">
                <a:off x="8572528" y="4227298"/>
                <a:ext cx="214314" cy="1588"/>
              </a:xfrm>
              <a:prstGeom prst="line">
                <a:avLst/>
              </a:prstGeom>
              <a:ln w="38100">
                <a:solidFill>
                  <a:schemeClr val="tx1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109" name="صورة 108">
            <a:extLst>
              <a:ext uri="{FF2B5EF4-FFF2-40B4-BE49-F238E27FC236}">
                <a16:creationId xmlns:a16="http://schemas.microsoft.com/office/drawing/2014/main" id="{44EC43DA-009E-1642-977F-10395CF3BFD9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alphaModFix amt="50000"/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artisticGlowEdges/>
                    </a14:imgEffect>
                  </a14:imgLayer>
                </a14:imgProps>
              </a:ext>
            </a:extLst>
          </a:blip>
          <a:srcRect b="25551"/>
          <a:stretch/>
        </p:blipFill>
        <p:spPr>
          <a:xfrm>
            <a:off x="296016" y="5256404"/>
            <a:ext cx="1433033" cy="1016116"/>
          </a:xfrm>
          <a:prstGeom prst="rect">
            <a:avLst/>
          </a:prstGeom>
          <a:ln>
            <a:noFill/>
          </a:ln>
        </p:spPr>
      </p:pic>
      <p:sp>
        <p:nvSpPr>
          <p:cNvPr id="3" name="عنصر نائب لرقم الشريحة 2">
            <a:extLst>
              <a:ext uri="{FF2B5EF4-FFF2-40B4-BE49-F238E27FC236}">
                <a16:creationId xmlns:a16="http://schemas.microsoft.com/office/drawing/2014/main" id="{A5F957A6-ADBB-0E1D-CBCD-92FC1D0AD2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327C1-2275-4E9A-BB1F-123345649A01}" type="slidenum">
              <a:rPr lang="ar-SA" smtClean="0"/>
              <a:pPr/>
              <a:t>335</a:t>
            </a:fld>
            <a:endParaRPr lang="ar-SA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3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0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84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1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800" decel="100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800" decel="100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800" decel="100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800" decel="100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33" grpId="0"/>
      <p:bldP spid="34" grpId="0"/>
      <p:bldP spid="35" grpId="0"/>
      <p:bldP spid="37" grpId="0"/>
      <p:bldP spid="38" grpId="0"/>
      <p:bldP spid="39" grpId="0"/>
      <p:bldP spid="4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صورة 24">
            <a:extLst>
              <a:ext uri="{FF2B5EF4-FFF2-40B4-BE49-F238E27FC236}">
                <a16:creationId xmlns:a16="http://schemas.microsoft.com/office/drawing/2014/main" id="{DAE728A1-31CA-9045-81CC-FC562C0E16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3743" y="555599"/>
            <a:ext cx="3715004" cy="5784953"/>
          </a:xfrm>
          <a:custGeom>
            <a:avLst/>
            <a:gdLst>
              <a:gd name="connsiteX0" fmla="*/ 856 w 4953338"/>
              <a:gd name="connsiteY0" fmla="*/ 117 h 5373215"/>
              <a:gd name="connsiteX1" fmla="*/ 4954194 w 4953338"/>
              <a:gd name="connsiteY1" fmla="*/ 117 h 5373215"/>
              <a:gd name="connsiteX2" fmla="*/ 4954194 w 4953338"/>
              <a:gd name="connsiteY2" fmla="*/ 5373333 h 5373215"/>
              <a:gd name="connsiteX3" fmla="*/ 856 w 4953338"/>
              <a:gd name="connsiteY3" fmla="*/ 5373333 h 5373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53338" h="5373215">
                <a:moveTo>
                  <a:pt x="856" y="117"/>
                </a:moveTo>
                <a:lnTo>
                  <a:pt x="4954194" y="117"/>
                </a:lnTo>
                <a:lnTo>
                  <a:pt x="4954194" y="5373333"/>
                </a:lnTo>
                <a:lnTo>
                  <a:pt x="856" y="5373333"/>
                </a:lnTo>
                <a:close/>
              </a:path>
            </a:pathLst>
          </a:custGeom>
        </p:spPr>
      </p:pic>
      <p:sp>
        <p:nvSpPr>
          <p:cNvPr id="26" name="شكل حر: شكل 53">
            <a:extLst>
              <a:ext uri="{FF2B5EF4-FFF2-40B4-BE49-F238E27FC236}">
                <a16:creationId xmlns:a16="http://schemas.microsoft.com/office/drawing/2014/main" id="{984823A7-9372-AD4F-AE26-6ED3A5914546}"/>
              </a:ext>
            </a:extLst>
          </p:cNvPr>
          <p:cNvSpPr/>
          <p:nvPr/>
        </p:nvSpPr>
        <p:spPr>
          <a:xfrm>
            <a:off x="4572000" y="595313"/>
            <a:ext cx="3657600" cy="5703887"/>
          </a:xfrm>
          <a:custGeom>
            <a:avLst/>
            <a:gdLst>
              <a:gd name="connsiteX0" fmla="*/ 4877517 w 4877638"/>
              <a:gd name="connsiteY0" fmla="*/ 5057176 h 5298733"/>
              <a:gd name="connsiteX1" fmla="*/ 4564555 w 4877638"/>
              <a:gd name="connsiteY1" fmla="*/ 5298757 h 5298733"/>
              <a:gd name="connsiteX2" fmla="*/ 312778 w 4877638"/>
              <a:gd name="connsiteY2" fmla="*/ 5298757 h 5298733"/>
              <a:gd name="connsiteX3" fmla="*/ -122 w 4877638"/>
              <a:gd name="connsiteY3" fmla="*/ 5057176 h 5298733"/>
              <a:gd name="connsiteX4" fmla="*/ -122 w 4877638"/>
              <a:gd name="connsiteY4" fmla="*/ 241606 h 5298733"/>
              <a:gd name="connsiteX5" fmla="*/ 312778 w 4877638"/>
              <a:gd name="connsiteY5" fmla="*/ 24 h 5298733"/>
              <a:gd name="connsiteX6" fmla="*/ 4564373 w 4877638"/>
              <a:gd name="connsiteY6" fmla="*/ 24 h 5298733"/>
              <a:gd name="connsiteX7" fmla="*/ 4877334 w 4877638"/>
              <a:gd name="connsiteY7" fmla="*/ 241606 h 52987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77638" h="5298733">
                <a:moveTo>
                  <a:pt x="4877517" y="5057176"/>
                </a:moveTo>
                <a:cubicBezTo>
                  <a:pt x="4877517" y="5190563"/>
                  <a:pt x="4737558" y="5298757"/>
                  <a:pt x="4564555" y="5298757"/>
                </a:cubicBezTo>
                <a:lnTo>
                  <a:pt x="312778" y="5298757"/>
                </a:lnTo>
                <a:cubicBezTo>
                  <a:pt x="139959" y="5298757"/>
                  <a:pt x="-122" y="5190563"/>
                  <a:pt x="-122" y="5057176"/>
                </a:cubicBezTo>
                <a:lnTo>
                  <a:pt x="-122" y="241606"/>
                </a:lnTo>
                <a:cubicBezTo>
                  <a:pt x="-122" y="108158"/>
                  <a:pt x="139837" y="24"/>
                  <a:pt x="312778" y="24"/>
                </a:cubicBezTo>
                <a:lnTo>
                  <a:pt x="4564373" y="24"/>
                </a:lnTo>
                <a:cubicBezTo>
                  <a:pt x="4737192" y="24"/>
                  <a:pt x="4877334" y="108158"/>
                  <a:pt x="4877334" y="241606"/>
                </a:cubicBezTo>
                <a:close/>
              </a:path>
            </a:pathLst>
          </a:custGeom>
          <a:solidFill>
            <a:srgbClr val="FFFFFF"/>
          </a:solidFill>
          <a:ln w="6080" cap="flat">
            <a:noFill/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 dirty="0"/>
          </a:p>
        </p:txBody>
      </p:sp>
      <p:sp>
        <p:nvSpPr>
          <p:cNvPr id="27" name="شكل حر: شكل 6">
            <a:extLst>
              <a:ext uri="{FF2B5EF4-FFF2-40B4-BE49-F238E27FC236}">
                <a16:creationId xmlns:a16="http://schemas.microsoft.com/office/drawing/2014/main" id="{96B00198-E156-7B49-8FF8-316195F8639C}"/>
              </a:ext>
            </a:extLst>
          </p:cNvPr>
          <p:cNvSpPr/>
          <p:nvPr/>
        </p:nvSpPr>
        <p:spPr>
          <a:xfrm>
            <a:off x="647700" y="260350"/>
            <a:ext cx="7872413" cy="6372225"/>
          </a:xfrm>
          <a:custGeom>
            <a:avLst/>
            <a:gdLst>
              <a:gd name="connsiteX0" fmla="*/ 10138460 w 10466513"/>
              <a:gd name="connsiteY0" fmla="*/ 24 h 5745020"/>
              <a:gd name="connsiteX1" fmla="*/ 327808 w 10466513"/>
              <a:gd name="connsiteY1" fmla="*/ 24 h 5745020"/>
              <a:gd name="connsiteX2" fmla="*/ -122 w 10466513"/>
              <a:gd name="connsiteY2" fmla="*/ 250916 h 5745020"/>
              <a:gd name="connsiteX3" fmla="*/ -122 w 10466513"/>
              <a:gd name="connsiteY3" fmla="*/ 5482773 h 5745020"/>
              <a:gd name="connsiteX4" fmla="*/ 327808 w 10466513"/>
              <a:gd name="connsiteY4" fmla="*/ 5745044 h 5745020"/>
              <a:gd name="connsiteX5" fmla="*/ 10138460 w 10466513"/>
              <a:gd name="connsiteY5" fmla="*/ 5745044 h 5745020"/>
              <a:gd name="connsiteX6" fmla="*/ 10466391 w 10466513"/>
              <a:gd name="connsiteY6" fmla="*/ 5482773 h 5745020"/>
              <a:gd name="connsiteX7" fmla="*/ 10466391 w 10466513"/>
              <a:gd name="connsiteY7" fmla="*/ 250916 h 5745020"/>
              <a:gd name="connsiteX8" fmla="*/ 10138460 w 10466513"/>
              <a:gd name="connsiteY8" fmla="*/ 24 h 57450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66513" h="5745020">
                <a:moveTo>
                  <a:pt x="10138460" y="24"/>
                </a:moveTo>
                <a:lnTo>
                  <a:pt x="327808" y="24"/>
                </a:lnTo>
                <a:cubicBezTo>
                  <a:pt x="144219" y="24"/>
                  <a:pt x="-122" y="109192"/>
                  <a:pt x="-122" y="250916"/>
                </a:cubicBezTo>
                <a:lnTo>
                  <a:pt x="-122" y="5482773"/>
                </a:lnTo>
                <a:cubicBezTo>
                  <a:pt x="-122" y="5624436"/>
                  <a:pt x="144219" y="5745044"/>
                  <a:pt x="327808" y="5745044"/>
                </a:cubicBezTo>
                <a:lnTo>
                  <a:pt x="10138460" y="5745044"/>
                </a:lnTo>
                <a:cubicBezTo>
                  <a:pt x="10322051" y="5745044"/>
                  <a:pt x="10466391" y="5624436"/>
                  <a:pt x="10466391" y="5482773"/>
                </a:cubicBezTo>
                <a:lnTo>
                  <a:pt x="10466391" y="250916"/>
                </a:lnTo>
                <a:cubicBezTo>
                  <a:pt x="10466391" y="109192"/>
                  <a:pt x="10322051" y="24"/>
                  <a:pt x="10138460" y="24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6080" cap="flat">
            <a:noFill/>
            <a:prstDash val="solid"/>
            <a:miter/>
          </a:ln>
        </p:spPr>
        <p:txBody>
          <a:bodyPr rtlCol="1" anchor="ctr"/>
          <a:lstStyle/>
          <a:p>
            <a:pPr marL="0" algn="l" defTabSz="914400" rtl="0" eaLnBrk="1" latinLnBrk="0" hangingPunct="1">
              <a:defRPr/>
            </a:pPr>
            <a:endParaRPr lang="ar-EG" sz="1350"/>
          </a:p>
        </p:txBody>
      </p:sp>
      <p:pic>
        <p:nvPicPr>
          <p:cNvPr id="28" name="صورة 27">
            <a:extLst>
              <a:ext uri="{FF2B5EF4-FFF2-40B4-BE49-F238E27FC236}">
                <a16:creationId xmlns:a16="http://schemas.microsoft.com/office/drawing/2014/main" id="{EEAAB5E4-F32D-1145-AED6-0CF5CB805D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5251" y="655058"/>
            <a:ext cx="3715004" cy="5791504"/>
          </a:xfrm>
          <a:custGeom>
            <a:avLst/>
            <a:gdLst>
              <a:gd name="connsiteX0" fmla="*/ 50 w 4953338"/>
              <a:gd name="connsiteY0" fmla="*/ 139 h 5379300"/>
              <a:gd name="connsiteX1" fmla="*/ 4953388 w 4953338"/>
              <a:gd name="connsiteY1" fmla="*/ 139 h 5379300"/>
              <a:gd name="connsiteX2" fmla="*/ 4953388 w 4953338"/>
              <a:gd name="connsiteY2" fmla="*/ 5379440 h 5379300"/>
              <a:gd name="connsiteX3" fmla="*/ 50 w 4953338"/>
              <a:gd name="connsiteY3" fmla="*/ 5379440 h 5379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53338" h="5379300">
                <a:moveTo>
                  <a:pt x="50" y="139"/>
                </a:moveTo>
                <a:lnTo>
                  <a:pt x="4953388" y="139"/>
                </a:lnTo>
                <a:lnTo>
                  <a:pt x="4953388" y="5379440"/>
                </a:lnTo>
                <a:lnTo>
                  <a:pt x="50" y="5379440"/>
                </a:lnTo>
                <a:close/>
              </a:path>
            </a:pathLst>
          </a:custGeom>
        </p:spPr>
      </p:pic>
      <p:sp>
        <p:nvSpPr>
          <p:cNvPr id="29" name="شكل حر: شكل 8">
            <a:extLst>
              <a:ext uri="{FF2B5EF4-FFF2-40B4-BE49-F238E27FC236}">
                <a16:creationId xmlns:a16="http://schemas.microsoft.com/office/drawing/2014/main" id="{16F04D26-6697-E24F-9A90-2AA40D5A3801}"/>
              </a:ext>
            </a:extLst>
          </p:cNvPr>
          <p:cNvSpPr/>
          <p:nvPr/>
        </p:nvSpPr>
        <p:spPr>
          <a:xfrm>
            <a:off x="903288" y="698500"/>
            <a:ext cx="3657600" cy="5703888"/>
          </a:xfrm>
          <a:custGeom>
            <a:avLst/>
            <a:gdLst>
              <a:gd name="connsiteX0" fmla="*/ 4877334 w 4877455"/>
              <a:gd name="connsiteY0" fmla="*/ 5057176 h 5298672"/>
              <a:gd name="connsiteX1" fmla="*/ 4564434 w 4877455"/>
              <a:gd name="connsiteY1" fmla="*/ 5298696 h 5298672"/>
              <a:gd name="connsiteX2" fmla="*/ 312839 w 4877455"/>
              <a:gd name="connsiteY2" fmla="*/ 5298696 h 5298672"/>
              <a:gd name="connsiteX3" fmla="*/ -122 w 4877455"/>
              <a:gd name="connsiteY3" fmla="*/ 5057176 h 5298672"/>
              <a:gd name="connsiteX4" fmla="*/ -122 w 4877455"/>
              <a:gd name="connsiteY4" fmla="*/ 241606 h 5298672"/>
              <a:gd name="connsiteX5" fmla="*/ 312839 w 4877455"/>
              <a:gd name="connsiteY5" fmla="*/ 24 h 5298672"/>
              <a:gd name="connsiteX6" fmla="*/ 4564434 w 4877455"/>
              <a:gd name="connsiteY6" fmla="*/ 24 h 5298672"/>
              <a:gd name="connsiteX7" fmla="*/ 4877334 w 4877455"/>
              <a:gd name="connsiteY7" fmla="*/ 241606 h 5298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77455" h="5298672">
                <a:moveTo>
                  <a:pt x="4877334" y="5057176"/>
                </a:moveTo>
                <a:cubicBezTo>
                  <a:pt x="4877334" y="5190563"/>
                  <a:pt x="4737375" y="5298696"/>
                  <a:pt x="4564434" y="5298696"/>
                </a:cubicBezTo>
                <a:lnTo>
                  <a:pt x="312839" y="5298696"/>
                </a:lnTo>
                <a:cubicBezTo>
                  <a:pt x="140020" y="5298696"/>
                  <a:pt x="-122" y="5190563"/>
                  <a:pt x="-122" y="5057176"/>
                </a:cubicBezTo>
                <a:lnTo>
                  <a:pt x="-122" y="241606"/>
                </a:lnTo>
                <a:cubicBezTo>
                  <a:pt x="-122" y="108158"/>
                  <a:pt x="139837" y="24"/>
                  <a:pt x="312839" y="24"/>
                </a:cubicBezTo>
                <a:lnTo>
                  <a:pt x="4564434" y="24"/>
                </a:lnTo>
                <a:cubicBezTo>
                  <a:pt x="4737253" y="24"/>
                  <a:pt x="4877334" y="108158"/>
                  <a:pt x="4877334" y="241606"/>
                </a:cubicBezTo>
                <a:close/>
              </a:path>
            </a:pathLst>
          </a:custGeom>
          <a:solidFill>
            <a:srgbClr val="FFFFFF"/>
          </a:solidFill>
          <a:ln w="6080" cap="flat">
            <a:noFill/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pic>
        <p:nvPicPr>
          <p:cNvPr id="30" name="صورة 29">
            <a:extLst>
              <a:ext uri="{FF2B5EF4-FFF2-40B4-BE49-F238E27FC236}">
                <a16:creationId xmlns:a16="http://schemas.microsoft.com/office/drawing/2014/main" id="{32E73727-46C6-A24A-959C-55A15EEC3F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3743" y="655058"/>
            <a:ext cx="3715004" cy="5791504"/>
          </a:xfrm>
          <a:custGeom>
            <a:avLst/>
            <a:gdLst>
              <a:gd name="connsiteX0" fmla="*/ 856 w 4953338"/>
              <a:gd name="connsiteY0" fmla="*/ 139 h 5379300"/>
              <a:gd name="connsiteX1" fmla="*/ 4954194 w 4953338"/>
              <a:gd name="connsiteY1" fmla="*/ 139 h 5379300"/>
              <a:gd name="connsiteX2" fmla="*/ 4954194 w 4953338"/>
              <a:gd name="connsiteY2" fmla="*/ 5379440 h 5379300"/>
              <a:gd name="connsiteX3" fmla="*/ 856 w 4953338"/>
              <a:gd name="connsiteY3" fmla="*/ 5379440 h 5379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53338" h="5379300">
                <a:moveTo>
                  <a:pt x="856" y="139"/>
                </a:moveTo>
                <a:lnTo>
                  <a:pt x="4954194" y="139"/>
                </a:lnTo>
                <a:lnTo>
                  <a:pt x="4954194" y="5379440"/>
                </a:lnTo>
                <a:lnTo>
                  <a:pt x="856" y="5379440"/>
                </a:lnTo>
                <a:close/>
              </a:path>
            </a:pathLst>
          </a:custGeom>
        </p:spPr>
      </p:pic>
      <p:sp>
        <p:nvSpPr>
          <p:cNvPr id="31" name="شكل حر: شكل 10">
            <a:extLst>
              <a:ext uri="{FF2B5EF4-FFF2-40B4-BE49-F238E27FC236}">
                <a16:creationId xmlns:a16="http://schemas.microsoft.com/office/drawing/2014/main" id="{A523D47C-5A82-B348-9956-05A1BD813FD9}"/>
              </a:ext>
            </a:extLst>
          </p:cNvPr>
          <p:cNvSpPr/>
          <p:nvPr/>
        </p:nvSpPr>
        <p:spPr>
          <a:xfrm>
            <a:off x="4583113" y="698500"/>
            <a:ext cx="3657600" cy="5703888"/>
          </a:xfrm>
          <a:custGeom>
            <a:avLst/>
            <a:gdLst>
              <a:gd name="connsiteX0" fmla="*/ 4877517 w 4877638"/>
              <a:gd name="connsiteY0" fmla="*/ 5057176 h 5298672"/>
              <a:gd name="connsiteX1" fmla="*/ 4564555 w 4877638"/>
              <a:gd name="connsiteY1" fmla="*/ 5298696 h 5298672"/>
              <a:gd name="connsiteX2" fmla="*/ 312778 w 4877638"/>
              <a:gd name="connsiteY2" fmla="*/ 5298696 h 5298672"/>
              <a:gd name="connsiteX3" fmla="*/ -122 w 4877638"/>
              <a:gd name="connsiteY3" fmla="*/ 5057176 h 5298672"/>
              <a:gd name="connsiteX4" fmla="*/ -122 w 4877638"/>
              <a:gd name="connsiteY4" fmla="*/ 241606 h 5298672"/>
              <a:gd name="connsiteX5" fmla="*/ 312778 w 4877638"/>
              <a:gd name="connsiteY5" fmla="*/ 24 h 5298672"/>
              <a:gd name="connsiteX6" fmla="*/ 4564373 w 4877638"/>
              <a:gd name="connsiteY6" fmla="*/ 24 h 5298672"/>
              <a:gd name="connsiteX7" fmla="*/ 4877334 w 4877638"/>
              <a:gd name="connsiteY7" fmla="*/ 241606 h 5298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77638" h="5298672">
                <a:moveTo>
                  <a:pt x="4877517" y="5057176"/>
                </a:moveTo>
                <a:cubicBezTo>
                  <a:pt x="4877517" y="5190563"/>
                  <a:pt x="4737558" y="5298696"/>
                  <a:pt x="4564555" y="5298696"/>
                </a:cubicBezTo>
                <a:lnTo>
                  <a:pt x="312778" y="5298696"/>
                </a:lnTo>
                <a:cubicBezTo>
                  <a:pt x="139959" y="5298696"/>
                  <a:pt x="-122" y="5190563"/>
                  <a:pt x="-122" y="5057176"/>
                </a:cubicBezTo>
                <a:lnTo>
                  <a:pt x="-122" y="241606"/>
                </a:lnTo>
                <a:cubicBezTo>
                  <a:pt x="-122" y="108158"/>
                  <a:pt x="139837" y="24"/>
                  <a:pt x="312778" y="24"/>
                </a:cubicBezTo>
                <a:lnTo>
                  <a:pt x="4564373" y="24"/>
                </a:lnTo>
                <a:cubicBezTo>
                  <a:pt x="4737192" y="24"/>
                  <a:pt x="4877334" y="108158"/>
                  <a:pt x="4877334" y="241606"/>
                </a:cubicBezTo>
                <a:close/>
              </a:path>
            </a:pathLst>
          </a:custGeom>
          <a:solidFill>
            <a:srgbClr val="FFFFFF"/>
          </a:solidFill>
          <a:ln w="6080" cap="flat">
            <a:noFill/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pic>
        <p:nvPicPr>
          <p:cNvPr id="32" name="صورة 31">
            <a:extLst>
              <a:ext uri="{FF2B5EF4-FFF2-40B4-BE49-F238E27FC236}">
                <a16:creationId xmlns:a16="http://schemas.microsoft.com/office/drawing/2014/main" id="{18E5729E-D848-2E45-A26F-13C311226B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6794" y="604855"/>
            <a:ext cx="3783461" cy="5791504"/>
          </a:xfrm>
          <a:custGeom>
            <a:avLst/>
            <a:gdLst>
              <a:gd name="connsiteX0" fmla="*/ 35 w 5044615"/>
              <a:gd name="connsiteY0" fmla="*/ 128 h 5379300"/>
              <a:gd name="connsiteX1" fmla="*/ 5044651 w 5044615"/>
              <a:gd name="connsiteY1" fmla="*/ 128 h 5379300"/>
              <a:gd name="connsiteX2" fmla="*/ 5044651 w 5044615"/>
              <a:gd name="connsiteY2" fmla="*/ 5379429 h 5379300"/>
              <a:gd name="connsiteX3" fmla="*/ 35 w 5044615"/>
              <a:gd name="connsiteY3" fmla="*/ 5379429 h 5379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44615" h="5379300">
                <a:moveTo>
                  <a:pt x="35" y="128"/>
                </a:moveTo>
                <a:lnTo>
                  <a:pt x="5044651" y="128"/>
                </a:lnTo>
                <a:lnTo>
                  <a:pt x="5044651" y="5379429"/>
                </a:lnTo>
                <a:lnTo>
                  <a:pt x="35" y="5379429"/>
                </a:lnTo>
                <a:close/>
              </a:path>
            </a:pathLst>
          </a:custGeom>
        </p:spPr>
      </p:pic>
      <p:sp>
        <p:nvSpPr>
          <p:cNvPr id="37" name="شكل حر: شكل 12">
            <a:extLst>
              <a:ext uri="{FF2B5EF4-FFF2-40B4-BE49-F238E27FC236}">
                <a16:creationId xmlns:a16="http://schemas.microsoft.com/office/drawing/2014/main" id="{C397C1D8-62F5-6A4F-B678-3F889B0C7C59}"/>
              </a:ext>
            </a:extLst>
          </p:cNvPr>
          <p:cNvSpPr/>
          <p:nvPr/>
        </p:nvSpPr>
        <p:spPr>
          <a:xfrm>
            <a:off x="836613" y="646113"/>
            <a:ext cx="3724275" cy="5705475"/>
          </a:xfrm>
          <a:custGeom>
            <a:avLst/>
            <a:gdLst>
              <a:gd name="connsiteX0" fmla="*/ 4966239 w 4966360"/>
              <a:gd name="connsiteY0" fmla="*/ 5057175 h 5298732"/>
              <a:gd name="connsiteX1" fmla="*/ 4653339 w 4966360"/>
              <a:gd name="connsiteY1" fmla="*/ 5298757 h 5298732"/>
              <a:gd name="connsiteX2" fmla="*/ 312778 w 4966360"/>
              <a:gd name="connsiteY2" fmla="*/ 5298757 h 5298732"/>
              <a:gd name="connsiteX3" fmla="*/ -122 w 4966360"/>
              <a:gd name="connsiteY3" fmla="*/ 5057175 h 5298732"/>
              <a:gd name="connsiteX4" fmla="*/ -122 w 4966360"/>
              <a:gd name="connsiteY4" fmla="*/ 241606 h 5298732"/>
              <a:gd name="connsiteX5" fmla="*/ 312778 w 4966360"/>
              <a:gd name="connsiteY5" fmla="*/ 24 h 5298732"/>
              <a:gd name="connsiteX6" fmla="*/ 4653339 w 4966360"/>
              <a:gd name="connsiteY6" fmla="*/ 24 h 5298732"/>
              <a:gd name="connsiteX7" fmla="*/ 4966239 w 4966360"/>
              <a:gd name="connsiteY7" fmla="*/ 241606 h 5298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966360" h="5298732">
                <a:moveTo>
                  <a:pt x="4966239" y="5057175"/>
                </a:moveTo>
                <a:cubicBezTo>
                  <a:pt x="4966239" y="5190624"/>
                  <a:pt x="4826279" y="5298757"/>
                  <a:pt x="4653339" y="5298757"/>
                </a:cubicBezTo>
                <a:lnTo>
                  <a:pt x="312778" y="5298757"/>
                </a:lnTo>
                <a:cubicBezTo>
                  <a:pt x="139959" y="5298757"/>
                  <a:pt x="-122" y="5190624"/>
                  <a:pt x="-122" y="5057175"/>
                </a:cubicBezTo>
                <a:lnTo>
                  <a:pt x="-122" y="241606"/>
                </a:lnTo>
                <a:cubicBezTo>
                  <a:pt x="-122" y="108219"/>
                  <a:pt x="139837" y="24"/>
                  <a:pt x="312778" y="24"/>
                </a:cubicBezTo>
                <a:lnTo>
                  <a:pt x="4653339" y="24"/>
                </a:lnTo>
                <a:cubicBezTo>
                  <a:pt x="4826158" y="24"/>
                  <a:pt x="4966239" y="108219"/>
                  <a:pt x="4966239" y="241606"/>
                </a:cubicBezTo>
                <a:close/>
              </a:path>
            </a:pathLst>
          </a:custGeom>
          <a:solidFill>
            <a:srgbClr val="FFFFFF"/>
          </a:solidFill>
          <a:ln w="6080" cap="flat">
            <a:noFill/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pic>
        <p:nvPicPr>
          <p:cNvPr id="38" name="صورة 37">
            <a:extLst>
              <a:ext uri="{FF2B5EF4-FFF2-40B4-BE49-F238E27FC236}">
                <a16:creationId xmlns:a16="http://schemas.microsoft.com/office/drawing/2014/main" id="{C9659D9F-EF2C-1F41-8A9A-7EB984A2D56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44616" y="604855"/>
            <a:ext cx="3792590" cy="5791504"/>
          </a:xfrm>
          <a:custGeom>
            <a:avLst/>
            <a:gdLst>
              <a:gd name="connsiteX0" fmla="*/ 854 w 5056786"/>
              <a:gd name="connsiteY0" fmla="*/ 128 h 5379300"/>
              <a:gd name="connsiteX1" fmla="*/ 5057640 w 5056786"/>
              <a:gd name="connsiteY1" fmla="*/ 128 h 5379300"/>
              <a:gd name="connsiteX2" fmla="*/ 5057640 w 5056786"/>
              <a:gd name="connsiteY2" fmla="*/ 5379429 h 5379300"/>
              <a:gd name="connsiteX3" fmla="*/ 854 w 5056786"/>
              <a:gd name="connsiteY3" fmla="*/ 5379429 h 5379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56786" h="5379300">
                <a:moveTo>
                  <a:pt x="854" y="128"/>
                </a:moveTo>
                <a:lnTo>
                  <a:pt x="5057640" y="128"/>
                </a:lnTo>
                <a:lnTo>
                  <a:pt x="5057640" y="5379429"/>
                </a:lnTo>
                <a:lnTo>
                  <a:pt x="854" y="5379429"/>
                </a:lnTo>
                <a:close/>
              </a:path>
            </a:pathLst>
          </a:custGeom>
        </p:spPr>
      </p:pic>
      <p:sp>
        <p:nvSpPr>
          <p:cNvPr id="39" name="شكل حر: شكل 14">
            <a:extLst>
              <a:ext uri="{FF2B5EF4-FFF2-40B4-BE49-F238E27FC236}">
                <a16:creationId xmlns:a16="http://schemas.microsoft.com/office/drawing/2014/main" id="{9E1D1C98-F704-D74C-B7B3-23682EB6DE33}"/>
              </a:ext>
            </a:extLst>
          </p:cNvPr>
          <p:cNvSpPr/>
          <p:nvPr/>
        </p:nvSpPr>
        <p:spPr>
          <a:xfrm>
            <a:off x="4572000" y="646113"/>
            <a:ext cx="3735388" cy="5705475"/>
          </a:xfrm>
          <a:custGeom>
            <a:avLst/>
            <a:gdLst>
              <a:gd name="connsiteX0" fmla="*/ 4981086 w 4981207"/>
              <a:gd name="connsiteY0" fmla="*/ 5057175 h 5298732"/>
              <a:gd name="connsiteX1" fmla="*/ 4668187 w 4981207"/>
              <a:gd name="connsiteY1" fmla="*/ 5298757 h 5298732"/>
              <a:gd name="connsiteX2" fmla="*/ 312839 w 4981207"/>
              <a:gd name="connsiteY2" fmla="*/ 5298757 h 5298732"/>
              <a:gd name="connsiteX3" fmla="*/ -122 w 4981207"/>
              <a:gd name="connsiteY3" fmla="*/ 5057175 h 5298732"/>
              <a:gd name="connsiteX4" fmla="*/ -122 w 4981207"/>
              <a:gd name="connsiteY4" fmla="*/ 241606 h 5298732"/>
              <a:gd name="connsiteX5" fmla="*/ 312839 w 4981207"/>
              <a:gd name="connsiteY5" fmla="*/ 24 h 5298732"/>
              <a:gd name="connsiteX6" fmla="*/ 4668187 w 4981207"/>
              <a:gd name="connsiteY6" fmla="*/ 24 h 5298732"/>
              <a:gd name="connsiteX7" fmla="*/ 4981086 w 4981207"/>
              <a:gd name="connsiteY7" fmla="*/ 241606 h 5298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981207" h="5298732">
                <a:moveTo>
                  <a:pt x="4981086" y="5057175"/>
                </a:moveTo>
                <a:cubicBezTo>
                  <a:pt x="4981086" y="5190624"/>
                  <a:pt x="4841127" y="5298757"/>
                  <a:pt x="4668187" y="5298757"/>
                </a:cubicBezTo>
                <a:lnTo>
                  <a:pt x="312839" y="5298757"/>
                </a:lnTo>
                <a:cubicBezTo>
                  <a:pt x="140020" y="5298757"/>
                  <a:pt x="-122" y="5190624"/>
                  <a:pt x="-122" y="5057175"/>
                </a:cubicBezTo>
                <a:lnTo>
                  <a:pt x="-122" y="241606"/>
                </a:lnTo>
                <a:cubicBezTo>
                  <a:pt x="-122" y="108219"/>
                  <a:pt x="139837" y="24"/>
                  <a:pt x="312839" y="24"/>
                </a:cubicBezTo>
                <a:lnTo>
                  <a:pt x="4668187" y="24"/>
                </a:lnTo>
                <a:cubicBezTo>
                  <a:pt x="4841006" y="24"/>
                  <a:pt x="4981086" y="108219"/>
                  <a:pt x="4981086" y="241606"/>
                </a:cubicBezTo>
                <a:close/>
              </a:path>
            </a:pathLst>
          </a:custGeom>
          <a:solidFill>
            <a:srgbClr val="FFFFFF"/>
          </a:solidFill>
          <a:ln w="6080" cap="flat">
            <a:noFill/>
            <a:prstDash val="solid"/>
            <a:miter/>
          </a:ln>
        </p:spPr>
        <p:txBody>
          <a:bodyPr rtlCol="1" anchor="ctr"/>
          <a:lstStyle/>
          <a:p>
            <a:pPr algn="r" rtl="1">
              <a:defRPr/>
            </a:pPr>
            <a:endParaRPr lang="ar-EG" sz="1350"/>
          </a:p>
        </p:txBody>
      </p:sp>
      <p:pic>
        <p:nvPicPr>
          <p:cNvPr id="40" name="صورة 39">
            <a:extLst>
              <a:ext uri="{FF2B5EF4-FFF2-40B4-BE49-F238E27FC236}">
                <a16:creationId xmlns:a16="http://schemas.microsoft.com/office/drawing/2014/main" id="{A04411F5-7699-ED44-B5E5-CEB2F1D8E3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5251" y="555599"/>
            <a:ext cx="3715004" cy="5784953"/>
          </a:xfrm>
          <a:custGeom>
            <a:avLst/>
            <a:gdLst>
              <a:gd name="connsiteX0" fmla="*/ 50 w 4953338"/>
              <a:gd name="connsiteY0" fmla="*/ 117 h 5373215"/>
              <a:gd name="connsiteX1" fmla="*/ 4953388 w 4953338"/>
              <a:gd name="connsiteY1" fmla="*/ 117 h 5373215"/>
              <a:gd name="connsiteX2" fmla="*/ 4953388 w 4953338"/>
              <a:gd name="connsiteY2" fmla="*/ 5373333 h 5373215"/>
              <a:gd name="connsiteX3" fmla="*/ 50 w 4953338"/>
              <a:gd name="connsiteY3" fmla="*/ 5373333 h 5373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53338" h="5373215">
                <a:moveTo>
                  <a:pt x="50" y="117"/>
                </a:moveTo>
                <a:lnTo>
                  <a:pt x="4953388" y="117"/>
                </a:lnTo>
                <a:lnTo>
                  <a:pt x="4953388" y="5373333"/>
                </a:lnTo>
                <a:lnTo>
                  <a:pt x="50" y="5373333"/>
                </a:lnTo>
                <a:close/>
              </a:path>
            </a:pathLst>
          </a:custGeom>
        </p:spPr>
      </p:pic>
      <p:sp>
        <p:nvSpPr>
          <p:cNvPr id="41" name="شكل حر: شكل 26">
            <a:extLst>
              <a:ext uri="{FF2B5EF4-FFF2-40B4-BE49-F238E27FC236}">
                <a16:creationId xmlns:a16="http://schemas.microsoft.com/office/drawing/2014/main" id="{FCF3CD83-3014-D541-8A4C-0E0C0462EF59}"/>
              </a:ext>
            </a:extLst>
          </p:cNvPr>
          <p:cNvSpPr/>
          <p:nvPr/>
        </p:nvSpPr>
        <p:spPr>
          <a:xfrm>
            <a:off x="904875" y="595313"/>
            <a:ext cx="3657600" cy="5703887"/>
          </a:xfrm>
          <a:custGeom>
            <a:avLst/>
            <a:gdLst>
              <a:gd name="connsiteX0" fmla="*/ 4877517 w 4877638"/>
              <a:gd name="connsiteY0" fmla="*/ 5057176 h 5298733"/>
              <a:gd name="connsiteX1" fmla="*/ 4564556 w 4877638"/>
              <a:gd name="connsiteY1" fmla="*/ 5298757 h 5298733"/>
              <a:gd name="connsiteX2" fmla="*/ 312778 w 4877638"/>
              <a:gd name="connsiteY2" fmla="*/ 5298757 h 5298733"/>
              <a:gd name="connsiteX3" fmla="*/ -122 w 4877638"/>
              <a:gd name="connsiteY3" fmla="*/ 5057176 h 5298733"/>
              <a:gd name="connsiteX4" fmla="*/ -122 w 4877638"/>
              <a:gd name="connsiteY4" fmla="*/ 241606 h 5298733"/>
              <a:gd name="connsiteX5" fmla="*/ 312778 w 4877638"/>
              <a:gd name="connsiteY5" fmla="*/ 24 h 5298733"/>
              <a:gd name="connsiteX6" fmla="*/ 4564373 w 4877638"/>
              <a:gd name="connsiteY6" fmla="*/ 24 h 5298733"/>
              <a:gd name="connsiteX7" fmla="*/ 4877334 w 4877638"/>
              <a:gd name="connsiteY7" fmla="*/ 241606 h 52987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77638" h="5298733">
                <a:moveTo>
                  <a:pt x="4877517" y="5057176"/>
                </a:moveTo>
                <a:cubicBezTo>
                  <a:pt x="4877517" y="5190563"/>
                  <a:pt x="4737558" y="5298757"/>
                  <a:pt x="4564556" y="5298757"/>
                </a:cubicBezTo>
                <a:lnTo>
                  <a:pt x="312778" y="5298757"/>
                </a:lnTo>
                <a:cubicBezTo>
                  <a:pt x="139959" y="5298757"/>
                  <a:pt x="-122" y="5190563"/>
                  <a:pt x="-122" y="5057176"/>
                </a:cubicBezTo>
                <a:lnTo>
                  <a:pt x="-122" y="241606"/>
                </a:lnTo>
                <a:cubicBezTo>
                  <a:pt x="-122" y="108158"/>
                  <a:pt x="139837" y="24"/>
                  <a:pt x="312778" y="24"/>
                </a:cubicBezTo>
                <a:lnTo>
                  <a:pt x="4564373" y="24"/>
                </a:lnTo>
                <a:cubicBezTo>
                  <a:pt x="4737192" y="24"/>
                  <a:pt x="4877334" y="108158"/>
                  <a:pt x="4877334" y="241606"/>
                </a:cubicBezTo>
                <a:close/>
              </a:path>
            </a:pathLst>
          </a:custGeom>
          <a:solidFill>
            <a:srgbClr val="FFFFFF"/>
          </a:solidFill>
          <a:ln w="6080" cap="flat">
            <a:noFill/>
            <a:prstDash val="solid"/>
            <a:miter/>
          </a:ln>
        </p:spPr>
        <p:txBody>
          <a:bodyPr rtlCol="1" anchor="ctr"/>
          <a:lstStyle/>
          <a:p>
            <a:pPr algn="r" rtl="1">
              <a:defRPr/>
            </a:pPr>
            <a:endParaRPr lang="ar-EG" sz="1350"/>
          </a:p>
        </p:txBody>
      </p:sp>
      <p:sp>
        <p:nvSpPr>
          <p:cNvPr id="42" name="شكل حر: شكل 27">
            <a:extLst>
              <a:ext uri="{FF2B5EF4-FFF2-40B4-BE49-F238E27FC236}">
                <a16:creationId xmlns:a16="http://schemas.microsoft.com/office/drawing/2014/main" id="{E15729B1-2E5D-F443-BA44-D9FCA38E98D4}"/>
              </a:ext>
            </a:extLst>
          </p:cNvPr>
          <p:cNvSpPr/>
          <p:nvPr/>
        </p:nvSpPr>
        <p:spPr>
          <a:xfrm>
            <a:off x="1169988" y="1808163"/>
            <a:ext cx="3205162" cy="53975"/>
          </a:xfrm>
          <a:custGeom>
            <a:avLst/>
            <a:gdLst>
              <a:gd name="connsiteX0" fmla="*/ 0 w 4274353"/>
              <a:gd name="connsiteY0" fmla="*/ 0 h 6085"/>
              <a:gd name="connsiteX1" fmla="*/ 4274354 w 4274353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74353" h="6085">
                <a:moveTo>
                  <a:pt x="0" y="0"/>
                </a:moveTo>
                <a:lnTo>
                  <a:pt x="4274354" y="0"/>
                </a:lnTo>
              </a:path>
            </a:pathLst>
          </a:custGeom>
          <a:ln w="12161" cap="rnd">
            <a:solidFill>
              <a:srgbClr val="E3A06B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43" name="شكل حر: شكل 28">
            <a:extLst>
              <a:ext uri="{FF2B5EF4-FFF2-40B4-BE49-F238E27FC236}">
                <a16:creationId xmlns:a16="http://schemas.microsoft.com/office/drawing/2014/main" id="{46B60333-3350-4F48-A29F-22A04C0656AF}"/>
              </a:ext>
            </a:extLst>
          </p:cNvPr>
          <p:cNvSpPr/>
          <p:nvPr/>
        </p:nvSpPr>
        <p:spPr>
          <a:xfrm>
            <a:off x="1169988" y="2132013"/>
            <a:ext cx="3192462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47" name="شكل حر: شكل 29">
            <a:extLst>
              <a:ext uri="{FF2B5EF4-FFF2-40B4-BE49-F238E27FC236}">
                <a16:creationId xmlns:a16="http://schemas.microsoft.com/office/drawing/2014/main" id="{2A542FCF-FBF1-0A4F-BE0C-E3FE0B38D496}"/>
              </a:ext>
            </a:extLst>
          </p:cNvPr>
          <p:cNvSpPr/>
          <p:nvPr/>
        </p:nvSpPr>
        <p:spPr>
          <a:xfrm>
            <a:off x="1169988" y="2351088"/>
            <a:ext cx="3192462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51" name="شكل حر: شكل 30">
            <a:extLst>
              <a:ext uri="{FF2B5EF4-FFF2-40B4-BE49-F238E27FC236}">
                <a16:creationId xmlns:a16="http://schemas.microsoft.com/office/drawing/2014/main" id="{C8C8D009-12C3-5D41-9E22-8A9963267E16}"/>
              </a:ext>
            </a:extLst>
          </p:cNvPr>
          <p:cNvSpPr/>
          <p:nvPr/>
        </p:nvSpPr>
        <p:spPr>
          <a:xfrm>
            <a:off x="1169988" y="2571750"/>
            <a:ext cx="3192462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53" name="شكل حر: شكل 31">
            <a:extLst>
              <a:ext uri="{FF2B5EF4-FFF2-40B4-BE49-F238E27FC236}">
                <a16:creationId xmlns:a16="http://schemas.microsoft.com/office/drawing/2014/main" id="{D0EBE4F2-58E2-3844-B6A0-85BC1D9A668B}"/>
              </a:ext>
            </a:extLst>
          </p:cNvPr>
          <p:cNvSpPr/>
          <p:nvPr/>
        </p:nvSpPr>
        <p:spPr>
          <a:xfrm>
            <a:off x="1169988" y="2801938"/>
            <a:ext cx="3192462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54" name="شكل حر: شكل 32">
            <a:extLst>
              <a:ext uri="{FF2B5EF4-FFF2-40B4-BE49-F238E27FC236}">
                <a16:creationId xmlns:a16="http://schemas.microsoft.com/office/drawing/2014/main" id="{4A34F101-A3A4-6547-B9B4-2383B428A59F}"/>
              </a:ext>
            </a:extLst>
          </p:cNvPr>
          <p:cNvSpPr/>
          <p:nvPr/>
        </p:nvSpPr>
        <p:spPr>
          <a:xfrm>
            <a:off x="1169988" y="3021013"/>
            <a:ext cx="3192462" cy="55562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55" name="شكل حر: شكل 33">
            <a:extLst>
              <a:ext uri="{FF2B5EF4-FFF2-40B4-BE49-F238E27FC236}">
                <a16:creationId xmlns:a16="http://schemas.microsoft.com/office/drawing/2014/main" id="{BAC2127A-08F7-9B49-8CC2-11069739E614}"/>
              </a:ext>
            </a:extLst>
          </p:cNvPr>
          <p:cNvSpPr/>
          <p:nvPr/>
        </p:nvSpPr>
        <p:spPr>
          <a:xfrm>
            <a:off x="1169988" y="3241675"/>
            <a:ext cx="3192462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57" name="شكل حر: شكل 34">
            <a:extLst>
              <a:ext uri="{FF2B5EF4-FFF2-40B4-BE49-F238E27FC236}">
                <a16:creationId xmlns:a16="http://schemas.microsoft.com/office/drawing/2014/main" id="{07F82263-3B6F-8042-86B3-40EB14AB94C9}"/>
              </a:ext>
            </a:extLst>
          </p:cNvPr>
          <p:cNvSpPr/>
          <p:nvPr/>
        </p:nvSpPr>
        <p:spPr>
          <a:xfrm>
            <a:off x="1169988" y="3460750"/>
            <a:ext cx="3192462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58" name="شكل حر: شكل 35">
            <a:extLst>
              <a:ext uri="{FF2B5EF4-FFF2-40B4-BE49-F238E27FC236}">
                <a16:creationId xmlns:a16="http://schemas.microsoft.com/office/drawing/2014/main" id="{7329FAE9-B5CE-8144-967E-D80C973C7764}"/>
              </a:ext>
            </a:extLst>
          </p:cNvPr>
          <p:cNvSpPr/>
          <p:nvPr/>
        </p:nvSpPr>
        <p:spPr>
          <a:xfrm>
            <a:off x="1169988" y="3690938"/>
            <a:ext cx="3192462" cy="55562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59" name="شكل حر: شكل 36">
            <a:extLst>
              <a:ext uri="{FF2B5EF4-FFF2-40B4-BE49-F238E27FC236}">
                <a16:creationId xmlns:a16="http://schemas.microsoft.com/office/drawing/2014/main" id="{97928F07-654F-1A45-ACF0-117F6C9CE8BB}"/>
              </a:ext>
            </a:extLst>
          </p:cNvPr>
          <p:cNvSpPr/>
          <p:nvPr/>
        </p:nvSpPr>
        <p:spPr>
          <a:xfrm>
            <a:off x="1169988" y="3911600"/>
            <a:ext cx="3192462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70" name="شكل حر: شكل 37">
            <a:extLst>
              <a:ext uri="{FF2B5EF4-FFF2-40B4-BE49-F238E27FC236}">
                <a16:creationId xmlns:a16="http://schemas.microsoft.com/office/drawing/2014/main" id="{4E561D23-0903-3247-BFF6-0D29D16622D2}"/>
              </a:ext>
            </a:extLst>
          </p:cNvPr>
          <p:cNvSpPr/>
          <p:nvPr/>
        </p:nvSpPr>
        <p:spPr>
          <a:xfrm>
            <a:off x="1169988" y="4130675"/>
            <a:ext cx="3192462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71" name="شكل حر: شكل 38">
            <a:extLst>
              <a:ext uri="{FF2B5EF4-FFF2-40B4-BE49-F238E27FC236}">
                <a16:creationId xmlns:a16="http://schemas.microsoft.com/office/drawing/2014/main" id="{D0E285B6-B545-874A-A465-062BCFB75F7F}"/>
              </a:ext>
            </a:extLst>
          </p:cNvPr>
          <p:cNvSpPr/>
          <p:nvPr/>
        </p:nvSpPr>
        <p:spPr>
          <a:xfrm>
            <a:off x="1169988" y="4351338"/>
            <a:ext cx="3192462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72" name="شكل حر: شكل 39">
            <a:extLst>
              <a:ext uri="{FF2B5EF4-FFF2-40B4-BE49-F238E27FC236}">
                <a16:creationId xmlns:a16="http://schemas.microsoft.com/office/drawing/2014/main" id="{1A9925BE-B9FB-844D-8664-8077D436A9A7}"/>
              </a:ext>
            </a:extLst>
          </p:cNvPr>
          <p:cNvSpPr/>
          <p:nvPr/>
        </p:nvSpPr>
        <p:spPr>
          <a:xfrm>
            <a:off x="1169988" y="4581525"/>
            <a:ext cx="3192462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73" name="شكل حر: شكل 40">
            <a:extLst>
              <a:ext uri="{FF2B5EF4-FFF2-40B4-BE49-F238E27FC236}">
                <a16:creationId xmlns:a16="http://schemas.microsoft.com/office/drawing/2014/main" id="{5F04B45D-256E-824E-8CDD-FF2B839FB533}"/>
              </a:ext>
            </a:extLst>
          </p:cNvPr>
          <p:cNvSpPr/>
          <p:nvPr/>
        </p:nvSpPr>
        <p:spPr>
          <a:xfrm>
            <a:off x="1169988" y="4800600"/>
            <a:ext cx="3192462" cy="55563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74" name="شكل حر: شكل 41">
            <a:extLst>
              <a:ext uri="{FF2B5EF4-FFF2-40B4-BE49-F238E27FC236}">
                <a16:creationId xmlns:a16="http://schemas.microsoft.com/office/drawing/2014/main" id="{685B0E5E-226D-6246-8120-411529264ABD}"/>
              </a:ext>
            </a:extLst>
          </p:cNvPr>
          <p:cNvSpPr/>
          <p:nvPr/>
        </p:nvSpPr>
        <p:spPr>
          <a:xfrm>
            <a:off x="1169988" y="5068888"/>
            <a:ext cx="3205162" cy="55562"/>
          </a:xfrm>
          <a:custGeom>
            <a:avLst/>
            <a:gdLst>
              <a:gd name="connsiteX0" fmla="*/ 0 w 4274353"/>
              <a:gd name="connsiteY0" fmla="*/ 0 h 6085"/>
              <a:gd name="connsiteX1" fmla="*/ 4274354 w 4274353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74353" h="6085">
                <a:moveTo>
                  <a:pt x="0" y="0"/>
                </a:moveTo>
                <a:lnTo>
                  <a:pt x="4274354" y="0"/>
                </a:lnTo>
              </a:path>
            </a:pathLst>
          </a:custGeom>
          <a:ln w="12161" cap="rnd">
            <a:solidFill>
              <a:srgbClr val="E3A06B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75" name="شكل حر: شكل 54">
            <a:extLst>
              <a:ext uri="{FF2B5EF4-FFF2-40B4-BE49-F238E27FC236}">
                <a16:creationId xmlns:a16="http://schemas.microsoft.com/office/drawing/2014/main" id="{FE485897-9185-C942-AC48-0B84B18EEAB8}"/>
              </a:ext>
            </a:extLst>
          </p:cNvPr>
          <p:cNvSpPr/>
          <p:nvPr/>
        </p:nvSpPr>
        <p:spPr>
          <a:xfrm>
            <a:off x="4848225" y="1808163"/>
            <a:ext cx="3206750" cy="53975"/>
          </a:xfrm>
          <a:custGeom>
            <a:avLst/>
            <a:gdLst>
              <a:gd name="connsiteX0" fmla="*/ 0 w 4274353"/>
              <a:gd name="connsiteY0" fmla="*/ 0 h 6085"/>
              <a:gd name="connsiteX1" fmla="*/ 4274354 w 4274353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74353" h="6085">
                <a:moveTo>
                  <a:pt x="0" y="0"/>
                </a:moveTo>
                <a:lnTo>
                  <a:pt x="4274354" y="0"/>
                </a:lnTo>
              </a:path>
            </a:pathLst>
          </a:custGeom>
          <a:ln w="12161" cap="rnd">
            <a:solidFill>
              <a:srgbClr val="E3A06B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76" name="شكل حر: شكل 55">
            <a:extLst>
              <a:ext uri="{FF2B5EF4-FFF2-40B4-BE49-F238E27FC236}">
                <a16:creationId xmlns:a16="http://schemas.microsoft.com/office/drawing/2014/main" id="{FE132638-1E98-3748-B68D-40F5476C6B36}"/>
              </a:ext>
            </a:extLst>
          </p:cNvPr>
          <p:cNvSpPr/>
          <p:nvPr/>
        </p:nvSpPr>
        <p:spPr>
          <a:xfrm>
            <a:off x="4848225" y="5068888"/>
            <a:ext cx="3206750" cy="55562"/>
          </a:xfrm>
          <a:custGeom>
            <a:avLst/>
            <a:gdLst>
              <a:gd name="connsiteX0" fmla="*/ 0 w 4274353"/>
              <a:gd name="connsiteY0" fmla="*/ 0 h 6085"/>
              <a:gd name="connsiteX1" fmla="*/ 4274354 w 4274353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74353" h="6085">
                <a:moveTo>
                  <a:pt x="0" y="0"/>
                </a:moveTo>
                <a:lnTo>
                  <a:pt x="4274354" y="0"/>
                </a:lnTo>
              </a:path>
            </a:pathLst>
          </a:custGeom>
          <a:ln w="12161" cap="rnd">
            <a:solidFill>
              <a:srgbClr val="E3A06B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77" name="شكل حر: شكل 56">
            <a:extLst>
              <a:ext uri="{FF2B5EF4-FFF2-40B4-BE49-F238E27FC236}">
                <a16:creationId xmlns:a16="http://schemas.microsoft.com/office/drawing/2014/main" id="{CC8829AD-8506-C147-9550-020D3B023266}"/>
              </a:ext>
            </a:extLst>
          </p:cNvPr>
          <p:cNvSpPr/>
          <p:nvPr/>
        </p:nvSpPr>
        <p:spPr>
          <a:xfrm>
            <a:off x="4848225" y="2132013"/>
            <a:ext cx="3194050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78" name="شكل حر: شكل 57">
            <a:extLst>
              <a:ext uri="{FF2B5EF4-FFF2-40B4-BE49-F238E27FC236}">
                <a16:creationId xmlns:a16="http://schemas.microsoft.com/office/drawing/2014/main" id="{6942BA65-0472-114E-86DA-7194D0D21D26}"/>
              </a:ext>
            </a:extLst>
          </p:cNvPr>
          <p:cNvSpPr/>
          <p:nvPr/>
        </p:nvSpPr>
        <p:spPr>
          <a:xfrm>
            <a:off x="4848225" y="2351088"/>
            <a:ext cx="3194050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79" name="شكل حر: شكل 58">
            <a:extLst>
              <a:ext uri="{FF2B5EF4-FFF2-40B4-BE49-F238E27FC236}">
                <a16:creationId xmlns:a16="http://schemas.microsoft.com/office/drawing/2014/main" id="{8DD4EA93-B423-FD4E-B331-8E7C5B4ACFA9}"/>
              </a:ext>
            </a:extLst>
          </p:cNvPr>
          <p:cNvSpPr/>
          <p:nvPr/>
        </p:nvSpPr>
        <p:spPr>
          <a:xfrm>
            <a:off x="4848225" y="2571750"/>
            <a:ext cx="3194050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80" name="شكل حر: شكل 59">
            <a:extLst>
              <a:ext uri="{FF2B5EF4-FFF2-40B4-BE49-F238E27FC236}">
                <a16:creationId xmlns:a16="http://schemas.microsoft.com/office/drawing/2014/main" id="{8507657E-9B35-0D4A-B633-D3C9528EA4F8}"/>
              </a:ext>
            </a:extLst>
          </p:cNvPr>
          <p:cNvSpPr/>
          <p:nvPr/>
        </p:nvSpPr>
        <p:spPr>
          <a:xfrm>
            <a:off x="4848225" y="2801938"/>
            <a:ext cx="3194050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81" name="شكل حر: شكل 60">
            <a:extLst>
              <a:ext uri="{FF2B5EF4-FFF2-40B4-BE49-F238E27FC236}">
                <a16:creationId xmlns:a16="http://schemas.microsoft.com/office/drawing/2014/main" id="{2554FC8D-D8DB-AA40-B623-DDF4C9861D7A}"/>
              </a:ext>
            </a:extLst>
          </p:cNvPr>
          <p:cNvSpPr/>
          <p:nvPr/>
        </p:nvSpPr>
        <p:spPr>
          <a:xfrm>
            <a:off x="4848225" y="3021013"/>
            <a:ext cx="3194050" cy="55562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82" name="شكل حر: شكل 61">
            <a:extLst>
              <a:ext uri="{FF2B5EF4-FFF2-40B4-BE49-F238E27FC236}">
                <a16:creationId xmlns:a16="http://schemas.microsoft.com/office/drawing/2014/main" id="{92FAEF2F-3750-924E-9777-853194C20027}"/>
              </a:ext>
            </a:extLst>
          </p:cNvPr>
          <p:cNvSpPr/>
          <p:nvPr/>
        </p:nvSpPr>
        <p:spPr>
          <a:xfrm>
            <a:off x="4848225" y="3241675"/>
            <a:ext cx="3194050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83" name="شكل حر: شكل 62">
            <a:extLst>
              <a:ext uri="{FF2B5EF4-FFF2-40B4-BE49-F238E27FC236}">
                <a16:creationId xmlns:a16="http://schemas.microsoft.com/office/drawing/2014/main" id="{15B723B9-7D87-514D-8314-18DE7ACA04D3}"/>
              </a:ext>
            </a:extLst>
          </p:cNvPr>
          <p:cNvSpPr/>
          <p:nvPr/>
        </p:nvSpPr>
        <p:spPr>
          <a:xfrm>
            <a:off x="4848225" y="3460750"/>
            <a:ext cx="3194050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84" name="شكل حر: شكل 63">
            <a:extLst>
              <a:ext uri="{FF2B5EF4-FFF2-40B4-BE49-F238E27FC236}">
                <a16:creationId xmlns:a16="http://schemas.microsoft.com/office/drawing/2014/main" id="{72ECEBC4-964A-E744-B303-68793E33556E}"/>
              </a:ext>
            </a:extLst>
          </p:cNvPr>
          <p:cNvSpPr/>
          <p:nvPr/>
        </p:nvSpPr>
        <p:spPr>
          <a:xfrm>
            <a:off x="4848225" y="3690938"/>
            <a:ext cx="3194050" cy="55562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85" name="شكل حر: شكل 64">
            <a:extLst>
              <a:ext uri="{FF2B5EF4-FFF2-40B4-BE49-F238E27FC236}">
                <a16:creationId xmlns:a16="http://schemas.microsoft.com/office/drawing/2014/main" id="{65C167FA-4711-FC43-8959-73500AEC94A1}"/>
              </a:ext>
            </a:extLst>
          </p:cNvPr>
          <p:cNvSpPr/>
          <p:nvPr/>
        </p:nvSpPr>
        <p:spPr>
          <a:xfrm>
            <a:off x="4848225" y="3911600"/>
            <a:ext cx="3194050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86" name="شكل حر: شكل 65">
            <a:extLst>
              <a:ext uri="{FF2B5EF4-FFF2-40B4-BE49-F238E27FC236}">
                <a16:creationId xmlns:a16="http://schemas.microsoft.com/office/drawing/2014/main" id="{2EEBAE34-9583-414E-8A06-3D2FFDA1A50A}"/>
              </a:ext>
            </a:extLst>
          </p:cNvPr>
          <p:cNvSpPr/>
          <p:nvPr/>
        </p:nvSpPr>
        <p:spPr>
          <a:xfrm>
            <a:off x="4848225" y="4130675"/>
            <a:ext cx="3194050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87" name="شكل حر: شكل 66">
            <a:extLst>
              <a:ext uri="{FF2B5EF4-FFF2-40B4-BE49-F238E27FC236}">
                <a16:creationId xmlns:a16="http://schemas.microsoft.com/office/drawing/2014/main" id="{203BE3EC-E61F-244C-9210-44DCF367C910}"/>
              </a:ext>
            </a:extLst>
          </p:cNvPr>
          <p:cNvSpPr/>
          <p:nvPr/>
        </p:nvSpPr>
        <p:spPr>
          <a:xfrm>
            <a:off x="4848225" y="4351338"/>
            <a:ext cx="3194050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88" name="شكل حر: شكل 67">
            <a:extLst>
              <a:ext uri="{FF2B5EF4-FFF2-40B4-BE49-F238E27FC236}">
                <a16:creationId xmlns:a16="http://schemas.microsoft.com/office/drawing/2014/main" id="{57C88DEE-6E9F-444E-8565-8961C1A2C163}"/>
              </a:ext>
            </a:extLst>
          </p:cNvPr>
          <p:cNvSpPr/>
          <p:nvPr/>
        </p:nvSpPr>
        <p:spPr>
          <a:xfrm>
            <a:off x="4848225" y="4581525"/>
            <a:ext cx="3194050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89" name="شكل حر: شكل 68">
            <a:extLst>
              <a:ext uri="{FF2B5EF4-FFF2-40B4-BE49-F238E27FC236}">
                <a16:creationId xmlns:a16="http://schemas.microsoft.com/office/drawing/2014/main" id="{7CD89683-06E4-3044-A5DE-3079C99BDF3D}"/>
              </a:ext>
            </a:extLst>
          </p:cNvPr>
          <p:cNvSpPr/>
          <p:nvPr/>
        </p:nvSpPr>
        <p:spPr>
          <a:xfrm>
            <a:off x="4848225" y="4800600"/>
            <a:ext cx="3194050" cy="55563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91" name="مربع نص 105">
            <a:extLst>
              <a:ext uri="{FF2B5EF4-FFF2-40B4-BE49-F238E27FC236}">
                <a16:creationId xmlns:a16="http://schemas.microsoft.com/office/drawing/2014/main" id="{EF1E8621-7B14-C140-BC78-0515CBC0DA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56463" y="5137150"/>
            <a:ext cx="73501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0"/>
              </a:spcBef>
              <a:buFontTx/>
              <a:buNone/>
            </a:pPr>
            <a:r>
              <a:rPr lang="ar-EG" altLang="ar-SA" sz="1200">
                <a:solidFill>
                  <a:srgbClr val="E3A06B"/>
                </a:solidFill>
                <a:ea typeface="AdvertisingLight"/>
                <a:cs typeface="AdvertisingLight"/>
              </a:rPr>
              <a:t>1</a:t>
            </a:r>
          </a:p>
        </p:txBody>
      </p:sp>
      <p:sp>
        <p:nvSpPr>
          <p:cNvPr id="92" name="مربع نص 106">
            <a:extLst>
              <a:ext uri="{FF2B5EF4-FFF2-40B4-BE49-F238E27FC236}">
                <a16:creationId xmlns:a16="http://schemas.microsoft.com/office/drawing/2014/main" id="{A6BB8ED2-0398-A947-A100-CF819E19C1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38538" y="5138738"/>
            <a:ext cx="73501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0"/>
              </a:spcBef>
              <a:buFontTx/>
              <a:buNone/>
            </a:pPr>
            <a:r>
              <a:rPr lang="ar-EG" altLang="ar-SA" sz="1200">
                <a:solidFill>
                  <a:srgbClr val="E3A06B"/>
                </a:solidFill>
                <a:ea typeface="AdvertisingLight"/>
                <a:cs typeface="AdvertisingLight"/>
              </a:rPr>
              <a:t>2</a:t>
            </a:r>
          </a:p>
        </p:txBody>
      </p:sp>
      <p:pic>
        <p:nvPicPr>
          <p:cNvPr id="93" name="صورة 92">
            <a:hlinkClick r:id="rId7" action="ppaction://hlinksldjump"/>
            <a:extLst>
              <a:ext uri="{FF2B5EF4-FFF2-40B4-BE49-F238E27FC236}">
                <a16:creationId xmlns:a16="http://schemas.microsoft.com/office/drawing/2014/main" id="{992C654A-B367-E44B-ABC4-6B7D49B02D9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6102" y="824174"/>
            <a:ext cx="405748" cy="579723"/>
          </a:xfrm>
          <a:prstGeom prst="rect">
            <a:avLst/>
          </a:prstGeom>
          <a:effectLst>
            <a:glow rad="152400">
              <a:schemeClr val="accent1">
                <a:alpha val="0"/>
              </a:schemeClr>
            </a:glow>
            <a:softEdge rad="0"/>
          </a:effectLst>
        </p:spPr>
      </p:pic>
      <p:grpSp>
        <p:nvGrpSpPr>
          <p:cNvPr id="2" name="مجموعة 6"/>
          <p:cNvGrpSpPr/>
          <p:nvPr/>
        </p:nvGrpSpPr>
        <p:grpSpPr>
          <a:xfrm>
            <a:off x="642910" y="285728"/>
            <a:ext cx="7944784" cy="928694"/>
            <a:chOff x="642910" y="500042"/>
            <a:chExt cx="7944784" cy="928694"/>
          </a:xfrm>
        </p:grpSpPr>
        <p:sp>
          <p:nvSpPr>
            <p:cNvPr id="8" name="مستطيل ذو زوايا قطرية مستديرة 7"/>
            <p:cNvSpPr/>
            <p:nvPr/>
          </p:nvSpPr>
          <p:spPr>
            <a:xfrm>
              <a:off x="642910" y="500042"/>
              <a:ext cx="6500858" cy="928694"/>
            </a:xfrm>
            <a:prstGeom prst="round2DiagRect">
              <a:avLst>
                <a:gd name="adj1" fmla="val 32667"/>
                <a:gd name="adj2" fmla="val 0"/>
              </a:avLst>
            </a:prstGeom>
            <a:solidFill>
              <a:schemeClr val="accent4">
                <a:lumMod val="20000"/>
                <a:lumOff val="80000"/>
              </a:schemeClr>
            </a:solidFill>
            <a:scene3d>
              <a:camera prst="orthographicFront"/>
              <a:lightRig rig="threePt" dir="t"/>
            </a:scene3d>
            <a:sp3d>
              <a:bevelT prst="slop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9" name="مستطيل ذو زوايا قطرية مستديرة 8"/>
            <p:cNvSpPr/>
            <p:nvPr/>
          </p:nvSpPr>
          <p:spPr>
            <a:xfrm>
              <a:off x="7158934" y="500042"/>
              <a:ext cx="1428760" cy="928694"/>
            </a:xfrm>
            <a:prstGeom prst="round2DiagRect">
              <a:avLst>
                <a:gd name="adj1" fmla="val 32667"/>
                <a:gd name="adj2" fmla="val 0"/>
              </a:avLst>
            </a:prstGeom>
            <a:solidFill>
              <a:schemeClr val="accent4">
                <a:lumMod val="20000"/>
                <a:lumOff val="80000"/>
              </a:schemeClr>
            </a:solidFill>
            <a:scene3d>
              <a:camera prst="orthographicFront"/>
              <a:lightRig rig="threePt" dir="t"/>
            </a:scene3d>
            <a:sp3d>
              <a:bevelT prst="slop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pic>
          <p:nvPicPr>
            <p:cNvPr id="10" name="Picture 2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7358082" y="757658"/>
              <a:ext cx="1228723" cy="500066"/>
            </a:xfrm>
            <a:prstGeom prst="rect">
              <a:avLst/>
            </a:prstGeom>
            <a:ln w="190500" cap="sq">
              <a:solidFill>
                <a:srgbClr val="C8C6BD"/>
              </a:solidFill>
              <a:prstDash val="solid"/>
              <a:miter lim="800000"/>
            </a:ln>
            <a:effectLst>
              <a:outerShdw blurRad="254000" algn="bl" rotWithShape="0">
                <a:srgbClr val="000000">
                  <a:alpha val="43000"/>
                </a:srgbClr>
              </a:outerShdw>
            </a:effectLst>
            <a:scene3d>
              <a:camera prst="isometricOffAxis1Right"/>
              <a:lightRig rig="threePt" dir="t">
                <a:rot lat="0" lon="0" rev="2100000"/>
              </a:lightRig>
            </a:scene3d>
            <a:sp3d extrusionH="25400">
              <a:bevelT w="304800" h="152400" prst="hardEdge"/>
              <a:extrusionClr>
                <a:srgbClr val="000000"/>
              </a:extrusionClr>
            </a:sp3d>
          </p:spPr>
        </p:pic>
      </p:grpSp>
      <p:sp>
        <p:nvSpPr>
          <p:cNvPr id="11" name="مربع نص 10"/>
          <p:cNvSpPr txBox="1"/>
          <p:nvPr/>
        </p:nvSpPr>
        <p:spPr>
          <a:xfrm>
            <a:off x="1714480" y="495141"/>
            <a:ext cx="5357850" cy="4616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ar-SA" sz="2400" b="1" dirty="0"/>
              <a:t>حل المعادلة التالية :</a:t>
            </a:r>
            <a:endParaRPr lang="ar-SA" sz="2400" b="1" baseline="30000" dirty="0"/>
          </a:p>
        </p:txBody>
      </p:sp>
      <p:grpSp>
        <p:nvGrpSpPr>
          <p:cNvPr id="44" name="مجموعة 43"/>
          <p:cNvGrpSpPr/>
          <p:nvPr/>
        </p:nvGrpSpPr>
        <p:grpSpPr>
          <a:xfrm>
            <a:off x="1481367" y="1571612"/>
            <a:ext cx="6448219" cy="4714908"/>
            <a:chOff x="1428728" y="1428736"/>
            <a:chExt cx="6448219" cy="4714908"/>
          </a:xfrm>
          <a:solidFill>
            <a:schemeClr val="bg1"/>
          </a:solidFill>
        </p:grpSpPr>
        <p:grpSp>
          <p:nvGrpSpPr>
            <p:cNvPr id="45" name="مجموعة 5"/>
            <p:cNvGrpSpPr/>
            <p:nvPr/>
          </p:nvGrpSpPr>
          <p:grpSpPr>
            <a:xfrm>
              <a:off x="1428728" y="1428736"/>
              <a:ext cx="6448219" cy="4714908"/>
              <a:chOff x="2000231" y="1071546"/>
              <a:chExt cx="6662533" cy="4714908"/>
            </a:xfrm>
            <a:grpFill/>
          </p:grpSpPr>
          <p:sp>
            <p:nvSpPr>
              <p:cNvPr id="48" name="سداسي 47"/>
              <p:cNvSpPr/>
              <p:nvPr/>
            </p:nvSpPr>
            <p:spPr>
              <a:xfrm>
                <a:off x="2000231" y="1071546"/>
                <a:ext cx="6662533" cy="1643074"/>
              </a:xfrm>
              <a:prstGeom prst="hexagon">
                <a:avLst>
                  <a:gd name="adj" fmla="val 9362"/>
                  <a:gd name="vf" fmla="val 115470"/>
                </a:avLst>
              </a:prstGeom>
              <a:grpFill/>
              <a:ln w="76200">
                <a:solidFill>
                  <a:srgbClr val="FFC000"/>
                </a:solidFill>
              </a:ln>
              <a:effectLst>
                <a:outerShdw blurRad="107950" dist="12700" dir="5400000" algn="ctr">
                  <a:srgbClr val="000000"/>
                </a:outerShdw>
              </a:effectLst>
              <a:scene3d>
                <a:camera prst="orthographicFront">
                  <a:rot lat="0" lon="0" rev="0"/>
                </a:camera>
                <a:lightRig rig="soft" dir="t">
                  <a:rot lat="0" lon="0" rev="0"/>
                </a:lightRig>
              </a:scene3d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SA"/>
              </a:p>
            </p:txBody>
          </p:sp>
          <p:sp>
            <p:nvSpPr>
              <p:cNvPr id="49" name="مستطيل 2"/>
              <p:cNvSpPr/>
              <p:nvPr/>
            </p:nvSpPr>
            <p:spPr>
              <a:xfrm>
                <a:off x="5857884" y="2857496"/>
                <a:ext cx="2643206" cy="2143140"/>
              </a:xfrm>
              <a:prstGeom prst="rect">
                <a:avLst/>
              </a:prstGeom>
              <a:grpFill/>
              <a:ln>
                <a:noFill/>
              </a:ln>
              <a:effectLst>
                <a:outerShdw blurRad="107950" dist="12700" dir="5400000" algn="ctr">
                  <a:srgbClr val="000000"/>
                </a:outerShdw>
              </a:effectLst>
              <a:scene3d>
                <a:camera prst="orthographicFront">
                  <a:rot lat="0" lon="0" rev="0"/>
                </a:camera>
                <a:lightRig rig="soft" dir="t">
                  <a:rot lat="0" lon="0" rev="0"/>
                </a:lightRig>
              </a:scene3d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SA"/>
              </a:p>
            </p:txBody>
          </p:sp>
          <p:sp>
            <p:nvSpPr>
              <p:cNvPr id="50" name="مستطيل 3"/>
              <p:cNvSpPr/>
              <p:nvPr/>
            </p:nvSpPr>
            <p:spPr>
              <a:xfrm>
                <a:off x="2143108" y="2857496"/>
                <a:ext cx="2643206" cy="2143140"/>
              </a:xfrm>
              <a:prstGeom prst="rect">
                <a:avLst/>
              </a:prstGeom>
              <a:grpFill/>
              <a:ln>
                <a:noFill/>
              </a:ln>
              <a:effectLst>
                <a:outerShdw blurRad="107950" dist="12700" dir="5400000" algn="ctr">
                  <a:srgbClr val="000000"/>
                </a:outerShdw>
              </a:effectLst>
              <a:scene3d>
                <a:camera prst="orthographicFront">
                  <a:rot lat="0" lon="0" rev="0"/>
                </a:camera>
                <a:lightRig rig="soft" dir="t">
                  <a:rot lat="0" lon="0" rev="0"/>
                </a:lightRig>
              </a:scene3d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SA"/>
              </a:p>
            </p:txBody>
          </p:sp>
          <p:sp>
            <p:nvSpPr>
              <p:cNvPr id="52" name="مستطيل 4"/>
              <p:cNvSpPr/>
              <p:nvPr/>
            </p:nvSpPr>
            <p:spPr>
              <a:xfrm>
                <a:off x="2143108" y="5072074"/>
                <a:ext cx="6357982" cy="714380"/>
              </a:xfrm>
              <a:prstGeom prst="rect">
                <a:avLst/>
              </a:prstGeom>
              <a:grpFill/>
              <a:ln>
                <a:noFill/>
              </a:ln>
              <a:effectLst>
                <a:outerShdw blurRad="107950" dist="12700" dir="5400000" algn="ctr">
                  <a:srgbClr val="000000"/>
                </a:outerShdw>
              </a:effectLst>
              <a:scene3d>
                <a:camera prst="orthographicFront">
                  <a:rot lat="0" lon="0" rev="0"/>
                </a:camera>
                <a:lightRig rig="soft" dir="t">
                  <a:rot lat="0" lon="0" rev="0"/>
                </a:lightRig>
              </a:scene3d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SA"/>
              </a:p>
            </p:txBody>
          </p:sp>
        </p:grpSp>
        <p:sp>
          <p:nvSpPr>
            <p:cNvPr id="46" name="مستطيل مستدير الزوايا 45"/>
            <p:cNvSpPr/>
            <p:nvPr/>
          </p:nvSpPr>
          <p:spPr>
            <a:xfrm>
              <a:off x="4228878" y="3172482"/>
              <a:ext cx="857256" cy="2143140"/>
            </a:xfrm>
            <a:prstGeom prst="roundRect">
              <a:avLst/>
            </a:prstGeom>
            <a:grpFill/>
            <a:ln>
              <a:noFill/>
            </a:ln>
            <a:effectLst/>
            <a:scene3d>
              <a:camera prst="orthographicFront">
                <a:rot lat="0" lon="0" rev="0"/>
              </a:camera>
              <a:lightRig rig="glow" dir="t">
                <a:rot lat="0" lon="0" rev="14100000"/>
              </a:lightRig>
            </a:scene3d>
            <a:sp3d prstMaterial="softEdge">
              <a:bevelT w="1270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sp>
        <p:nvSpPr>
          <p:cNvPr id="56" name="مربع نص 55"/>
          <p:cNvSpPr txBox="1"/>
          <p:nvPr/>
        </p:nvSpPr>
        <p:spPr>
          <a:xfrm>
            <a:off x="3115104" y="1643050"/>
            <a:ext cx="4214842" cy="4616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ar-SA" sz="2400" b="1" dirty="0"/>
              <a:t>ر</a:t>
            </a:r>
            <a:r>
              <a:rPr lang="ar-SA" sz="3600" b="1" spc="-100" baseline="30000" dirty="0"/>
              <a:t>٢</a:t>
            </a:r>
            <a:r>
              <a:rPr lang="ar-SA" sz="2400" b="1" dirty="0"/>
              <a:t>  =   ١٤ ر</a:t>
            </a:r>
            <a:endParaRPr lang="ar-SA" sz="2400" b="1" baseline="30000" dirty="0"/>
          </a:p>
        </p:txBody>
      </p:sp>
      <p:sp>
        <p:nvSpPr>
          <p:cNvPr id="60" name="مربع نص 59"/>
          <p:cNvSpPr txBox="1"/>
          <p:nvPr/>
        </p:nvSpPr>
        <p:spPr>
          <a:xfrm>
            <a:off x="5315614" y="3571876"/>
            <a:ext cx="2357454" cy="4616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ar-SA" sz="2400" b="1" dirty="0"/>
              <a:t>ر  =  ٠</a:t>
            </a:r>
            <a:endParaRPr lang="ar-SA" sz="2400" b="1" baseline="30000" dirty="0"/>
          </a:p>
        </p:txBody>
      </p:sp>
      <p:sp>
        <p:nvSpPr>
          <p:cNvPr id="61" name="مربع نص 60"/>
          <p:cNvSpPr txBox="1"/>
          <p:nvPr/>
        </p:nvSpPr>
        <p:spPr>
          <a:xfrm>
            <a:off x="5643570" y="5643578"/>
            <a:ext cx="1785950" cy="4616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ar-SA" sz="2400" b="1" dirty="0"/>
              <a:t>الجذران هما  :</a:t>
            </a:r>
            <a:endParaRPr lang="ar-SA" sz="2400" b="1" baseline="30000" dirty="0"/>
          </a:p>
        </p:txBody>
      </p:sp>
      <p:sp>
        <p:nvSpPr>
          <p:cNvPr id="62" name="مربع نص 61"/>
          <p:cNvSpPr txBox="1"/>
          <p:nvPr/>
        </p:nvSpPr>
        <p:spPr>
          <a:xfrm>
            <a:off x="1742616" y="3571876"/>
            <a:ext cx="2357454" cy="4616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ar-SA" sz="2400" b="1" dirty="0"/>
              <a:t>ر  ــ  ١٤  =  ٠</a:t>
            </a:r>
            <a:endParaRPr lang="ar-SA" sz="2400" b="1" baseline="30000" dirty="0"/>
          </a:p>
        </p:txBody>
      </p:sp>
      <p:sp>
        <p:nvSpPr>
          <p:cNvPr id="63" name="مربع نص 62"/>
          <p:cNvSpPr txBox="1"/>
          <p:nvPr/>
        </p:nvSpPr>
        <p:spPr>
          <a:xfrm>
            <a:off x="1514234" y="4538971"/>
            <a:ext cx="2557700" cy="4616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ar-SA" sz="2400" b="1" dirty="0"/>
              <a:t>ر           =   ١٤</a:t>
            </a:r>
            <a:endParaRPr lang="ar-SA" sz="2400" b="1" baseline="30000" dirty="0"/>
          </a:p>
        </p:txBody>
      </p:sp>
      <p:sp>
        <p:nvSpPr>
          <p:cNvPr id="64" name="مربع نص 63"/>
          <p:cNvSpPr txBox="1"/>
          <p:nvPr/>
        </p:nvSpPr>
        <p:spPr>
          <a:xfrm>
            <a:off x="4000496" y="5643578"/>
            <a:ext cx="1785950" cy="4616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ar-SA" sz="2400" b="1" dirty="0"/>
              <a:t>٠   ،    ١٤</a:t>
            </a:r>
            <a:endParaRPr lang="ar-SA" sz="2400" b="1" baseline="30000" dirty="0"/>
          </a:p>
        </p:txBody>
      </p:sp>
      <p:sp>
        <p:nvSpPr>
          <p:cNvPr id="65" name="مربع نص 64"/>
          <p:cNvSpPr txBox="1"/>
          <p:nvPr/>
        </p:nvSpPr>
        <p:spPr>
          <a:xfrm>
            <a:off x="3000364" y="2649644"/>
            <a:ext cx="4214842" cy="4616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ar-SA" sz="2400" b="1" dirty="0"/>
              <a:t>(       ــ        )  =  ٠</a:t>
            </a:r>
            <a:endParaRPr lang="ar-SA" sz="2400" b="1" baseline="30000" dirty="0"/>
          </a:p>
        </p:txBody>
      </p:sp>
      <p:sp>
        <p:nvSpPr>
          <p:cNvPr id="66" name="مربع نص 65"/>
          <p:cNvSpPr txBox="1"/>
          <p:nvPr/>
        </p:nvSpPr>
        <p:spPr>
          <a:xfrm>
            <a:off x="7072330" y="2654545"/>
            <a:ext cx="642942" cy="4616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400" b="1" dirty="0"/>
              <a:t>ر</a:t>
            </a:r>
            <a:endParaRPr lang="ar-SA" sz="2400" b="1" baseline="30000" dirty="0"/>
          </a:p>
        </p:txBody>
      </p:sp>
      <p:sp>
        <p:nvSpPr>
          <p:cNvPr id="67" name="مربع نص 66"/>
          <p:cNvSpPr txBox="1"/>
          <p:nvPr/>
        </p:nvSpPr>
        <p:spPr>
          <a:xfrm>
            <a:off x="6429388" y="2654545"/>
            <a:ext cx="642942" cy="4616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400" b="1" dirty="0"/>
              <a:t>ر</a:t>
            </a:r>
            <a:endParaRPr lang="ar-SA" sz="2400" b="1" baseline="30000" dirty="0"/>
          </a:p>
        </p:txBody>
      </p:sp>
      <p:sp>
        <p:nvSpPr>
          <p:cNvPr id="68" name="مربع نص 67"/>
          <p:cNvSpPr txBox="1"/>
          <p:nvPr/>
        </p:nvSpPr>
        <p:spPr>
          <a:xfrm>
            <a:off x="5615434" y="2681583"/>
            <a:ext cx="642942" cy="4616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400" b="1" dirty="0"/>
              <a:t>١٤</a:t>
            </a:r>
            <a:endParaRPr lang="ar-SA" sz="2400" b="1" baseline="30000" dirty="0"/>
          </a:p>
        </p:txBody>
      </p:sp>
      <p:sp>
        <p:nvSpPr>
          <p:cNvPr id="69" name="مربع نص 68"/>
          <p:cNvSpPr txBox="1"/>
          <p:nvPr/>
        </p:nvSpPr>
        <p:spPr>
          <a:xfrm>
            <a:off x="3114006" y="2138215"/>
            <a:ext cx="4214842" cy="4616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ar-SA" sz="2400" b="1" dirty="0"/>
              <a:t>ر</a:t>
            </a:r>
            <a:r>
              <a:rPr lang="ar-SA" sz="3600" b="1" spc="-100" baseline="30000" dirty="0"/>
              <a:t>٢</a:t>
            </a:r>
            <a:r>
              <a:rPr lang="ar-SA" sz="2400" b="1" dirty="0"/>
              <a:t>   ــ   ١٤ ر  =  ٠</a:t>
            </a:r>
            <a:endParaRPr lang="ar-SA" sz="2400" b="1" baseline="30000" dirty="0"/>
          </a:p>
        </p:txBody>
      </p:sp>
      <p:pic>
        <p:nvPicPr>
          <p:cNvPr id="94" name="صورة 93">
            <a:extLst>
              <a:ext uri="{FF2B5EF4-FFF2-40B4-BE49-F238E27FC236}">
                <a16:creationId xmlns:a16="http://schemas.microsoft.com/office/drawing/2014/main" id="{E7FFBD88-F5F7-154B-8C61-505ACF84E31C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alphaModFix amt="50000"/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artisticGlowEdges/>
                    </a14:imgEffect>
                  </a14:imgLayer>
                </a14:imgProps>
              </a:ext>
            </a:extLst>
          </a:blip>
          <a:srcRect b="25551"/>
          <a:stretch/>
        </p:blipFill>
        <p:spPr>
          <a:xfrm>
            <a:off x="82018" y="5096669"/>
            <a:ext cx="1433033" cy="1016116"/>
          </a:xfrm>
          <a:prstGeom prst="rect">
            <a:avLst/>
          </a:prstGeom>
          <a:ln>
            <a:noFill/>
          </a:ln>
        </p:spPr>
      </p:pic>
      <p:sp>
        <p:nvSpPr>
          <p:cNvPr id="3" name="عنصر نائب لرقم الشريحة 2">
            <a:extLst>
              <a:ext uri="{FF2B5EF4-FFF2-40B4-BE49-F238E27FC236}">
                <a16:creationId xmlns:a16="http://schemas.microsoft.com/office/drawing/2014/main" id="{457AB68C-15D0-C7E7-E443-AC984A748F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327C1-2275-4E9A-BB1F-123345649A01}" type="slidenum">
              <a:rPr lang="ar-SA" smtClean="0"/>
              <a:pPr/>
              <a:t>336</a:t>
            </a:fld>
            <a:endParaRPr lang="ar-SA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5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2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9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800" decel="100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800" decel="100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800" decel="100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800" decel="100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800" decel="100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800" decel="100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800" decel="100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800" decel="100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800" decel="100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800" decel="100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800" decel="100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800" decel="100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86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3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00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07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800" decel="100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800" decel="100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800" decel="100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800" decel="100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56" grpId="0"/>
      <p:bldP spid="60" grpId="0"/>
      <p:bldP spid="61" grpId="0"/>
      <p:bldP spid="62" grpId="0"/>
      <p:bldP spid="63" grpId="0"/>
      <p:bldP spid="64" grpId="0"/>
      <p:bldP spid="65" grpId="0"/>
      <p:bldP spid="66" grpId="0"/>
      <p:bldP spid="67" grpId="0"/>
      <p:bldP spid="68" grpId="0"/>
      <p:bldP spid="6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صورة 25">
            <a:extLst>
              <a:ext uri="{FF2B5EF4-FFF2-40B4-BE49-F238E27FC236}">
                <a16:creationId xmlns:a16="http://schemas.microsoft.com/office/drawing/2014/main" id="{52145278-3DD3-F44B-911E-B32108BFAC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3743" y="555599"/>
            <a:ext cx="3715004" cy="5784953"/>
          </a:xfrm>
          <a:custGeom>
            <a:avLst/>
            <a:gdLst>
              <a:gd name="connsiteX0" fmla="*/ 856 w 4953338"/>
              <a:gd name="connsiteY0" fmla="*/ 117 h 5373215"/>
              <a:gd name="connsiteX1" fmla="*/ 4954194 w 4953338"/>
              <a:gd name="connsiteY1" fmla="*/ 117 h 5373215"/>
              <a:gd name="connsiteX2" fmla="*/ 4954194 w 4953338"/>
              <a:gd name="connsiteY2" fmla="*/ 5373333 h 5373215"/>
              <a:gd name="connsiteX3" fmla="*/ 856 w 4953338"/>
              <a:gd name="connsiteY3" fmla="*/ 5373333 h 5373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53338" h="5373215">
                <a:moveTo>
                  <a:pt x="856" y="117"/>
                </a:moveTo>
                <a:lnTo>
                  <a:pt x="4954194" y="117"/>
                </a:lnTo>
                <a:lnTo>
                  <a:pt x="4954194" y="5373333"/>
                </a:lnTo>
                <a:lnTo>
                  <a:pt x="856" y="5373333"/>
                </a:lnTo>
                <a:close/>
              </a:path>
            </a:pathLst>
          </a:custGeom>
        </p:spPr>
      </p:pic>
      <p:sp>
        <p:nvSpPr>
          <p:cNvPr id="27" name="شكل حر: شكل 53">
            <a:extLst>
              <a:ext uri="{FF2B5EF4-FFF2-40B4-BE49-F238E27FC236}">
                <a16:creationId xmlns:a16="http://schemas.microsoft.com/office/drawing/2014/main" id="{C175AF23-CE57-F943-A667-8E0B4A026C79}"/>
              </a:ext>
            </a:extLst>
          </p:cNvPr>
          <p:cNvSpPr/>
          <p:nvPr/>
        </p:nvSpPr>
        <p:spPr>
          <a:xfrm>
            <a:off x="4572000" y="595313"/>
            <a:ext cx="3657600" cy="5703887"/>
          </a:xfrm>
          <a:custGeom>
            <a:avLst/>
            <a:gdLst>
              <a:gd name="connsiteX0" fmla="*/ 4877517 w 4877638"/>
              <a:gd name="connsiteY0" fmla="*/ 5057176 h 5298733"/>
              <a:gd name="connsiteX1" fmla="*/ 4564555 w 4877638"/>
              <a:gd name="connsiteY1" fmla="*/ 5298757 h 5298733"/>
              <a:gd name="connsiteX2" fmla="*/ 312778 w 4877638"/>
              <a:gd name="connsiteY2" fmla="*/ 5298757 h 5298733"/>
              <a:gd name="connsiteX3" fmla="*/ -122 w 4877638"/>
              <a:gd name="connsiteY3" fmla="*/ 5057176 h 5298733"/>
              <a:gd name="connsiteX4" fmla="*/ -122 w 4877638"/>
              <a:gd name="connsiteY4" fmla="*/ 241606 h 5298733"/>
              <a:gd name="connsiteX5" fmla="*/ 312778 w 4877638"/>
              <a:gd name="connsiteY5" fmla="*/ 24 h 5298733"/>
              <a:gd name="connsiteX6" fmla="*/ 4564373 w 4877638"/>
              <a:gd name="connsiteY6" fmla="*/ 24 h 5298733"/>
              <a:gd name="connsiteX7" fmla="*/ 4877334 w 4877638"/>
              <a:gd name="connsiteY7" fmla="*/ 241606 h 52987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77638" h="5298733">
                <a:moveTo>
                  <a:pt x="4877517" y="5057176"/>
                </a:moveTo>
                <a:cubicBezTo>
                  <a:pt x="4877517" y="5190563"/>
                  <a:pt x="4737558" y="5298757"/>
                  <a:pt x="4564555" y="5298757"/>
                </a:cubicBezTo>
                <a:lnTo>
                  <a:pt x="312778" y="5298757"/>
                </a:lnTo>
                <a:cubicBezTo>
                  <a:pt x="139959" y="5298757"/>
                  <a:pt x="-122" y="5190563"/>
                  <a:pt x="-122" y="5057176"/>
                </a:cubicBezTo>
                <a:lnTo>
                  <a:pt x="-122" y="241606"/>
                </a:lnTo>
                <a:cubicBezTo>
                  <a:pt x="-122" y="108158"/>
                  <a:pt x="139837" y="24"/>
                  <a:pt x="312778" y="24"/>
                </a:cubicBezTo>
                <a:lnTo>
                  <a:pt x="4564373" y="24"/>
                </a:lnTo>
                <a:cubicBezTo>
                  <a:pt x="4737192" y="24"/>
                  <a:pt x="4877334" y="108158"/>
                  <a:pt x="4877334" y="241606"/>
                </a:cubicBezTo>
                <a:close/>
              </a:path>
            </a:pathLst>
          </a:custGeom>
          <a:solidFill>
            <a:srgbClr val="FFFFFF"/>
          </a:solidFill>
          <a:ln w="6080" cap="flat">
            <a:noFill/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 dirty="0"/>
          </a:p>
        </p:txBody>
      </p:sp>
      <p:sp>
        <p:nvSpPr>
          <p:cNvPr id="28" name="شكل حر: شكل 6">
            <a:extLst>
              <a:ext uri="{FF2B5EF4-FFF2-40B4-BE49-F238E27FC236}">
                <a16:creationId xmlns:a16="http://schemas.microsoft.com/office/drawing/2014/main" id="{C1AF4292-FAFB-7449-B449-C44F55C38F2B}"/>
              </a:ext>
            </a:extLst>
          </p:cNvPr>
          <p:cNvSpPr/>
          <p:nvPr/>
        </p:nvSpPr>
        <p:spPr>
          <a:xfrm>
            <a:off x="647700" y="260350"/>
            <a:ext cx="7872413" cy="6372225"/>
          </a:xfrm>
          <a:custGeom>
            <a:avLst/>
            <a:gdLst>
              <a:gd name="connsiteX0" fmla="*/ 10138460 w 10466513"/>
              <a:gd name="connsiteY0" fmla="*/ 24 h 5745020"/>
              <a:gd name="connsiteX1" fmla="*/ 327808 w 10466513"/>
              <a:gd name="connsiteY1" fmla="*/ 24 h 5745020"/>
              <a:gd name="connsiteX2" fmla="*/ -122 w 10466513"/>
              <a:gd name="connsiteY2" fmla="*/ 250916 h 5745020"/>
              <a:gd name="connsiteX3" fmla="*/ -122 w 10466513"/>
              <a:gd name="connsiteY3" fmla="*/ 5482773 h 5745020"/>
              <a:gd name="connsiteX4" fmla="*/ 327808 w 10466513"/>
              <a:gd name="connsiteY4" fmla="*/ 5745044 h 5745020"/>
              <a:gd name="connsiteX5" fmla="*/ 10138460 w 10466513"/>
              <a:gd name="connsiteY5" fmla="*/ 5745044 h 5745020"/>
              <a:gd name="connsiteX6" fmla="*/ 10466391 w 10466513"/>
              <a:gd name="connsiteY6" fmla="*/ 5482773 h 5745020"/>
              <a:gd name="connsiteX7" fmla="*/ 10466391 w 10466513"/>
              <a:gd name="connsiteY7" fmla="*/ 250916 h 5745020"/>
              <a:gd name="connsiteX8" fmla="*/ 10138460 w 10466513"/>
              <a:gd name="connsiteY8" fmla="*/ 24 h 57450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66513" h="5745020">
                <a:moveTo>
                  <a:pt x="10138460" y="24"/>
                </a:moveTo>
                <a:lnTo>
                  <a:pt x="327808" y="24"/>
                </a:lnTo>
                <a:cubicBezTo>
                  <a:pt x="144219" y="24"/>
                  <a:pt x="-122" y="109192"/>
                  <a:pt x="-122" y="250916"/>
                </a:cubicBezTo>
                <a:lnTo>
                  <a:pt x="-122" y="5482773"/>
                </a:lnTo>
                <a:cubicBezTo>
                  <a:pt x="-122" y="5624436"/>
                  <a:pt x="144219" y="5745044"/>
                  <a:pt x="327808" y="5745044"/>
                </a:cubicBezTo>
                <a:lnTo>
                  <a:pt x="10138460" y="5745044"/>
                </a:lnTo>
                <a:cubicBezTo>
                  <a:pt x="10322051" y="5745044"/>
                  <a:pt x="10466391" y="5624436"/>
                  <a:pt x="10466391" y="5482773"/>
                </a:cubicBezTo>
                <a:lnTo>
                  <a:pt x="10466391" y="250916"/>
                </a:lnTo>
                <a:cubicBezTo>
                  <a:pt x="10466391" y="109192"/>
                  <a:pt x="10322051" y="24"/>
                  <a:pt x="10138460" y="24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6080" cap="flat">
            <a:noFill/>
            <a:prstDash val="solid"/>
            <a:miter/>
          </a:ln>
        </p:spPr>
        <p:txBody>
          <a:bodyPr rtlCol="1" anchor="ctr"/>
          <a:lstStyle/>
          <a:p>
            <a:pPr marL="0" algn="l" defTabSz="914400" rtl="0" eaLnBrk="1" latinLnBrk="0" hangingPunct="1">
              <a:defRPr/>
            </a:pPr>
            <a:endParaRPr lang="ar-EG" sz="1350"/>
          </a:p>
        </p:txBody>
      </p:sp>
      <p:pic>
        <p:nvPicPr>
          <p:cNvPr id="29" name="صورة 28">
            <a:extLst>
              <a:ext uri="{FF2B5EF4-FFF2-40B4-BE49-F238E27FC236}">
                <a16:creationId xmlns:a16="http://schemas.microsoft.com/office/drawing/2014/main" id="{CD7E50D4-BD3E-A14F-AADC-A75ED73802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5251" y="655058"/>
            <a:ext cx="3715004" cy="5791504"/>
          </a:xfrm>
          <a:custGeom>
            <a:avLst/>
            <a:gdLst>
              <a:gd name="connsiteX0" fmla="*/ 50 w 4953338"/>
              <a:gd name="connsiteY0" fmla="*/ 139 h 5379300"/>
              <a:gd name="connsiteX1" fmla="*/ 4953388 w 4953338"/>
              <a:gd name="connsiteY1" fmla="*/ 139 h 5379300"/>
              <a:gd name="connsiteX2" fmla="*/ 4953388 w 4953338"/>
              <a:gd name="connsiteY2" fmla="*/ 5379440 h 5379300"/>
              <a:gd name="connsiteX3" fmla="*/ 50 w 4953338"/>
              <a:gd name="connsiteY3" fmla="*/ 5379440 h 5379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53338" h="5379300">
                <a:moveTo>
                  <a:pt x="50" y="139"/>
                </a:moveTo>
                <a:lnTo>
                  <a:pt x="4953388" y="139"/>
                </a:lnTo>
                <a:lnTo>
                  <a:pt x="4953388" y="5379440"/>
                </a:lnTo>
                <a:lnTo>
                  <a:pt x="50" y="5379440"/>
                </a:lnTo>
                <a:close/>
              </a:path>
            </a:pathLst>
          </a:custGeom>
        </p:spPr>
      </p:pic>
      <p:sp>
        <p:nvSpPr>
          <p:cNvPr id="30" name="شكل حر: شكل 8">
            <a:extLst>
              <a:ext uri="{FF2B5EF4-FFF2-40B4-BE49-F238E27FC236}">
                <a16:creationId xmlns:a16="http://schemas.microsoft.com/office/drawing/2014/main" id="{6C14F45F-B2E2-9343-9E35-982B006CE62A}"/>
              </a:ext>
            </a:extLst>
          </p:cNvPr>
          <p:cNvSpPr/>
          <p:nvPr/>
        </p:nvSpPr>
        <p:spPr>
          <a:xfrm>
            <a:off x="903288" y="698500"/>
            <a:ext cx="3657600" cy="5703888"/>
          </a:xfrm>
          <a:custGeom>
            <a:avLst/>
            <a:gdLst>
              <a:gd name="connsiteX0" fmla="*/ 4877334 w 4877455"/>
              <a:gd name="connsiteY0" fmla="*/ 5057176 h 5298672"/>
              <a:gd name="connsiteX1" fmla="*/ 4564434 w 4877455"/>
              <a:gd name="connsiteY1" fmla="*/ 5298696 h 5298672"/>
              <a:gd name="connsiteX2" fmla="*/ 312839 w 4877455"/>
              <a:gd name="connsiteY2" fmla="*/ 5298696 h 5298672"/>
              <a:gd name="connsiteX3" fmla="*/ -122 w 4877455"/>
              <a:gd name="connsiteY3" fmla="*/ 5057176 h 5298672"/>
              <a:gd name="connsiteX4" fmla="*/ -122 w 4877455"/>
              <a:gd name="connsiteY4" fmla="*/ 241606 h 5298672"/>
              <a:gd name="connsiteX5" fmla="*/ 312839 w 4877455"/>
              <a:gd name="connsiteY5" fmla="*/ 24 h 5298672"/>
              <a:gd name="connsiteX6" fmla="*/ 4564434 w 4877455"/>
              <a:gd name="connsiteY6" fmla="*/ 24 h 5298672"/>
              <a:gd name="connsiteX7" fmla="*/ 4877334 w 4877455"/>
              <a:gd name="connsiteY7" fmla="*/ 241606 h 5298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77455" h="5298672">
                <a:moveTo>
                  <a:pt x="4877334" y="5057176"/>
                </a:moveTo>
                <a:cubicBezTo>
                  <a:pt x="4877334" y="5190563"/>
                  <a:pt x="4737375" y="5298696"/>
                  <a:pt x="4564434" y="5298696"/>
                </a:cubicBezTo>
                <a:lnTo>
                  <a:pt x="312839" y="5298696"/>
                </a:lnTo>
                <a:cubicBezTo>
                  <a:pt x="140020" y="5298696"/>
                  <a:pt x="-122" y="5190563"/>
                  <a:pt x="-122" y="5057176"/>
                </a:cubicBezTo>
                <a:lnTo>
                  <a:pt x="-122" y="241606"/>
                </a:lnTo>
                <a:cubicBezTo>
                  <a:pt x="-122" y="108158"/>
                  <a:pt x="139837" y="24"/>
                  <a:pt x="312839" y="24"/>
                </a:cubicBezTo>
                <a:lnTo>
                  <a:pt x="4564434" y="24"/>
                </a:lnTo>
                <a:cubicBezTo>
                  <a:pt x="4737253" y="24"/>
                  <a:pt x="4877334" y="108158"/>
                  <a:pt x="4877334" y="241606"/>
                </a:cubicBezTo>
                <a:close/>
              </a:path>
            </a:pathLst>
          </a:custGeom>
          <a:solidFill>
            <a:srgbClr val="FFFFFF"/>
          </a:solidFill>
          <a:ln w="6080" cap="flat">
            <a:noFill/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pic>
        <p:nvPicPr>
          <p:cNvPr id="31" name="صورة 30">
            <a:extLst>
              <a:ext uri="{FF2B5EF4-FFF2-40B4-BE49-F238E27FC236}">
                <a16:creationId xmlns:a16="http://schemas.microsoft.com/office/drawing/2014/main" id="{D7A94225-17AC-FB47-8E99-545C8AC993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3743" y="655058"/>
            <a:ext cx="3715004" cy="5791504"/>
          </a:xfrm>
          <a:custGeom>
            <a:avLst/>
            <a:gdLst>
              <a:gd name="connsiteX0" fmla="*/ 856 w 4953338"/>
              <a:gd name="connsiteY0" fmla="*/ 139 h 5379300"/>
              <a:gd name="connsiteX1" fmla="*/ 4954194 w 4953338"/>
              <a:gd name="connsiteY1" fmla="*/ 139 h 5379300"/>
              <a:gd name="connsiteX2" fmla="*/ 4954194 w 4953338"/>
              <a:gd name="connsiteY2" fmla="*/ 5379440 h 5379300"/>
              <a:gd name="connsiteX3" fmla="*/ 856 w 4953338"/>
              <a:gd name="connsiteY3" fmla="*/ 5379440 h 5379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53338" h="5379300">
                <a:moveTo>
                  <a:pt x="856" y="139"/>
                </a:moveTo>
                <a:lnTo>
                  <a:pt x="4954194" y="139"/>
                </a:lnTo>
                <a:lnTo>
                  <a:pt x="4954194" y="5379440"/>
                </a:lnTo>
                <a:lnTo>
                  <a:pt x="856" y="5379440"/>
                </a:lnTo>
                <a:close/>
              </a:path>
            </a:pathLst>
          </a:custGeom>
        </p:spPr>
      </p:pic>
      <p:sp>
        <p:nvSpPr>
          <p:cNvPr id="32" name="شكل حر: شكل 10">
            <a:extLst>
              <a:ext uri="{FF2B5EF4-FFF2-40B4-BE49-F238E27FC236}">
                <a16:creationId xmlns:a16="http://schemas.microsoft.com/office/drawing/2014/main" id="{9B9B52E2-2EA4-8745-BB7D-8A80A9B682F3}"/>
              </a:ext>
            </a:extLst>
          </p:cNvPr>
          <p:cNvSpPr/>
          <p:nvPr/>
        </p:nvSpPr>
        <p:spPr>
          <a:xfrm>
            <a:off x="4583113" y="698500"/>
            <a:ext cx="3657600" cy="5703888"/>
          </a:xfrm>
          <a:custGeom>
            <a:avLst/>
            <a:gdLst>
              <a:gd name="connsiteX0" fmla="*/ 4877517 w 4877638"/>
              <a:gd name="connsiteY0" fmla="*/ 5057176 h 5298672"/>
              <a:gd name="connsiteX1" fmla="*/ 4564555 w 4877638"/>
              <a:gd name="connsiteY1" fmla="*/ 5298696 h 5298672"/>
              <a:gd name="connsiteX2" fmla="*/ 312778 w 4877638"/>
              <a:gd name="connsiteY2" fmla="*/ 5298696 h 5298672"/>
              <a:gd name="connsiteX3" fmla="*/ -122 w 4877638"/>
              <a:gd name="connsiteY3" fmla="*/ 5057176 h 5298672"/>
              <a:gd name="connsiteX4" fmla="*/ -122 w 4877638"/>
              <a:gd name="connsiteY4" fmla="*/ 241606 h 5298672"/>
              <a:gd name="connsiteX5" fmla="*/ 312778 w 4877638"/>
              <a:gd name="connsiteY5" fmla="*/ 24 h 5298672"/>
              <a:gd name="connsiteX6" fmla="*/ 4564373 w 4877638"/>
              <a:gd name="connsiteY6" fmla="*/ 24 h 5298672"/>
              <a:gd name="connsiteX7" fmla="*/ 4877334 w 4877638"/>
              <a:gd name="connsiteY7" fmla="*/ 241606 h 5298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77638" h="5298672">
                <a:moveTo>
                  <a:pt x="4877517" y="5057176"/>
                </a:moveTo>
                <a:cubicBezTo>
                  <a:pt x="4877517" y="5190563"/>
                  <a:pt x="4737558" y="5298696"/>
                  <a:pt x="4564555" y="5298696"/>
                </a:cubicBezTo>
                <a:lnTo>
                  <a:pt x="312778" y="5298696"/>
                </a:lnTo>
                <a:cubicBezTo>
                  <a:pt x="139959" y="5298696"/>
                  <a:pt x="-122" y="5190563"/>
                  <a:pt x="-122" y="5057176"/>
                </a:cubicBezTo>
                <a:lnTo>
                  <a:pt x="-122" y="241606"/>
                </a:lnTo>
                <a:cubicBezTo>
                  <a:pt x="-122" y="108158"/>
                  <a:pt x="139837" y="24"/>
                  <a:pt x="312778" y="24"/>
                </a:cubicBezTo>
                <a:lnTo>
                  <a:pt x="4564373" y="24"/>
                </a:lnTo>
                <a:cubicBezTo>
                  <a:pt x="4737192" y="24"/>
                  <a:pt x="4877334" y="108158"/>
                  <a:pt x="4877334" y="241606"/>
                </a:cubicBezTo>
                <a:close/>
              </a:path>
            </a:pathLst>
          </a:custGeom>
          <a:solidFill>
            <a:srgbClr val="FFFFFF"/>
          </a:solidFill>
          <a:ln w="6080" cap="flat">
            <a:noFill/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pic>
        <p:nvPicPr>
          <p:cNvPr id="33" name="صورة 32">
            <a:extLst>
              <a:ext uri="{FF2B5EF4-FFF2-40B4-BE49-F238E27FC236}">
                <a16:creationId xmlns:a16="http://schemas.microsoft.com/office/drawing/2014/main" id="{991FB9AF-E487-164A-BDEF-11CD53BA67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6794" y="604855"/>
            <a:ext cx="3783461" cy="5791504"/>
          </a:xfrm>
          <a:custGeom>
            <a:avLst/>
            <a:gdLst>
              <a:gd name="connsiteX0" fmla="*/ 35 w 5044615"/>
              <a:gd name="connsiteY0" fmla="*/ 128 h 5379300"/>
              <a:gd name="connsiteX1" fmla="*/ 5044651 w 5044615"/>
              <a:gd name="connsiteY1" fmla="*/ 128 h 5379300"/>
              <a:gd name="connsiteX2" fmla="*/ 5044651 w 5044615"/>
              <a:gd name="connsiteY2" fmla="*/ 5379429 h 5379300"/>
              <a:gd name="connsiteX3" fmla="*/ 35 w 5044615"/>
              <a:gd name="connsiteY3" fmla="*/ 5379429 h 5379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44615" h="5379300">
                <a:moveTo>
                  <a:pt x="35" y="128"/>
                </a:moveTo>
                <a:lnTo>
                  <a:pt x="5044651" y="128"/>
                </a:lnTo>
                <a:lnTo>
                  <a:pt x="5044651" y="5379429"/>
                </a:lnTo>
                <a:lnTo>
                  <a:pt x="35" y="5379429"/>
                </a:lnTo>
                <a:close/>
              </a:path>
            </a:pathLst>
          </a:custGeom>
        </p:spPr>
      </p:pic>
      <p:sp>
        <p:nvSpPr>
          <p:cNvPr id="38" name="شكل حر: شكل 12">
            <a:extLst>
              <a:ext uri="{FF2B5EF4-FFF2-40B4-BE49-F238E27FC236}">
                <a16:creationId xmlns:a16="http://schemas.microsoft.com/office/drawing/2014/main" id="{00FB687F-74F6-E343-9578-1C366F6C3889}"/>
              </a:ext>
            </a:extLst>
          </p:cNvPr>
          <p:cNvSpPr/>
          <p:nvPr/>
        </p:nvSpPr>
        <p:spPr>
          <a:xfrm>
            <a:off x="836613" y="646113"/>
            <a:ext cx="3724275" cy="5705475"/>
          </a:xfrm>
          <a:custGeom>
            <a:avLst/>
            <a:gdLst>
              <a:gd name="connsiteX0" fmla="*/ 4966239 w 4966360"/>
              <a:gd name="connsiteY0" fmla="*/ 5057175 h 5298732"/>
              <a:gd name="connsiteX1" fmla="*/ 4653339 w 4966360"/>
              <a:gd name="connsiteY1" fmla="*/ 5298757 h 5298732"/>
              <a:gd name="connsiteX2" fmla="*/ 312778 w 4966360"/>
              <a:gd name="connsiteY2" fmla="*/ 5298757 h 5298732"/>
              <a:gd name="connsiteX3" fmla="*/ -122 w 4966360"/>
              <a:gd name="connsiteY3" fmla="*/ 5057175 h 5298732"/>
              <a:gd name="connsiteX4" fmla="*/ -122 w 4966360"/>
              <a:gd name="connsiteY4" fmla="*/ 241606 h 5298732"/>
              <a:gd name="connsiteX5" fmla="*/ 312778 w 4966360"/>
              <a:gd name="connsiteY5" fmla="*/ 24 h 5298732"/>
              <a:gd name="connsiteX6" fmla="*/ 4653339 w 4966360"/>
              <a:gd name="connsiteY6" fmla="*/ 24 h 5298732"/>
              <a:gd name="connsiteX7" fmla="*/ 4966239 w 4966360"/>
              <a:gd name="connsiteY7" fmla="*/ 241606 h 5298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966360" h="5298732">
                <a:moveTo>
                  <a:pt x="4966239" y="5057175"/>
                </a:moveTo>
                <a:cubicBezTo>
                  <a:pt x="4966239" y="5190624"/>
                  <a:pt x="4826279" y="5298757"/>
                  <a:pt x="4653339" y="5298757"/>
                </a:cubicBezTo>
                <a:lnTo>
                  <a:pt x="312778" y="5298757"/>
                </a:lnTo>
                <a:cubicBezTo>
                  <a:pt x="139959" y="5298757"/>
                  <a:pt x="-122" y="5190624"/>
                  <a:pt x="-122" y="5057175"/>
                </a:cubicBezTo>
                <a:lnTo>
                  <a:pt x="-122" y="241606"/>
                </a:lnTo>
                <a:cubicBezTo>
                  <a:pt x="-122" y="108219"/>
                  <a:pt x="139837" y="24"/>
                  <a:pt x="312778" y="24"/>
                </a:cubicBezTo>
                <a:lnTo>
                  <a:pt x="4653339" y="24"/>
                </a:lnTo>
                <a:cubicBezTo>
                  <a:pt x="4826158" y="24"/>
                  <a:pt x="4966239" y="108219"/>
                  <a:pt x="4966239" y="241606"/>
                </a:cubicBezTo>
                <a:close/>
              </a:path>
            </a:pathLst>
          </a:custGeom>
          <a:solidFill>
            <a:srgbClr val="FFFFFF"/>
          </a:solidFill>
          <a:ln w="6080" cap="flat">
            <a:noFill/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pic>
        <p:nvPicPr>
          <p:cNvPr id="39" name="صورة 38">
            <a:extLst>
              <a:ext uri="{FF2B5EF4-FFF2-40B4-BE49-F238E27FC236}">
                <a16:creationId xmlns:a16="http://schemas.microsoft.com/office/drawing/2014/main" id="{95FD8802-E0BE-3F4A-8DE6-E0FEAF717D2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44616" y="604855"/>
            <a:ext cx="3792590" cy="5791504"/>
          </a:xfrm>
          <a:custGeom>
            <a:avLst/>
            <a:gdLst>
              <a:gd name="connsiteX0" fmla="*/ 854 w 5056786"/>
              <a:gd name="connsiteY0" fmla="*/ 128 h 5379300"/>
              <a:gd name="connsiteX1" fmla="*/ 5057640 w 5056786"/>
              <a:gd name="connsiteY1" fmla="*/ 128 h 5379300"/>
              <a:gd name="connsiteX2" fmla="*/ 5057640 w 5056786"/>
              <a:gd name="connsiteY2" fmla="*/ 5379429 h 5379300"/>
              <a:gd name="connsiteX3" fmla="*/ 854 w 5056786"/>
              <a:gd name="connsiteY3" fmla="*/ 5379429 h 5379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56786" h="5379300">
                <a:moveTo>
                  <a:pt x="854" y="128"/>
                </a:moveTo>
                <a:lnTo>
                  <a:pt x="5057640" y="128"/>
                </a:lnTo>
                <a:lnTo>
                  <a:pt x="5057640" y="5379429"/>
                </a:lnTo>
                <a:lnTo>
                  <a:pt x="854" y="5379429"/>
                </a:lnTo>
                <a:close/>
              </a:path>
            </a:pathLst>
          </a:custGeom>
        </p:spPr>
      </p:pic>
      <p:sp>
        <p:nvSpPr>
          <p:cNvPr id="40" name="شكل حر: شكل 14">
            <a:extLst>
              <a:ext uri="{FF2B5EF4-FFF2-40B4-BE49-F238E27FC236}">
                <a16:creationId xmlns:a16="http://schemas.microsoft.com/office/drawing/2014/main" id="{0832733A-994A-D846-BDB0-D603BCAD6C54}"/>
              </a:ext>
            </a:extLst>
          </p:cNvPr>
          <p:cNvSpPr/>
          <p:nvPr/>
        </p:nvSpPr>
        <p:spPr>
          <a:xfrm>
            <a:off x="4572000" y="646113"/>
            <a:ext cx="3735388" cy="5705475"/>
          </a:xfrm>
          <a:custGeom>
            <a:avLst/>
            <a:gdLst>
              <a:gd name="connsiteX0" fmla="*/ 4981086 w 4981207"/>
              <a:gd name="connsiteY0" fmla="*/ 5057175 h 5298732"/>
              <a:gd name="connsiteX1" fmla="*/ 4668187 w 4981207"/>
              <a:gd name="connsiteY1" fmla="*/ 5298757 h 5298732"/>
              <a:gd name="connsiteX2" fmla="*/ 312839 w 4981207"/>
              <a:gd name="connsiteY2" fmla="*/ 5298757 h 5298732"/>
              <a:gd name="connsiteX3" fmla="*/ -122 w 4981207"/>
              <a:gd name="connsiteY3" fmla="*/ 5057175 h 5298732"/>
              <a:gd name="connsiteX4" fmla="*/ -122 w 4981207"/>
              <a:gd name="connsiteY4" fmla="*/ 241606 h 5298732"/>
              <a:gd name="connsiteX5" fmla="*/ 312839 w 4981207"/>
              <a:gd name="connsiteY5" fmla="*/ 24 h 5298732"/>
              <a:gd name="connsiteX6" fmla="*/ 4668187 w 4981207"/>
              <a:gd name="connsiteY6" fmla="*/ 24 h 5298732"/>
              <a:gd name="connsiteX7" fmla="*/ 4981086 w 4981207"/>
              <a:gd name="connsiteY7" fmla="*/ 241606 h 5298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981207" h="5298732">
                <a:moveTo>
                  <a:pt x="4981086" y="5057175"/>
                </a:moveTo>
                <a:cubicBezTo>
                  <a:pt x="4981086" y="5190624"/>
                  <a:pt x="4841127" y="5298757"/>
                  <a:pt x="4668187" y="5298757"/>
                </a:cubicBezTo>
                <a:lnTo>
                  <a:pt x="312839" y="5298757"/>
                </a:lnTo>
                <a:cubicBezTo>
                  <a:pt x="140020" y="5298757"/>
                  <a:pt x="-122" y="5190624"/>
                  <a:pt x="-122" y="5057175"/>
                </a:cubicBezTo>
                <a:lnTo>
                  <a:pt x="-122" y="241606"/>
                </a:lnTo>
                <a:cubicBezTo>
                  <a:pt x="-122" y="108219"/>
                  <a:pt x="139837" y="24"/>
                  <a:pt x="312839" y="24"/>
                </a:cubicBezTo>
                <a:lnTo>
                  <a:pt x="4668187" y="24"/>
                </a:lnTo>
                <a:cubicBezTo>
                  <a:pt x="4841006" y="24"/>
                  <a:pt x="4981086" y="108219"/>
                  <a:pt x="4981086" y="241606"/>
                </a:cubicBezTo>
                <a:close/>
              </a:path>
            </a:pathLst>
          </a:custGeom>
          <a:solidFill>
            <a:srgbClr val="FFFFFF"/>
          </a:solidFill>
          <a:ln w="6080" cap="flat">
            <a:noFill/>
            <a:prstDash val="solid"/>
            <a:miter/>
          </a:ln>
        </p:spPr>
        <p:txBody>
          <a:bodyPr rtlCol="1" anchor="ctr"/>
          <a:lstStyle/>
          <a:p>
            <a:pPr algn="r" rtl="1">
              <a:defRPr/>
            </a:pPr>
            <a:endParaRPr lang="ar-EG" sz="1350"/>
          </a:p>
        </p:txBody>
      </p:sp>
      <p:pic>
        <p:nvPicPr>
          <p:cNvPr id="41" name="صورة 40">
            <a:extLst>
              <a:ext uri="{FF2B5EF4-FFF2-40B4-BE49-F238E27FC236}">
                <a16:creationId xmlns:a16="http://schemas.microsoft.com/office/drawing/2014/main" id="{12CBD86F-2B9D-7B49-8A1B-D5579C668A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5251" y="555599"/>
            <a:ext cx="3715004" cy="5784953"/>
          </a:xfrm>
          <a:custGeom>
            <a:avLst/>
            <a:gdLst>
              <a:gd name="connsiteX0" fmla="*/ 50 w 4953338"/>
              <a:gd name="connsiteY0" fmla="*/ 117 h 5373215"/>
              <a:gd name="connsiteX1" fmla="*/ 4953388 w 4953338"/>
              <a:gd name="connsiteY1" fmla="*/ 117 h 5373215"/>
              <a:gd name="connsiteX2" fmla="*/ 4953388 w 4953338"/>
              <a:gd name="connsiteY2" fmla="*/ 5373333 h 5373215"/>
              <a:gd name="connsiteX3" fmla="*/ 50 w 4953338"/>
              <a:gd name="connsiteY3" fmla="*/ 5373333 h 5373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53338" h="5373215">
                <a:moveTo>
                  <a:pt x="50" y="117"/>
                </a:moveTo>
                <a:lnTo>
                  <a:pt x="4953388" y="117"/>
                </a:lnTo>
                <a:lnTo>
                  <a:pt x="4953388" y="5373333"/>
                </a:lnTo>
                <a:lnTo>
                  <a:pt x="50" y="5373333"/>
                </a:lnTo>
                <a:close/>
              </a:path>
            </a:pathLst>
          </a:custGeom>
        </p:spPr>
      </p:pic>
      <p:sp>
        <p:nvSpPr>
          <p:cNvPr id="42" name="شكل حر: شكل 26">
            <a:extLst>
              <a:ext uri="{FF2B5EF4-FFF2-40B4-BE49-F238E27FC236}">
                <a16:creationId xmlns:a16="http://schemas.microsoft.com/office/drawing/2014/main" id="{E9AEAF8D-6C8A-A443-9A15-86A5388CC0EB}"/>
              </a:ext>
            </a:extLst>
          </p:cNvPr>
          <p:cNvSpPr/>
          <p:nvPr/>
        </p:nvSpPr>
        <p:spPr>
          <a:xfrm>
            <a:off x="904875" y="595313"/>
            <a:ext cx="3657600" cy="5703887"/>
          </a:xfrm>
          <a:custGeom>
            <a:avLst/>
            <a:gdLst>
              <a:gd name="connsiteX0" fmla="*/ 4877517 w 4877638"/>
              <a:gd name="connsiteY0" fmla="*/ 5057176 h 5298733"/>
              <a:gd name="connsiteX1" fmla="*/ 4564556 w 4877638"/>
              <a:gd name="connsiteY1" fmla="*/ 5298757 h 5298733"/>
              <a:gd name="connsiteX2" fmla="*/ 312778 w 4877638"/>
              <a:gd name="connsiteY2" fmla="*/ 5298757 h 5298733"/>
              <a:gd name="connsiteX3" fmla="*/ -122 w 4877638"/>
              <a:gd name="connsiteY3" fmla="*/ 5057176 h 5298733"/>
              <a:gd name="connsiteX4" fmla="*/ -122 w 4877638"/>
              <a:gd name="connsiteY4" fmla="*/ 241606 h 5298733"/>
              <a:gd name="connsiteX5" fmla="*/ 312778 w 4877638"/>
              <a:gd name="connsiteY5" fmla="*/ 24 h 5298733"/>
              <a:gd name="connsiteX6" fmla="*/ 4564373 w 4877638"/>
              <a:gd name="connsiteY6" fmla="*/ 24 h 5298733"/>
              <a:gd name="connsiteX7" fmla="*/ 4877334 w 4877638"/>
              <a:gd name="connsiteY7" fmla="*/ 241606 h 52987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77638" h="5298733">
                <a:moveTo>
                  <a:pt x="4877517" y="5057176"/>
                </a:moveTo>
                <a:cubicBezTo>
                  <a:pt x="4877517" y="5190563"/>
                  <a:pt x="4737558" y="5298757"/>
                  <a:pt x="4564556" y="5298757"/>
                </a:cubicBezTo>
                <a:lnTo>
                  <a:pt x="312778" y="5298757"/>
                </a:lnTo>
                <a:cubicBezTo>
                  <a:pt x="139959" y="5298757"/>
                  <a:pt x="-122" y="5190563"/>
                  <a:pt x="-122" y="5057176"/>
                </a:cubicBezTo>
                <a:lnTo>
                  <a:pt x="-122" y="241606"/>
                </a:lnTo>
                <a:cubicBezTo>
                  <a:pt x="-122" y="108158"/>
                  <a:pt x="139837" y="24"/>
                  <a:pt x="312778" y="24"/>
                </a:cubicBezTo>
                <a:lnTo>
                  <a:pt x="4564373" y="24"/>
                </a:lnTo>
                <a:cubicBezTo>
                  <a:pt x="4737192" y="24"/>
                  <a:pt x="4877334" y="108158"/>
                  <a:pt x="4877334" y="241606"/>
                </a:cubicBezTo>
                <a:close/>
              </a:path>
            </a:pathLst>
          </a:custGeom>
          <a:solidFill>
            <a:srgbClr val="FFFFFF"/>
          </a:solidFill>
          <a:ln w="6080" cap="flat">
            <a:noFill/>
            <a:prstDash val="solid"/>
            <a:miter/>
          </a:ln>
        </p:spPr>
        <p:txBody>
          <a:bodyPr rtlCol="1" anchor="ctr"/>
          <a:lstStyle/>
          <a:p>
            <a:pPr algn="r" rtl="1">
              <a:defRPr/>
            </a:pPr>
            <a:endParaRPr lang="ar-EG" sz="1350"/>
          </a:p>
        </p:txBody>
      </p:sp>
      <p:sp>
        <p:nvSpPr>
          <p:cNvPr id="43" name="شكل حر: شكل 27">
            <a:extLst>
              <a:ext uri="{FF2B5EF4-FFF2-40B4-BE49-F238E27FC236}">
                <a16:creationId xmlns:a16="http://schemas.microsoft.com/office/drawing/2014/main" id="{2C2CCCB5-DA93-E044-BAF5-8E0CF8269EC9}"/>
              </a:ext>
            </a:extLst>
          </p:cNvPr>
          <p:cNvSpPr/>
          <p:nvPr/>
        </p:nvSpPr>
        <p:spPr>
          <a:xfrm>
            <a:off x="1169988" y="1808163"/>
            <a:ext cx="3205162" cy="53975"/>
          </a:xfrm>
          <a:custGeom>
            <a:avLst/>
            <a:gdLst>
              <a:gd name="connsiteX0" fmla="*/ 0 w 4274353"/>
              <a:gd name="connsiteY0" fmla="*/ 0 h 6085"/>
              <a:gd name="connsiteX1" fmla="*/ 4274354 w 4274353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74353" h="6085">
                <a:moveTo>
                  <a:pt x="0" y="0"/>
                </a:moveTo>
                <a:lnTo>
                  <a:pt x="4274354" y="0"/>
                </a:lnTo>
              </a:path>
            </a:pathLst>
          </a:custGeom>
          <a:ln w="12161" cap="rnd">
            <a:solidFill>
              <a:srgbClr val="E3A06B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44" name="شكل حر: شكل 28">
            <a:extLst>
              <a:ext uri="{FF2B5EF4-FFF2-40B4-BE49-F238E27FC236}">
                <a16:creationId xmlns:a16="http://schemas.microsoft.com/office/drawing/2014/main" id="{20261A34-9BE8-3D42-8B99-87DE88B1797E}"/>
              </a:ext>
            </a:extLst>
          </p:cNvPr>
          <p:cNvSpPr/>
          <p:nvPr/>
        </p:nvSpPr>
        <p:spPr>
          <a:xfrm>
            <a:off x="1169988" y="2132013"/>
            <a:ext cx="3192462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45" name="شكل حر: شكل 29">
            <a:extLst>
              <a:ext uri="{FF2B5EF4-FFF2-40B4-BE49-F238E27FC236}">
                <a16:creationId xmlns:a16="http://schemas.microsoft.com/office/drawing/2014/main" id="{58FF1DF6-CA6C-E944-BD85-601CFFCDD29E}"/>
              </a:ext>
            </a:extLst>
          </p:cNvPr>
          <p:cNvSpPr/>
          <p:nvPr/>
        </p:nvSpPr>
        <p:spPr>
          <a:xfrm>
            <a:off x="1169988" y="2351088"/>
            <a:ext cx="3192462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46" name="شكل حر: شكل 30">
            <a:extLst>
              <a:ext uri="{FF2B5EF4-FFF2-40B4-BE49-F238E27FC236}">
                <a16:creationId xmlns:a16="http://schemas.microsoft.com/office/drawing/2014/main" id="{AC461701-2B3B-FF4F-83D6-A726043EFD7D}"/>
              </a:ext>
            </a:extLst>
          </p:cNvPr>
          <p:cNvSpPr/>
          <p:nvPr/>
        </p:nvSpPr>
        <p:spPr>
          <a:xfrm>
            <a:off x="1169988" y="2571750"/>
            <a:ext cx="3192462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47" name="شكل حر: شكل 31">
            <a:extLst>
              <a:ext uri="{FF2B5EF4-FFF2-40B4-BE49-F238E27FC236}">
                <a16:creationId xmlns:a16="http://schemas.microsoft.com/office/drawing/2014/main" id="{E0C461E4-AAA9-1146-B4F5-29D6181FB607}"/>
              </a:ext>
            </a:extLst>
          </p:cNvPr>
          <p:cNvSpPr/>
          <p:nvPr/>
        </p:nvSpPr>
        <p:spPr>
          <a:xfrm>
            <a:off x="1169988" y="2801938"/>
            <a:ext cx="3192462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48" name="شكل حر: شكل 32">
            <a:extLst>
              <a:ext uri="{FF2B5EF4-FFF2-40B4-BE49-F238E27FC236}">
                <a16:creationId xmlns:a16="http://schemas.microsoft.com/office/drawing/2014/main" id="{F9E19B45-CBD9-104A-BDF9-4E9A57A08022}"/>
              </a:ext>
            </a:extLst>
          </p:cNvPr>
          <p:cNvSpPr/>
          <p:nvPr/>
        </p:nvSpPr>
        <p:spPr>
          <a:xfrm>
            <a:off x="1169988" y="3021013"/>
            <a:ext cx="3192462" cy="55562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51" name="شكل حر: شكل 33">
            <a:extLst>
              <a:ext uri="{FF2B5EF4-FFF2-40B4-BE49-F238E27FC236}">
                <a16:creationId xmlns:a16="http://schemas.microsoft.com/office/drawing/2014/main" id="{4B213FF0-54F0-F248-91BB-0C3C52128D0C}"/>
              </a:ext>
            </a:extLst>
          </p:cNvPr>
          <p:cNvSpPr/>
          <p:nvPr/>
        </p:nvSpPr>
        <p:spPr>
          <a:xfrm>
            <a:off x="1169988" y="3241675"/>
            <a:ext cx="3192462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52" name="شكل حر: شكل 34">
            <a:extLst>
              <a:ext uri="{FF2B5EF4-FFF2-40B4-BE49-F238E27FC236}">
                <a16:creationId xmlns:a16="http://schemas.microsoft.com/office/drawing/2014/main" id="{0E5CD510-46EE-E544-A1A7-5822A554E834}"/>
              </a:ext>
            </a:extLst>
          </p:cNvPr>
          <p:cNvSpPr/>
          <p:nvPr/>
        </p:nvSpPr>
        <p:spPr>
          <a:xfrm>
            <a:off x="1169988" y="3460750"/>
            <a:ext cx="3192462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53" name="شكل حر: شكل 35">
            <a:extLst>
              <a:ext uri="{FF2B5EF4-FFF2-40B4-BE49-F238E27FC236}">
                <a16:creationId xmlns:a16="http://schemas.microsoft.com/office/drawing/2014/main" id="{391B2694-BB3B-1943-9F71-FD54C79BBD66}"/>
              </a:ext>
            </a:extLst>
          </p:cNvPr>
          <p:cNvSpPr/>
          <p:nvPr/>
        </p:nvSpPr>
        <p:spPr>
          <a:xfrm>
            <a:off x="1169988" y="3690938"/>
            <a:ext cx="3192462" cy="55562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54" name="شكل حر: شكل 36">
            <a:extLst>
              <a:ext uri="{FF2B5EF4-FFF2-40B4-BE49-F238E27FC236}">
                <a16:creationId xmlns:a16="http://schemas.microsoft.com/office/drawing/2014/main" id="{5FB31D21-C50C-1A46-BE4F-4B644AD4257F}"/>
              </a:ext>
            </a:extLst>
          </p:cNvPr>
          <p:cNvSpPr/>
          <p:nvPr/>
        </p:nvSpPr>
        <p:spPr>
          <a:xfrm>
            <a:off x="1169988" y="3911600"/>
            <a:ext cx="3192462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66" name="شكل حر: شكل 37">
            <a:extLst>
              <a:ext uri="{FF2B5EF4-FFF2-40B4-BE49-F238E27FC236}">
                <a16:creationId xmlns:a16="http://schemas.microsoft.com/office/drawing/2014/main" id="{FA6A9715-72C0-8343-B59C-B37BA2AF77EF}"/>
              </a:ext>
            </a:extLst>
          </p:cNvPr>
          <p:cNvSpPr/>
          <p:nvPr/>
        </p:nvSpPr>
        <p:spPr>
          <a:xfrm>
            <a:off x="1169988" y="4130675"/>
            <a:ext cx="3192462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77" name="شكل حر: شكل 38">
            <a:extLst>
              <a:ext uri="{FF2B5EF4-FFF2-40B4-BE49-F238E27FC236}">
                <a16:creationId xmlns:a16="http://schemas.microsoft.com/office/drawing/2014/main" id="{6C9C44F2-15A8-4946-AF45-43B393CD5363}"/>
              </a:ext>
            </a:extLst>
          </p:cNvPr>
          <p:cNvSpPr/>
          <p:nvPr/>
        </p:nvSpPr>
        <p:spPr>
          <a:xfrm>
            <a:off x="1169988" y="4351338"/>
            <a:ext cx="3192462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78" name="شكل حر: شكل 39">
            <a:extLst>
              <a:ext uri="{FF2B5EF4-FFF2-40B4-BE49-F238E27FC236}">
                <a16:creationId xmlns:a16="http://schemas.microsoft.com/office/drawing/2014/main" id="{11363EFA-01C9-D347-88A0-D991CFCD7254}"/>
              </a:ext>
            </a:extLst>
          </p:cNvPr>
          <p:cNvSpPr/>
          <p:nvPr/>
        </p:nvSpPr>
        <p:spPr>
          <a:xfrm>
            <a:off x="1169988" y="4581525"/>
            <a:ext cx="3192462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79" name="شكل حر: شكل 40">
            <a:extLst>
              <a:ext uri="{FF2B5EF4-FFF2-40B4-BE49-F238E27FC236}">
                <a16:creationId xmlns:a16="http://schemas.microsoft.com/office/drawing/2014/main" id="{6174BA15-79AA-3843-A6D7-11DAB3A3280D}"/>
              </a:ext>
            </a:extLst>
          </p:cNvPr>
          <p:cNvSpPr/>
          <p:nvPr/>
        </p:nvSpPr>
        <p:spPr>
          <a:xfrm>
            <a:off x="1169988" y="4800600"/>
            <a:ext cx="3192462" cy="55563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80" name="شكل حر: شكل 41">
            <a:extLst>
              <a:ext uri="{FF2B5EF4-FFF2-40B4-BE49-F238E27FC236}">
                <a16:creationId xmlns:a16="http://schemas.microsoft.com/office/drawing/2014/main" id="{91B7F8D3-36DF-434C-9D77-E74B0D5AD456}"/>
              </a:ext>
            </a:extLst>
          </p:cNvPr>
          <p:cNvSpPr/>
          <p:nvPr/>
        </p:nvSpPr>
        <p:spPr>
          <a:xfrm>
            <a:off x="1169988" y="5068888"/>
            <a:ext cx="3205162" cy="55562"/>
          </a:xfrm>
          <a:custGeom>
            <a:avLst/>
            <a:gdLst>
              <a:gd name="connsiteX0" fmla="*/ 0 w 4274353"/>
              <a:gd name="connsiteY0" fmla="*/ 0 h 6085"/>
              <a:gd name="connsiteX1" fmla="*/ 4274354 w 4274353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74353" h="6085">
                <a:moveTo>
                  <a:pt x="0" y="0"/>
                </a:moveTo>
                <a:lnTo>
                  <a:pt x="4274354" y="0"/>
                </a:lnTo>
              </a:path>
            </a:pathLst>
          </a:custGeom>
          <a:ln w="12161" cap="rnd">
            <a:solidFill>
              <a:srgbClr val="E3A06B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81" name="شكل حر: شكل 54">
            <a:extLst>
              <a:ext uri="{FF2B5EF4-FFF2-40B4-BE49-F238E27FC236}">
                <a16:creationId xmlns:a16="http://schemas.microsoft.com/office/drawing/2014/main" id="{892B32C0-DC78-C641-A67F-6856E913D69C}"/>
              </a:ext>
            </a:extLst>
          </p:cNvPr>
          <p:cNvSpPr/>
          <p:nvPr/>
        </p:nvSpPr>
        <p:spPr>
          <a:xfrm>
            <a:off x="4848225" y="1808163"/>
            <a:ext cx="3206750" cy="53975"/>
          </a:xfrm>
          <a:custGeom>
            <a:avLst/>
            <a:gdLst>
              <a:gd name="connsiteX0" fmla="*/ 0 w 4274353"/>
              <a:gd name="connsiteY0" fmla="*/ 0 h 6085"/>
              <a:gd name="connsiteX1" fmla="*/ 4274354 w 4274353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74353" h="6085">
                <a:moveTo>
                  <a:pt x="0" y="0"/>
                </a:moveTo>
                <a:lnTo>
                  <a:pt x="4274354" y="0"/>
                </a:lnTo>
              </a:path>
            </a:pathLst>
          </a:custGeom>
          <a:ln w="12161" cap="rnd">
            <a:solidFill>
              <a:srgbClr val="E3A06B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82" name="شكل حر: شكل 55">
            <a:extLst>
              <a:ext uri="{FF2B5EF4-FFF2-40B4-BE49-F238E27FC236}">
                <a16:creationId xmlns:a16="http://schemas.microsoft.com/office/drawing/2014/main" id="{5B7DDF81-F429-594A-A521-B237DE9FA2D1}"/>
              </a:ext>
            </a:extLst>
          </p:cNvPr>
          <p:cNvSpPr/>
          <p:nvPr/>
        </p:nvSpPr>
        <p:spPr>
          <a:xfrm>
            <a:off x="4848225" y="5068888"/>
            <a:ext cx="3206750" cy="55562"/>
          </a:xfrm>
          <a:custGeom>
            <a:avLst/>
            <a:gdLst>
              <a:gd name="connsiteX0" fmla="*/ 0 w 4274353"/>
              <a:gd name="connsiteY0" fmla="*/ 0 h 6085"/>
              <a:gd name="connsiteX1" fmla="*/ 4274354 w 4274353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74353" h="6085">
                <a:moveTo>
                  <a:pt x="0" y="0"/>
                </a:moveTo>
                <a:lnTo>
                  <a:pt x="4274354" y="0"/>
                </a:lnTo>
              </a:path>
            </a:pathLst>
          </a:custGeom>
          <a:ln w="12161" cap="rnd">
            <a:solidFill>
              <a:srgbClr val="E3A06B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83" name="شكل حر: شكل 56">
            <a:extLst>
              <a:ext uri="{FF2B5EF4-FFF2-40B4-BE49-F238E27FC236}">
                <a16:creationId xmlns:a16="http://schemas.microsoft.com/office/drawing/2014/main" id="{6BC092FC-C526-9249-B367-41E58CFBD0EC}"/>
              </a:ext>
            </a:extLst>
          </p:cNvPr>
          <p:cNvSpPr/>
          <p:nvPr/>
        </p:nvSpPr>
        <p:spPr>
          <a:xfrm>
            <a:off x="4848225" y="2132013"/>
            <a:ext cx="3194050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84" name="شكل حر: شكل 57">
            <a:extLst>
              <a:ext uri="{FF2B5EF4-FFF2-40B4-BE49-F238E27FC236}">
                <a16:creationId xmlns:a16="http://schemas.microsoft.com/office/drawing/2014/main" id="{7ECCD310-EF72-5A43-88E3-742BE2DB0FF4}"/>
              </a:ext>
            </a:extLst>
          </p:cNvPr>
          <p:cNvSpPr/>
          <p:nvPr/>
        </p:nvSpPr>
        <p:spPr>
          <a:xfrm>
            <a:off x="4848225" y="2351088"/>
            <a:ext cx="3194050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85" name="شكل حر: شكل 58">
            <a:extLst>
              <a:ext uri="{FF2B5EF4-FFF2-40B4-BE49-F238E27FC236}">
                <a16:creationId xmlns:a16="http://schemas.microsoft.com/office/drawing/2014/main" id="{52DF45E7-6668-2F48-BB80-2FCD3ABAD02E}"/>
              </a:ext>
            </a:extLst>
          </p:cNvPr>
          <p:cNvSpPr/>
          <p:nvPr/>
        </p:nvSpPr>
        <p:spPr>
          <a:xfrm>
            <a:off x="4848225" y="2571750"/>
            <a:ext cx="3194050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86" name="شكل حر: شكل 59">
            <a:extLst>
              <a:ext uri="{FF2B5EF4-FFF2-40B4-BE49-F238E27FC236}">
                <a16:creationId xmlns:a16="http://schemas.microsoft.com/office/drawing/2014/main" id="{A2D6F0E7-F20E-F340-AC83-DB02649AB891}"/>
              </a:ext>
            </a:extLst>
          </p:cNvPr>
          <p:cNvSpPr/>
          <p:nvPr/>
        </p:nvSpPr>
        <p:spPr>
          <a:xfrm>
            <a:off x="4848225" y="2801938"/>
            <a:ext cx="3194050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87" name="شكل حر: شكل 60">
            <a:extLst>
              <a:ext uri="{FF2B5EF4-FFF2-40B4-BE49-F238E27FC236}">
                <a16:creationId xmlns:a16="http://schemas.microsoft.com/office/drawing/2014/main" id="{D4C61379-E876-0A40-B44E-F209501F796D}"/>
              </a:ext>
            </a:extLst>
          </p:cNvPr>
          <p:cNvSpPr/>
          <p:nvPr/>
        </p:nvSpPr>
        <p:spPr>
          <a:xfrm>
            <a:off x="4848225" y="3021013"/>
            <a:ext cx="3194050" cy="55562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88" name="شكل حر: شكل 61">
            <a:extLst>
              <a:ext uri="{FF2B5EF4-FFF2-40B4-BE49-F238E27FC236}">
                <a16:creationId xmlns:a16="http://schemas.microsoft.com/office/drawing/2014/main" id="{833FAC9E-0160-204A-BF8E-0B58EA67A578}"/>
              </a:ext>
            </a:extLst>
          </p:cNvPr>
          <p:cNvSpPr/>
          <p:nvPr/>
        </p:nvSpPr>
        <p:spPr>
          <a:xfrm>
            <a:off x="4848225" y="3241675"/>
            <a:ext cx="3194050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89" name="شكل حر: شكل 62">
            <a:extLst>
              <a:ext uri="{FF2B5EF4-FFF2-40B4-BE49-F238E27FC236}">
                <a16:creationId xmlns:a16="http://schemas.microsoft.com/office/drawing/2014/main" id="{6267CF9B-C810-B84C-9F92-0AAFE9188F86}"/>
              </a:ext>
            </a:extLst>
          </p:cNvPr>
          <p:cNvSpPr/>
          <p:nvPr/>
        </p:nvSpPr>
        <p:spPr>
          <a:xfrm>
            <a:off x="4848225" y="3460750"/>
            <a:ext cx="3194050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90" name="شكل حر: شكل 63">
            <a:extLst>
              <a:ext uri="{FF2B5EF4-FFF2-40B4-BE49-F238E27FC236}">
                <a16:creationId xmlns:a16="http://schemas.microsoft.com/office/drawing/2014/main" id="{F3FCB6BC-55D0-1D4C-A4ED-C357CD0A9040}"/>
              </a:ext>
            </a:extLst>
          </p:cNvPr>
          <p:cNvSpPr/>
          <p:nvPr/>
        </p:nvSpPr>
        <p:spPr>
          <a:xfrm>
            <a:off x="4848225" y="3690938"/>
            <a:ext cx="3194050" cy="55562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91" name="شكل حر: شكل 64">
            <a:extLst>
              <a:ext uri="{FF2B5EF4-FFF2-40B4-BE49-F238E27FC236}">
                <a16:creationId xmlns:a16="http://schemas.microsoft.com/office/drawing/2014/main" id="{B2FB666A-6027-DF45-8602-ABC1DD8A3293}"/>
              </a:ext>
            </a:extLst>
          </p:cNvPr>
          <p:cNvSpPr/>
          <p:nvPr/>
        </p:nvSpPr>
        <p:spPr>
          <a:xfrm>
            <a:off x="4848225" y="3911600"/>
            <a:ext cx="3194050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92" name="شكل حر: شكل 65">
            <a:extLst>
              <a:ext uri="{FF2B5EF4-FFF2-40B4-BE49-F238E27FC236}">
                <a16:creationId xmlns:a16="http://schemas.microsoft.com/office/drawing/2014/main" id="{11563E0A-9E1F-F548-AB67-E8D355E26F27}"/>
              </a:ext>
            </a:extLst>
          </p:cNvPr>
          <p:cNvSpPr/>
          <p:nvPr/>
        </p:nvSpPr>
        <p:spPr>
          <a:xfrm>
            <a:off x="4848225" y="4130675"/>
            <a:ext cx="3194050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93" name="شكل حر: شكل 66">
            <a:extLst>
              <a:ext uri="{FF2B5EF4-FFF2-40B4-BE49-F238E27FC236}">
                <a16:creationId xmlns:a16="http://schemas.microsoft.com/office/drawing/2014/main" id="{94DE2B4E-3190-1C41-9C3E-751B4F7B08D9}"/>
              </a:ext>
            </a:extLst>
          </p:cNvPr>
          <p:cNvSpPr/>
          <p:nvPr/>
        </p:nvSpPr>
        <p:spPr>
          <a:xfrm>
            <a:off x="4848225" y="4351338"/>
            <a:ext cx="3194050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94" name="شكل حر: شكل 67">
            <a:extLst>
              <a:ext uri="{FF2B5EF4-FFF2-40B4-BE49-F238E27FC236}">
                <a16:creationId xmlns:a16="http://schemas.microsoft.com/office/drawing/2014/main" id="{22C2EFC4-0421-1248-A5D6-7D7E99687E57}"/>
              </a:ext>
            </a:extLst>
          </p:cNvPr>
          <p:cNvSpPr/>
          <p:nvPr/>
        </p:nvSpPr>
        <p:spPr>
          <a:xfrm>
            <a:off x="4848225" y="4581525"/>
            <a:ext cx="3194050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95" name="شكل حر: شكل 68">
            <a:extLst>
              <a:ext uri="{FF2B5EF4-FFF2-40B4-BE49-F238E27FC236}">
                <a16:creationId xmlns:a16="http://schemas.microsoft.com/office/drawing/2014/main" id="{F79C780E-558A-F644-B445-FF81BFA80EF4}"/>
              </a:ext>
            </a:extLst>
          </p:cNvPr>
          <p:cNvSpPr/>
          <p:nvPr/>
        </p:nvSpPr>
        <p:spPr>
          <a:xfrm>
            <a:off x="4848225" y="4800600"/>
            <a:ext cx="3194050" cy="55563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97" name="مربع نص 105">
            <a:extLst>
              <a:ext uri="{FF2B5EF4-FFF2-40B4-BE49-F238E27FC236}">
                <a16:creationId xmlns:a16="http://schemas.microsoft.com/office/drawing/2014/main" id="{0288964F-6C2F-C447-9515-A0DB8E64F2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56463" y="5137150"/>
            <a:ext cx="73501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0"/>
              </a:spcBef>
              <a:buFontTx/>
              <a:buNone/>
            </a:pPr>
            <a:r>
              <a:rPr lang="ar-EG" altLang="ar-SA" sz="1200">
                <a:solidFill>
                  <a:srgbClr val="E3A06B"/>
                </a:solidFill>
                <a:ea typeface="AdvertisingLight"/>
                <a:cs typeface="AdvertisingLight"/>
              </a:rPr>
              <a:t>1</a:t>
            </a:r>
          </a:p>
        </p:txBody>
      </p:sp>
      <p:sp>
        <p:nvSpPr>
          <p:cNvPr id="98" name="مربع نص 106">
            <a:extLst>
              <a:ext uri="{FF2B5EF4-FFF2-40B4-BE49-F238E27FC236}">
                <a16:creationId xmlns:a16="http://schemas.microsoft.com/office/drawing/2014/main" id="{361DA652-D4D7-1849-8642-33944C0B6E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38538" y="5138738"/>
            <a:ext cx="73501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0"/>
              </a:spcBef>
              <a:buFontTx/>
              <a:buNone/>
            </a:pPr>
            <a:r>
              <a:rPr lang="ar-EG" altLang="ar-SA" sz="1200">
                <a:solidFill>
                  <a:srgbClr val="E3A06B"/>
                </a:solidFill>
                <a:ea typeface="AdvertisingLight"/>
                <a:cs typeface="AdvertisingLight"/>
              </a:rPr>
              <a:t>2</a:t>
            </a:r>
          </a:p>
        </p:txBody>
      </p:sp>
      <p:pic>
        <p:nvPicPr>
          <p:cNvPr id="99" name="صورة 98">
            <a:hlinkClick r:id="rId7" action="ppaction://hlinksldjump"/>
            <a:extLst>
              <a:ext uri="{FF2B5EF4-FFF2-40B4-BE49-F238E27FC236}">
                <a16:creationId xmlns:a16="http://schemas.microsoft.com/office/drawing/2014/main" id="{31D95DA2-783B-1D45-9FCA-5F5A5E5084D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6102" y="824174"/>
            <a:ext cx="405748" cy="579723"/>
          </a:xfrm>
          <a:prstGeom prst="rect">
            <a:avLst/>
          </a:prstGeom>
          <a:effectLst>
            <a:glow rad="152400">
              <a:schemeClr val="accent1">
                <a:alpha val="0"/>
              </a:schemeClr>
            </a:glow>
            <a:softEdge rad="0"/>
          </a:effectLst>
        </p:spPr>
      </p:pic>
      <p:grpSp>
        <p:nvGrpSpPr>
          <p:cNvPr id="49" name="مجموعة 32"/>
          <p:cNvGrpSpPr/>
          <p:nvPr/>
        </p:nvGrpSpPr>
        <p:grpSpPr>
          <a:xfrm>
            <a:off x="642910" y="243524"/>
            <a:ext cx="7944784" cy="928694"/>
            <a:chOff x="642910" y="1285860"/>
            <a:chExt cx="7944784" cy="928694"/>
          </a:xfrm>
        </p:grpSpPr>
        <p:sp>
          <p:nvSpPr>
            <p:cNvPr id="50" name="مستطيل ذو زوايا قطرية مستديرة 49"/>
            <p:cNvSpPr/>
            <p:nvPr/>
          </p:nvSpPr>
          <p:spPr>
            <a:xfrm>
              <a:off x="642910" y="1285860"/>
              <a:ext cx="6500858" cy="928694"/>
            </a:xfrm>
            <a:prstGeom prst="round2DiagRect">
              <a:avLst>
                <a:gd name="adj1" fmla="val 32667"/>
                <a:gd name="adj2" fmla="val 0"/>
              </a:avLst>
            </a:prstGeom>
            <a:solidFill>
              <a:schemeClr val="accent4">
                <a:lumMod val="20000"/>
                <a:lumOff val="80000"/>
              </a:schemeClr>
            </a:solidFill>
            <a:scene3d>
              <a:camera prst="orthographicFront"/>
              <a:lightRig rig="threePt" dir="t"/>
            </a:scene3d>
            <a:sp3d>
              <a:bevelT prst="slop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55" name="مستطيل ذو زوايا قطرية مستديرة 54"/>
            <p:cNvSpPr/>
            <p:nvPr/>
          </p:nvSpPr>
          <p:spPr>
            <a:xfrm>
              <a:off x="7158934" y="1285860"/>
              <a:ext cx="1428760" cy="928694"/>
            </a:xfrm>
            <a:prstGeom prst="round2DiagRect">
              <a:avLst>
                <a:gd name="adj1" fmla="val 32667"/>
                <a:gd name="adj2" fmla="val 0"/>
              </a:avLst>
            </a:prstGeom>
            <a:solidFill>
              <a:schemeClr val="accent4">
                <a:lumMod val="20000"/>
                <a:lumOff val="80000"/>
              </a:schemeClr>
            </a:solidFill>
            <a:scene3d>
              <a:camera prst="orthographicFront"/>
              <a:lightRig rig="threePt" dir="t"/>
            </a:scene3d>
            <a:sp3d>
              <a:bevelT prst="slop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pic>
          <p:nvPicPr>
            <p:cNvPr id="56" name="Picture 2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7286644" y="1571612"/>
              <a:ext cx="1138242" cy="3557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glow rad="139700">
                <a:schemeClr val="accent6">
                  <a:satMod val="175000"/>
                  <a:alpha val="40000"/>
                </a:schemeClr>
              </a:glow>
              <a:outerShdw blurRad="127000" dist="38100" dir="2700000" algn="ctr">
                <a:srgbClr val="000000">
                  <a:alpha val="45000"/>
                </a:srgbClr>
              </a:outerShdw>
            </a:effectLst>
            <a:scene3d>
              <a:camera prst="perspectiveFront" fov="2700000">
                <a:rot lat="20376000" lon="1938000" rev="20112001"/>
              </a:camera>
              <a:lightRig rig="soft" dir="t">
                <a:rot lat="0" lon="0" rev="0"/>
              </a:lightRig>
            </a:scene3d>
            <a:sp3d prstMaterial="translucentPowder">
              <a:bevelT w="203200" h="50800" prst="softRound"/>
            </a:sp3d>
          </p:spPr>
        </p:pic>
      </p:grpSp>
      <p:sp>
        <p:nvSpPr>
          <p:cNvPr id="24" name="مربع نص 23"/>
          <p:cNvSpPr txBox="1"/>
          <p:nvPr/>
        </p:nvSpPr>
        <p:spPr>
          <a:xfrm>
            <a:off x="714348" y="288037"/>
            <a:ext cx="6286544" cy="800219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ar-SA" sz="2200" b="1" dirty="0"/>
              <a:t>يمكن تمثيل قفزة الأرنب بالمعادلة  ع = ٢.٥ ن ــ  ٥ن</a:t>
            </a:r>
            <a:r>
              <a:rPr lang="ar-SA" sz="3600" b="1" spc="-100" baseline="30000" dirty="0"/>
              <a:t>٢</a:t>
            </a:r>
            <a:r>
              <a:rPr lang="ar-SA" sz="2200" b="1" dirty="0"/>
              <a:t> حيث تمثل ع ارتفاع القفزة ، ن الزمن بالثواني . أوجد قيمة ن عندما ع = ٠</a:t>
            </a:r>
            <a:endParaRPr lang="ar-SA" sz="2200" b="1" baseline="30000" dirty="0"/>
          </a:p>
        </p:txBody>
      </p:sp>
      <p:grpSp>
        <p:nvGrpSpPr>
          <p:cNvPr id="57" name="مجموعة 56"/>
          <p:cNvGrpSpPr/>
          <p:nvPr/>
        </p:nvGrpSpPr>
        <p:grpSpPr>
          <a:xfrm>
            <a:off x="1481367" y="1571612"/>
            <a:ext cx="6448219" cy="4714908"/>
            <a:chOff x="1428728" y="1428736"/>
            <a:chExt cx="6448219" cy="4714908"/>
          </a:xfrm>
          <a:solidFill>
            <a:schemeClr val="bg1"/>
          </a:solidFill>
        </p:grpSpPr>
        <p:grpSp>
          <p:nvGrpSpPr>
            <p:cNvPr id="58" name="مجموعة 5"/>
            <p:cNvGrpSpPr/>
            <p:nvPr/>
          </p:nvGrpSpPr>
          <p:grpSpPr>
            <a:xfrm>
              <a:off x="1428728" y="1428736"/>
              <a:ext cx="6448219" cy="4714908"/>
              <a:chOff x="2000231" y="1071546"/>
              <a:chExt cx="6662533" cy="4714908"/>
            </a:xfrm>
            <a:grpFill/>
          </p:grpSpPr>
          <p:sp>
            <p:nvSpPr>
              <p:cNvPr id="60" name="سداسي 59"/>
              <p:cNvSpPr/>
              <p:nvPr/>
            </p:nvSpPr>
            <p:spPr>
              <a:xfrm>
                <a:off x="2000231" y="1071546"/>
                <a:ext cx="6662533" cy="1643074"/>
              </a:xfrm>
              <a:prstGeom prst="hexagon">
                <a:avLst>
                  <a:gd name="adj" fmla="val 9362"/>
                  <a:gd name="vf" fmla="val 115470"/>
                </a:avLst>
              </a:prstGeom>
              <a:grpFill/>
              <a:ln w="76200">
                <a:solidFill>
                  <a:srgbClr val="FFC000"/>
                </a:solidFill>
              </a:ln>
              <a:effectLst>
                <a:outerShdw blurRad="107950" dist="12700" dir="5400000" algn="ctr">
                  <a:srgbClr val="000000"/>
                </a:outerShdw>
              </a:effectLst>
              <a:scene3d>
                <a:camera prst="orthographicFront">
                  <a:rot lat="0" lon="0" rev="0"/>
                </a:camera>
                <a:lightRig rig="soft" dir="t">
                  <a:rot lat="0" lon="0" rev="0"/>
                </a:lightRig>
              </a:scene3d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SA"/>
              </a:p>
            </p:txBody>
          </p:sp>
          <p:sp>
            <p:nvSpPr>
              <p:cNvPr id="61" name="مستطيل 2"/>
              <p:cNvSpPr/>
              <p:nvPr/>
            </p:nvSpPr>
            <p:spPr>
              <a:xfrm>
                <a:off x="5857884" y="2857496"/>
                <a:ext cx="2643206" cy="2143140"/>
              </a:xfrm>
              <a:prstGeom prst="rect">
                <a:avLst/>
              </a:prstGeom>
              <a:grpFill/>
              <a:ln>
                <a:noFill/>
              </a:ln>
              <a:effectLst>
                <a:outerShdw blurRad="107950" dist="12700" dir="5400000" algn="ctr">
                  <a:srgbClr val="000000"/>
                </a:outerShdw>
              </a:effectLst>
              <a:scene3d>
                <a:camera prst="orthographicFront">
                  <a:rot lat="0" lon="0" rev="0"/>
                </a:camera>
                <a:lightRig rig="soft" dir="t">
                  <a:rot lat="0" lon="0" rev="0"/>
                </a:lightRig>
              </a:scene3d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SA"/>
              </a:p>
            </p:txBody>
          </p:sp>
          <p:sp>
            <p:nvSpPr>
              <p:cNvPr id="62" name="مستطيل 3"/>
              <p:cNvSpPr/>
              <p:nvPr/>
            </p:nvSpPr>
            <p:spPr>
              <a:xfrm>
                <a:off x="2143108" y="2857496"/>
                <a:ext cx="2643206" cy="2143140"/>
              </a:xfrm>
              <a:prstGeom prst="rect">
                <a:avLst/>
              </a:prstGeom>
              <a:grpFill/>
              <a:ln>
                <a:noFill/>
              </a:ln>
              <a:effectLst>
                <a:outerShdw blurRad="107950" dist="12700" dir="5400000" algn="ctr">
                  <a:srgbClr val="000000"/>
                </a:outerShdw>
              </a:effectLst>
              <a:scene3d>
                <a:camera prst="orthographicFront">
                  <a:rot lat="0" lon="0" rev="0"/>
                </a:camera>
                <a:lightRig rig="soft" dir="t">
                  <a:rot lat="0" lon="0" rev="0"/>
                </a:lightRig>
              </a:scene3d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SA"/>
              </a:p>
            </p:txBody>
          </p:sp>
          <p:sp>
            <p:nvSpPr>
              <p:cNvPr id="63" name="مستطيل 4"/>
              <p:cNvSpPr/>
              <p:nvPr/>
            </p:nvSpPr>
            <p:spPr>
              <a:xfrm>
                <a:off x="2143108" y="5072074"/>
                <a:ext cx="6357982" cy="714380"/>
              </a:xfrm>
              <a:prstGeom prst="rect">
                <a:avLst/>
              </a:prstGeom>
              <a:grpFill/>
              <a:ln>
                <a:noFill/>
              </a:ln>
              <a:effectLst>
                <a:outerShdw blurRad="107950" dist="12700" dir="5400000" algn="ctr">
                  <a:srgbClr val="000000"/>
                </a:outerShdw>
              </a:effectLst>
              <a:scene3d>
                <a:camera prst="orthographicFront">
                  <a:rot lat="0" lon="0" rev="0"/>
                </a:camera>
                <a:lightRig rig="soft" dir="t">
                  <a:rot lat="0" lon="0" rev="0"/>
                </a:lightRig>
              </a:scene3d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SA"/>
              </a:p>
            </p:txBody>
          </p:sp>
        </p:grpSp>
        <p:sp>
          <p:nvSpPr>
            <p:cNvPr id="59" name="مستطيل مستدير الزوايا 58"/>
            <p:cNvSpPr/>
            <p:nvPr/>
          </p:nvSpPr>
          <p:spPr>
            <a:xfrm>
              <a:off x="4228878" y="3172482"/>
              <a:ext cx="857256" cy="2143140"/>
            </a:xfrm>
            <a:prstGeom prst="roundRect">
              <a:avLst/>
            </a:prstGeom>
            <a:grpFill/>
            <a:ln>
              <a:noFill/>
            </a:ln>
            <a:effectLst/>
            <a:scene3d>
              <a:camera prst="orthographicFront">
                <a:rot lat="0" lon="0" rev="0"/>
              </a:camera>
              <a:lightRig rig="glow" dir="t">
                <a:rot lat="0" lon="0" rev="14100000"/>
              </a:lightRig>
            </a:scene3d>
            <a:sp3d prstMaterial="softEdge">
              <a:bevelT w="1270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sp>
        <p:nvSpPr>
          <p:cNvPr id="64" name="مربع نص 63"/>
          <p:cNvSpPr txBox="1"/>
          <p:nvPr/>
        </p:nvSpPr>
        <p:spPr>
          <a:xfrm>
            <a:off x="1857356" y="1785926"/>
            <a:ext cx="2615070" cy="4616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ar-SA" sz="2400" b="1" dirty="0"/>
              <a:t>٢.٥ ن  ــ  ٥ ن</a:t>
            </a:r>
            <a:r>
              <a:rPr lang="ar-SA" sz="3600" b="1" spc="-100" baseline="30000" dirty="0"/>
              <a:t>٢</a:t>
            </a:r>
            <a:r>
              <a:rPr lang="ar-SA" sz="2400" b="1" dirty="0"/>
              <a:t>  =  ٠</a:t>
            </a:r>
            <a:endParaRPr lang="ar-SA" sz="2400" b="1" baseline="30000" dirty="0"/>
          </a:p>
        </p:txBody>
      </p:sp>
      <p:sp>
        <p:nvSpPr>
          <p:cNvPr id="65" name="مربع نص 64"/>
          <p:cNvSpPr txBox="1"/>
          <p:nvPr/>
        </p:nvSpPr>
        <p:spPr>
          <a:xfrm>
            <a:off x="5315614" y="3571876"/>
            <a:ext cx="2357454" cy="4616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ar-SA" sz="2400" b="1" dirty="0"/>
              <a:t>ن  =  ٠</a:t>
            </a:r>
            <a:endParaRPr lang="ar-SA" sz="2400" b="1" baseline="30000" dirty="0"/>
          </a:p>
        </p:txBody>
      </p:sp>
      <p:sp>
        <p:nvSpPr>
          <p:cNvPr id="67" name="مربع نص 66"/>
          <p:cNvSpPr txBox="1"/>
          <p:nvPr/>
        </p:nvSpPr>
        <p:spPr>
          <a:xfrm>
            <a:off x="4429124" y="5643578"/>
            <a:ext cx="3000396" cy="4616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ar-SA" sz="2400" b="1" dirty="0"/>
              <a:t>قيمة ن عندما ع = ٠ هي :</a:t>
            </a:r>
            <a:endParaRPr lang="ar-SA" sz="2400" b="1" baseline="30000" dirty="0"/>
          </a:p>
        </p:txBody>
      </p:sp>
      <p:sp>
        <p:nvSpPr>
          <p:cNvPr id="68" name="مربع نص 67"/>
          <p:cNvSpPr txBox="1"/>
          <p:nvPr/>
        </p:nvSpPr>
        <p:spPr>
          <a:xfrm>
            <a:off x="1742616" y="3571876"/>
            <a:ext cx="2357454" cy="4616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ar-SA" sz="2400" b="1" dirty="0"/>
              <a:t>٢.٥  ــ  ٥ ن  =  ٠</a:t>
            </a:r>
            <a:endParaRPr lang="ar-SA" sz="2400" b="1" baseline="30000" dirty="0"/>
          </a:p>
        </p:txBody>
      </p:sp>
      <p:sp>
        <p:nvSpPr>
          <p:cNvPr id="69" name="مربع نص 68"/>
          <p:cNvSpPr txBox="1"/>
          <p:nvPr/>
        </p:nvSpPr>
        <p:spPr>
          <a:xfrm>
            <a:off x="1600838" y="4214818"/>
            <a:ext cx="2457028" cy="4616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ar-SA" sz="2400" b="1" dirty="0"/>
              <a:t>٢.٥            =  ٥ ن</a:t>
            </a:r>
            <a:endParaRPr lang="ar-SA" sz="2400" b="1" baseline="30000" dirty="0"/>
          </a:p>
        </p:txBody>
      </p:sp>
      <p:sp>
        <p:nvSpPr>
          <p:cNvPr id="70" name="مربع نص 69"/>
          <p:cNvSpPr txBox="1"/>
          <p:nvPr/>
        </p:nvSpPr>
        <p:spPr>
          <a:xfrm>
            <a:off x="2618004" y="5643578"/>
            <a:ext cx="1785950" cy="4616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ar-SA" sz="2400" b="1" dirty="0"/>
              <a:t>٠.٥  ،   ٠</a:t>
            </a:r>
            <a:endParaRPr lang="ar-SA" sz="2400" b="1" baseline="30000" dirty="0"/>
          </a:p>
        </p:txBody>
      </p:sp>
      <p:sp>
        <p:nvSpPr>
          <p:cNvPr id="71" name="مربع نص 70"/>
          <p:cNvSpPr txBox="1"/>
          <p:nvPr/>
        </p:nvSpPr>
        <p:spPr>
          <a:xfrm>
            <a:off x="1785918" y="2390930"/>
            <a:ext cx="2571768" cy="4616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ar-SA" sz="2400" b="1" dirty="0"/>
              <a:t>(       ــ        )  =  ٠</a:t>
            </a:r>
            <a:endParaRPr lang="ar-SA" sz="2400" b="1" baseline="30000" dirty="0"/>
          </a:p>
        </p:txBody>
      </p:sp>
      <p:sp>
        <p:nvSpPr>
          <p:cNvPr id="72" name="مربع نص 71"/>
          <p:cNvSpPr txBox="1"/>
          <p:nvPr/>
        </p:nvSpPr>
        <p:spPr>
          <a:xfrm>
            <a:off x="4200742" y="2381763"/>
            <a:ext cx="642942" cy="4616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400" b="1" dirty="0"/>
              <a:t>ن</a:t>
            </a:r>
            <a:endParaRPr lang="ar-SA" sz="2400" b="1" baseline="30000" dirty="0"/>
          </a:p>
        </p:txBody>
      </p:sp>
      <p:sp>
        <p:nvSpPr>
          <p:cNvPr id="73" name="مربع نص 72"/>
          <p:cNvSpPr txBox="1"/>
          <p:nvPr/>
        </p:nvSpPr>
        <p:spPr>
          <a:xfrm>
            <a:off x="3571868" y="2395831"/>
            <a:ext cx="642942" cy="4616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400" b="1" dirty="0"/>
              <a:t>٢.٥</a:t>
            </a:r>
            <a:endParaRPr lang="ar-SA" sz="2400" b="1" baseline="30000" dirty="0"/>
          </a:p>
        </p:txBody>
      </p:sp>
      <p:sp>
        <p:nvSpPr>
          <p:cNvPr id="74" name="مربع نص 73"/>
          <p:cNvSpPr txBox="1"/>
          <p:nvPr/>
        </p:nvSpPr>
        <p:spPr>
          <a:xfrm>
            <a:off x="2757914" y="2394733"/>
            <a:ext cx="642942" cy="4616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400" b="1" dirty="0"/>
              <a:t>٥ ن</a:t>
            </a:r>
            <a:endParaRPr lang="ar-SA" sz="2400" b="1" baseline="30000" dirty="0"/>
          </a:p>
        </p:txBody>
      </p:sp>
      <p:sp>
        <p:nvSpPr>
          <p:cNvPr id="75" name="مربع نص 74"/>
          <p:cNvSpPr txBox="1"/>
          <p:nvPr/>
        </p:nvSpPr>
        <p:spPr>
          <a:xfrm>
            <a:off x="4429124" y="1785926"/>
            <a:ext cx="3214710" cy="4616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ar-SA" sz="2400" b="1" dirty="0"/>
              <a:t>عندما ع </a:t>
            </a:r>
            <a:r>
              <a:rPr lang="ar-SA" sz="2400" b="1"/>
              <a:t>= ٠ </a:t>
            </a:r>
            <a:r>
              <a:rPr lang="ar-SA" sz="2400" b="1" dirty="0"/>
              <a:t>تصبح المعادلة :</a:t>
            </a:r>
            <a:endParaRPr lang="ar-SA" sz="2400" b="1" baseline="30000" dirty="0"/>
          </a:p>
        </p:txBody>
      </p:sp>
      <p:sp>
        <p:nvSpPr>
          <p:cNvPr id="76" name="مربع نص 75"/>
          <p:cNvSpPr txBox="1"/>
          <p:nvPr/>
        </p:nvSpPr>
        <p:spPr>
          <a:xfrm>
            <a:off x="1613808" y="4896161"/>
            <a:ext cx="2200510" cy="4616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ar-SA" sz="2400" b="1" dirty="0"/>
              <a:t>٠.٥         =  ن</a:t>
            </a:r>
            <a:endParaRPr lang="ar-SA" sz="2400" b="1" baseline="30000" dirty="0"/>
          </a:p>
        </p:txBody>
      </p:sp>
      <p:pic>
        <p:nvPicPr>
          <p:cNvPr id="100" name="صورة 99">
            <a:extLst>
              <a:ext uri="{FF2B5EF4-FFF2-40B4-BE49-F238E27FC236}">
                <a16:creationId xmlns:a16="http://schemas.microsoft.com/office/drawing/2014/main" id="{DFFEC70F-79B7-6B40-99E7-4449942555FA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alphaModFix amt="50000"/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artisticGlowEdges/>
                    </a14:imgEffect>
                  </a14:imgLayer>
                </a14:imgProps>
              </a:ext>
            </a:extLst>
          </a:blip>
          <a:srcRect b="25551"/>
          <a:stretch/>
        </p:blipFill>
        <p:spPr>
          <a:xfrm>
            <a:off x="215140" y="5197348"/>
            <a:ext cx="1433033" cy="1016116"/>
          </a:xfrm>
          <a:prstGeom prst="rect">
            <a:avLst/>
          </a:prstGeom>
          <a:ln>
            <a:noFill/>
          </a:ln>
        </p:spPr>
      </p:pic>
      <p:sp>
        <p:nvSpPr>
          <p:cNvPr id="2" name="عنصر نائب لرقم الشريحة 1">
            <a:extLst>
              <a:ext uri="{FF2B5EF4-FFF2-40B4-BE49-F238E27FC236}">
                <a16:creationId xmlns:a16="http://schemas.microsoft.com/office/drawing/2014/main" id="{2CFA20C1-95D2-A5F6-E2F9-0F24907F28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327C1-2275-4E9A-BB1F-123345649A01}" type="slidenum">
              <a:rPr lang="ar-SA" smtClean="0"/>
              <a:pPr/>
              <a:t>337</a:t>
            </a:fld>
            <a:endParaRPr lang="ar-SA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3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0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7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800" decel="100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800" decel="100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800" decel="100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800" decel="100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800" decel="100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800" decel="100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800" decel="100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800" decel="100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800" decel="100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800" decel="100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800" decel="100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800" decel="100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84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1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8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05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12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800" decel="100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800" decel="100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800" decel="100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800" decel="100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64" grpId="0"/>
      <p:bldP spid="65" grpId="0"/>
      <p:bldP spid="67" grpId="0"/>
      <p:bldP spid="68" grpId="0"/>
      <p:bldP spid="69" grpId="0"/>
      <p:bldP spid="70" grpId="0"/>
      <p:bldP spid="71" grpId="0"/>
      <p:bldP spid="72" grpId="0"/>
      <p:bldP spid="73" grpId="0"/>
      <p:bldP spid="74" grpId="0"/>
      <p:bldP spid="75" grpId="0"/>
      <p:bldP spid="7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صورة 14">
            <a:extLst>
              <a:ext uri="{FF2B5EF4-FFF2-40B4-BE49-F238E27FC236}">
                <a16:creationId xmlns:a16="http://schemas.microsoft.com/office/drawing/2014/main" id="{CE9A7AA7-81EC-3F4C-8C12-3D1DBB3395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3742" y="485748"/>
            <a:ext cx="3975721" cy="6190938"/>
          </a:xfrm>
          <a:custGeom>
            <a:avLst/>
            <a:gdLst>
              <a:gd name="connsiteX0" fmla="*/ 856 w 4953338"/>
              <a:gd name="connsiteY0" fmla="*/ 117 h 5373215"/>
              <a:gd name="connsiteX1" fmla="*/ 4954194 w 4953338"/>
              <a:gd name="connsiteY1" fmla="*/ 117 h 5373215"/>
              <a:gd name="connsiteX2" fmla="*/ 4954194 w 4953338"/>
              <a:gd name="connsiteY2" fmla="*/ 5373333 h 5373215"/>
              <a:gd name="connsiteX3" fmla="*/ 856 w 4953338"/>
              <a:gd name="connsiteY3" fmla="*/ 5373333 h 5373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53338" h="5373215">
                <a:moveTo>
                  <a:pt x="856" y="117"/>
                </a:moveTo>
                <a:lnTo>
                  <a:pt x="4954194" y="117"/>
                </a:lnTo>
                <a:lnTo>
                  <a:pt x="4954194" y="5373333"/>
                </a:lnTo>
                <a:lnTo>
                  <a:pt x="856" y="5373333"/>
                </a:lnTo>
                <a:close/>
              </a:path>
            </a:pathLst>
          </a:custGeom>
        </p:spPr>
      </p:pic>
      <p:sp>
        <p:nvSpPr>
          <p:cNvPr id="16" name="شكل حر: شكل 53">
            <a:extLst>
              <a:ext uri="{FF2B5EF4-FFF2-40B4-BE49-F238E27FC236}">
                <a16:creationId xmlns:a16="http://schemas.microsoft.com/office/drawing/2014/main" id="{BF91BDC1-9752-E849-9CAF-524E0DE66533}"/>
              </a:ext>
            </a:extLst>
          </p:cNvPr>
          <p:cNvSpPr/>
          <p:nvPr/>
        </p:nvSpPr>
        <p:spPr>
          <a:xfrm>
            <a:off x="4572000" y="525462"/>
            <a:ext cx="3914288" cy="5840324"/>
          </a:xfrm>
          <a:custGeom>
            <a:avLst/>
            <a:gdLst>
              <a:gd name="connsiteX0" fmla="*/ 4877517 w 4877638"/>
              <a:gd name="connsiteY0" fmla="*/ 5057176 h 5298733"/>
              <a:gd name="connsiteX1" fmla="*/ 4564555 w 4877638"/>
              <a:gd name="connsiteY1" fmla="*/ 5298757 h 5298733"/>
              <a:gd name="connsiteX2" fmla="*/ 312778 w 4877638"/>
              <a:gd name="connsiteY2" fmla="*/ 5298757 h 5298733"/>
              <a:gd name="connsiteX3" fmla="*/ -122 w 4877638"/>
              <a:gd name="connsiteY3" fmla="*/ 5057176 h 5298733"/>
              <a:gd name="connsiteX4" fmla="*/ -122 w 4877638"/>
              <a:gd name="connsiteY4" fmla="*/ 241606 h 5298733"/>
              <a:gd name="connsiteX5" fmla="*/ 312778 w 4877638"/>
              <a:gd name="connsiteY5" fmla="*/ 24 h 5298733"/>
              <a:gd name="connsiteX6" fmla="*/ 4564373 w 4877638"/>
              <a:gd name="connsiteY6" fmla="*/ 24 h 5298733"/>
              <a:gd name="connsiteX7" fmla="*/ 4877334 w 4877638"/>
              <a:gd name="connsiteY7" fmla="*/ 241606 h 52987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77638" h="5298733">
                <a:moveTo>
                  <a:pt x="4877517" y="5057176"/>
                </a:moveTo>
                <a:cubicBezTo>
                  <a:pt x="4877517" y="5190563"/>
                  <a:pt x="4737558" y="5298757"/>
                  <a:pt x="4564555" y="5298757"/>
                </a:cubicBezTo>
                <a:lnTo>
                  <a:pt x="312778" y="5298757"/>
                </a:lnTo>
                <a:cubicBezTo>
                  <a:pt x="139959" y="5298757"/>
                  <a:pt x="-122" y="5190563"/>
                  <a:pt x="-122" y="5057176"/>
                </a:cubicBezTo>
                <a:lnTo>
                  <a:pt x="-122" y="241606"/>
                </a:lnTo>
                <a:cubicBezTo>
                  <a:pt x="-122" y="108158"/>
                  <a:pt x="139837" y="24"/>
                  <a:pt x="312778" y="24"/>
                </a:cubicBezTo>
                <a:lnTo>
                  <a:pt x="4564373" y="24"/>
                </a:lnTo>
                <a:cubicBezTo>
                  <a:pt x="4737192" y="24"/>
                  <a:pt x="4877334" y="108158"/>
                  <a:pt x="4877334" y="241606"/>
                </a:cubicBezTo>
                <a:close/>
              </a:path>
            </a:pathLst>
          </a:custGeom>
          <a:solidFill>
            <a:srgbClr val="FFFFFF"/>
          </a:solidFill>
          <a:ln w="6080" cap="flat">
            <a:noFill/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 dirty="0"/>
          </a:p>
        </p:txBody>
      </p:sp>
      <p:sp>
        <p:nvSpPr>
          <p:cNvPr id="17" name="شكل حر: شكل 6">
            <a:extLst>
              <a:ext uri="{FF2B5EF4-FFF2-40B4-BE49-F238E27FC236}">
                <a16:creationId xmlns:a16="http://schemas.microsoft.com/office/drawing/2014/main" id="{161BFF90-5750-A447-80BD-DFC10CE49D24}"/>
              </a:ext>
            </a:extLst>
          </p:cNvPr>
          <p:cNvSpPr/>
          <p:nvPr/>
        </p:nvSpPr>
        <p:spPr>
          <a:xfrm>
            <a:off x="642910" y="200222"/>
            <a:ext cx="8424894" cy="6524649"/>
          </a:xfrm>
          <a:custGeom>
            <a:avLst/>
            <a:gdLst>
              <a:gd name="connsiteX0" fmla="*/ 10138460 w 10466513"/>
              <a:gd name="connsiteY0" fmla="*/ 24 h 5745020"/>
              <a:gd name="connsiteX1" fmla="*/ 327808 w 10466513"/>
              <a:gd name="connsiteY1" fmla="*/ 24 h 5745020"/>
              <a:gd name="connsiteX2" fmla="*/ -122 w 10466513"/>
              <a:gd name="connsiteY2" fmla="*/ 250916 h 5745020"/>
              <a:gd name="connsiteX3" fmla="*/ -122 w 10466513"/>
              <a:gd name="connsiteY3" fmla="*/ 5482773 h 5745020"/>
              <a:gd name="connsiteX4" fmla="*/ 327808 w 10466513"/>
              <a:gd name="connsiteY4" fmla="*/ 5745044 h 5745020"/>
              <a:gd name="connsiteX5" fmla="*/ 10138460 w 10466513"/>
              <a:gd name="connsiteY5" fmla="*/ 5745044 h 5745020"/>
              <a:gd name="connsiteX6" fmla="*/ 10466391 w 10466513"/>
              <a:gd name="connsiteY6" fmla="*/ 5482773 h 5745020"/>
              <a:gd name="connsiteX7" fmla="*/ 10466391 w 10466513"/>
              <a:gd name="connsiteY7" fmla="*/ 250916 h 5745020"/>
              <a:gd name="connsiteX8" fmla="*/ 10138460 w 10466513"/>
              <a:gd name="connsiteY8" fmla="*/ 24 h 57450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66513" h="5745020">
                <a:moveTo>
                  <a:pt x="10138460" y="24"/>
                </a:moveTo>
                <a:lnTo>
                  <a:pt x="327808" y="24"/>
                </a:lnTo>
                <a:cubicBezTo>
                  <a:pt x="144219" y="24"/>
                  <a:pt x="-122" y="109192"/>
                  <a:pt x="-122" y="250916"/>
                </a:cubicBezTo>
                <a:lnTo>
                  <a:pt x="-122" y="5482773"/>
                </a:lnTo>
                <a:cubicBezTo>
                  <a:pt x="-122" y="5624436"/>
                  <a:pt x="144219" y="5745044"/>
                  <a:pt x="327808" y="5745044"/>
                </a:cubicBezTo>
                <a:lnTo>
                  <a:pt x="10138460" y="5745044"/>
                </a:lnTo>
                <a:cubicBezTo>
                  <a:pt x="10322051" y="5745044"/>
                  <a:pt x="10466391" y="5624436"/>
                  <a:pt x="10466391" y="5482773"/>
                </a:cubicBezTo>
                <a:lnTo>
                  <a:pt x="10466391" y="250916"/>
                </a:lnTo>
                <a:cubicBezTo>
                  <a:pt x="10466391" y="109192"/>
                  <a:pt x="10322051" y="24"/>
                  <a:pt x="10138460" y="24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6080" cap="flat">
            <a:noFill/>
            <a:prstDash val="solid"/>
            <a:miter/>
          </a:ln>
        </p:spPr>
        <p:txBody>
          <a:bodyPr rtlCol="1" anchor="ctr"/>
          <a:lstStyle/>
          <a:p>
            <a:pPr marL="0" algn="r" defTabSz="914400" rtl="1" eaLnBrk="1" latinLnBrk="0" hangingPunct="1">
              <a:defRPr/>
            </a:pPr>
            <a:endParaRPr lang="ar-EG" sz="1350"/>
          </a:p>
        </p:txBody>
      </p:sp>
      <p:sp>
        <p:nvSpPr>
          <p:cNvPr id="19" name="شكل حر: شكل 8">
            <a:extLst>
              <a:ext uri="{FF2B5EF4-FFF2-40B4-BE49-F238E27FC236}">
                <a16:creationId xmlns:a16="http://schemas.microsoft.com/office/drawing/2014/main" id="{61FDD6A9-23CC-3546-A9C8-1844108FC92F}"/>
              </a:ext>
            </a:extLst>
          </p:cNvPr>
          <p:cNvSpPr/>
          <p:nvPr/>
        </p:nvSpPr>
        <p:spPr>
          <a:xfrm>
            <a:off x="903288" y="628648"/>
            <a:ext cx="3914288" cy="5840325"/>
          </a:xfrm>
          <a:custGeom>
            <a:avLst/>
            <a:gdLst>
              <a:gd name="connsiteX0" fmla="*/ 4877334 w 4877455"/>
              <a:gd name="connsiteY0" fmla="*/ 5057176 h 5298672"/>
              <a:gd name="connsiteX1" fmla="*/ 4564434 w 4877455"/>
              <a:gd name="connsiteY1" fmla="*/ 5298696 h 5298672"/>
              <a:gd name="connsiteX2" fmla="*/ 312839 w 4877455"/>
              <a:gd name="connsiteY2" fmla="*/ 5298696 h 5298672"/>
              <a:gd name="connsiteX3" fmla="*/ -122 w 4877455"/>
              <a:gd name="connsiteY3" fmla="*/ 5057176 h 5298672"/>
              <a:gd name="connsiteX4" fmla="*/ -122 w 4877455"/>
              <a:gd name="connsiteY4" fmla="*/ 241606 h 5298672"/>
              <a:gd name="connsiteX5" fmla="*/ 312839 w 4877455"/>
              <a:gd name="connsiteY5" fmla="*/ 24 h 5298672"/>
              <a:gd name="connsiteX6" fmla="*/ 4564434 w 4877455"/>
              <a:gd name="connsiteY6" fmla="*/ 24 h 5298672"/>
              <a:gd name="connsiteX7" fmla="*/ 4877334 w 4877455"/>
              <a:gd name="connsiteY7" fmla="*/ 241606 h 5298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77455" h="5298672">
                <a:moveTo>
                  <a:pt x="4877334" y="5057176"/>
                </a:moveTo>
                <a:cubicBezTo>
                  <a:pt x="4877334" y="5190563"/>
                  <a:pt x="4737375" y="5298696"/>
                  <a:pt x="4564434" y="5298696"/>
                </a:cubicBezTo>
                <a:lnTo>
                  <a:pt x="312839" y="5298696"/>
                </a:lnTo>
                <a:cubicBezTo>
                  <a:pt x="140020" y="5298696"/>
                  <a:pt x="-122" y="5190563"/>
                  <a:pt x="-122" y="5057176"/>
                </a:cubicBezTo>
                <a:lnTo>
                  <a:pt x="-122" y="241606"/>
                </a:lnTo>
                <a:cubicBezTo>
                  <a:pt x="-122" y="108158"/>
                  <a:pt x="139837" y="24"/>
                  <a:pt x="312839" y="24"/>
                </a:cubicBezTo>
                <a:lnTo>
                  <a:pt x="4564434" y="24"/>
                </a:lnTo>
                <a:cubicBezTo>
                  <a:pt x="4737253" y="24"/>
                  <a:pt x="4877334" y="108158"/>
                  <a:pt x="4877334" y="241606"/>
                </a:cubicBezTo>
                <a:close/>
              </a:path>
            </a:pathLst>
          </a:custGeom>
          <a:solidFill>
            <a:srgbClr val="FFFFFF"/>
          </a:solidFill>
          <a:ln w="6080" cap="flat">
            <a:noFill/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21" name="شكل حر: شكل 10">
            <a:extLst>
              <a:ext uri="{FF2B5EF4-FFF2-40B4-BE49-F238E27FC236}">
                <a16:creationId xmlns:a16="http://schemas.microsoft.com/office/drawing/2014/main" id="{A339D64E-8378-5142-AF78-78A5862F7537}"/>
              </a:ext>
            </a:extLst>
          </p:cNvPr>
          <p:cNvSpPr/>
          <p:nvPr/>
        </p:nvSpPr>
        <p:spPr>
          <a:xfrm>
            <a:off x="4583113" y="628648"/>
            <a:ext cx="3914288" cy="5840325"/>
          </a:xfrm>
          <a:custGeom>
            <a:avLst/>
            <a:gdLst>
              <a:gd name="connsiteX0" fmla="*/ 4877517 w 4877638"/>
              <a:gd name="connsiteY0" fmla="*/ 5057176 h 5298672"/>
              <a:gd name="connsiteX1" fmla="*/ 4564555 w 4877638"/>
              <a:gd name="connsiteY1" fmla="*/ 5298696 h 5298672"/>
              <a:gd name="connsiteX2" fmla="*/ 312778 w 4877638"/>
              <a:gd name="connsiteY2" fmla="*/ 5298696 h 5298672"/>
              <a:gd name="connsiteX3" fmla="*/ -122 w 4877638"/>
              <a:gd name="connsiteY3" fmla="*/ 5057176 h 5298672"/>
              <a:gd name="connsiteX4" fmla="*/ -122 w 4877638"/>
              <a:gd name="connsiteY4" fmla="*/ 241606 h 5298672"/>
              <a:gd name="connsiteX5" fmla="*/ 312778 w 4877638"/>
              <a:gd name="connsiteY5" fmla="*/ 24 h 5298672"/>
              <a:gd name="connsiteX6" fmla="*/ 4564373 w 4877638"/>
              <a:gd name="connsiteY6" fmla="*/ 24 h 5298672"/>
              <a:gd name="connsiteX7" fmla="*/ 4877334 w 4877638"/>
              <a:gd name="connsiteY7" fmla="*/ 241606 h 5298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77638" h="5298672">
                <a:moveTo>
                  <a:pt x="4877517" y="5057176"/>
                </a:moveTo>
                <a:cubicBezTo>
                  <a:pt x="4877517" y="5190563"/>
                  <a:pt x="4737558" y="5298696"/>
                  <a:pt x="4564555" y="5298696"/>
                </a:cubicBezTo>
                <a:lnTo>
                  <a:pt x="312778" y="5298696"/>
                </a:lnTo>
                <a:cubicBezTo>
                  <a:pt x="139959" y="5298696"/>
                  <a:pt x="-122" y="5190563"/>
                  <a:pt x="-122" y="5057176"/>
                </a:cubicBezTo>
                <a:lnTo>
                  <a:pt x="-122" y="241606"/>
                </a:lnTo>
                <a:cubicBezTo>
                  <a:pt x="-122" y="108158"/>
                  <a:pt x="139837" y="24"/>
                  <a:pt x="312778" y="24"/>
                </a:cubicBezTo>
                <a:lnTo>
                  <a:pt x="4564373" y="24"/>
                </a:lnTo>
                <a:cubicBezTo>
                  <a:pt x="4737192" y="24"/>
                  <a:pt x="4877334" y="108158"/>
                  <a:pt x="4877334" y="241606"/>
                </a:cubicBezTo>
                <a:close/>
              </a:path>
            </a:pathLst>
          </a:custGeom>
          <a:solidFill>
            <a:srgbClr val="FFFFFF"/>
          </a:solidFill>
          <a:ln w="6080" cap="flat">
            <a:noFill/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35" name="شكل حر: شكل 12">
            <a:extLst>
              <a:ext uri="{FF2B5EF4-FFF2-40B4-BE49-F238E27FC236}">
                <a16:creationId xmlns:a16="http://schemas.microsoft.com/office/drawing/2014/main" id="{C569F142-1A69-B34F-9EC8-0D5327E577EF}"/>
              </a:ext>
            </a:extLst>
          </p:cNvPr>
          <p:cNvSpPr/>
          <p:nvPr/>
        </p:nvSpPr>
        <p:spPr>
          <a:xfrm>
            <a:off x="836613" y="576262"/>
            <a:ext cx="3985642" cy="5841950"/>
          </a:xfrm>
          <a:custGeom>
            <a:avLst/>
            <a:gdLst>
              <a:gd name="connsiteX0" fmla="*/ 4966239 w 4966360"/>
              <a:gd name="connsiteY0" fmla="*/ 5057175 h 5298732"/>
              <a:gd name="connsiteX1" fmla="*/ 4653339 w 4966360"/>
              <a:gd name="connsiteY1" fmla="*/ 5298757 h 5298732"/>
              <a:gd name="connsiteX2" fmla="*/ 312778 w 4966360"/>
              <a:gd name="connsiteY2" fmla="*/ 5298757 h 5298732"/>
              <a:gd name="connsiteX3" fmla="*/ -122 w 4966360"/>
              <a:gd name="connsiteY3" fmla="*/ 5057175 h 5298732"/>
              <a:gd name="connsiteX4" fmla="*/ -122 w 4966360"/>
              <a:gd name="connsiteY4" fmla="*/ 241606 h 5298732"/>
              <a:gd name="connsiteX5" fmla="*/ 312778 w 4966360"/>
              <a:gd name="connsiteY5" fmla="*/ 24 h 5298732"/>
              <a:gd name="connsiteX6" fmla="*/ 4653339 w 4966360"/>
              <a:gd name="connsiteY6" fmla="*/ 24 h 5298732"/>
              <a:gd name="connsiteX7" fmla="*/ 4966239 w 4966360"/>
              <a:gd name="connsiteY7" fmla="*/ 241606 h 5298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966360" h="5298732">
                <a:moveTo>
                  <a:pt x="4966239" y="5057175"/>
                </a:moveTo>
                <a:cubicBezTo>
                  <a:pt x="4966239" y="5190624"/>
                  <a:pt x="4826279" y="5298757"/>
                  <a:pt x="4653339" y="5298757"/>
                </a:cubicBezTo>
                <a:lnTo>
                  <a:pt x="312778" y="5298757"/>
                </a:lnTo>
                <a:cubicBezTo>
                  <a:pt x="139959" y="5298757"/>
                  <a:pt x="-122" y="5190624"/>
                  <a:pt x="-122" y="5057175"/>
                </a:cubicBezTo>
                <a:lnTo>
                  <a:pt x="-122" y="241606"/>
                </a:lnTo>
                <a:cubicBezTo>
                  <a:pt x="-122" y="108219"/>
                  <a:pt x="139837" y="24"/>
                  <a:pt x="312778" y="24"/>
                </a:cubicBezTo>
                <a:lnTo>
                  <a:pt x="4653339" y="24"/>
                </a:lnTo>
                <a:cubicBezTo>
                  <a:pt x="4826158" y="24"/>
                  <a:pt x="4966239" y="108219"/>
                  <a:pt x="4966239" y="241606"/>
                </a:cubicBezTo>
                <a:close/>
              </a:path>
            </a:pathLst>
          </a:custGeom>
          <a:solidFill>
            <a:srgbClr val="FFFFFF"/>
          </a:solidFill>
          <a:ln w="6080" cap="flat">
            <a:noFill/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37" name="شكل حر: شكل 14">
            <a:extLst>
              <a:ext uri="{FF2B5EF4-FFF2-40B4-BE49-F238E27FC236}">
                <a16:creationId xmlns:a16="http://schemas.microsoft.com/office/drawing/2014/main" id="{70FB3C7F-4B53-4B4E-A4E1-4B61CA15C5CD}"/>
              </a:ext>
            </a:extLst>
          </p:cNvPr>
          <p:cNvSpPr/>
          <p:nvPr/>
        </p:nvSpPr>
        <p:spPr>
          <a:xfrm>
            <a:off x="4571999" y="576262"/>
            <a:ext cx="3997535" cy="5841950"/>
          </a:xfrm>
          <a:custGeom>
            <a:avLst/>
            <a:gdLst>
              <a:gd name="connsiteX0" fmla="*/ 4981086 w 4981207"/>
              <a:gd name="connsiteY0" fmla="*/ 5057175 h 5298732"/>
              <a:gd name="connsiteX1" fmla="*/ 4668187 w 4981207"/>
              <a:gd name="connsiteY1" fmla="*/ 5298757 h 5298732"/>
              <a:gd name="connsiteX2" fmla="*/ 312839 w 4981207"/>
              <a:gd name="connsiteY2" fmla="*/ 5298757 h 5298732"/>
              <a:gd name="connsiteX3" fmla="*/ -122 w 4981207"/>
              <a:gd name="connsiteY3" fmla="*/ 5057175 h 5298732"/>
              <a:gd name="connsiteX4" fmla="*/ -122 w 4981207"/>
              <a:gd name="connsiteY4" fmla="*/ 241606 h 5298732"/>
              <a:gd name="connsiteX5" fmla="*/ 312839 w 4981207"/>
              <a:gd name="connsiteY5" fmla="*/ 24 h 5298732"/>
              <a:gd name="connsiteX6" fmla="*/ 4668187 w 4981207"/>
              <a:gd name="connsiteY6" fmla="*/ 24 h 5298732"/>
              <a:gd name="connsiteX7" fmla="*/ 4981086 w 4981207"/>
              <a:gd name="connsiteY7" fmla="*/ 241606 h 5298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981207" h="5298732">
                <a:moveTo>
                  <a:pt x="4981086" y="5057175"/>
                </a:moveTo>
                <a:cubicBezTo>
                  <a:pt x="4981086" y="5190624"/>
                  <a:pt x="4841127" y="5298757"/>
                  <a:pt x="4668187" y="5298757"/>
                </a:cubicBezTo>
                <a:lnTo>
                  <a:pt x="312839" y="5298757"/>
                </a:lnTo>
                <a:cubicBezTo>
                  <a:pt x="140020" y="5298757"/>
                  <a:pt x="-122" y="5190624"/>
                  <a:pt x="-122" y="5057175"/>
                </a:cubicBezTo>
                <a:lnTo>
                  <a:pt x="-122" y="241606"/>
                </a:lnTo>
                <a:cubicBezTo>
                  <a:pt x="-122" y="108219"/>
                  <a:pt x="139837" y="24"/>
                  <a:pt x="312839" y="24"/>
                </a:cubicBezTo>
                <a:lnTo>
                  <a:pt x="4668187" y="24"/>
                </a:lnTo>
                <a:cubicBezTo>
                  <a:pt x="4841006" y="24"/>
                  <a:pt x="4981086" y="108219"/>
                  <a:pt x="4981086" y="241606"/>
                </a:cubicBezTo>
                <a:close/>
              </a:path>
            </a:pathLst>
          </a:custGeom>
          <a:solidFill>
            <a:srgbClr val="FFFFFF"/>
          </a:solidFill>
          <a:ln w="6080" cap="flat">
            <a:noFill/>
            <a:prstDash val="solid"/>
            <a:miter/>
          </a:ln>
        </p:spPr>
        <p:txBody>
          <a:bodyPr rtlCol="1" anchor="ctr"/>
          <a:lstStyle/>
          <a:p>
            <a:pPr algn="r" rtl="1">
              <a:defRPr/>
            </a:pPr>
            <a:endParaRPr lang="ar-EG" sz="1350"/>
          </a:p>
        </p:txBody>
      </p:sp>
      <p:sp>
        <p:nvSpPr>
          <p:cNvPr id="39" name="شكل حر: شكل 26">
            <a:extLst>
              <a:ext uri="{FF2B5EF4-FFF2-40B4-BE49-F238E27FC236}">
                <a16:creationId xmlns:a16="http://schemas.microsoft.com/office/drawing/2014/main" id="{E9EB7825-05FB-F342-AB25-9699E8A096F9}"/>
              </a:ext>
            </a:extLst>
          </p:cNvPr>
          <p:cNvSpPr/>
          <p:nvPr/>
        </p:nvSpPr>
        <p:spPr>
          <a:xfrm>
            <a:off x="904875" y="525462"/>
            <a:ext cx="3914288" cy="5840324"/>
          </a:xfrm>
          <a:custGeom>
            <a:avLst/>
            <a:gdLst>
              <a:gd name="connsiteX0" fmla="*/ 4877517 w 4877638"/>
              <a:gd name="connsiteY0" fmla="*/ 5057176 h 5298733"/>
              <a:gd name="connsiteX1" fmla="*/ 4564556 w 4877638"/>
              <a:gd name="connsiteY1" fmla="*/ 5298757 h 5298733"/>
              <a:gd name="connsiteX2" fmla="*/ 312778 w 4877638"/>
              <a:gd name="connsiteY2" fmla="*/ 5298757 h 5298733"/>
              <a:gd name="connsiteX3" fmla="*/ -122 w 4877638"/>
              <a:gd name="connsiteY3" fmla="*/ 5057176 h 5298733"/>
              <a:gd name="connsiteX4" fmla="*/ -122 w 4877638"/>
              <a:gd name="connsiteY4" fmla="*/ 241606 h 5298733"/>
              <a:gd name="connsiteX5" fmla="*/ 312778 w 4877638"/>
              <a:gd name="connsiteY5" fmla="*/ 24 h 5298733"/>
              <a:gd name="connsiteX6" fmla="*/ 4564373 w 4877638"/>
              <a:gd name="connsiteY6" fmla="*/ 24 h 5298733"/>
              <a:gd name="connsiteX7" fmla="*/ 4877334 w 4877638"/>
              <a:gd name="connsiteY7" fmla="*/ 241606 h 52987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77638" h="5298733">
                <a:moveTo>
                  <a:pt x="4877517" y="5057176"/>
                </a:moveTo>
                <a:cubicBezTo>
                  <a:pt x="4877517" y="5190563"/>
                  <a:pt x="4737558" y="5298757"/>
                  <a:pt x="4564556" y="5298757"/>
                </a:cubicBezTo>
                <a:lnTo>
                  <a:pt x="312778" y="5298757"/>
                </a:lnTo>
                <a:cubicBezTo>
                  <a:pt x="139959" y="5298757"/>
                  <a:pt x="-122" y="5190563"/>
                  <a:pt x="-122" y="5057176"/>
                </a:cubicBezTo>
                <a:lnTo>
                  <a:pt x="-122" y="241606"/>
                </a:lnTo>
                <a:cubicBezTo>
                  <a:pt x="-122" y="108158"/>
                  <a:pt x="139837" y="24"/>
                  <a:pt x="312778" y="24"/>
                </a:cubicBezTo>
                <a:lnTo>
                  <a:pt x="4564373" y="24"/>
                </a:lnTo>
                <a:cubicBezTo>
                  <a:pt x="4737192" y="24"/>
                  <a:pt x="4877334" y="108158"/>
                  <a:pt x="4877334" y="241606"/>
                </a:cubicBezTo>
                <a:close/>
              </a:path>
            </a:pathLst>
          </a:custGeom>
          <a:solidFill>
            <a:srgbClr val="FFFFFF"/>
          </a:solidFill>
          <a:ln w="6080" cap="flat">
            <a:noFill/>
            <a:prstDash val="solid"/>
            <a:miter/>
          </a:ln>
        </p:spPr>
        <p:txBody>
          <a:bodyPr rtlCol="1" anchor="ctr"/>
          <a:lstStyle/>
          <a:p>
            <a:pPr algn="r" rtl="1">
              <a:defRPr/>
            </a:pPr>
            <a:endParaRPr lang="ar-EG" sz="1350"/>
          </a:p>
        </p:txBody>
      </p:sp>
      <p:sp>
        <p:nvSpPr>
          <p:cNvPr id="40" name="شكل حر: شكل 27">
            <a:extLst>
              <a:ext uri="{FF2B5EF4-FFF2-40B4-BE49-F238E27FC236}">
                <a16:creationId xmlns:a16="http://schemas.microsoft.com/office/drawing/2014/main" id="{FFFF9FA3-463B-CA44-AE59-5F4C5F2057B0}"/>
              </a:ext>
            </a:extLst>
          </p:cNvPr>
          <p:cNvSpPr/>
          <p:nvPr/>
        </p:nvSpPr>
        <p:spPr>
          <a:xfrm>
            <a:off x="1169988" y="1738312"/>
            <a:ext cx="3430098" cy="55266"/>
          </a:xfrm>
          <a:custGeom>
            <a:avLst/>
            <a:gdLst>
              <a:gd name="connsiteX0" fmla="*/ 0 w 4274353"/>
              <a:gd name="connsiteY0" fmla="*/ 0 h 6085"/>
              <a:gd name="connsiteX1" fmla="*/ 4274354 w 4274353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74353" h="6085">
                <a:moveTo>
                  <a:pt x="0" y="0"/>
                </a:moveTo>
                <a:lnTo>
                  <a:pt x="4274354" y="0"/>
                </a:lnTo>
              </a:path>
            </a:pathLst>
          </a:custGeom>
          <a:ln w="12161" cap="rnd">
            <a:solidFill>
              <a:srgbClr val="E3A06B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41" name="شكل حر: شكل 28">
            <a:extLst>
              <a:ext uri="{FF2B5EF4-FFF2-40B4-BE49-F238E27FC236}">
                <a16:creationId xmlns:a16="http://schemas.microsoft.com/office/drawing/2014/main" id="{6C127F46-2C26-E643-8B65-727E0D66EABA}"/>
              </a:ext>
            </a:extLst>
          </p:cNvPr>
          <p:cNvSpPr/>
          <p:nvPr/>
        </p:nvSpPr>
        <p:spPr>
          <a:xfrm>
            <a:off x="1169987" y="2062162"/>
            <a:ext cx="3416507" cy="55266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42" name="شكل حر: شكل 29">
            <a:extLst>
              <a:ext uri="{FF2B5EF4-FFF2-40B4-BE49-F238E27FC236}">
                <a16:creationId xmlns:a16="http://schemas.microsoft.com/office/drawing/2014/main" id="{F82A3A3D-2A60-A54E-8D44-57004912F885}"/>
              </a:ext>
            </a:extLst>
          </p:cNvPr>
          <p:cNvSpPr/>
          <p:nvPr/>
        </p:nvSpPr>
        <p:spPr>
          <a:xfrm>
            <a:off x="1169987" y="2281237"/>
            <a:ext cx="3416507" cy="55266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43" name="شكل حر: شكل 30">
            <a:extLst>
              <a:ext uri="{FF2B5EF4-FFF2-40B4-BE49-F238E27FC236}">
                <a16:creationId xmlns:a16="http://schemas.microsoft.com/office/drawing/2014/main" id="{1051AC34-8865-6747-A775-F5A565FB4DDA}"/>
              </a:ext>
            </a:extLst>
          </p:cNvPr>
          <p:cNvSpPr/>
          <p:nvPr/>
        </p:nvSpPr>
        <p:spPr>
          <a:xfrm>
            <a:off x="1169987" y="2501899"/>
            <a:ext cx="3416507" cy="55266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44" name="شكل حر: شكل 31">
            <a:extLst>
              <a:ext uri="{FF2B5EF4-FFF2-40B4-BE49-F238E27FC236}">
                <a16:creationId xmlns:a16="http://schemas.microsoft.com/office/drawing/2014/main" id="{B69C5E29-F0D7-A347-8AE9-C4C04435EC27}"/>
              </a:ext>
            </a:extLst>
          </p:cNvPr>
          <p:cNvSpPr/>
          <p:nvPr/>
        </p:nvSpPr>
        <p:spPr>
          <a:xfrm>
            <a:off x="1169987" y="2732087"/>
            <a:ext cx="3416507" cy="55266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45" name="شكل حر: شكل 32">
            <a:extLst>
              <a:ext uri="{FF2B5EF4-FFF2-40B4-BE49-F238E27FC236}">
                <a16:creationId xmlns:a16="http://schemas.microsoft.com/office/drawing/2014/main" id="{AAB56488-E75A-D143-8F7C-B7927402232F}"/>
              </a:ext>
            </a:extLst>
          </p:cNvPr>
          <p:cNvSpPr/>
          <p:nvPr/>
        </p:nvSpPr>
        <p:spPr>
          <a:xfrm>
            <a:off x="1169987" y="2951161"/>
            <a:ext cx="3416507" cy="56891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46" name="شكل حر: شكل 33">
            <a:extLst>
              <a:ext uri="{FF2B5EF4-FFF2-40B4-BE49-F238E27FC236}">
                <a16:creationId xmlns:a16="http://schemas.microsoft.com/office/drawing/2014/main" id="{19FBB1DE-483D-D943-AB60-C909033CA167}"/>
              </a:ext>
            </a:extLst>
          </p:cNvPr>
          <p:cNvSpPr/>
          <p:nvPr/>
        </p:nvSpPr>
        <p:spPr>
          <a:xfrm>
            <a:off x="1169987" y="3171824"/>
            <a:ext cx="3416507" cy="55266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47" name="شكل حر: شكل 34">
            <a:extLst>
              <a:ext uri="{FF2B5EF4-FFF2-40B4-BE49-F238E27FC236}">
                <a16:creationId xmlns:a16="http://schemas.microsoft.com/office/drawing/2014/main" id="{0F1AF748-467B-914C-AB79-E0A4F858F3E6}"/>
              </a:ext>
            </a:extLst>
          </p:cNvPr>
          <p:cNvSpPr/>
          <p:nvPr/>
        </p:nvSpPr>
        <p:spPr>
          <a:xfrm>
            <a:off x="1169987" y="3390899"/>
            <a:ext cx="3416507" cy="55266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48" name="شكل حر: شكل 35">
            <a:extLst>
              <a:ext uri="{FF2B5EF4-FFF2-40B4-BE49-F238E27FC236}">
                <a16:creationId xmlns:a16="http://schemas.microsoft.com/office/drawing/2014/main" id="{2BE8F1F3-AE52-5141-AB78-BEB305D8AEAF}"/>
              </a:ext>
            </a:extLst>
          </p:cNvPr>
          <p:cNvSpPr/>
          <p:nvPr/>
        </p:nvSpPr>
        <p:spPr>
          <a:xfrm>
            <a:off x="1169987" y="3621086"/>
            <a:ext cx="3416507" cy="56891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49" name="شكل حر: شكل 36">
            <a:extLst>
              <a:ext uri="{FF2B5EF4-FFF2-40B4-BE49-F238E27FC236}">
                <a16:creationId xmlns:a16="http://schemas.microsoft.com/office/drawing/2014/main" id="{BE84F965-B0C9-8641-8242-A50228B441D9}"/>
              </a:ext>
            </a:extLst>
          </p:cNvPr>
          <p:cNvSpPr/>
          <p:nvPr/>
        </p:nvSpPr>
        <p:spPr>
          <a:xfrm>
            <a:off x="1169987" y="3841749"/>
            <a:ext cx="3416507" cy="55266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50" name="شكل حر: شكل 37">
            <a:extLst>
              <a:ext uri="{FF2B5EF4-FFF2-40B4-BE49-F238E27FC236}">
                <a16:creationId xmlns:a16="http://schemas.microsoft.com/office/drawing/2014/main" id="{4167F3C3-F5EE-7349-886B-7309ED59FFCB}"/>
              </a:ext>
            </a:extLst>
          </p:cNvPr>
          <p:cNvSpPr/>
          <p:nvPr/>
        </p:nvSpPr>
        <p:spPr>
          <a:xfrm>
            <a:off x="1169987" y="4060824"/>
            <a:ext cx="3416507" cy="55266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51" name="شكل حر: شكل 38">
            <a:extLst>
              <a:ext uri="{FF2B5EF4-FFF2-40B4-BE49-F238E27FC236}">
                <a16:creationId xmlns:a16="http://schemas.microsoft.com/office/drawing/2014/main" id="{9259A0DD-C347-3E44-AA74-9B50C840562B}"/>
              </a:ext>
            </a:extLst>
          </p:cNvPr>
          <p:cNvSpPr/>
          <p:nvPr/>
        </p:nvSpPr>
        <p:spPr>
          <a:xfrm>
            <a:off x="1169987" y="4281487"/>
            <a:ext cx="3416507" cy="55266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52" name="شكل حر: شكل 39">
            <a:extLst>
              <a:ext uri="{FF2B5EF4-FFF2-40B4-BE49-F238E27FC236}">
                <a16:creationId xmlns:a16="http://schemas.microsoft.com/office/drawing/2014/main" id="{C96FA2CC-FAF7-9443-BF2D-A9995EB58824}"/>
              </a:ext>
            </a:extLst>
          </p:cNvPr>
          <p:cNvSpPr/>
          <p:nvPr/>
        </p:nvSpPr>
        <p:spPr>
          <a:xfrm>
            <a:off x="1169987" y="4511674"/>
            <a:ext cx="3416507" cy="55266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53" name="شكل حر: شكل 40">
            <a:extLst>
              <a:ext uri="{FF2B5EF4-FFF2-40B4-BE49-F238E27FC236}">
                <a16:creationId xmlns:a16="http://schemas.microsoft.com/office/drawing/2014/main" id="{0C0AF20C-49EA-7A4F-9BE7-853A4AC047D3}"/>
              </a:ext>
            </a:extLst>
          </p:cNvPr>
          <p:cNvSpPr/>
          <p:nvPr/>
        </p:nvSpPr>
        <p:spPr>
          <a:xfrm>
            <a:off x="1169987" y="4730749"/>
            <a:ext cx="3416507" cy="56892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54" name="شكل حر: شكل 41">
            <a:extLst>
              <a:ext uri="{FF2B5EF4-FFF2-40B4-BE49-F238E27FC236}">
                <a16:creationId xmlns:a16="http://schemas.microsoft.com/office/drawing/2014/main" id="{CA63D32F-C0A8-7940-B154-0156BD083997}"/>
              </a:ext>
            </a:extLst>
          </p:cNvPr>
          <p:cNvSpPr/>
          <p:nvPr/>
        </p:nvSpPr>
        <p:spPr>
          <a:xfrm>
            <a:off x="1169988" y="4999036"/>
            <a:ext cx="3430098" cy="56891"/>
          </a:xfrm>
          <a:custGeom>
            <a:avLst/>
            <a:gdLst>
              <a:gd name="connsiteX0" fmla="*/ 0 w 4274353"/>
              <a:gd name="connsiteY0" fmla="*/ 0 h 6085"/>
              <a:gd name="connsiteX1" fmla="*/ 4274354 w 4274353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74353" h="6085">
                <a:moveTo>
                  <a:pt x="0" y="0"/>
                </a:moveTo>
                <a:lnTo>
                  <a:pt x="4274354" y="0"/>
                </a:lnTo>
              </a:path>
            </a:pathLst>
          </a:custGeom>
          <a:ln w="12161" cap="rnd">
            <a:solidFill>
              <a:srgbClr val="E3A06B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55" name="شكل حر: شكل 54">
            <a:extLst>
              <a:ext uri="{FF2B5EF4-FFF2-40B4-BE49-F238E27FC236}">
                <a16:creationId xmlns:a16="http://schemas.microsoft.com/office/drawing/2014/main" id="{B521402B-D650-034C-907F-BF5CE4FD5F6B}"/>
              </a:ext>
            </a:extLst>
          </p:cNvPr>
          <p:cNvSpPr/>
          <p:nvPr/>
        </p:nvSpPr>
        <p:spPr>
          <a:xfrm>
            <a:off x="4848225" y="1738312"/>
            <a:ext cx="3431798" cy="55266"/>
          </a:xfrm>
          <a:custGeom>
            <a:avLst/>
            <a:gdLst>
              <a:gd name="connsiteX0" fmla="*/ 0 w 4274353"/>
              <a:gd name="connsiteY0" fmla="*/ 0 h 6085"/>
              <a:gd name="connsiteX1" fmla="*/ 4274354 w 4274353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74353" h="6085">
                <a:moveTo>
                  <a:pt x="0" y="0"/>
                </a:moveTo>
                <a:lnTo>
                  <a:pt x="4274354" y="0"/>
                </a:lnTo>
              </a:path>
            </a:pathLst>
          </a:custGeom>
          <a:ln w="12161" cap="rnd">
            <a:solidFill>
              <a:srgbClr val="E3A06B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56" name="شكل حر: شكل 55">
            <a:extLst>
              <a:ext uri="{FF2B5EF4-FFF2-40B4-BE49-F238E27FC236}">
                <a16:creationId xmlns:a16="http://schemas.microsoft.com/office/drawing/2014/main" id="{0E8B86B3-999F-714D-A22E-471A7CA57514}"/>
              </a:ext>
            </a:extLst>
          </p:cNvPr>
          <p:cNvSpPr/>
          <p:nvPr/>
        </p:nvSpPr>
        <p:spPr>
          <a:xfrm>
            <a:off x="4848225" y="4999036"/>
            <a:ext cx="3431798" cy="56891"/>
          </a:xfrm>
          <a:custGeom>
            <a:avLst/>
            <a:gdLst>
              <a:gd name="connsiteX0" fmla="*/ 0 w 4274353"/>
              <a:gd name="connsiteY0" fmla="*/ 0 h 6085"/>
              <a:gd name="connsiteX1" fmla="*/ 4274354 w 4274353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74353" h="6085">
                <a:moveTo>
                  <a:pt x="0" y="0"/>
                </a:moveTo>
                <a:lnTo>
                  <a:pt x="4274354" y="0"/>
                </a:lnTo>
              </a:path>
            </a:pathLst>
          </a:custGeom>
          <a:ln w="12161" cap="rnd">
            <a:solidFill>
              <a:srgbClr val="E3A06B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57" name="شكل حر: شكل 56">
            <a:extLst>
              <a:ext uri="{FF2B5EF4-FFF2-40B4-BE49-F238E27FC236}">
                <a16:creationId xmlns:a16="http://schemas.microsoft.com/office/drawing/2014/main" id="{1D8F2A9D-DE1A-C849-B956-4A9F6C064106}"/>
              </a:ext>
            </a:extLst>
          </p:cNvPr>
          <p:cNvSpPr/>
          <p:nvPr/>
        </p:nvSpPr>
        <p:spPr>
          <a:xfrm>
            <a:off x="4848225" y="2062162"/>
            <a:ext cx="3418206" cy="55266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58" name="شكل حر: شكل 57">
            <a:extLst>
              <a:ext uri="{FF2B5EF4-FFF2-40B4-BE49-F238E27FC236}">
                <a16:creationId xmlns:a16="http://schemas.microsoft.com/office/drawing/2014/main" id="{15B877A2-343F-054E-83CB-7970894BC4E0}"/>
              </a:ext>
            </a:extLst>
          </p:cNvPr>
          <p:cNvSpPr/>
          <p:nvPr/>
        </p:nvSpPr>
        <p:spPr>
          <a:xfrm>
            <a:off x="4848225" y="2281237"/>
            <a:ext cx="3418206" cy="55266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59" name="شكل حر: شكل 58">
            <a:extLst>
              <a:ext uri="{FF2B5EF4-FFF2-40B4-BE49-F238E27FC236}">
                <a16:creationId xmlns:a16="http://schemas.microsoft.com/office/drawing/2014/main" id="{988697C6-4997-3E40-9D7D-3335152FFF9F}"/>
              </a:ext>
            </a:extLst>
          </p:cNvPr>
          <p:cNvSpPr/>
          <p:nvPr/>
        </p:nvSpPr>
        <p:spPr>
          <a:xfrm>
            <a:off x="4848225" y="2501899"/>
            <a:ext cx="3418206" cy="55266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60" name="شكل حر: شكل 59">
            <a:extLst>
              <a:ext uri="{FF2B5EF4-FFF2-40B4-BE49-F238E27FC236}">
                <a16:creationId xmlns:a16="http://schemas.microsoft.com/office/drawing/2014/main" id="{7EB87F9B-47C3-8846-9CF6-B1CC670BE73E}"/>
              </a:ext>
            </a:extLst>
          </p:cNvPr>
          <p:cNvSpPr/>
          <p:nvPr/>
        </p:nvSpPr>
        <p:spPr>
          <a:xfrm>
            <a:off x="4848225" y="2732087"/>
            <a:ext cx="3418206" cy="55266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61" name="شكل حر: شكل 60">
            <a:extLst>
              <a:ext uri="{FF2B5EF4-FFF2-40B4-BE49-F238E27FC236}">
                <a16:creationId xmlns:a16="http://schemas.microsoft.com/office/drawing/2014/main" id="{BB6BC658-905E-5B49-BD86-38765771EC5F}"/>
              </a:ext>
            </a:extLst>
          </p:cNvPr>
          <p:cNvSpPr/>
          <p:nvPr/>
        </p:nvSpPr>
        <p:spPr>
          <a:xfrm>
            <a:off x="4848225" y="2951161"/>
            <a:ext cx="3418206" cy="56891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62" name="شكل حر: شكل 61">
            <a:extLst>
              <a:ext uri="{FF2B5EF4-FFF2-40B4-BE49-F238E27FC236}">
                <a16:creationId xmlns:a16="http://schemas.microsoft.com/office/drawing/2014/main" id="{79E4A4C6-6A2D-A14C-80DC-BE82395BEB4C}"/>
              </a:ext>
            </a:extLst>
          </p:cNvPr>
          <p:cNvSpPr/>
          <p:nvPr/>
        </p:nvSpPr>
        <p:spPr>
          <a:xfrm>
            <a:off x="4848225" y="3171824"/>
            <a:ext cx="3418206" cy="55266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63" name="شكل حر: شكل 62">
            <a:extLst>
              <a:ext uri="{FF2B5EF4-FFF2-40B4-BE49-F238E27FC236}">
                <a16:creationId xmlns:a16="http://schemas.microsoft.com/office/drawing/2014/main" id="{6A6DD7CF-890A-B441-9901-CA281DCA8931}"/>
              </a:ext>
            </a:extLst>
          </p:cNvPr>
          <p:cNvSpPr/>
          <p:nvPr/>
        </p:nvSpPr>
        <p:spPr>
          <a:xfrm>
            <a:off x="4848225" y="3390899"/>
            <a:ext cx="3418206" cy="55266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64" name="شكل حر: شكل 63">
            <a:extLst>
              <a:ext uri="{FF2B5EF4-FFF2-40B4-BE49-F238E27FC236}">
                <a16:creationId xmlns:a16="http://schemas.microsoft.com/office/drawing/2014/main" id="{BA6A471D-DF66-224A-97E7-9E9F9118D60C}"/>
              </a:ext>
            </a:extLst>
          </p:cNvPr>
          <p:cNvSpPr/>
          <p:nvPr/>
        </p:nvSpPr>
        <p:spPr>
          <a:xfrm>
            <a:off x="4848225" y="3621086"/>
            <a:ext cx="3418206" cy="56891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65" name="شكل حر: شكل 64">
            <a:extLst>
              <a:ext uri="{FF2B5EF4-FFF2-40B4-BE49-F238E27FC236}">
                <a16:creationId xmlns:a16="http://schemas.microsoft.com/office/drawing/2014/main" id="{6DA338D4-709A-2E47-9130-28AD47A64BD8}"/>
              </a:ext>
            </a:extLst>
          </p:cNvPr>
          <p:cNvSpPr/>
          <p:nvPr/>
        </p:nvSpPr>
        <p:spPr>
          <a:xfrm>
            <a:off x="4848225" y="3841749"/>
            <a:ext cx="3418206" cy="55266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66" name="شكل حر: شكل 65">
            <a:extLst>
              <a:ext uri="{FF2B5EF4-FFF2-40B4-BE49-F238E27FC236}">
                <a16:creationId xmlns:a16="http://schemas.microsoft.com/office/drawing/2014/main" id="{B1D4D54D-0616-2C49-BE7D-8A75878AD6B0}"/>
              </a:ext>
            </a:extLst>
          </p:cNvPr>
          <p:cNvSpPr/>
          <p:nvPr/>
        </p:nvSpPr>
        <p:spPr>
          <a:xfrm>
            <a:off x="4848225" y="4060824"/>
            <a:ext cx="3418206" cy="55266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67" name="شكل حر: شكل 66">
            <a:extLst>
              <a:ext uri="{FF2B5EF4-FFF2-40B4-BE49-F238E27FC236}">
                <a16:creationId xmlns:a16="http://schemas.microsoft.com/office/drawing/2014/main" id="{0800C21D-D289-A345-9417-FB08CD7F494A}"/>
              </a:ext>
            </a:extLst>
          </p:cNvPr>
          <p:cNvSpPr/>
          <p:nvPr/>
        </p:nvSpPr>
        <p:spPr>
          <a:xfrm>
            <a:off x="4848225" y="4281487"/>
            <a:ext cx="3418206" cy="55266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68" name="شكل حر: شكل 67">
            <a:extLst>
              <a:ext uri="{FF2B5EF4-FFF2-40B4-BE49-F238E27FC236}">
                <a16:creationId xmlns:a16="http://schemas.microsoft.com/office/drawing/2014/main" id="{53409236-4329-1149-AE1E-ABA59397D90E}"/>
              </a:ext>
            </a:extLst>
          </p:cNvPr>
          <p:cNvSpPr/>
          <p:nvPr/>
        </p:nvSpPr>
        <p:spPr>
          <a:xfrm>
            <a:off x="4848225" y="4511674"/>
            <a:ext cx="3418206" cy="55266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69" name="شكل حر: شكل 68">
            <a:extLst>
              <a:ext uri="{FF2B5EF4-FFF2-40B4-BE49-F238E27FC236}">
                <a16:creationId xmlns:a16="http://schemas.microsoft.com/office/drawing/2014/main" id="{E81CA0BF-D8BE-0644-AA7F-CDDB6B0EAA96}"/>
              </a:ext>
            </a:extLst>
          </p:cNvPr>
          <p:cNvSpPr/>
          <p:nvPr/>
        </p:nvSpPr>
        <p:spPr>
          <a:xfrm>
            <a:off x="4848225" y="4730749"/>
            <a:ext cx="3418206" cy="56892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pic>
        <p:nvPicPr>
          <p:cNvPr id="73" name="صورة 72">
            <a:hlinkClick r:id="rId4" action="ppaction://hlinksldjump"/>
            <a:extLst>
              <a:ext uri="{FF2B5EF4-FFF2-40B4-BE49-F238E27FC236}">
                <a16:creationId xmlns:a16="http://schemas.microsoft.com/office/drawing/2014/main" id="{66AEAC8A-A35C-B748-A4EE-F445BFB533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101" y="754323"/>
            <a:ext cx="434223" cy="620407"/>
          </a:xfrm>
          <a:prstGeom prst="rect">
            <a:avLst/>
          </a:prstGeom>
          <a:effectLst>
            <a:glow rad="152400">
              <a:schemeClr val="accent1">
                <a:alpha val="0"/>
              </a:schemeClr>
            </a:glow>
            <a:softEdge rad="0"/>
          </a:effectLst>
        </p:spPr>
      </p:pic>
      <p:sp>
        <p:nvSpPr>
          <p:cNvPr id="5" name="مربع نص 4"/>
          <p:cNvSpPr txBox="1"/>
          <p:nvPr/>
        </p:nvSpPr>
        <p:spPr>
          <a:xfrm>
            <a:off x="4191023" y="2926675"/>
            <a:ext cx="4246146" cy="430887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ar-SA" sz="2200" b="1" dirty="0"/>
              <a:t>ما صيغة مساحة المستطيل  ؟</a:t>
            </a:r>
            <a:endParaRPr lang="ar-SA" sz="3200" b="1" spc="-100" baseline="30000" dirty="0"/>
          </a:p>
        </p:txBody>
      </p:sp>
      <p:sp>
        <p:nvSpPr>
          <p:cNvPr id="6" name="مربع نص 5"/>
          <p:cNvSpPr txBox="1"/>
          <p:nvPr/>
        </p:nvSpPr>
        <p:spPr>
          <a:xfrm>
            <a:off x="689400" y="2926675"/>
            <a:ext cx="3239658" cy="43088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ar-SA" sz="2200" b="1" dirty="0"/>
              <a:t>م  =  ل  ×  ض</a:t>
            </a:r>
            <a:endParaRPr lang="ar-SA" sz="3200" b="1" baseline="30000" dirty="0"/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500430" y="142852"/>
            <a:ext cx="2676525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143372" y="714356"/>
            <a:ext cx="4246146" cy="171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3" name="مربع نص 22"/>
          <p:cNvSpPr txBox="1"/>
          <p:nvPr/>
        </p:nvSpPr>
        <p:spPr>
          <a:xfrm>
            <a:off x="4000496" y="3662289"/>
            <a:ext cx="5000660" cy="461665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ar-SA" sz="2200" b="1" dirty="0"/>
              <a:t>بماذا تضرب ض لتحصل على ١.٦ ض</a:t>
            </a:r>
            <a:r>
              <a:rPr lang="ar-SA" sz="3600" b="1" spc="-100" baseline="18000" dirty="0"/>
              <a:t>٢</a:t>
            </a:r>
            <a:r>
              <a:rPr lang="ar-SA" sz="2200" b="1" dirty="0"/>
              <a:t> + ٦ ض  ؟</a:t>
            </a:r>
            <a:endParaRPr lang="ar-SA" sz="3200" b="1" spc="-100" baseline="30000" dirty="0"/>
          </a:p>
        </p:txBody>
      </p:sp>
      <p:sp>
        <p:nvSpPr>
          <p:cNvPr id="24" name="مربع نص 23"/>
          <p:cNvSpPr txBox="1"/>
          <p:nvPr/>
        </p:nvSpPr>
        <p:spPr>
          <a:xfrm>
            <a:off x="689400" y="3662289"/>
            <a:ext cx="3239658" cy="43088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ar-SA" sz="2200" b="1" dirty="0"/>
              <a:t>م  =  ل  ×  ض</a:t>
            </a:r>
            <a:endParaRPr lang="ar-SA" sz="3200" b="1" baseline="30000" dirty="0"/>
          </a:p>
        </p:txBody>
      </p:sp>
      <p:sp>
        <p:nvSpPr>
          <p:cNvPr id="26" name="مربع نص 25"/>
          <p:cNvSpPr txBox="1"/>
          <p:nvPr/>
        </p:nvSpPr>
        <p:spPr>
          <a:xfrm>
            <a:off x="689400" y="4119053"/>
            <a:ext cx="3239658" cy="43088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ar-SA" sz="2200" b="1" dirty="0"/>
              <a:t>م  =  </a:t>
            </a:r>
            <a:r>
              <a:rPr lang="ar-SA" sz="2200" b="1" dirty="0">
                <a:solidFill>
                  <a:srgbClr val="FF0000"/>
                </a:solidFill>
              </a:rPr>
              <a:t>( ١.٦ ض + ٦ )  </a:t>
            </a:r>
            <a:r>
              <a:rPr lang="ar-SA" sz="2200" b="1" dirty="0"/>
              <a:t>ض</a:t>
            </a:r>
            <a:endParaRPr lang="ar-SA" sz="3200" b="1" baseline="30000" dirty="0"/>
          </a:p>
        </p:txBody>
      </p:sp>
      <p:sp>
        <p:nvSpPr>
          <p:cNvPr id="27" name="مربع نص 26"/>
          <p:cNvSpPr txBox="1"/>
          <p:nvPr/>
        </p:nvSpPr>
        <p:spPr>
          <a:xfrm>
            <a:off x="689400" y="4559490"/>
            <a:ext cx="3239658" cy="44114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ar-SA" sz="2200" b="1" dirty="0"/>
              <a:t>م  =  ١.٦ ض</a:t>
            </a:r>
            <a:r>
              <a:rPr lang="ar-SA" sz="3400" b="1" spc="-100" baseline="18000" dirty="0"/>
              <a:t>٢</a:t>
            </a:r>
            <a:r>
              <a:rPr lang="ar-SA" sz="2200" b="1" dirty="0"/>
              <a:t> + ٦ ض</a:t>
            </a:r>
            <a:endParaRPr lang="ar-SA" sz="3200" b="1" baseline="30000" dirty="0"/>
          </a:p>
        </p:txBody>
      </p:sp>
      <p:sp>
        <p:nvSpPr>
          <p:cNvPr id="28" name="مربع نص 27"/>
          <p:cNvSpPr txBox="1"/>
          <p:nvPr/>
        </p:nvSpPr>
        <p:spPr>
          <a:xfrm>
            <a:off x="4191023" y="5298362"/>
            <a:ext cx="4522822" cy="430887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ar-SA" sz="2200" b="1" dirty="0"/>
              <a:t>ماذا تساوي مساحته عندما  ض  =  ٥٠ قدما  ؟</a:t>
            </a:r>
            <a:endParaRPr lang="ar-SA" sz="3200" b="1" spc="-100" baseline="30000" dirty="0"/>
          </a:p>
        </p:txBody>
      </p:sp>
      <p:sp>
        <p:nvSpPr>
          <p:cNvPr id="29" name="مربع نص 28"/>
          <p:cNvSpPr txBox="1"/>
          <p:nvPr/>
        </p:nvSpPr>
        <p:spPr>
          <a:xfrm>
            <a:off x="689400" y="5313363"/>
            <a:ext cx="3239658" cy="44114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ar-SA" sz="2200" b="1" dirty="0"/>
              <a:t>م  =  ١.٦ ض</a:t>
            </a:r>
            <a:r>
              <a:rPr lang="ar-SA" sz="3400" b="1" spc="-100" baseline="18000" dirty="0"/>
              <a:t>٢</a:t>
            </a:r>
            <a:r>
              <a:rPr lang="ar-SA" sz="2200" b="1" dirty="0"/>
              <a:t> + ٦ ض</a:t>
            </a:r>
            <a:endParaRPr lang="ar-SA" sz="3200" b="1" baseline="30000" dirty="0"/>
          </a:p>
        </p:txBody>
      </p:sp>
      <p:sp>
        <p:nvSpPr>
          <p:cNvPr id="30" name="مربع نص 29"/>
          <p:cNvSpPr txBox="1"/>
          <p:nvPr/>
        </p:nvSpPr>
        <p:spPr>
          <a:xfrm>
            <a:off x="689400" y="5770127"/>
            <a:ext cx="3239658" cy="43088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ar-SA" sz="2000" b="1" dirty="0"/>
              <a:t>م  =  ١.٦ ( ٥٠ )</a:t>
            </a:r>
            <a:r>
              <a:rPr lang="ar-SA" sz="3200" b="1" spc="-100" baseline="18000" dirty="0"/>
              <a:t>٢</a:t>
            </a:r>
            <a:r>
              <a:rPr lang="ar-SA" sz="2000" b="1" dirty="0"/>
              <a:t> + ٦ ( ٥٠ </a:t>
            </a:r>
            <a:r>
              <a:rPr lang="ar-SA" sz="2200" b="1" dirty="0"/>
              <a:t>)</a:t>
            </a:r>
            <a:endParaRPr lang="ar-SA" sz="3200" b="1" baseline="30000" dirty="0"/>
          </a:p>
        </p:txBody>
      </p:sp>
      <p:sp>
        <p:nvSpPr>
          <p:cNvPr id="31" name="مربع نص 30"/>
          <p:cNvSpPr txBox="1"/>
          <p:nvPr/>
        </p:nvSpPr>
        <p:spPr>
          <a:xfrm>
            <a:off x="689400" y="6226891"/>
            <a:ext cx="3239658" cy="43088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ar-SA" sz="2200" b="1" dirty="0"/>
              <a:t>م  =  ٤٣٠٠ قدما</a:t>
            </a:r>
            <a:endParaRPr lang="ar-SA" sz="3200" b="1" baseline="30000" dirty="0"/>
          </a:p>
        </p:txBody>
      </p:sp>
      <p:pic>
        <p:nvPicPr>
          <p:cNvPr id="75" name="صورة 74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D9939E2B-4593-4B4B-8649-7AA4A64F964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0" r="65750" b="35981"/>
          <a:stretch/>
        </p:blipFill>
        <p:spPr>
          <a:xfrm>
            <a:off x="979658" y="499313"/>
            <a:ext cx="2509088" cy="2261965"/>
          </a:xfrm>
          <a:prstGeom prst="rect">
            <a:avLst/>
          </a:prstGeom>
        </p:spPr>
      </p:pic>
      <p:pic>
        <p:nvPicPr>
          <p:cNvPr id="74" name="صورة 73">
            <a:extLst>
              <a:ext uri="{FF2B5EF4-FFF2-40B4-BE49-F238E27FC236}">
                <a16:creationId xmlns:a16="http://schemas.microsoft.com/office/drawing/2014/main" id="{3DB371DC-F5A1-7245-A249-BF455B2EA5A8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alphaModFix amt="50000"/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artisticGlowEdges/>
                    </a14:imgEffect>
                  </a14:imgLayer>
                </a14:imgProps>
              </a:ext>
            </a:extLst>
          </a:blip>
          <a:srcRect b="25551"/>
          <a:stretch/>
        </p:blipFill>
        <p:spPr>
          <a:xfrm>
            <a:off x="8427483" y="6025178"/>
            <a:ext cx="1433033" cy="1016116"/>
          </a:xfrm>
          <a:prstGeom prst="rect">
            <a:avLst/>
          </a:prstGeom>
          <a:ln>
            <a:noFill/>
          </a:ln>
        </p:spPr>
      </p:pic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64A3DECA-6A27-3A3D-0432-6848B97C8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327C1-2275-4E9A-BB1F-123345649A01}" type="slidenum">
              <a:rPr lang="ar-SA" smtClean="0"/>
              <a:pPr/>
              <a:t>311</a:t>
            </a:fld>
            <a:endParaRPr lang="ar-SA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23" grpId="0" animBg="1"/>
      <p:bldP spid="24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صورة 22">
            <a:extLst>
              <a:ext uri="{FF2B5EF4-FFF2-40B4-BE49-F238E27FC236}">
                <a16:creationId xmlns:a16="http://schemas.microsoft.com/office/drawing/2014/main" id="{D4E7FE26-20E4-3541-8B6E-F00B99852F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3743" y="555599"/>
            <a:ext cx="3715004" cy="5784953"/>
          </a:xfrm>
          <a:custGeom>
            <a:avLst/>
            <a:gdLst>
              <a:gd name="connsiteX0" fmla="*/ 856 w 4953338"/>
              <a:gd name="connsiteY0" fmla="*/ 117 h 5373215"/>
              <a:gd name="connsiteX1" fmla="*/ 4954194 w 4953338"/>
              <a:gd name="connsiteY1" fmla="*/ 117 h 5373215"/>
              <a:gd name="connsiteX2" fmla="*/ 4954194 w 4953338"/>
              <a:gd name="connsiteY2" fmla="*/ 5373333 h 5373215"/>
              <a:gd name="connsiteX3" fmla="*/ 856 w 4953338"/>
              <a:gd name="connsiteY3" fmla="*/ 5373333 h 5373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53338" h="5373215">
                <a:moveTo>
                  <a:pt x="856" y="117"/>
                </a:moveTo>
                <a:lnTo>
                  <a:pt x="4954194" y="117"/>
                </a:lnTo>
                <a:lnTo>
                  <a:pt x="4954194" y="5373333"/>
                </a:lnTo>
                <a:lnTo>
                  <a:pt x="856" y="5373333"/>
                </a:lnTo>
                <a:close/>
              </a:path>
            </a:pathLst>
          </a:custGeom>
        </p:spPr>
      </p:pic>
      <p:sp>
        <p:nvSpPr>
          <p:cNvPr id="24" name="شكل حر: شكل 53">
            <a:extLst>
              <a:ext uri="{FF2B5EF4-FFF2-40B4-BE49-F238E27FC236}">
                <a16:creationId xmlns:a16="http://schemas.microsoft.com/office/drawing/2014/main" id="{C7668824-0FA8-3D45-9DD6-93D561E1A207}"/>
              </a:ext>
            </a:extLst>
          </p:cNvPr>
          <p:cNvSpPr/>
          <p:nvPr/>
        </p:nvSpPr>
        <p:spPr>
          <a:xfrm>
            <a:off x="4572000" y="595313"/>
            <a:ext cx="3657600" cy="5703887"/>
          </a:xfrm>
          <a:custGeom>
            <a:avLst/>
            <a:gdLst>
              <a:gd name="connsiteX0" fmla="*/ 4877517 w 4877638"/>
              <a:gd name="connsiteY0" fmla="*/ 5057176 h 5298733"/>
              <a:gd name="connsiteX1" fmla="*/ 4564555 w 4877638"/>
              <a:gd name="connsiteY1" fmla="*/ 5298757 h 5298733"/>
              <a:gd name="connsiteX2" fmla="*/ 312778 w 4877638"/>
              <a:gd name="connsiteY2" fmla="*/ 5298757 h 5298733"/>
              <a:gd name="connsiteX3" fmla="*/ -122 w 4877638"/>
              <a:gd name="connsiteY3" fmla="*/ 5057176 h 5298733"/>
              <a:gd name="connsiteX4" fmla="*/ -122 w 4877638"/>
              <a:gd name="connsiteY4" fmla="*/ 241606 h 5298733"/>
              <a:gd name="connsiteX5" fmla="*/ 312778 w 4877638"/>
              <a:gd name="connsiteY5" fmla="*/ 24 h 5298733"/>
              <a:gd name="connsiteX6" fmla="*/ 4564373 w 4877638"/>
              <a:gd name="connsiteY6" fmla="*/ 24 h 5298733"/>
              <a:gd name="connsiteX7" fmla="*/ 4877334 w 4877638"/>
              <a:gd name="connsiteY7" fmla="*/ 241606 h 52987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77638" h="5298733">
                <a:moveTo>
                  <a:pt x="4877517" y="5057176"/>
                </a:moveTo>
                <a:cubicBezTo>
                  <a:pt x="4877517" y="5190563"/>
                  <a:pt x="4737558" y="5298757"/>
                  <a:pt x="4564555" y="5298757"/>
                </a:cubicBezTo>
                <a:lnTo>
                  <a:pt x="312778" y="5298757"/>
                </a:lnTo>
                <a:cubicBezTo>
                  <a:pt x="139959" y="5298757"/>
                  <a:pt x="-122" y="5190563"/>
                  <a:pt x="-122" y="5057176"/>
                </a:cubicBezTo>
                <a:lnTo>
                  <a:pt x="-122" y="241606"/>
                </a:lnTo>
                <a:cubicBezTo>
                  <a:pt x="-122" y="108158"/>
                  <a:pt x="139837" y="24"/>
                  <a:pt x="312778" y="24"/>
                </a:cubicBezTo>
                <a:lnTo>
                  <a:pt x="4564373" y="24"/>
                </a:lnTo>
                <a:cubicBezTo>
                  <a:pt x="4737192" y="24"/>
                  <a:pt x="4877334" y="108158"/>
                  <a:pt x="4877334" y="241606"/>
                </a:cubicBezTo>
                <a:close/>
              </a:path>
            </a:pathLst>
          </a:custGeom>
          <a:solidFill>
            <a:srgbClr val="FFFFFF"/>
          </a:solidFill>
          <a:ln w="6080" cap="flat">
            <a:noFill/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 dirty="0"/>
          </a:p>
        </p:txBody>
      </p:sp>
      <p:sp>
        <p:nvSpPr>
          <p:cNvPr id="25" name="شكل حر: شكل 6">
            <a:extLst>
              <a:ext uri="{FF2B5EF4-FFF2-40B4-BE49-F238E27FC236}">
                <a16:creationId xmlns:a16="http://schemas.microsoft.com/office/drawing/2014/main" id="{D984CA65-870D-0846-BE9F-1B26B130CC62}"/>
              </a:ext>
            </a:extLst>
          </p:cNvPr>
          <p:cNvSpPr/>
          <p:nvPr/>
        </p:nvSpPr>
        <p:spPr>
          <a:xfrm>
            <a:off x="647700" y="260350"/>
            <a:ext cx="7872413" cy="6372225"/>
          </a:xfrm>
          <a:custGeom>
            <a:avLst/>
            <a:gdLst>
              <a:gd name="connsiteX0" fmla="*/ 10138460 w 10466513"/>
              <a:gd name="connsiteY0" fmla="*/ 24 h 5745020"/>
              <a:gd name="connsiteX1" fmla="*/ 327808 w 10466513"/>
              <a:gd name="connsiteY1" fmla="*/ 24 h 5745020"/>
              <a:gd name="connsiteX2" fmla="*/ -122 w 10466513"/>
              <a:gd name="connsiteY2" fmla="*/ 250916 h 5745020"/>
              <a:gd name="connsiteX3" fmla="*/ -122 w 10466513"/>
              <a:gd name="connsiteY3" fmla="*/ 5482773 h 5745020"/>
              <a:gd name="connsiteX4" fmla="*/ 327808 w 10466513"/>
              <a:gd name="connsiteY4" fmla="*/ 5745044 h 5745020"/>
              <a:gd name="connsiteX5" fmla="*/ 10138460 w 10466513"/>
              <a:gd name="connsiteY5" fmla="*/ 5745044 h 5745020"/>
              <a:gd name="connsiteX6" fmla="*/ 10466391 w 10466513"/>
              <a:gd name="connsiteY6" fmla="*/ 5482773 h 5745020"/>
              <a:gd name="connsiteX7" fmla="*/ 10466391 w 10466513"/>
              <a:gd name="connsiteY7" fmla="*/ 250916 h 5745020"/>
              <a:gd name="connsiteX8" fmla="*/ 10138460 w 10466513"/>
              <a:gd name="connsiteY8" fmla="*/ 24 h 57450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66513" h="5745020">
                <a:moveTo>
                  <a:pt x="10138460" y="24"/>
                </a:moveTo>
                <a:lnTo>
                  <a:pt x="327808" y="24"/>
                </a:lnTo>
                <a:cubicBezTo>
                  <a:pt x="144219" y="24"/>
                  <a:pt x="-122" y="109192"/>
                  <a:pt x="-122" y="250916"/>
                </a:cubicBezTo>
                <a:lnTo>
                  <a:pt x="-122" y="5482773"/>
                </a:lnTo>
                <a:cubicBezTo>
                  <a:pt x="-122" y="5624436"/>
                  <a:pt x="144219" y="5745044"/>
                  <a:pt x="327808" y="5745044"/>
                </a:cubicBezTo>
                <a:lnTo>
                  <a:pt x="10138460" y="5745044"/>
                </a:lnTo>
                <a:cubicBezTo>
                  <a:pt x="10322051" y="5745044"/>
                  <a:pt x="10466391" y="5624436"/>
                  <a:pt x="10466391" y="5482773"/>
                </a:cubicBezTo>
                <a:lnTo>
                  <a:pt x="10466391" y="250916"/>
                </a:lnTo>
                <a:cubicBezTo>
                  <a:pt x="10466391" y="109192"/>
                  <a:pt x="10322051" y="24"/>
                  <a:pt x="10138460" y="24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6080" cap="flat">
            <a:noFill/>
            <a:prstDash val="solid"/>
            <a:miter/>
          </a:ln>
        </p:spPr>
        <p:txBody>
          <a:bodyPr rtlCol="1" anchor="ctr"/>
          <a:lstStyle/>
          <a:p>
            <a:pPr marL="0" algn="l" defTabSz="914400" rtl="0" eaLnBrk="1" latinLnBrk="0" hangingPunct="1">
              <a:defRPr/>
            </a:pPr>
            <a:endParaRPr lang="ar-EG" sz="1350"/>
          </a:p>
        </p:txBody>
      </p:sp>
      <p:pic>
        <p:nvPicPr>
          <p:cNvPr id="27" name="صورة 26">
            <a:extLst>
              <a:ext uri="{FF2B5EF4-FFF2-40B4-BE49-F238E27FC236}">
                <a16:creationId xmlns:a16="http://schemas.microsoft.com/office/drawing/2014/main" id="{ACB3A0D9-A5A1-A14B-803F-3DC5DD4C3F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5251" y="655058"/>
            <a:ext cx="3715004" cy="5791504"/>
          </a:xfrm>
          <a:custGeom>
            <a:avLst/>
            <a:gdLst>
              <a:gd name="connsiteX0" fmla="*/ 50 w 4953338"/>
              <a:gd name="connsiteY0" fmla="*/ 139 h 5379300"/>
              <a:gd name="connsiteX1" fmla="*/ 4953388 w 4953338"/>
              <a:gd name="connsiteY1" fmla="*/ 139 h 5379300"/>
              <a:gd name="connsiteX2" fmla="*/ 4953388 w 4953338"/>
              <a:gd name="connsiteY2" fmla="*/ 5379440 h 5379300"/>
              <a:gd name="connsiteX3" fmla="*/ 50 w 4953338"/>
              <a:gd name="connsiteY3" fmla="*/ 5379440 h 5379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53338" h="5379300">
                <a:moveTo>
                  <a:pt x="50" y="139"/>
                </a:moveTo>
                <a:lnTo>
                  <a:pt x="4953388" y="139"/>
                </a:lnTo>
                <a:lnTo>
                  <a:pt x="4953388" y="5379440"/>
                </a:lnTo>
                <a:lnTo>
                  <a:pt x="50" y="5379440"/>
                </a:lnTo>
                <a:close/>
              </a:path>
            </a:pathLst>
          </a:custGeom>
        </p:spPr>
      </p:pic>
      <p:sp>
        <p:nvSpPr>
          <p:cNvPr id="29" name="شكل حر: شكل 8">
            <a:extLst>
              <a:ext uri="{FF2B5EF4-FFF2-40B4-BE49-F238E27FC236}">
                <a16:creationId xmlns:a16="http://schemas.microsoft.com/office/drawing/2014/main" id="{D52352A0-60DC-1640-B397-661591B3B927}"/>
              </a:ext>
            </a:extLst>
          </p:cNvPr>
          <p:cNvSpPr/>
          <p:nvPr/>
        </p:nvSpPr>
        <p:spPr>
          <a:xfrm>
            <a:off x="903288" y="698500"/>
            <a:ext cx="3657600" cy="5703888"/>
          </a:xfrm>
          <a:custGeom>
            <a:avLst/>
            <a:gdLst>
              <a:gd name="connsiteX0" fmla="*/ 4877334 w 4877455"/>
              <a:gd name="connsiteY0" fmla="*/ 5057176 h 5298672"/>
              <a:gd name="connsiteX1" fmla="*/ 4564434 w 4877455"/>
              <a:gd name="connsiteY1" fmla="*/ 5298696 h 5298672"/>
              <a:gd name="connsiteX2" fmla="*/ 312839 w 4877455"/>
              <a:gd name="connsiteY2" fmla="*/ 5298696 h 5298672"/>
              <a:gd name="connsiteX3" fmla="*/ -122 w 4877455"/>
              <a:gd name="connsiteY3" fmla="*/ 5057176 h 5298672"/>
              <a:gd name="connsiteX4" fmla="*/ -122 w 4877455"/>
              <a:gd name="connsiteY4" fmla="*/ 241606 h 5298672"/>
              <a:gd name="connsiteX5" fmla="*/ 312839 w 4877455"/>
              <a:gd name="connsiteY5" fmla="*/ 24 h 5298672"/>
              <a:gd name="connsiteX6" fmla="*/ 4564434 w 4877455"/>
              <a:gd name="connsiteY6" fmla="*/ 24 h 5298672"/>
              <a:gd name="connsiteX7" fmla="*/ 4877334 w 4877455"/>
              <a:gd name="connsiteY7" fmla="*/ 241606 h 5298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77455" h="5298672">
                <a:moveTo>
                  <a:pt x="4877334" y="5057176"/>
                </a:moveTo>
                <a:cubicBezTo>
                  <a:pt x="4877334" y="5190563"/>
                  <a:pt x="4737375" y="5298696"/>
                  <a:pt x="4564434" y="5298696"/>
                </a:cubicBezTo>
                <a:lnTo>
                  <a:pt x="312839" y="5298696"/>
                </a:lnTo>
                <a:cubicBezTo>
                  <a:pt x="140020" y="5298696"/>
                  <a:pt x="-122" y="5190563"/>
                  <a:pt x="-122" y="5057176"/>
                </a:cubicBezTo>
                <a:lnTo>
                  <a:pt x="-122" y="241606"/>
                </a:lnTo>
                <a:cubicBezTo>
                  <a:pt x="-122" y="108158"/>
                  <a:pt x="139837" y="24"/>
                  <a:pt x="312839" y="24"/>
                </a:cubicBezTo>
                <a:lnTo>
                  <a:pt x="4564434" y="24"/>
                </a:lnTo>
                <a:cubicBezTo>
                  <a:pt x="4737253" y="24"/>
                  <a:pt x="4877334" y="108158"/>
                  <a:pt x="4877334" y="241606"/>
                </a:cubicBezTo>
                <a:close/>
              </a:path>
            </a:pathLst>
          </a:custGeom>
          <a:solidFill>
            <a:srgbClr val="FFFFFF"/>
          </a:solidFill>
          <a:ln w="6080" cap="flat">
            <a:noFill/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pic>
        <p:nvPicPr>
          <p:cNvPr id="30" name="صورة 29">
            <a:extLst>
              <a:ext uri="{FF2B5EF4-FFF2-40B4-BE49-F238E27FC236}">
                <a16:creationId xmlns:a16="http://schemas.microsoft.com/office/drawing/2014/main" id="{9A64587F-D785-1147-A8E5-1F864962A8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3743" y="655058"/>
            <a:ext cx="3715004" cy="5791504"/>
          </a:xfrm>
          <a:custGeom>
            <a:avLst/>
            <a:gdLst>
              <a:gd name="connsiteX0" fmla="*/ 856 w 4953338"/>
              <a:gd name="connsiteY0" fmla="*/ 139 h 5379300"/>
              <a:gd name="connsiteX1" fmla="*/ 4954194 w 4953338"/>
              <a:gd name="connsiteY1" fmla="*/ 139 h 5379300"/>
              <a:gd name="connsiteX2" fmla="*/ 4954194 w 4953338"/>
              <a:gd name="connsiteY2" fmla="*/ 5379440 h 5379300"/>
              <a:gd name="connsiteX3" fmla="*/ 856 w 4953338"/>
              <a:gd name="connsiteY3" fmla="*/ 5379440 h 5379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53338" h="5379300">
                <a:moveTo>
                  <a:pt x="856" y="139"/>
                </a:moveTo>
                <a:lnTo>
                  <a:pt x="4954194" y="139"/>
                </a:lnTo>
                <a:lnTo>
                  <a:pt x="4954194" y="5379440"/>
                </a:lnTo>
                <a:lnTo>
                  <a:pt x="856" y="5379440"/>
                </a:lnTo>
                <a:close/>
              </a:path>
            </a:pathLst>
          </a:custGeom>
        </p:spPr>
      </p:pic>
      <p:sp>
        <p:nvSpPr>
          <p:cNvPr id="33" name="شكل حر: شكل 10">
            <a:extLst>
              <a:ext uri="{FF2B5EF4-FFF2-40B4-BE49-F238E27FC236}">
                <a16:creationId xmlns:a16="http://schemas.microsoft.com/office/drawing/2014/main" id="{20B50DAA-1B38-5946-971D-1651E09C3393}"/>
              </a:ext>
            </a:extLst>
          </p:cNvPr>
          <p:cNvSpPr/>
          <p:nvPr/>
        </p:nvSpPr>
        <p:spPr>
          <a:xfrm>
            <a:off x="4583113" y="698500"/>
            <a:ext cx="3657600" cy="5703888"/>
          </a:xfrm>
          <a:custGeom>
            <a:avLst/>
            <a:gdLst>
              <a:gd name="connsiteX0" fmla="*/ 4877517 w 4877638"/>
              <a:gd name="connsiteY0" fmla="*/ 5057176 h 5298672"/>
              <a:gd name="connsiteX1" fmla="*/ 4564555 w 4877638"/>
              <a:gd name="connsiteY1" fmla="*/ 5298696 h 5298672"/>
              <a:gd name="connsiteX2" fmla="*/ 312778 w 4877638"/>
              <a:gd name="connsiteY2" fmla="*/ 5298696 h 5298672"/>
              <a:gd name="connsiteX3" fmla="*/ -122 w 4877638"/>
              <a:gd name="connsiteY3" fmla="*/ 5057176 h 5298672"/>
              <a:gd name="connsiteX4" fmla="*/ -122 w 4877638"/>
              <a:gd name="connsiteY4" fmla="*/ 241606 h 5298672"/>
              <a:gd name="connsiteX5" fmla="*/ 312778 w 4877638"/>
              <a:gd name="connsiteY5" fmla="*/ 24 h 5298672"/>
              <a:gd name="connsiteX6" fmla="*/ 4564373 w 4877638"/>
              <a:gd name="connsiteY6" fmla="*/ 24 h 5298672"/>
              <a:gd name="connsiteX7" fmla="*/ 4877334 w 4877638"/>
              <a:gd name="connsiteY7" fmla="*/ 241606 h 5298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77638" h="5298672">
                <a:moveTo>
                  <a:pt x="4877517" y="5057176"/>
                </a:moveTo>
                <a:cubicBezTo>
                  <a:pt x="4877517" y="5190563"/>
                  <a:pt x="4737558" y="5298696"/>
                  <a:pt x="4564555" y="5298696"/>
                </a:cubicBezTo>
                <a:lnTo>
                  <a:pt x="312778" y="5298696"/>
                </a:lnTo>
                <a:cubicBezTo>
                  <a:pt x="139959" y="5298696"/>
                  <a:pt x="-122" y="5190563"/>
                  <a:pt x="-122" y="5057176"/>
                </a:cubicBezTo>
                <a:lnTo>
                  <a:pt x="-122" y="241606"/>
                </a:lnTo>
                <a:cubicBezTo>
                  <a:pt x="-122" y="108158"/>
                  <a:pt x="139837" y="24"/>
                  <a:pt x="312778" y="24"/>
                </a:cubicBezTo>
                <a:lnTo>
                  <a:pt x="4564373" y="24"/>
                </a:lnTo>
                <a:cubicBezTo>
                  <a:pt x="4737192" y="24"/>
                  <a:pt x="4877334" y="108158"/>
                  <a:pt x="4877334" y="241606"/>
                </a:cubicBezTo>
                <a:close/>
              </a:path>
            </a:pathLst>
          </a:custGeom>
          <a:solidFill>
            <a:srgbClr val="FFFFFF"/>
          </a:solidFill>
          <a:ln w="6080" cap="flat">
            <a:noFill/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pic>
        <p:nvPicPr>
          <p:cNvPr id="34" name="صورة 33">
            <a:extLst>
              <a:ext uri="{FF2B5EF4-FFF2-40B4-BE49-F238E27FC236}">
                <a16:creationId xmlns:a16="http://schemas.microsoft.com/office/drawing/2014/main" id="{B2C6166A-2FD8-484A-8E16-3C5003F8FC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6794" y="604855"/>
            <a:ext cx="3783461" cy="5791504"/>
          </a:xfrm>
          <a:custGeom>
            <a:avLst/>
            <a:gdLst>
              <a:gd name="connsiteX0" fmla="*/ 35 w 5044615"/>
              <a:gd name="connsiteY0" fmla="*/ 128 h 5379300"/>
              <a:gd name="connsiteX1" fmla="*/ 5044651 w 5044615"/>
              <a:gd name="connsiteY1" fmla="*/ 128 h 5379300"/>
              <a:gd name="connsiteX2" fmla="*/ 5044651 w 5044615"/>
              <a:gd name="connsiteY2" fmla="*/ 5379429 h 5379300"/>
              <a:gd name="connsiteX3" fmla="*/ 35 w 5044615"/>
              <a:gd name="connsiteY3" fmla="*/ 5379429 h 5379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44615" h="5379300">
                <a:moveTo>
                  <a:pt x="35" y="128"/>
                </a:moveTo>
                <a:lnTo>
                  <a:pt x="5044651" y="128"/>
                </a:lnTo>
                <a:lnTo>
                  <a:pt x="5044651" y="5379429"/>
                </a:lnTo>
                <a:lnTo>
                  <a:pt x="35" y="5379429"/>
                </a:lnTo>
                <a:close/>
              </a:path>
            </a:pathLst>
          </a:custGeom>
        </p:spPr>
      </p:pic>
      <p:sp>
        <p:nvSpPr>
          <p:cNvPr id="39" name="شكل حر: شكل 12">
            <a:extLst>
              <a:ext uri="{FF2B5EF4-FFF2-40B4-BE49-F238E27FC236}">
                <a16:creationId xmlns:a16="http://schemas.microsoft.com/office/drawing/2014/main" id="{25D8B333-B279-2A45-B5A3-628732E08E23}"/>
              </a:ext>
            </a:extLst>
          </p:cNvPr>
          <p:cNvSpPr/>
          <p:nvPr/>
        </p:nvSpPr>
        <p:spPr>
          <a:xfrm>
            <a:off x="836613" y="646113"/>
            <a:ext cx="3724275" cy="5705475"/>
          </a:xfrm>
          <a:custGeom>
            <a:avLst/>
            <a:gdLst>
              <a:gd name="connsiteX0" fmla="*/ 4966239 w 4966360"/>
              <a:gd name="connsiteY0" fmla="*/ 5057175 h 5298732"/>
              <a:gd name="connsiteX1" fmla="*/ 4653339 w 4966360"/>
              <a:gd name="connsiteY1" fmla="*/ 5298757 h 5298732"/>
              <a:gd name="connsiteX2" fmla="*/ 312778 w 4966360"/>
              <a:gd name="connsiteY2" fmla="*/ 5298757 h 5298732"/>
              <a:gd name="connsiteX3" fmla="*/ -122 w 4966360"/>
              <a:gd name="connsiteY3" fmla="*/ 5057175 h 5298732"/>
              <a:gd name="connsiteX4" fmla="*/ -122 w 4966360"/>
              <a:gd name="connsiteY4" fmla="*/ 241606 h 5298732"/>
              <a:gd name="connsiteX5" fmla="*/ 312778 w 4966360"/>
              <a:gd name="connsiteY5" fmla="*/ 24 h 5298732"/>
              <a:gd name="connsiteX6" fmla="*/ 4653339 w 4966360"/>
              <a:gd name="connsiteY6" fmla="*/ 24 h 5298732"/>
              <a:gd name="connsiteX7" fmla="*/ 4966239 w 4966360"/>
              <a:gd name="connsiteY7" fmla="*/ 241606 h 5298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966360" h="5298732">
                <a:moveTo>
                  <a:pt x="4966239" y="5057175"/>
                </a:moveTo>
                <a:cubicBezTo>
                  <a:pt x="4966239" y="5190624"/>
                  <a:pt x="4826279" y="5298757"/>
                  <a:pt x="4653339" y="5298757"/>
                </a:cubicBezTo>
                <a:lnTo>
                  <a:pt x="312778" y="5298757"/>
                </a:lnTo>
                <a:cubicBezTo>
                  <a:pt x="139959" y="5298757"/>
                  <a:pt x="-122" y="5190624"/>
                  <a:pt x="-122" y="5057175"/>
                </a:cubicBezTo>
                <a:lnTo>
                  <a:pt x="-122" y="241606"/>
                </a:lnTo>
                <a:cubicBezTo>
                  <a:pt x="-122" y="108219"/>
                  <a:pt x="139837" y="24"/>
                  <a:pt x="312778" y="24"/>
                </a:cubicBezTo>
                <a:lnTo>
                  <a:pt x="4653339" y="24"/>
                </a:lnTo>
                <a:cubicBezTo>
                  <a:pt x="4826158" y="24"/>
                  <a:pt x="4966239" y="108219"/>
                  <a:pt x="4966239" y="241606"/>
                </a:cubicBezTo>
                <a:close/>
              </a:path>
            </a:pathLst>
          </a:custGeom>
          <a:solidFill>
            <a:srgbClr val="FFFFFF"/>
          </a:solidFill>
          <a:ln w="6080" cap="flat">
            <a:noFill/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pic>
        <p:nvPicPr>
          <p:cNvPr id="40" name="صورة 39">
            <a:extLst>
              <a:ext uri="{FF2B5EF4-FFF2-40B4-BE49-F238E27FC236}">
                <a16:creationId xmlns:a16="http://schemas.microsoft.com/office/drawing/2014/main" id="{2069C37C-A330-624D-AA0B-92C950625A3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44616" y="604855"/>
            <a:ext cx="3792590" cy="5791504"/>
          </a:xfrm>
          <a:custGeom>
            <a:avLst/>
            <a:gdLst>
              <a:gd name="connsiteX0" fmla="*/ 854 w 5056786"/>
              <a:gd name="connsiteY0" fmla="*/ 128 h 5379300"/>
              <a:gd name="connsiteX1" fmla="*/ 5057640 w 5056786"/>
              <a:gd name="connsiteY1" fmla="*/ 128 h 5379300"/>
              <a:gd name="connsiteX2" fmla="*/ 5057640 w 5056786"/>
              <a:gd name="connsiteY2" fmla="*/ 5379429 h 5379300"/>
              <a:gd name="connsiteX3" fmla="*/ 854 w 5056786"/>
              <a:gd name="connsiteY3" fmla="*/ 5379429 h 5379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56786" h="5379300">
                <a:moveTo>
                  <a:pt x="854" y="128"/>
                </a:moveTo>
                <a:lnTo>
                  <a:pt x="5057640" y="128"/>
                </a:lnTo>
                <a:lnTo>
                  <a:pt x="5057640" y="5379429"/>
                </a:lnTo>
                <a:lnTo>
                  <a:pt x="854" y="5379429"/>
                </a:lnTo>
                <a:close/>
              </a:path>
            </a:pathLst>
          </a:custGeom>
        </p:spPr>
      </p:pic>
      <p:sp>
        <p:nvSpPr>
          <p:cNvPr id="41" name="شكل حر: شكل 14">
            <a:extLst>
              <a:ext uri="{FF2B5EF4-FFF2-40B4-BE49-F238E27FC236}">
                <a16:creationId xmlns:a16="http://schemas.microsoft.com/office/drawing/2014/main" id="{BF48A30E-0C71-9C49-9BD0-F50D0E95B221}"/>
              </a:ext>
            </a:extLst>
          </p:cNvPr>
          <p:cNvSpPr/>
          <p:nvPr/>
        </p:nvSpPr>
        <p:spPr>
          <a:xfrm>
            <a:off x="4572000" y="646113"/>
            <a:ext cx="3735388" cy="5705475"/>
          </a:xfrm>
          <a:custGeom>
            <a:avLst/>
            <a:gdLst>
              <a:gd name="connsiteX0" fmla="*/ 4981086 w 4981207"/>
              <a:gd name="connsiteY0" fmla="*/ 5057175 h 5298732"/>
              <a:gd name="connsiteX1" fmla="*/ 4668187 w 4981207"/>
              <a:gd name="connsiteY1" fmla="*/ 5298757 h 5298732"/>
              <a:gd name="connsiteX2" fmla="*/ 312839 w 4981207"/>
              <a:gd name="connsiteY2" fmla="*/ 5298757 h 5298732"/>
              <a:gd name="connsiteX3" fmla="*/ -122 w 4981207"/>
              <a:gd name="connsiteY3" fmla="*/ 5057175 h 5298732"/>
              <a:gd name="connsiteX4" fmla="*/ -122 w 4981207"/>
              <a:gd name="connsiteY4" fmla="*/ 241606 h 5298732"/>
              <a:gd name="connsiteX5" fmla="*/ 312839 w 4981207"/>
              <a:gd name="connsiteY5" fmla="*/ 24 h 5298732"/>
              <a:gd name="connsiteX6" fmla="*/ 4668187 w 4981207"/>
              <a:gd name="connsiteY6" fmla="*/ 24 h 5298732"/>
              <a:gd name="connsiteX7" fmla="*/ 4981086 w 4981207"/>
              <a:gd name="connsiteY7" fmla="*/ 241606 h 5298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981207" h="5298732">
                <a:moveTo>
                  <a:pt x="4981086" y="5057175"/>
                </a:moveTo>
                <a:cubicBezTo>
                  <a:pt x="4981086" y="5190624"/>
                  <a:pt x="4841127" y="5298757"/>
                  <a:pt x="4668187" y="5298757"/>
                </a:cubicBezTo>
                <a:lnTo>
                  <a:pt x="312839" y="5298757"/>
                </a:lnTo>
                <a:cubicBezTo>
                  <a:pt x="140020" y="5298757"/>
                  <a:pt x="-122" y="5190624"/>
                  <a:pt x="-122" y="5057175"/>
                </a:cubicBezTo>
                <a:lnTo>
                  <a:pt x="-122" y="241606"/>
                </a:lnTo>
                <a:cubicBezTo>
                  <a:pt x="-122" y="108219"/>
                  <a:pt x="139837" y="24"/>
                  <a:pt x="312839" y="24"/>
                </a:cubicBezTo>
                <a:lnTo>
                  <a:pt x="4668187" y="24"/>
                </a:lnTo>
                <a:cubicBezTo>
                  <a:pt x="4841006" y="24"/>
                  <a:pt x="4981086" y="108219"/>
                  <a:pt x="4981086" y="241606"/>
                </a:cubicBezTo>
                <a:close/>
              </a:path>
            </a:pathLst>
          </a:custGeom>
          <a:solidFill>
            <a:srgbClr val="FFFFFF"/>
          </a:solidFill>
          <a:ln w="6080" cap="flat">
            <a:noFill/>
            <a:prstDash val="solid"/>
            <a:miter/>
          </a:ln>
        </p:spPr>
        <p:txBody>
          <a:bodyPr rtlCol="1" anchor="ctr"/>
          <a:lstStyle/>
          <a:p>
            <a:pPr algn="r" rtl="1">
              <a:defRPr/>
            </a:pPr>
            <a:endParaRPr lang="ar-EG" sz="1350"/>
          </a:p>
        </p:txBody>
      </p:sp>
      <p:pic>
        <p:nvPicPr>
          <p:cNvPr id="42" name="صورة 41">
            <a:extLst>
              <a:ext uri="{FF2B5EF4-FFF2-40B4-BE49-F238E27FC236}">
                <a16:creationId xmlns:a16="http://schemas.microsoft.com/office/drawing/2014/main" id="{650736C1-C0A0-3741-9E80-3CABAAB082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5251" y="555599"/>
            <a:ext cx="3715004" cy="5784953"/>
          </a:xfrm>
          <a:custGeom>
            <a:avLst/>
            <a:gdLst>
              <a:gd name="connsiteX0" fmla="*/ 50 w 4953338"/>
              <a:gd name="connsiteY0" fmla="*/ 117 h 5373215"/>
              <a:gd name="connsiteX1" fmla="*/ 4953388 w 4953338"/>
              <a:gd name="connsiteY1" fmla="*/ 117 h 5373215"/>
              <a:gd name="connsiteX2" fmla="*/ 4953388 w 4953338"/>
              <a:gd name="connsiteY2" fmla="*/ 5373333 h 5373215"/>
              <a:gd name="connsiteX3" fmla="*/ 50 w 4953338"/>
              <a:gd name="connsiteY3" fmla="*/ 5373333 h 5373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53338" h="5373215">
                <a:moveTo>
                  <a:pt x="50" y="117"/>
                </a:moveTo>
                <a:lnTo>
                  <a:pt x="4953388" y="117"/>
                </a:lnTo>
                <a:lnTo>
                  <a:pt x="4953388" y="5373333"/>
                </a:lnTo>
                <a:lnTo>
                  <a:pt x="50" y="5373333"/>
                </a:lnTo>
                <a:close/>
              </a:path>
            </a:pathLst>
          </a:custGeom>
        </p:spPr>
      </p:pic>
      <p:sp>
        <p:nvSpPr>
          <p:cNvPr id="43" name="شكل حر: شكل 26">
            <a:extLst>
              <a:ext uri="{FF2B5EF4-FFF2-40B4-BE49-F238E27FC236}">
                <a16:creationId xmlns:a16="http://schemas.microsoft.com/office/drawing/2014/main" id="{312D481A-42E9-9C43-9EC4-05B32AA9C70A}"/>
              </a:ext>
            </a:extLst>
          </p:cNvPr>
          <p:cNvSpPr/>
          <p:nvPr/>
        </p:nvSpPr>
        <p:spPr>
          <a:xfrm>
            <a:off x="904875" y="595313"/>
            <a:ext cx="3657600" cy="5703887"/>
          </a:xfrm>
          <a:custGeom>
            <a:avLst/>
            <a:gdLst>
              <a:gd name="connsiteX0" fmla="*/ 4877517 w 4877638"/>
              <a:gd name="connsiteY0" fmla="*/ 5057176 h 5298733"/>
              <a:gd name="connsiteX1" fmla="*/ 4564556 w 4877638"/>
              <a:gd name="connsiteY1" fmla="*/ 5298757 h 5298733"/>
              <a:gd name="connsiteX2" fmla="*/ 312778 w 4877638"/>
              <a:gd name="connsiteY2" fmla="*/ 5298757 h 5298733"/>
              <a:gd name="connsiteX3" fmla="*/ -122 w 4877638"/>
              <a:gd name="connsiteY3" fmla="*/ 5057176 h 5298733"/>
              <a:gd name="connsiteX4" fmla="*/ -122 w 4877638"/>
              <a:gd name="connsiteY4" fmla="*/ 241606 h 5298733"/>
              <a:gd name="connsiteX5" fmla="*/ 312778 w 4877638"/>
              <a:gd name="connsiteY5" fmla="*/ 24 h 5298733"/>
              <a:gd name="connsiteX6" fmla="*/ 4564373 w 4877638"/>
              <a:gd name="connsiteY6" fmla="*/ 24 h 5298733"/>
              <a:gd name="connsiteX7" fmla="*/ 4877334 w 4877638"/>
              <a:gd name="connsiteY7" fmla="*/ 241606 h 52987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77638" h="5298733">
                <a:moveTo>
                  <a:pt x="4877517" y="5057176"/>
                </a:moveTo>
                <a:cubicBezTo>
                  <a:pt x="4877517" y="5190563"/>
                  <a:pt x="4737558" y="5298757"/>
                  <a:pt x="4564556" y="5298757"/>
                </a:cubicBezTo>
                <a:lnTo>
                  <a:pt x="312778" y="5298757"/>
                </a:lnTo>
                <a:cubicBezTo>
                  <a:pt x="139959" y="5298757"/>
                  <a:pt x="-122" y="5190563"/>
                  <a:pt x="-122" y="5057176"/>
                </a:cubicBezTo>
                <a:lnTo>
                  <a:pt x="-122" y="241606"/>
                </a:lnTo>
                <a:cubicBezTo>
                  <a:pt x="-122" y="108158"/>
                  <a:pt x="139837" y="24"/>
                  <a:pt x="312778" y="24"/>
                </a:cubicBezTo>
                <a:lnTo>
                  <a:pt x="4564373" y="24"/>
                </a:lnTo>
                <a:cubicBezTo>
                  <a:pt x="4737192" y="24"/>
                  <a:pt x="4877334" y="108158"/>
                  <a:pt x="4877334" y="241606"/>
                </a:cubicBezTo>
                <a:close/>
              </a:path>
            </a:pathLst>
          </a:custGeom>
          <a:solidFill>
            <a:srgbClr val="FFFFFF"/>
          </a:solidFill>
          <a:ln w="6080" cap="flat">
            <a:noFill/>
            <a:prstDash val="solid"/>
            <a:miter/>
          </a:ln>
        </p:spPr>
        <p:txBody>
          <a:bodyPr rtlCol="1" anchor="ctr"/>
          <a:lstStyle/>
          <a:p>
            <a:pPr algn="r" rtl="1">
              <a:defRPr/>
            </a:pPr>
            <a:endParaRPr lang="ar-EG" sz="1350"/>
          </a:p>
        </p:txBody>
      </p:sp>
      <p:sp>
        <p:nvSpPr>
          <p:cNvPr id="44" name="شكل حر: شكل 27">
            <a:extLst>
              <a:ext uri="{FF2B5EF4-FFF2-40B4-BE49-F238E27FC236}">
                <a16:creationId xmlns:a16="http://schemas.microsoft.com/office/drawing/2014/main" id="{7CF2026E-F05B-0E4E-A688-63EEC4B076F6}"/>
              </a:ext>
            </a:extLst>
          </p:cNvPr>
          <p:cNvSpPr/>
          <p:nvPr/>
        </p:nvSpPr>
        <p:spPr>
          <a:xfrm>
            <a:off x="1169988" y="1808163"/>
            <a:ext cx="3205162" cy="53975"/>
          </a:xfrm>
          <a:custGeom>
            <a:avLst/>
            <a:gdLst>
              <a:gd name="connsiteX0" fmla="*/ 0 w 4274353"/>
              <a:gd name="connsiteY0" fmla="*/ 0 h 6085"/>
              <a:gd name="connsiteX1" fmla="*/ 4274354 w 4274353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74353" h="6085">
                <a:moveTo>
                  <a:pt x="0" y="0"/>
                </a:moveTo>
                <a:lnTo>
                  <a:pt x="4274354" y="0"/>
                </a:lnTo>
              </a:path>
            </a:pathLst>
          </a:custGeom>
          <a:ln w="12161" cap="rnd">
            <a:solidFill>
              <a:srgbClr val="E3A06B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45" name="شكل حر: شكل 28">
            <a:extLst>
              <a:ext uri="{FF2B5EF4-FFF2-40B4-BE49-F238E27FC236}">
                <a16:creationId xmlns:a16="http://schemas.microsoft.com/office/drawing/2014/main" id="{17B4EC9C-BA90-CB4C-9F54-39D073020B9E}"/>
              </a:ext>
            </a:extLst>
          </p:cNvPr>
          <p:cNvSpPr/>
          <p:nvPr/>
        </p:nvSpPr>
        <p:spPr>
          <a:xfrm>
            <a:off x="1169988" y="2132013"/>
            <a:ext cx="3192462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46" name="شكل حر: شكل 29">
            <a:extLst>
              <a:ext uri="{FF2B5EF4-FFF2-40B4-BE49-F238E27FC236}">
                <a16:creationId xmlns:a16="http://schemas.microsoft.com/office/drawing/2014/main" id="{1996F278-2FF2-9A46-A628-EE1302FE5F15}"/>
              </a:ext>
            </a:extLst>
          </p:cNvPr>
          <p:cNvSpPr/>
          <p:nvPr/>
        </p:nvSpPr>
        <p:spPr>
          <a:xfrm>
            <a:off x="1169988" y="2351088"/>
            <a:ext cx="3192462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47" name="شكل حر: شكل 30">
            <a:extLst>
              <a:ext uri="{FF2B5EF4-FFF2-40B4-BE49-F238E27FC236}">
                <a16:creationId xmlns:a16="http://schemas.microsoft.com/office/drawing/2014/main" id="{559E3EF7-29CE-BA4E-A9B4-1B42A8154240}"/>
              </a:ext>
            </a:extLst>
          </p:cNvPr>
          <p:cNvSpPr/>
          <p:nvPr/>
        </p:nvSpPr>
        <p:spPr>
          <a:xfrm>
            <a:off x="1169988" y="2571750"/>
            <a:ext cx="3192462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48" name="شكل حر: شكل 31">
            <a:extLst>
              <a:ext uri="{FF2B5EF4-FFF2-40B4-BE49-F238E27FC236}">
                <a16:creationId xmlns:a16="http://schemas.microsoft.com/office/drawing/2014/main" id="{E9EEA864-E47C-4B44-B1B7-A8DA2080A073}"/>
              </a:ext>
            </a:extLst>
          </p:cNvPr>
          <p:cNvSpPr/>
          <p:nvPr/>
        </p:nvSpPr>
        <p:spPr>
          <a:xfrm>
            <a:off x="1169988" y="2801938"/>
            <a:ext cx="3192462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49" name="شكل حر: شكل 32">
            <a:extLst>
              <a:ext uri="{FF2B5EF4-FFF2-40B4-BE49-F238E27FC236}">
                <a16:creationId xmlns:a16="http://schemas.microsoft.com/office/drawing/2014/main" id="{E742E272-2EDB-0046-804E-29CBEE0B7AD3}"/>
              </a:ext>
            </a:extLst>
          </p:cNvPr>
          <p:cNvSpPr/>
          <p:nvPr/>
        </p:nvSpPr>
        <p:spPr>
          <a:xfrm>
            <a:off x="1169988" y="3021013"/>
            <a:ext cx="3192462" cy="55562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50" name="شكل حر: شكل 33">
            <a:extLst>
              <a:ext uri="{FF2B5EF4-FFF2-40B4-BE49-F238E27FC236}">
                <a16:creationId xmlns:a16="http://schemas.microsoft.com/office/drawing/2014/main" id="{3DC50778-9AFD-A64C-9086-FD287982EA2B}"/>
              </a:ext>
            </a:extLst>
          </p:cNvPr>
          <p:cNvSpPr/>
          <p:nvPr/>
        </p:nvSpPr>
        <p:spPr>
          <a:xfrm>
            <a:off x="1169988" y="3241675"/>
            <a:ext cx="3192462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51" name="شكل حر: شكل 34">
            <a:extLst>
              <a:ext uri="{FF2B5EF4-FFF2-40B4-BE49-F238E27FC236}">
                <a16:creationId xmlns:a16="http://schemas.microsoft.com/office/drawing/2014/main" id="{115E955B-A19E-714E-9A8F-D073EC7493F2}"/>
              </a:ext>
            </a:extLst>
          </p:cNvPr>
          <p:cNvSpPr/>
          <p:nvPr/>
        </p:nvSpPr>
        <p:spPr>
          <a:xfrm>
            <a:off x="1169988" y="3460750"/>
            <a:ext cx="3192462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52" name="شكل حر: شكل 35">
            <a:extLst>
              <a:ext uri="{FF2B5EF4-FFF2-40B4-BE49-F238E27FC236}">
                <a16:creationId xmlns:a16="http://schemas.microsoft.com/office/drawing/2014/main" id="{74AD66BF-0DA4-3846-A361-BF659D95D8D1}"/>
              </a:ext>
            </a:extLst>
          </p:cNvPr>
          <p:cNvSpPr/>
          <p:nvPr/>
        </p:nvSpPr>
        <p:spPr>
          <a:xfrm>
            <a:off x="1169988" y="3690938"/>
            <a:ext cx="3192462" cy="55562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53" name="شكل حر: شكل 36">
            <a:extLst>
              <a:ext uri="{FF2B5EF4-FFF2-40B4-BE49-F238E27FC236}">
                <a16:creationId xmlns:a16="http://schemas.microsoft.com/office/drawing/2014/main" id="{5AD3DC52-FD8A-0C4B-8B16-EFC431831780}"/>
              </a:ext>
            </a:extLst>
          </p:cNvPr>
          <p:cNvSpPr/>
          <p:nvPr/>
        </p:nvSpPr>
        <p:spPr>
          <a:xfrm>
            <a:off x="1169988" y="3911600"/>
            <a:ext cx="3192462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54" name="شكل حر: شكل 37">
            <a:extLst>
              <a:ext uri="{FF2B5EF4-FFF2-40B4-BE49-F238E27FC236}">
                <a16:creationId xmlns:a16="http://schemas.microsoft.com/office/drawing/2014/main" id="{5DA8D3E4-5CC9-6042-8421-63A912D15885}"/>
              </a:ext>
            </a:extLst>
          </p:cNvPr>
          <p:cNvSpPr/>
          <p:nvPr/>
        </p:nvSpPr>
        <p:spPr>
          <a:xfrm>
            <a:off x="1169988" y="4130675"/>
            <a:ext cx="3192462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55" name="شكل حر: شكل 38">
            <a:extLst>
              <a:ext uri="{FF2B5EF4-FFF2-40B4-BE49-F238E27FC236}">
                <a16:creationId xmlns:a16="http://schemas.microsoft.com/office/drawing/2014/main" id="{3FB061C8-3A98-7348-A2BC-6892739C661F}"/>
              </a:ext>
            </a:extLst>
          </p:cNvPr>
          <p:cNvSpPr/>
          <p:nvPr/>
        </p:nvSpPr>
        <p:spPr>
          <a:xfrm>
            <a:off x="1169988" y="4351338"/>
            <a:ext cx="3192462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56" name="شكل حر: شكل 39">
            <a:extLst>
              <a:ext uri="{FF2B5EF4-FFF2-40B4-BE49-F238E27FC236}">
                <a16:creationId xmlns:a16="http://schemas.microsoft.com/office/drawing/2014/main" id="{2820B3B8-C76E-EF44-8AF3-7FFBC76EC4DC}"/>
              </a:ext>
            </a:extLst>
          </p:cNvPr>
          <p:cNvSpPr/>
          <p:nvPr/>
        </p:nvSpPr>
        <p:spPr>
          <a:xfrm>
            <a:off x="1169988" y="4581525"/>
            <a:ext cx="3192462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57" name="شكل حر: شكل 40">
            <a:extLst>
              <a:ext uri="{FF2B5EF4-FFF2-40B4-BE49-F238E27FC236}">
                <a16:creationId xmlns:a16="http://schemas.microsoft.com/office/drawing/2014/main" id="{5434F501-0971-8343-8485-10DCDF4FE415}"/>
              </a:ext>
            </a:extLst>
          </p:cNvPr>
          <p:cNvSpPr/>
          <p:nvPr/>
        </p:nvSpPr>
        <p:spPr>
          <a:xfrm>
            <a:off x="1169988" y="4800600"/>
            <a:ext cx="3192462" cy="55563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58" name="شكل حر: شكل 41">
            <a:extLst>
              <a:ext uri="{FF2B5EF4-FFF2-40B4-BE49-F238E27FC236}">
                <a16:creationId xmlns:a16="http://schemas.microsoft.com/office/drawing/2014/main" id="{C379F06A-41EA-B94C-A568-0AA0BD9C264B}"/>
              </a:ext>
            </a:extLst>
          </p:cNvPr>
          <p:cNvSpPr/>
          <p:nvPr/>
        </p:nvSpPr>
        <p:spPr>
          <a:xfrm>
            <a:off x="1169988" y="5068888"/>
            <a:ext cx="3205162" cy="55562"/>
          </a:xfrm>
          <a:custGeom>
            <a:avLst/>
            <a:gdLst>
              <a:gd name="connsiteX0" fmla="*/ 0 w 4274353"/>
              <a:gd name="connsiteY0" fmla="*/ 0 h 6085"/>
              <a:gd name="connsiteX1" fmla="*/ 4274354 w 4274353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74353" h="6085">
                <a:moveTo>
                  <a:pt x="0" y="0"/>
                </a:moveTo>
                <a:lnTo>
                  <a:pt x="4274354" y="0"/>
                </a:lnTo>
              </a:path>
            </a:pathLst>
          </a:custGeom>
          <a:ln w="12161" cap="rnd">
            <a:solidFill>
              <a:srgbClr val="E3A06B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59" name="شكل حر: شكل 54">
            <a:extLst>
              <a:ext uri="{FF2B5EF4-FFF2-40B4-BE49-F238E27FC236}">
                <a16:creationId xmlns:a16="http://schemas.microsoft.com/office/drawing/2014/main" id="{6A75D08C-2F53-0744-A3EC-7E8F92F2679C}"/>
              </a:ext>
            </a:extLst>
          </p:cNvPr>
          <p:cNvSpPr/>
          <p:nvPr/>
        </p:nvSpPr>
        <p:spPr>
          <a:xfrm>
            <a:off x="4848225" y="1808163"/>
            <a:ext cx="3206750" cy="53975"/>
          </a:xfrm>
          <a:custGeom>
            <a:avLst/>
            <a:gdLst>
              <a:gd name="connsiteX0" fmla="*/ 0 w 4274353"/>
              <a:gd name="connsiteY0" fmla="*/ 0 h 6085"/>
              <a:gd name="connsiteX1" fmla="*/ 4274354 w 4274353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74353" h="6085">
                <a:moveTo>
                  <a:pt x="0" y="0"/>
                </a:moveTo>
                <a:lnTo>
                  <a:pt x="4274354" y="0"/>
                </a:lnTo>
              </a:path>
            </a:pathLst>
          </a:custGeom>
          <a:ln w="12161" cap="rnd">
            <a:solidFill>
              <a:srgbClr val="E3A06B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60" name="شكل حر: شكل 55">
            <a:extLst>
              <a:ext uri="{FF2B5EF4-FFF2-40B4-BE49-F238E27FC236}">
                <a16:creationId xmlns:a16="http://schemas.microsoft.com/office/drawing/2014/main" id="{9778E5A2-0FDE-0640-8DAF-61AB502AC35A}"/>
              </a:ext>
            </a:extLst>
          </p:cNvPr>
          <p:cNvSpPr/>
          <p:nvPr/>
        </p:nvSpPr>
        <p:spPr>
          <a:xfrm>
            <a:off x="4848225" y="5068888"/>
            <a:ext cx="3206750" cy="55562"/>
          </a:xfrm>
          <a:custGeom>
            <a:avLst/>
            <a:gdLst>
              <a:gd name="connsiteX0" fmla="*/ 0 w 4274353"/>
              <a:gd name="connsiteY0" fmla="*/ 0 h 6085"/>
              <a:gd name="connsiteX1" fmla="*/ 4274354 w 4274353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74353" h="6085">
                <a:moveTo>
                  <a:pt x="0" y="0"/>
                </a:moveTo>
                <a:lnTo>
                  <a:pt x="4274354" y="0"/>
                </a:lnTo>
              </a:path>
            </a:pathLst>
          </a:custGeom>
          <a:ln w="12161" cap="rnd">
            <a:solidFill>
              <a:srgbClr val="E3A06B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61" name="شكل حر: شكل 56">
            <a:extLst>
              <a:ext uri="{FF2B5EF4-FFF2-40B4-BE49-F238E27FC236}">
                <a16:creationId xmlns:a16="http://schemas.microsoft.com/office/drawing/2014/main" id="{1D6E9F65-F96C-A242-9053-CB1F3AE3BAE1}"/>
              </a:ext>
            </a:extLst>
          </p:cNvPr>
          <p:cNvSpPr/>
          <p:nvPr/>
        </p:nvSpPr>
        <p:spPr>
          <a:xfrm>
            <a:off x="4848225" y="2132013"/>
            <a:ext cx="3194050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62" name="شكل حر: شكل 57">
            <a:extLst>
              <a:ext uri="{FF2B5EF4-FFF2-40B4-BE49-F238E27FC236}">
                <a16:creationId xmlns:a16="http://schemas.microsoft.com/office/drawing/2014/main" id="{9430CBFC-7FEB-9748-B7B1-62F8468E8E08}"/>
              </a:ext>
            </a:extLst>
          </p:cNvPr>
          <p:cNvSpPr/>
          <p:nvPr/>
        </p:nvSpPr>
        <p:spPr>
          <a:xfrm>
            <a:off x="4848225" y="2351088"/>
            <a:ext cx="3194050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63" name="شكل حر: شكل 58">
            <a:extLst>
              <a:ext uri="{FF2B5EF4-FFF2-40B4-BE49-F238E27FC236}">
                <a16:creationId xmlns:a16="http://schemas.microsoft.com/office/drawing/2014/main" id="{AECE8041-AF5A-A64C-A12E-BDAF2AA4D18E}"/>
              </a:ext>
            </a:extLst>
          </p:cNvPr>
          <p:cNvSpPr/>
          <p:nvPr/>
        </p:nvSpPr>
        <p:spPr>
          <a:xfrm>
            <a:off x="4848225" y="2571750"/>
            <a:ext cx="3194050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64" name="شكل حر: شكل 59">
            <a:extLst>
              <a:ext uri="{FF2B5EF4-FFF2-40B4-BE49-F238E27FC236}">
                <a16:creationId xmlns:a16="http://schemas.microsoft.com/office/drawing/2014/main" id="{C1BFF558-79AC-444A-8589-1162A25F3451}"/>
              </a:ext>
            </a:extLst>
          </p:cNvPr>
          <p:cNvSpPr/>
          <p:nvPr/>
        </p:nvSpPr>
        <p:spPr>
          <a:xfrm>
            <a:off x="4848225" y="2801938"/>
            <a:ext cx="3194050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65" name="شكل حر: شكل 60">
            <a:extLst>
              <a:ext uri="{FF2B5EF4-FFF2-40B4-BE49-F238E27FC236}">
                <a16:creationId xmlns:a16="http://schemas.microsoft.com/office/drawing/2014/main" id="{9872F70B-05E6-FA40-9C3C-B1475F4A95CA}"/>
              </a:ext>
            </a:extLst>
          </p:cNvPr>
          <p:cNvSpPr/>
          <p:nvPr/>
        </p:nvSpPr>
        <p:spPr>
          <a:xfrm>
            <a:off x="4848225" y="3021013"/>
            <a:ext cx="3194050" cy="55562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66" name="شكل حر: شكل 61">
            <a:extLst>
              <a:ext uri="{FF2B5EF4-FFF2-40B4-BE49-F238E27FC236}">
                <a16:creationId xmlns:a16="http://schemas.microsoft.com/office/drawing/2014/main" id="{F371F3BD-0A10-6045-8B84-743976CFC2C1}"/>
              </a:ext>
            </a:extLst>
          </p:cNvPr>
          <p:cNvSpPr/>
          <p:nvPr/>
        </p:nvSpPr>
        <p:spPr>
          <a:xfrm>
            <a:off x="4848225" y="3241675"/>
            <a:ext cx="3194050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67" name="شكل حر: شكل 62">
            <a:extLst>
              <a:ext uri="{FF2B5EF4-FFF2-40B4-BE49-F238E27FC236}">
                <a16:creationId xmlns:a16="http://schemas.microsoft.com/office/drawing/2014/main" id="{FF31973D-FF13-C64E-B918-A6097F628E98}"/>
              </a:ext>
            </a:extLst>
          </p:cNvPr>
          <p:cNvSpPr/>
          <p:nvPr/>
        </p:nvSpPr>
        <p:spPr>
          <a:xfrm>
            <a:off x="4848225" y="3460750"/>
            <a:ext cx="3194050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68" name="شكل حر: شكل 63">
            <a:extLst>
              <a:ext uri="{FF2B5EF4-FFF2-40B4-BE49-F238E27FC236}">
                <a16:creationId xmlns:a16="http://schemas.microsoft.com/office/drawing/2014/main" id="{64D72541-6D66-B44D-8FA6-2147E3BC40A8}"/>
              </a:ext>
            </a:extLst>
          </p:cNvPr>
          <p:cNvSpPr/>
          <p:nvPr/>
        </p:nvSpPr>
        <p:spPr>
          <a:xfrm>
            <a:off x="4848225" y="3690938"/>
            <a:ext cx="3194050" cy="55562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69" name="شكل حر: شكل 64">
            <a:extLst>
              <a:ext uri="{FF2B5EF4-FFF2-40B4-BE49-F238E27FC236}">
                <a16:creationId xmlns:a16="http://schemas.microsoft.com/office/drawing/2014/main" id="{44C24EB3-4CD7-F14E-B578-6C737960B78F}"/>
              </a:ext>
            </a:extLst>
          </p:cNvPr>
          <p:cNvSpPr/>
          <p:nvPr/>
        </p:nvSpPr>
        <p:spPr>
          <a:xfrm>
            <a:off x="4848225" y="3911600"/>
            <a:ext cx="3194050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70" name="شكل حر: شكل 65">
            <a:extLst>
              <a:ext uri="{FF2B5EF4-FFF2-40B4-BE49-F238E27FC236}">
                <a16:creationId xmlns:a16="http://schemas.microsoft.com/office/drawing/2014/main" id="{C40B657C-04E1-5A49-8BD9-2475A00CF3E0}"/>
              </a:ext>
            </a:extLst>
          </p:cNvPr>
          <p:cNvSpPr/>
          <p:nvPr/>
        </p:nvSpPr>
        <p:spPr>
          <a:xfrm>
            <a:off x="4848225" y="4130675"/>
            <a:ext cx="3194050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71" name="شكل حر: شكل 66">
            <a:extLst>
              <a:ext uri="{FF2B5EF4-FFF2-40B4-BE49-F238E27FC236}">
                <a16:creationId xmlns:a16="http://schemas.microsoft.com/office/drawing/2014/main" id="{48423A7C-B980-E64F-95CC-BA9CF5886A7B}"/>
              </a:ext>
            </a:extLst>
          </p:cNvPr>
          <p:cNvSpPr/>
          <p:nvPr/>
        </p:nvSpPr>
        <p:spPr>
          <a:xfrm>
            <a:off x="4848225" y="4351338"/>
            <a:ext cx="3194050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72" name="شكل حر: شكل 67">
            <a:extLst>
              <a:ext uri="{FF2B5EF4-FFF2-40B4-BE49-F238E27FC236}">
                <a16:creationId xmlns:a16="http://schemas.microsoft.com/office/drawing/2014/main" id="{28550F99-B61A-B142-9773-7693EAD82907}"/>
              </a:ext>
            </a:extLst>
          </p:cNvPr>
          <p:cNvSpPr/>
          <p:nvPr/>
        </p:nvSpPr>
        <p:spPr>
          <a:xfrm>
            <a:off x="4848225" y="4581525"/>
            <a:ext cx="3194050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73" name="شكل حر: شكل 68">
            <a:extLst>
              <a:ext uri="{FF2B5EF4-FFF2-40B4-BE49-F238E27FC236}">
                <a16:creationId xmlns:a16="http://schemas.microsoft.com/office/drawing/2014/main" id="{161F2CCB-15A4-5F4D-87A6-E854417540E0}"/>
              </a:ext>
            </a:extLst>
          </p:cNvPr>
          <p:cNvSpPr/>
          <p:nvPr/>
        </p:nvSpPr>
        <p:spPr>
          <a:xfrm>
            <a:off x="4848225" y="4800600"/>
            <a:ext cx="3194050" cy="55563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75" name="مربع نص 105">
            <a:extLst>
              <a:ext uri="{FF2B5EF4-FFF2-40B4-BE49-F238E27FC236}">
                <a16:creationId xmlns:a16="http://schemas.microsoft.com/office/drawing/2014/main" id="{E07A7C95-EC71-1A44-BC6A-12EE4138BF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56463" y="5137150"/>
            <a:ext cx="73501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0"/>
              </a:spcBef>
              <a:buFontTx/>
              <a:buNone/>
            </a:pPr>
            <a:r>
              <a:rPr lang="ar-EG" altLang="ar-SA" sz="1200">
                <a:solidFill>
                  <a:srgbClr val="E3A06B"/>
                </a:solidFill>
                <a:ea typeface="AdvertisingLight"/>
                <a:cs typeface="AdvertisingLight"/>
              </a:rPr>
              <a:t>1</a:t>
            </a:r>
          </a:p>
        </p:txBody>
      </p:sp>
      <p:sp>
        <p:nvSpPr>
          <p:cNvPr id="76" name="مربع نص 106">
            <a:extLst>
              <a:ext uri="{FF2B5EF4-FFF2-40B4-BE49-F238E27FC236}">
                <a16:creationId xmlns:a16="http://schemas.microsoft.com/office/drawing/2014/main" id="{DBCE0576-C474-6549-A3BB-049520CDEE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38538" y="5138738"/>
            <a:ext cx="73501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0"/>
              </a:spcBef>
              <a:buFontTx/>
              <a:buNone/>
            </a:pPr>
            <a:r>
              <a:rPr lang="ar-EG" altLang="ar-SA" sz="1200">
                <a:solidFill>
                  <a:srgbClr val="E3A06B"/>
                </a:solidFill>
                <a:ea typeface="AdvertisingLight"/>
                <a:cs typeface="AdvertisingLight"/>
              </a:rPr>
              <a:t>2</a:t>
            </a:r>
          </a:p>
        </p:txBody>
      </p:sp>
      <p:pic>
        <p:nvPicPr>
          <p:cNvPr id="77" name="صورة 76">
            <a:hlinkClick r:id="rId7" action="ppaction://hlinksldjump"/>
            <a:extLst>
              <a:ext uri="{FF2B5EF4-FFF2-40B4-BE49-F238E27FC236}">
                <a16:creationId xmlns:a16="http://schemas.microsoft.com/office/drawing/2014/main" id="{35EE98E0-EC35-1046-8D5D-1526C49FC83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6102" y="824174"/>
            <a:ext cx="405748" cy="579723"/>
          </a:xfrm>
          <a:prstGeom prst="rect">
            <a:avLst/>
          </a:prstGeom>
          <a:effectLst>
            <a:glow rad="152400">
              <a:schemeClr val="accent1">
                <a:alpha val="0"/>
              </a:schemeClr>
            </a:glow>
            <a:softEdge rad="0"/>
          </a:effectLst>
        </p:spPr>
      </p:pic>
      <p:grpSp>
        <p:nvGrpSpPr>
          <p:cNvPr id="26" name="مجموعة 25"/>
          <p:cNvGrpSpPr/>
          <p:nvPr/>
        </p:nvGrpSpPr>
        <p:grpSpPr>
          <a:xfrm>
            <a:off x="642910" y="500042"/>
            <a:ext cx="7944784" cy="928694"/>
            <a:chOff x="642910" y="500042"/>
            <a:chExt cx="7944784" cy="928694"/>
          </a:xfrm>
        </p:grpSpPr>
        <p:sp>
          <p:nvSpPr>
            <p:cNvPr id="31" name="مستطيل ذو زوايا قطرية مستديرة 30"/>
            <p:cNvSpPr/>
            <p:nvPr/>
          </p:nvSpPr>
          <p:spPr>
            <a:xfrm>
              <a:off x="642910" y="500042"/>
              <a:ext cx="6500858" cy="928694"/>
            </a:xfrm>
            <a:prstGeom prst="round2DiagRect">
              <a:avLst>
                <a:gd name="adj1" fmla="val 32667"/>
                <a:gd name="adj2" fmla="val 0"/>
              </a:avLst>
            </a:prstGeom>
            <a:solidFill>
              <a:schemeClr val="accent4">
                <a:lumMod val="20000"/>
                <a:lumOff val="80000"/>
              </a:schemeClr>
            </a:solidFill>
            <a:scene3d>
              <a:camera prst="orthographicFront"/>
              <a:lightRig rig="threePt" dir="t"/>
            </a:scene3d>
            <a:sp3d>
              <a:bevelT prst="slop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32" name="مستطيل ذو زوايا قطرية مستديرة 31"/>
            <p:cNvSpPr/>
            <p:nvPr/>
          </p:nvSpPr>
          <p:spPr>
            <a:xfrm>
              <a:off x="7158934" y="500042"/>
              <a:ext cx="1428760" cy="928694"/>
            </a:xfrm>
            <a:prstGeom prst="round2DiagRect">
              <a:avLst>
                <a:gd name="adj1" fmla="val 32667"/>
                <a:gd name="adj2" fmla="val 0"/>
              </a:avLst>
            </a:prstGeom>
            <a:solidFill>
              <a:schemeClr val="accent4">
                <a:lumMod val="20000"/>
                <a:lumOff val="80000"/>
              </a:schemeClr>
            </a:solidFill>
            <a:scene3d>
              <a:camera prst="orthographicFront"/>
              <a:lightRig rig="threePt" dir="t"/>
            </a:scene3d>
            <a:sp3d>
              <a:bevelT prst="slop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pic>
          <p:nvPicPr>
            <p:cNvPr id="6146" name="Picture 2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7358082" y="757658"/>
              <a:ext cx="1228723" cy="500066"/>
            </a:xfrm>
            <a:prstGeom prst="rect">
              <a:avLst/>
            </a:prstGeom>
            <a:ln w="190500" cap="sq">
              <a:solidFill>
                <a:srgbClr val="C8C6BD"/>
              </a:solidFill>
              <a:prstDash val="solid"/>
              <a:miter lim="800000"/>
            </a:ln>
            <a:effectLst>
              <a:outerShdw blurRad="254000" algn="bl" rotWithShape="0">
                <a:srgbClr val="000000">
                  <a:alpha val="43000"/>
                </a:srgbClr>
              </a:outerShdw>
            </a:effectLst>
            <a:scene3d>
              <a:camera prst="isometricOffAxis1Right"/>
              <a:lightRig rig="threePt" dir="t">
                <a:rot lat="0" lon="0" rev="2100000"/>
              </a:lightRig>
            </a:scene3d>
            <a:sp3d extrusionH="25400">
              <a:bevelT w="304800" h="152400" prst="hardEdge"/>
              <a:extrusionClr>
                <a:srgbClr val="000000"/>
              </a:extrusionClr>
            </a:sp3d>
          </p:spPr>
        </p:pic>
      </p:grpSp>
      <p:sp>
        <p:nvSpPr>
          <p:cNvPr id="28" name="مربع نص 27"/>
          <p:cNvSpPr txBox="1"/>
          <p:nvPr/>
        </p:nvSpPr>
        <p:spPr>
          <a:xfrm>
            <a:off x="1714480" y="709455"/>
            <a:ext cx="5357850" cy="4616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ar-SA" sz="2400" b="1" dirty="0"/>
              <a:t>استعمل خاصية التوزيع لتحليل كثيرة الحدود التالية :</a:t>
            </a:r>
            <a:endParaRPr lang="ar-SA" sz="2400" b="1" baseline="30000" dirty="0"/>
          </a:p>
        </p:txBody>
      </p:sp>
      <p:graphicFrame>
        <p:nvGraphicFramePr>
          <p:cNvPr id="84" name="جدول 83"/>
          <p:cNvGraphicFramePr>
            <a:graphicFrameLocks noGrp="1"/>
          </p:cNvGraphicFramePr>
          <p:nvPr/>
        </p:nvGraphicFramePr>
        <p:xfrm>
          <a:off x="1588072" y="3254388"/>
          <a:ext cx="6680676" cy="2317752"/>
        </p:xfrm>
        <a:graphic>
          <a:graphicData uri="http://schemas.openxmlformats.org/drawingml/2006/table">
            <a:tbl>
              <a:tblPr rtl="1" firstRow="1" bandRow="1">
                <a:tableStyleId>{0660B408-B3CF-4A94-85FC-2B1E0A45F4A2}</a:tableStyleId>
              </a:tblPr>
              <a:tblGrid>
                <a:gridCol w="24717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089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72584"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artDeco"/>
                      <a:lightRig rig="flood" dir="t"/>
                    </a:cell3D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artDeco"/>
                      <a:lightRig rig="flood" dir="t"/>
                    </a:cell3D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72584"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artDeco"/>
                      <a:lightRig rig="flood" dir="t"/>
                    </a:cell3D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artDeco"/>
                      <a:lightRig rig="flood" dir="t"/>
                    </a:cell3D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72584"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artDeco"/>
                      <a:lightRig rig="flood" dir="t"/>
                    </a:cell3D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artDeco"/>
                      <a:lightRig rig="flood" dir="t"/>
                    </a:cell3D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85" name="جدول 84"/>
          <p:cNvGraphicFramePr>
            <a:graphicFrameLocks noGrp="1"/>
          </p:cNvGraphicFramePr>
          <p:nvPr/>
        </p:nvGraphicFramePr>
        <p:xfrm>
          <a:off x="4919939" y="2140073"/>
          <a:ext cx="3143272" cy="603240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31432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03240"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86" name="مربع نص 85"/>
          <p:cNvSpPr txBox="1"/>
          <p:nvPr/>
        </p:nvSpPr>
        <p:spPr>
          <a:xfrm>
            <a:off x="4921862" y="2225030"/>
            <a:ext cx="2714644" cy="4616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ar-SA" sz="2400" b="1" dirty="0"/>
              <a:t>١٦ ن  ــ  ٤٠ص</a:t>
            </a:r>
            <a:endParaRPr lang="ar-SA" sz="2400" b="1" baseline="30000" dirty="0"/>
          </a:p>
        </p:txBody>
      </p:sp>
      <p:sp>
        <p:nvSpPr>
          <p:cNvPr id="87" name="مربع نص 86"/>
          <p:cNvSpPr txBox="1"/>
          <p:nvPr/>
        </p:nvSpPr>
        <p:spPr>
          <a:xfrm>
            <a:off x="6000760" y="3397264"/>
            <a:ext cx="2714644" cy="4616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400" b="1" dirty="0"/>
              <a:t>١٦ ن</a:t>
            </a:r>
            <a:endParaRPr lang="ar-SA" sz="3600" b="1" spc="-100" baseline="30000" dirty="0"/>
          </a:p>
        </p:txBody>
      </p:sp>
      <p:sp>
        <p:nvSpPr>
          <p:cNvPr id="88" name="مربع نص 87"/>
          <p:cNvSpPr txBox="1"/>
          <p:nvPr/>
        </p:nvSpPr>
        <p:spPr>
          <a:xfrm>
            <a:off x="1142976" y="3453333"/>
            <a:ext cx="4429156" cy="4616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ar-SA" sz="2400" b="1" dirty="0"/>
              <a:t>٢   ×   ٨   ×    ن</a:t>
            </a:r>
            <a:endParaRPr lang="ar-SA" sz="2400" b="1" baseline="30000" dirty="0"/>
          </a:p>
        </p:txBody>
      </p:sp>
      <p:sp>
        <p:nvSpPr>
          <p:cNvPr id="89" name="مربع نص 88"/>
          <p:cNvSpPr txBox="1"/>
          <p:nvPr/>
        </p:nvSpPr>
        <p:spPr>
          <a:xfrm>
            <a:off x="6000760" y="4193347"/>
            <a:ext cx="2714644" cy="4616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400" b="1" dirty="0"/>
              <a:t>٤٠ص</a:t>
            </a:r>
            <a:endParaRPr lang="ar-SA" sz="2400" b="1" baseline="30000" dirty="0"/>
          </a:p>
        </p:txBody>
      </p:sp>
      <p:sp>
        <p:nvSpPr>
          <p:cNvPr id="90" name="مربع نص 89"/>
          <p:cNvSpPr txBox="1"/>
          <p:nvPr/>
        </p:nvSpPr>
        <p:spPr>
          <a:xfrm>
            <a:off x="1657110" y="4221280"/>
            <a:ext cx="3929090" cy="4616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ar-SA" sz="2400" b="1" dirty="0"/>
              <a:t>٥   ×   ٨   ×   ص</a:t>
            </a:r>
            <a:endParaRPr lang="ar-SA" sz="2400" b="1" baseline="30000" dirty="0"/>
          </a:p>
        </p:txBody>
      </p:sp>
      <p:sp>
        <p:nvSpPr>
          <p:cNvPr id="91" name="مربع نص 90"/>
          <p:cNvSpPr txBox="1"/>
          <p:nvPr/>
        </p:nvSpPr>
        <p:spPr>
          <a:xfrm>
            <a:off x="5857884" y="4982968"/>
            <a:ext cx="2857520" cy="4616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400" b="1" dirty="0"/>
              <a:t>١٦ ن  ــ  ٤٠ص</a:t>
            </a:r>
            <a:endParaRPr lang="ar-SA" sz="2400" b="1" baseline="30000" dirty="0"/>
          </a:p>
        </p:txBody>
      </p:sp>
      <p:sp>
        <p:nvSpPr>
          <p:cNvPr id="92" name="مربع نص 91"/>
          <p:cNvSpPr txBox="1"/>
          <p:nvPr/>
        </p:nvSpPr>
        <p:spPr>
          <a:xfrm>
            <a:off x="4714876" y="4974264"/>
            <a:ext cx="500066" cy="4616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400" b="1" dirty="0"/>
              <a:t>٨</a:t>
            </a:r>
            <a:endParaRPr lang="ar-SA" sz="2400" b="1" baseline="30000" dirty="0"/>
          </a:p>
        </p:txBody>
      </p:sp>
      <p:sp>
        <p:nvSpPr>
          <p:cNvPr id="93" name="مربع نص 92"/>
          <p:cNvSpPr txBox="1"/>
          <p:nvPr/>
        </p:nvSpPr>
        <p:spPr>
          <a:xfrm>
            <a:off x="4429124" y="4968900"/>
            <a:ext cx="285752" cy="4616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ar-SA" sz="2400" b="1" dirty="0"/>
              <a:t>(</a:t>
            </a:r>
            <a:endParaRPr lang="ar-SA" sz="2400" b="1" baseline="30000" dirty="0"/>
          </a:p>
        </p:txBody>
      </p:sp>
      <p:sp>
        <p:nvSpPr>
          <p:cNvPr id="94" name="مربع نص 93"/>
          <p:cNvSpPr txBox="1"/>
          <p:nvPr/>
        </p:nvSpPr>
        <p:spPr>
          <a:xfrm>
            <a:off x="2143108" y="4968900"/>
            <a:ext cx="285752" cy="4616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ar-SA" sz="2400" b="1" dirty="0"/>
              <a:t>)</a:t>
            </a:r>
            <a:endParaRPr lang="ar-SA" sz="2400" b="1" baseline="30000" dirty="0"/>
          </a:p>
        </p:txBody>
      </p:sp>
      <p:sp>
        <p:nvSpPr>
          <p:cNvPr id="95" name="مربع نص 94"/>
          <p:cNvSpPr txBox="1"/>
          <p:nvPr/>
        </p:nvSpPr>
        <p:spPr>
          <a:xfrm>
            <a:off x="3214678" y="4968900"/>
            <a:ext cx="428628" cy="4616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ar-SA" sz="2400" b="1" dirty="0"/>
              <a:t>ــ</a:t>
            </a:r>
            <a:endParaRPr lang="ar-SA" sz="2400" b="1" baseline="30000" dirty="0"/>
          </a:p>
        </p:txBody>
      </p:sp>
      <p:sp>
        <p:nvSpPr>
          <p:cNvPr id="96" name="مربع نص 95"/>
          <p:cNvSpPr txBox="1"/>
          <p:nvPr/>
        </p:nvSpPr>
        <p:spPr>
          <a:xfrm>
            <a:off x="3571868" y="4968900"/>
            <a:ext cx="857256" cy="4616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ar-SA" sz="2400" b="1" dirty="0"/>
              <a:t>٢  ن</a:t>
            </a:r>
            <a:endParaRPr lang="ar-SA" sz="2400" b="1" baseline="30000" dirty="0"/>
          </a:p>
        </p:txBody>
      </p:sp>
      <p:sp>
        <p:nvSpPr>
          <p:cNvPr id="97" name="مربع نص 96"/>
          <p:cNvSpPr txBox="1"/>
          <p:nvPr/>
        </p:nvSpPr>
        <p:spPr>
          <a:xfrm>
            <a:off x="2414792" y="4982968"/>
            <a:ext cx="857256" cy="4616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400" b="1" dirty="0"/>
              <a:t>٥  ص</a:t>
            </a:r>
            <a:endParaRPr lang="ar-SA" sz="2400" b="1" baseline="30000" dirty="0"/>
          </a:p>
        </p:txBody>
      </p:sp>
      <p:sp>
        <p:nvSpPr>
          <p:cNvPr id="98" name="شكل بيضاوي 97"/>
          <p:cNvSpPr/>
          <p:nvPr/>
        </p:nvSpPr>
        <p:spPr>
          <a:xfrm>
            <a:off x="4328658" y="3454526"/>
            <a:ext cx="428628" cy="500066"/>
          </a:xfrm>
          <a:prstGeom prst="ellipse">
            <a:avLst/>
          </a:prstGeom>
          <a:solidFill>
            <a:schemeClr val="accent1">
              <a:alpha val="50000"/>
            </a:schemeClr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99" name="شكل بيضاوي 98"/>
          <p:cNvSpPr/>
          <p:nvPr/>
        </p:nvSpPr>
        <p:spPr>
          <a:xfrm>
            <a:off x="4320721" y="4191015"/>
            <a:ext cx="428628" cy="500066"/>
          </a:xfrm>
          <a:prstGeom prst="ellipse">
            <a:avLst/>
          </a:prstGeom>
          <a:solidFill>
            <a:schemeClr val="accent1">
              <a:alpha val="50000"/>
            </a:schemeClr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78" name="صورة 77">
            <a:extLst>
              <a:ext uri="{FF2B5EF4-FFF2-40B4-BE49-F238E27FC236}">
                <a16:creationId xmlns:a16="http://schemas.microsoft.com/office/drawing/2014/main" id="{637B90BA-1D3D-704C-B389-2528B3C123B3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alphaModFix amt="50000"/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artisticGlowEdges/>
                    </a14:imgEffect>
                  </a14:imgLayer>
                </a14:imgProps>
              </a:ext>
            </a:extLst>
          </a:blip>
          <a:srcRect b="25551"/>
          <a:stretch/>
        </p:blipFill>
        <p:spPr>
          <a:xfrm>
            <a:off x="342541" y="5226563"/>
            <a:ext cx="1433033" cy="1016116"/>
          </a:xfrm>
          <a:prstGeom prst="rect">
            <a:avLst/>
          </a:prstGeom>
          <a:ln>
            <a:noFill/>
          </a:ln>
        </p:spPr>
      </p:pic>
      <p:sp>
        <p:nvSpPr>
          <p:cNvPr id="2" name="عنصر نائب لرقم الشريحة 1">
            <a:extLst>
              <a:ext uri="{FF2B5EF4-FFF2-40B4-BE49-F238E27FC236}">
                <a16:creationId xmlns:a16="http://schemas.microsoft.com/office/drawing/2014/main" id="{261A1917-240D-96C9-FCC5-4D4874FDEE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327C1-2275-4E9A-BB1F-123345649A01}" type="slidenum">
              <a:rPr lang="ar-SA" smtClean="0"/>
              <a:pPr/>
              <a:t>338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2447307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1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4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1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800" decel="100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800" decel="100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800" decel="100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800" decel="100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800" decel="100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800" decel="100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800" decel="100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800" decel="100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800" decel="100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800" decel="100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800" decel="100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800" decel="100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4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1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8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83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88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800" decel="100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800" decel="100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800" decel="100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800" decel="100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800" decel="100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800" decel="100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800" decel="100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800" decel="100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800" decel="100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800" decel="100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800" decel="100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800" decel="100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86" grpId="0"/>
      <p:bldP spid="87" grpId="0"/>
      <p:bldP spid="88" grpId="0"/>
      <p:bldP spid="89" grpId="0"/>
      <p:bldP spid="90" grpId="0"/>
      <p:bldP spid="91" grpId="0"/>
      <p:bldP spid="92" grpId="0"/>
      <p:bldP spid="93" grpId="0"/>
      <p:bldP spid="94" grpId="0"/>
      <p:bldP spid="95" grpId="0"/>
      <p:bldP spid="96" grpId="0"/>
      <p:bldP spid="97" grpId="0"/>
      <p:bldP spid="98" grpId="0" animBg="1"/>
      <p:bldP spid="99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صورة 33">
            <a:extLst>
              <a:ext uri="{FF2B5EF4-FFF2-40B4-BE49-F238E27FC236}">
                <a16:creationId xmlns:a16="http://schemas.microsoft.com/office/drawing/2014/main" id="{CECB812C-D259-1D4E-8F20-07A28D4356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3742" y="555599"/>
            <a:ext cx="4009417" cy="5784953"/>
          </a:xfrm>
          <a:custGeom>
            <a:avLst/>
            <a:gdLst>
              <a:gd name="connsiteX0" fmla="*/ 856 w 4953338"/>
              <a:gd name="connsiteY0" fmla="*/ 117 h 5373215"/>
              <a:gd name="connsiteX1" fmla="*/ 4954194 w 4953338"/>
              <a:gd name="connsiteY1" fmla="*/ 117 h 5373215"/>
              <a:gd name="connsiteX2" fmla="*/ 4954194 w 4953338"/>
              <a:gd name="connsiteY2" fmla="*/ 5373333 h 5373215"/>
              <a:gd name="connsiteX3" fmla="*/ 856 w 4953338"/>
              <a:gd name="connsiteY3" fmla="*/ 5373333 h 5373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53338" h="5373215">
                <a:moveTo>
                  <a:pt x="856" y="117"/>
                </a:moveTo>
                <a:lnTo>
                  <a:pt x="4954194" y="117"/>
                </a:lnTo>
                <a:lnTo>
                  <a:pt x="4954194" y="5373333"/>
                </a:lnTo>
                <a:lnTo>
                  <a:pt x="856" y="5373333"/>
                </a:lnTo>
                <a:close/>
              </a:path>
            </a:pathLst>
          </a:custGeom>
        </p:spPr>
      </p:pic>
      <p:sp>
        <p:nvSpPr>
          <p:cNvPr id="35" name="شكل حر: شكل 53">
            <a:extLst>
              <a:ext uri="{FF2B5EF4-FFF2-40B4-BE49-F238E27FC236}">
                <a16:creationId xmlns:a16="http://schemas.microsoft.com/office/drawing/2014/main" id="{5ECEF21B-6F46-7B41-B313-2A465D8B55A9}"/>
              </a:ext>
            </a:extLst>
          </p:cNvPr>
          <p:cNvSpPr/>
          <p:nvPr/>
        </p:nvSpPr>
        <p:spPr>
          <a:xfrm>
            <a:off x="4572000" y="595313"/>
            <a:ext cx="3947464" cy="5703887"/>
          </a:xfrm>
          <a:custGeom>
            <a:avLst/>
            <a:gdLst>
              <a:gd name="connsiteX0" fmla="*/ 4877517 w 4877638"/>
              <a:gd name="connsiteY0" fmla="*/ 5057176 h 5298733"/>
              <a:gd name="connsiteX1" fmla="*/ 4564555 w 4877638"/>
              <a:gd name="connsiteY1" fmla="*/ 5298757 h 5298733"/>
              <a:gd name="connsiteX2" fmla="*/ 312778 w 4877638"/>
              <a:gd name="connsiteY2" fmla="*/ 5298757 h 5298733"/>
              <a:gd name="connsiteX3" fmla="*/ -122 w 4877638"/>
              <a:gd name="connsiteY3" fmla="*/ 5057176 h 5298733"/>
              <a:gd name="connsiteX4" fmla="*/ -122 w 4877638"/>
              <a:gd name="connsiteY4" fmla="*/ 241606 h 5298733"/>
              <a:gd name="connsiteX5" fmla="*/ 312778 w 4877638"/>
              <a:gd name="connsiteY5" fmla="*/ 24 h 5298733"/>
              <a:gd name="connsiteX6" fmla="*/ 4564373 w 4877638"/>
              <a:gd name="connsiteY6" fmla="*/ 24 h 5298733"/>
              <a:gd name="connsiteX7" fmla="*/ 4877334 w 4877638"/>
              <a:gd name="connsiteY7" fmla="*/ 241606 h 52987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77638" h="5298733">
                <a:moveTo>
                  <a:pt x="4877517" y="5057176"/>
                </a:moveTo>
                <a:cubicBezTo>
                  <a:pt x="4877517" y="5190563"/>
                  <a:pt x="4737558" y="5298757"/>
                  <a:pt x="4564555" y="5298757"/>
                </a:cubicBezTo>
                <a:lnTo>
                  <a:pt x="312778" y="5298757"/>
                </a:lnTo>
                <a:cubicBezTo>
                  <a:pt x="139959" y="5298757"/>
                  <a:pt x="-122" y="5190563"/>
                  <a:pt x="-122" y="5057176"/>
                </a:cubicBezTo>
                <a:lnTo>
                  <a:pt x="-122" y="241606"/>
                </a:lnTo>
                <a:cubicBezTo>
                  <a:pt x="-122" y="108158"/>
                  <a:pt x="139837" y="24"/>
                  <a:pt x="312778" y="24"/>
                </a:cubicBezTo>
                <a:lnTo>
                  <a:pt x="4564373" y="24"/>
                </a:lnTo>
                <a:cubicBezTo>
                  <a:pt x="4737192" y="24"/>
                  <a:pt x="4877334" y="108158"/>
                  <a:pt x="4877334" y="241606"/>
                </a:cubicBezTo>
                <a:close/>
              </a:path>
            </a:pathLst>
          </a:custGeom>
          <a:solidFill>
            <a:srgbClr val="FFFFFF"/>
          </a:solidFill>
          <a:ln w="6080" cap="flat">
            <a:noFill/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 dirty="0"/>
          </a:p>
        </p:txBody>
      </p:sp>
      <p:sp>
        <p:nvSpPr>
          <p:cNvPr id="36" name="شكل حر: شكل 6">
            <a:extLst>
              <a:ext uri="{FF2B5EF4-FFF2-40B4-BE49-F238E27FC236}">
                <a16:creationId xmlns:a16="http://schemas.microsoft.com/office/drawing/2014/main" id="{51C1F7BF-CA0F-2849-B238-43F5A47627ED}"/>
              </a:ext>
            </a:extLst>
          </p:cNvPr>
          <p:cNvSpPr/>
          <p:nvPr/>
        </p:nvSpPr>
        <p:spPr>
          <a:xfrm>
            <a:off x="647700" y="260350"/>
            <a:ext cx="8496300" cy="6372225"/>
          </a:xfrm>
          <a:custGeom>
            <a:avLst/>
            <a:gdLst>
              <a:gd name="connsiteX0" fmla="*/ 10138460 w 10466513"/>
              <a:gd name="connsiteY0" fmla="*/ 24 h 5745020"/>
              <a:gd name="connsiteX1" fmla="*/ 327808 w 10466513"/>
              <a:gd name="connsiteY1" fmla="*/ 24 h 5745020"/>
              <a:gd name="connsiteX2" fmla="*/ -122 w 10466513"/>
              <a:gd name="connsiteY2" fmla="*/ 250916 h 5745020"/>
              <a:gd name="connsiteX3" fmla="*/ -122 w 10466513"/>
              <a:gd name="connsiteY3" fmla="*/ 5482773 h 5745020"/>
              <a:gd name="connsiteX4" fmla="*/ 327808 w 10466513"/>
              <a:gd name="connsiteY4" fmla="*/ 5745044 h 5745020"/>
              <a:gd name="connsiteX5" fmla="*/ 10138460 w 10466513"/>
              <a:gd name="connsiteY5" fmla="*/ 5745044 h 5745020"/>
              <a:gd name="connsiteX6" fmla="*/ 10466391 w 10466513"/>
              <a:gd name="connsiteY6" fmla="*/ 5482773 h 5745020"/>
              <a:gd name="connsiteX7" fmla="*/ 10466391 w 10466513"/>
              <a:gd name="connsiteY7" fmla="*/ 250916 h 5745020"/>
              <a:gd name="connsiteX8" fmla="*/ 10138460 w 10466513"/>
              <a:gd name="connsiteY8" fmla="*/ 24 h 57450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66513" h="5745020">
                <a:moveTo>
                  <a:pt x="10138460" y="24"/>
                </a:moveTo>
                <a:lnTo>
                  <a:pt x="327808" y="24"/>
                </a:lnTo>
                <a:cubicBezTo>
                  <a:pt x="144219" y="24"/>
                  <a:pt x="-122" y="109192"/>
                  <a:pt x="-122" y="250916"/>
                </a:cubicBezTo>
                <a:lnTo>
                  <a:pt x="-122" y="5482773"/>
                </a:lnTo>
                <a:cubicBezTo>
                  <a:pt x="-122" y="5624436"/>
                  <a:pt x="144219" y="5745044"/>
                  <a:pt x="327808" y="5745044"/>
                </a:cubicBezTo>
                <a:lnTo>
                  <a:pt x="10138460" y="5745044"/>
                </a:lnTo>
                <a:cubicBezTo>
                  <a:pt x="10322051" y="5745044"/>
                  <a:pt x="10466391" y="5624436"/>
                  <a:pt x="10466391" y="5482773"/>
                </a:cubicBezTo>
                <a:lnTo>
                  <a:pt x="10466391" y="250916"/>
                </a:lnTo>
                <a:cubicBezTo>
                  <a:pt x="10466391" y="109192"/>
                  <a:pt x="10322051" y="24"/>
                  <a:pt x="10138460" y="24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6080" cap="flat">
            <a:noFill/>
            <a:prstDash val="solid"/>
            <a:miter/>
          </a:ln>
        </p:spPr>
        <p:txBody>
          <a:bodyPr rtlCol="1" anchor="ctr"/>
          <a:lstStyle/>
          <a:p>
            <a:pPr marL="0" algn="l" defTabSz="914400" rtl="0" eaLnBrk="1" latinLnBrk="0" hangingPunct="1">
              <a:defRPr/>
            </a:pPr>
            <a:endParaRPr lang="ar-EG" sz="1350"/>
          </a:p>
        </p:txBody>
      </p:sp>
      <p:pic>
        <p:nvPicPr>
          <p:cNvPr id="37" name="صورة 36">
            <a:extLst>
              <a:ext uri="{FF2B5EF4-FFF2-40B4-BE49-F238E27FC236}">
                <a16:creationId xmlns:a16="http://schemas.microsoft.com/office/drawing/2014/main" id="{94299C44-C536-3F4A-A0CB-EF2B8DE4E8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5250" y="655058"/>
            <a:ext cx="4009417" cy="5791504"/>
          </a:xfrm>
          <a:custGeom>
            <a:avLst/>
            <a:gdLst>
              <a:gd name="connsiteX0" fmla="*/ 50 w 4953338"/>
              <a:gd name="connsiteY0" fmla="*/ 139 h 5379300"/>
              <a:gd name="connsiteX1" fmla="*/ 4953388 w 4953338"/>
              <a:gd name="connsiteY1" fmla="*/ 139 h 5379300"/>
              <a:gd name="connsiteX2" fmla="*/ 4953388 w 4953338"/>
              <a:gd name="connsiteY2" fmla="*/ 5379440 h 5379300"/>
              <a:gd name="connsiteX3" fmla="*/ 50 w 4953338"/>
              <a:gd name="connsiteY3" fmla="*/ 5379440 h 5379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53338" h="5379300">
                <a:moveTo>
                  <a:pt x="50" y="139"/>
                </a:moveTo>
                <a:lnTo>
                  <a:pt x="4953388" y="139"/>
                </a:lnTo>
                <a:lnTo>
                  <a:pt x="4953388" y="5379440"/>
                </a:lnTo>
                <a:lnTo>
                  <a:pt x="50" y="5379440"/>
                </a:lnTo>
                <a:close/>
              </a:path>
            </a:pathLst>
          </a:custGeom>
        </p:spPr>
      </p:pic>
      <p:sp>
        <p:nvSpPr>
          <p:cNvPr id="38" name="شكل حر: شكل 8">
            <a:extLst>
              <a:ext uri="{FF2B5EF4-FFF2-40B4-BE49-F238E27FC236}">
                <a16:creationId xmlns:a16="http://schemas.microsoft.com/office/drawing/2014/main" id="{E6C2AACA-8888-A94F-A0EB-9B0AF3C5711D}"/>
              </a:ext>
            </a:extLst>
          </p:cNvPr>
          <p:cNvSpPr/>
          <p:nvPr/>
        </p:nvSpPr>
        <p:spPr>
          <a:xfrm>
            <a:off x="903288" y="698500"/>
            <a:ext cx="3947464" cy="5703888"/>
          </a:xfrm>
          <a:custGeom>
            <a:avLst/>
            <a:gdLst>
              <a:gd name="connsiteX0" fmla="*/ 4877334 w 4877455"/>
              <a:gd name="connsiteY0" fmla="*/ 5057176 h 5298672"/>
              <a:gd name="connsiteX1" fmla="*/ 4564434 w 4877455"/>
              <a:gd name="connsiteY1" fmla="*/ 5298696 h 5298672"/>
              <a:gd name="connsiteX2" fmla="*/ 312839 w 4877455"/>
              <a:gd name="connsiteY2" fmla="*/ 5298696 h 5298672"/>
              <a:gd name="connsiteX3" fmla="*/ -122 w 4877455"/>
              <a:gd name="connsiteY3" fmla="*/ 5057176 h 5298672"/>
              <a:gd name="connsiteX4" fmla="*/ -122 w 4877455"/>
              <a:gd name="connsiteY4" fmla="*/ 241606 h 5298672"/>
              <a:gd name="connsiteX5" fmla="*/ 312839 w 4877455"/>
              <a:gd name="connsiteY5" fmla="*/ 24 h 5298672"/>
              <a:gd name="connsiteX6" fmla="*/ 4564434 w 4877455"/>
              <a:gd name="connsiteY6" fmla="*/ 24 h 5298672"/>
              <a:gd name="connsiteX7" fmla="*/ 4877334 w 4877455"/>
              <a:gd name="connsiteY7" fmla="*/ 241606 h 5298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77455" h="5298672">
                <a:moveTo>
                  <a:pt x="4877334" y="5057176"/>
                </a:moveTo>
                <a:cubicBezTo>
                  <a:pt x="4877334" y="5190563"/>
                  <a:pt x="4737375" y="5298696"/>
                  <a:pt x="4564434" y="5298696"/>
                </a:cubicBezTo>
                <a:lnTo>
                  <a:pt x="312839" y="5298696"/>
                </a:lnTo>
                <a:cubicBezTo>
                  <a:pt x="140020" y="5298696"/>
                  <a:pt x="-122" y="5190563"/>
                  <a:pt x="-122" y="5057176"/>
                </a:cubicBezTo>
                <a:lnTo>
                  <a:pt x="-122" y="241606"/>
                </a:lnTo>
                <a:cubicBezTo>
                  <a:pt x="-122" y="108158"/>
                  <a:pt x="139837" y="24"/>
                  <a:pt x="312839" y="24"/>
                </a:cubicBezTo>
                <a:lnTo>
                  <a:pt x="4564434" y="24"/>
                </a:lnTo>
                <a:cubicBezTo>
                  <a:pt x="4737253" y="24"/>
                  <a:pt x="4877334" y="108158"/>
                  <a:pt x="4877334" y="241606"/>
                </a:cubicBezTo>
                <a:close/>
              </a:path>
            </a:pathLst>
          </a:custGeom>
          <a:solidFill>
            <a:srgbClr val="FFFFFF"/>
          </a:solidFill>
          <a:ln w="6080" cap="flat">
            <a:noFill/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pic>
        <p:nvPicPr>
          <p:cNvPr id="39" name="صورة 38">
            <a:extLst>
              <a:ext uri="{FF2B5EF4-FFF2-40B4-BE49-F238E27FC236}">
                <a16:creationId xmlns:a16="http://schemas.microsoft.com/office/drawing/2014/main" id="{A1488E77-7DBB-2C41-BD77-5370E1BCFA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3742" y="655058"/>
            <a:ext cx="4009417" cy="5791504"/>
          </a:xfrm>
          <a:custGeom>
            <a:avLst/>
            <a:gdLst>
              <a:gd name="connsiteX0" fmla="*/ 856 w 4953338"/>
              <a:gd name="connsiteY0" fmla="*/ 139 h 5379300"/>
              <a:gd name="connsiteX1" fmla="*/ 4954194 w 4953338"/>
              <a:gd name="connsiteY1" fmla="*/ 139 h 5379300"/>
              <a:gd name="connsiteX2" fmla="*/ 4954194 w 4953338"/>
              <a:gd name="connsiteY2" fmla="*/ 5379440 h 5379300"/>
              <a:gd name="connsiteX3" fmla="*/ 856 w 4953338"/>
              <a:gd name="connsiteY3" fmla="*/ 5379440 h 5379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53338" h="5379300">
                <a:moveTo>
                  <a:pt x="856" y="139"/>
                </a:moveTo>
                <a:lnTo>
                  <a:pt x="4954194" y="139"/>
                </a:lnTo>
                <a:lnTo>
                  <a:pt x="4954194" y="5379440"/>
                </a:lnTo>
                <a:lnTo>
                  <a:pt x="856" y="5379440"/>
                </a:lnTo>
                <a:close/>
              </a:path>
            </a:pathLst>
          </a:custGeom>
        </p:spPr>
      </p:pic>
      <p:sp>
        <p:nvSpPr>
          <p:cNvPr id="40" name="شكل حر: شكل 10">
            <a:extLst>
              <a:ext uri="{FF2B5EF4-FFF2-40B4-BE49-F238E27FC236}">
                <a16:creationId xmlns:a16="http://schemas.microsoft.com/office/drawing/2014/main" id="{ED09F833-FE7D-E84F-9ACA-803DBC14D617}"/>
              </a:ext>
            </a:extLst>
          </p:cNvPr>
          <p:cNvSpPr/>
          <p:nvPr/>
        </p:nvSpPr>
        <p:spPr>
          <a:xfrm>
            <a:off x="4583113" y="698500"/>
            <a:ext cx="3947464" cy="5703888"/>
          </a:xfrm>
          <a:custGeom>
            <a:avLst/>
            <a:gdLst>
              <a:gd name="connsiteX0" fmla="*/ 4877517 w 4877638"/>
              <a:gd name="connsiteY0" fmla="*/ 5057176 h 5298672"/>
              <a:gd name="connsiteX1" fmla="*/ 4564555 w 4877638"/>
              <a:gd name="connsiteY1" fmla="*/ 5298696 h 5298672"/>
              <a:gd name="connsiteX2" fmla="*/ 312778 w 4877638"/>
              <a:gd name="connsiteY2" fmla="*/ 5298696 h 5298672"/>
              <a:gd name="connsiteX3" fmla="*/ -122 w 4877638"/>
              <a:gd name="connsiteY3" fmla="*/ 5057176 h 5298672"/>
              <a:gd name="connsiteX4" fmla="*/ -122 w 4877638"/>
              <a:gd name="connsiteY4" fmla="*/ 241606 h 5298672"/>
              <a:gd name="connsiteX5" fmla="*/ 312778 w 4877638"/>
              <a:gd name="connsiteY5" fmla="*/ 24 h 5298672"/>
              <a:gd name="connsiteX6" fmla="*/ 4564373 w 4877638"/>
              <a:gd name="connsiteY6" fmla="*/ 24 h 5298672"/>
              <a:gd name="connsiteX7" fmla="*/ 4877334 w 4877638"/>
              <a:gd name="connsiteY7" fmla="*/ 241606 h 5298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77638" h="5298672">
                <a:moveTo>
                  <a:pt x="4877517" y="5057176"/>
                </a:moveTo>
                <a:cubicBezTo>
                  <a:pt x="4877517" y="5190563"/>
                  <a:pt x="4737558" y="5298696"/>
                  <a:pt x="4564555" y="5298696"/>
                </a:cubicBezTo>
                <a:lnTo>
                  <a:pt x="312778" y="5298696"/>
                </a:lnTo>
                <a:cubicBezTo>
                  <a:pt x="139959" y="5298696"/>
                  <a:pt x="-122" y="5190563"/>
                  <a:pt x="-122" y="5057176"/>
                </a:cubicBezTo>
                <a:lnTo>
                  <a:pt x="-122" y="241606"/>
                </a:lnTo>
                <a:cubicBezTo>
                  <a:pt x="-122" y="108158"/>
                  <a:pt x="139837" y="24"/>
                  <a:pt x="312778" y="24"/>
                </a:cubicBezTo>
                <a:lnTo>
                  <a:pt x="4564373" y="24"/>
                </a:lnTo>
                <a:cubicBezTo>
                  <a:pt x="4737192" y="24"/>
                  <a:pt x="4877334" y="108158"/>
                  <a:pt x="4877334" y="241606"/>
                </a:cubicBezTo>
                <a:close/>
              </a:path>
            </a:pathLst>
          </a:custGeom>
          <a:solidFill>
            <a:srgbClr val="FFFFFF"/>
          </a:solidFill>
          <a:ln w="6080" cap="flat">
            <a:noFill/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pic>
        <p:nvPicPr>
          <p:cNvPr id="41" name="صورة 40">
            <a:extLst>
              <a:ext uri="{FF2B5EF4-FFF2-40B4-BE49-F238E27FC236}">
                <a16:creationId xmlns:a16="http://schemas.microsoft.com/office/drawing/2014/main" id="{C346E9EE-F744-1843-831D-54E93B2A10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6794" y="604855"/>
            <a:ext cx="4083299" cy="5791504"/>
          </a:xfrm>
          <a:custGeom>
            <a:avLst/>
            <a:gdLst>
              <a:gd name="connsiteX0" fmla="*/ 35 w 5044615"/>
              <a:gd name="connsiteY0" fmla="*/ 128 h 5379300"/>
              <a:gd name="connsiteX1" fmla="*/ 5044651 w 5044615"/>
              <a:gd name="connsiteY1" fmla="*/ 128 h 5379300"/>
              <a:gd name="connsiteX2" fmla="*/ 5044651 w 5044615"/>
              <a:gd name="connsiteY2" fmla="*/ 5379429 h 5379300"/>
              <a:gd name="connsiteX3" fmla="*/ 35 w 5044615"/>
              <a:gd name="connsiteY3" fmla="*/ 5379429 h 5379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44615" h="5379300">
                <a:moveTo>
                  <a:pt x="35" y="128"/>
                </a:moveTo>
                <a:lnTo>
                  <a:pt x="5044651" y="128"/>
                </a:lnTo>
                <a:lnTo>
                  <a:pt x="5044651" y="5379429"/>
                </a:lnTo>
                <a:lnTo>
                  <a:pt x="35" y="5379429"/>
                </a:lnTo>
                <a:close/>
              </a:path>
            </a:pathLst>
          </a:custGeom>
        </p:spPr>
      </p:pic>
      <p:sp>
        <p:nvSpPr>
          <p:cNvPr id="46" name="شكل حر: شكل 12">
            <a:extLst>
              <a:ext uri="{FF2B5EF4-FFF2-40B4-BE49-F238E27FC236}">
                <a16:creationId xmlns:a16="http://schemas.microsoft.com/office/drawing/2014/main" id="{778EA7F4-D4ED-174E-884F-A651A4603837}"/>
              </a:ext>
            </a:extLst>
          </p:cNvPr>
          <p:cNvSpPr/>
          <p:nvPr/>
        </p:nvSpPr>
        <p:spPr>
          <a:xfrm>
            <a:off x="836613" y="646113"/>
            <a:ext cx="4019423" cy="5705475"/>
          </a:xfrm>
          <a:custGeom>
            <a:avLst/>
            <a:gdLst>
              <a:gd name="connsiteX0" fmla="*/ 4966239 w 4966360"/>
              <a:gd name="connsiteY0" fmla="*/ 5057175 h 5298732"/>
              <a:gd name="connsiteX1" fmla="*/ 4653339 w 4966360"/>
              <a:gd name="connsiteY1" fmla="*/ 5298757 h 5298732"/>
              <a:gd name="connsiteX2" fmla="*/ 312778 w 4966360"/>
              <a:gd name="connsiteY2" fmla="*/ 5298757 h 5298732"/>
              <a:gd name="connsiteX3" fmla="*/ -122 w 4966360"/>
              <a:gd name="connsiteY3" fmla="*/ 5057175 h 5298732"/>
              <a:gd name="connsiteX4" fmla="*/ -122 w 4966360"/>
              <a:gd name="connsiteY4" fmla="*/ 241606 h 5298732"/>
              <a:gd name="connsiteX5" fmla="*/ 312778 w 4966360"/>
              <a:gd name="connsiteY5" fmla="*/ 24 h 5298732"/>
              <a:gd name="connsiteX6" fmla="*/ 4653339 w 4966360"/>
              <a:gd name="connsiteY6" fmla="*/ 24 h 5298732"/>
              <a:gd name="connsiteX7" fmla="*/ 4966239 w 4966360"/>
              <a:gd name="connsiteY7" fmla="*/ 241606 h 5298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966360" h="5298732">
                <a:moveTo>
                  <a:pt x="4966239" y="5057175"/>
                </a:moveTo>
                <a:cubicBezTo>
                  <a:pt x="4966239" y="5190624"/>
                  <a:pt x="4826279" y="5298757"/>
                  <a:pt x="4653339" y="5298757"/>
                </a:cubicBezTo>
                <a:lnTo>
                  <a:pt x="312778" y="5298757"/>
                </a:lnTo>
                <a:cubicBezTo>
                  <a:pt x="139959" y="5298757"/>
                  <a:pt x="-122" y="5190624"/>
                  <a:pt x="-122" y="5057175"/>
                </a:cubicBezTo>
                <a:lnTo>
                  <a:pt x="-122" y="241606"/>
                </a:lnTo>
                <a:cubicBezTo>
                  <a:pt x="-122" y="108219"/>
                  <a:pt x="139837" y="24"/>
                  <a:pt x="312778" y="24"/>
                </a:cubicBezTo>
                <a:lnTo>
                  <a:pt x="4653339" y="24"/>
                </a:lnTo>
                <a:cubicBezTo>
                  <a:pt x="4826158" y="24"/>
                  <a:pt x="4966239" y="108219"/>
                  <a:pt x="4966239" y="241606"/>
                </a:cubicBezTo>
                <a:close/>
              </a:path>
            </a:pathLst>
          </a:custGeom>
          <a:solidFill>
            <a:srgbClr val="FFFFFF"/>
          </a:solidFill>
          <a:ln w="6080" cap="flat">
            <a:noFill/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pic>
        <p:nvPicPr>
          <p:cNvPr id="47" name="صورة 46">
            <a:extLst>
              <a:ext uri="{FF2B5EF4-FFF2-40B4-BE49-F238E27FC236}">
                <a16:creationId xmlns:a16="http://schemas.microsoft.com/office/drawing/2014/main" id="{E93FD158-4B4B-7B47-BD98-111A9984DFC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44616" y="604855"/>
            <a:ext cx="4093152" cy="5791504"/>
          </a:xfrm>
          <a:custGeom>
            <a:avLst/>
            <a:gdLst>
              <a:gd name="connsiteX0" fmla="*/ 854 w 5056786"/>
              <a:gd name="connsiteY0" fmla="*/ 128 h 5379300"/>
              <a:gd name="connsiteX1" fmla="*/ 5057640 w 5056786"/>
              <a:gd name="connsiteY1" fmla="*/ 128 h 5379300"/>
              <a:gd name="connsiteX2" fmla="*/ 5057640 w 5056786"/>
              <a:gd name="connsiteY2" fmla="*/ 5379429 h 5379300"/>
              <a:gd name="connsiteX3" fmla="*/ 854 w 5056786"/>
              <a:gd name="connsiteY3" fmla="*/ 5379429 h 5379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56786" h="5379300">
                <a:moveTo>
                  <a:pt x="854" y="128"/>
                </a:moveTo>
                <a:lnTo>
                  <a:pt x="5057640" y="128"/>
                </a:lnTo>
                <a:lnTo>
                  <a:pt x="5057640" y="5379429"/>
                </a:lnTo>
                <a:lnTo>
                  <a:pt x="854" y="5379429"/>
                </a:lnTo>
                <a:close/>
              </a:path>
            </a:pathLst>
          </a:custGeom>
        </p:spPr>
      </p:pic>
      <p:sp>
        <p:nvSpPr>
          <p:cNvPr id="48" name="شكل حر: شكل 14">
            <a:extLst>
              <a:ext uri="{FF2B5EF4-FFF2-40B4-BE49-F238E27FC236}">
                <a16:creationId xmlns:a16="http://schemas.microsoft.com/office/drawing/2014/main" id="{AC988094-8001-CB46-9A0D-0D0AB4B88146}"/>
              </a:ext>
            </a:extLst>
          </p:cNvPr>
          <p:cNvSpPr/>
          <p:nvPr/>
        </p:nvSpPr>
        <p:spPr>
          <a:xfrm>
            <a:off x="4571999" y="646113"/>
            <a:ext cx="4031417" cy="5705475"/>
          </a:xfrm>
          <a:custGeom>
            <a:avLst/>
            <a:gdLst>
              <a:gd name="connsiteX0" fmla="*/ 4981086 w 4981207"/>
              <a:gd name="connsiteY0" fmla="*/ 5057175 h 5298732"/>
              <a:gd name="connsiteX1" fmla="*/ 4668187 w 4981207"/>
              <a:gd name="connsiteY1" fmla="*/ 5298757 h 5298732"/>
              <a:gd name="connsiteX2" fmla="*/ 312839 w 4981207"/>
              <a:gd name="connsiteY2" fmla="*/ 5298757 h 5298732"/>
              <a:gd name="connsiteX3" fmla="*/ -122 w 4981207"/>
              <a:gd name="connsiteY3" fmla="*/ 5057175 h 5298732"/>
              <a:gd name="connsiteX4" fmla="*/ -122 w 4981207"/>
              <a:gd name="connsiteY4" fmla="*/ 241606 h 5298732"/>
              <a:gd name="connsiteX5" fmla="*/ 312839 w 4981207"/>
              <a:gd name="connsiteY5" fmla="*/ 24 h 5298732"/>
              <a:gd name="connsiteX6" fmla="*/ 4668187 w 4981207"/>
              <a:gd name="connsiteY6" fmla="*/ 24 h 5298732"/>
              <a:gd name="connsiteX7" fmla="*/ 4981086 w 4981207"/>
              <a:gd name="connsiteY7" fmla="*/ 241606 h 5298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981207" h="5298732">
                <a:moveTo>
                  <a:pt x="4981086" y="5057175"/>
                </a:moveTo>
                <a:cubicBezTo>
                  <a:pt x="4981086" y="5190624"/>
                  <a:pt x="4841127" y="5298757"/>
                  <a:pt x="4668187" y="5298757"/>
                </a:cubicBezTo>
                <a:lnTo>
                  <a:pt x="312839" y="5298757"/>
                </a:lnTo>
                <a:cubicBezTo>
                  <a:pt x="140020" y="5298757"/>
                  <a:pt x="-122" y="5190624"/>
                  <a:pt x="-122" y="5057175"/>
                </a:cubicBezTo>
                <a:lnTo>
                  <a:pt x="-122" y="241606"/>
                </a:lnTo>
                <a:cubicBezTo>
                  <a:pt x="-122" y="108219"/>
                  <a:pt x="139837" y="24"/>
                  <a:pt x="312839" y="24"/>
                </a:cubicBezTo>
                <a:lnTo>
                  <a:pt x="4668187" y="24"/>
                </a:lnTo>
                <a:cubicBezTo>
                  <a:pt x="4841006" y="24"/>
                  <a:pt x="4981086" y="108219"/>
                  <a:pt x="4981086" y="241606"/>
                </a:cubicBezTo>
                <a:close/>
              </a:path>
            </a:pathLst>
          </a:custGeom>
          <a:solidFill>
            <a:srgbClr val="FFFFFF"/>
          </a:solidFill>
          <a:ln w="6080" cap="flat">
            <a:noFill/>
            <a:prstDash val="solid"/>
            <a:miter/>
          </a:ln>
        </p:spPr>
        <p:txBody>
          <a:bodyPr rtlCol="1" anchor="ctr"/>
          <a:lstStyle/>
          <a:p>
            <a:pPr algn="r" rtl="1">
              <a:defRPr/>
            </a:pPr>
            <a:endParaRPr lang="ar-EG" sz="1350"/>
          </a:p>
        </p:txBody>
      </p:sp>
      <p:pic>
        <p:nvPicPr>
          <p:cNvPr id="49" name="صورة 48">
            <a:extLst>
              <a:ext uri="{FF2B5EF4-FFF2-40B4-BE49-F238E27FC236}">
                <a16:creationId xmlns:a16="http://schemas.microsoft.com/office/drawing/2014/main" id="{6709CE7A-3CBD-8A42-83CD-CE90941B82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5250" y="555599"/>
            <a:ext cx="4009417" cy="5784953"/>
          </a:xfrm>
          <a:custGeom>
            <a:avLst/>
            <a:gdLst>
              <a:gd name="connsiteX0" fmla="*/ 50 w 4953338"/>
              <a:gd name="connsiteY0" fmla="*/ 117 h 5373215"/>
              <a:gd name="connsiteX1" fmla="*/ 4953388 w 4953338"/>
              <a:gd name="connsiteY1" fmla="*/ 117 h 5373215"/>
              <a:gd name="connsiteX2" fmla="*/ 4953388 w 4953338"/>
              <a:gd name="connsiteY2" fmla="*/ 5373333 h 5373215"/>
              <a:gd name="connsiteX3" fmla="*/ 50 w 4953338"/>
              <a:gd name="connsiteY3" fmla="*/ 5373333 h 5373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53338" h="5373215">
                <a:moveTo>
                  <a:pt x="50" y="117"/>
                </a:moveTo>
                <a:lnTo>
                  <a:pt x="4953388" y="117"/>
                </a:lnTo>
                <a:lnTo>
                  <a:pt x="4953388" y="5373333"/>
                </a:lnTo>
                <a:lnTo>
                  <a:pt x="50" y="5373333"/>
                </a:lnTo>
                <a:close/>
              </a:path>
            </a:pathLst>
          </a:custGeom>
        </p:spPr>
      </p:pic>
      <p:sp>
        <p:nvSpPr>
          <p:cNvPr id="50" name="شكل حر: شكل 26">
            <a:extLst>
              <a:ext uri="{FF2B5EF4-FFF2-40B4-BE49-F238E27FC236}">
                <a16:creationId xmlns:a16="http://schemas.microsoft.com/office/drawing/2014/main" id="{DFBDC56C-B770-FB47-9F7E-FD4F93C4FD3C}"/>
              </a:ext>
            </a:extLst>
          </p:cNvPr>
          <p:cNvSpPr/>
          <p:nvPr/>
        </p:nvSpPr>
        <p:spPr>
          <a:xfrm>
            <a:off x="904875" y="595313"/>
            <a:ext cx="3947464" cy="5703887"/>
          </a:xfrm>
          <a:custGeom>
            <a:avLst/>
            <a:gdLst>
              <a:gd name="connsiteX0" fmla="*/ 4877517 w 4877638"/>
              <a:gd name="connsiteY0" fmla="*/ 5057176 h 5298733"/>
              <a:gd name="connsiteX1" fmla="*/ 4564556 w 4877638"/>
              <a:gd name="connsiteY1" fmla="*/ 5298757 h 5298733"/>
              <a:gd name="connsiteX2" fmla="*/ 312778 w 4877638"/>
              <a:gd name="connsiteY2" fmla="*/ 5298757 h 5298733"/>
              <a:gd name="connsiteX3" fmla="*/ -122 w 4877638"/>
              <a:gd name="connsiteY3" fmla="*/ 5057176 h 5298733"/>
              <a:gd name="connsiteX4" fmla="*/ -122 w 4877638"/>
              <a:gd name="connsiteY4" fmla="*/ 241606 h 5298733"/>
              <a:gd name="connsiteX5" fmla="*/ 312778 w 4877638"/>
              <a:gd name="connsiteY5" fmla="*/ 24 h 5298733"/>
              <a:gd name="connsiteX6" fmla="*/ 4564373 w 4877638"/>
              <a:gd name="connsiteY6" fmla="*/ 24 h 5298733"/>
              <a:gd name="connsiteX7" fmla="*/ 4877334 w 4877638"/>
              <a:gd name="connsiteY7" fmla="*/ 241606 h 52987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77638" h="5298733">
                <a:moveTo>
                  <a:pt x="4877517" y="5057176"/>
                </a:moveTo>
                <a:cubicBezTo>
                  <a:pt x="4877517" y="5190563"/>
                  <a:pt x="4737558" y="5298757"/>
                  <a:pt x="4564556" y="5298757"/>
                </a:cubicBezTo>
                <a:lnTo>
                  <a:pt x="312778" y="5298757"/>
                </a:lnTo>
                <a:cubicBezTo>
                  <a:pt x="139959" y="5298757"/>
                  <a:pt x="-122" y="5190563"/>
                  <a:pt x="-122" y="5057176"/>
                </a:cubicBezTo>
                <a:lnTo>
                  <a:pt x="-122" y="241606"/>
                </a:lnTo>
                <a:cubicBezTo>
                  <a:pt x="-122" y="108158"/>
                  <a:pt x="139837" y="24"/>
                  <a:pt x="312778" y="24"/>
                </a:cubicBezTo>
                <a:lnTo>
                  <a:pt x="4564373" y="24"/>
                </a:lnTo>
                <a:cubicBezTo>
                  <a:pt x="4737192" y="24"/>
                  <a:pt x="4877334" y="108158"/>
                  <a:pt x="4877334" y="241606"/>
                </a:cubicBezTo>
                <a:close/>
              </a:path>
            </a:pathLst>
          </a:custGeom>
          <a:solidFill>
            <a:srgbClr val="FFFFFF"/>
          </a:solidFill>
          <a:ln w="6080" cap="flat">
            <a:noFill/>
            <a:prstDash val="solid"/>
            <a:miter/>
          </a:ln>
        </p:spPr>
        <p:txBody>
          <a:bodyPr rtlCol="1" anchor="ctr"/>
          <a:lstStyle/>
          <a:p>
            <a:pPr algn="r" rtl="1">
              <a:defRPr/>
            </a:pPr>
            <a:endParaRPr lang="ar-EG" sz="1350"/>
          </a:p>
        </p:txBody>
      </p:sp>
      <p:sp>
        <p:nvSpPr>
          <p:cNvPr id="51" name="شكل حر: شكل 27">
            <a:extLst>
              <a:ext uri="{FF2B5EF4-FFF2-40B4-BE49-F238E27FC236}">
                <a16:creationId xmlns:a16="http://schemas.microsoft.com/office/drawing/2014/main" id="{6A8A5D5A-7BE2-7449-851E-41437CADBD61}"/>
              </a:ext>
            </a:extLst>
          </p:cNvPr>
          <p:cNvSpPr/>
          <p:nvPr/>
        </p:nvSpPr>
        <p:spPr>
          <a:xfrm>
            <a:off x="1169988" y="1808163"/>
            <a:ext cx="3459170" cy="53975"/>
          </a:xfrm>
          <a:custGeom>
            <a:avLst/>
            <a:gdLst>
              <a:gd name="connsiteX0" fmla="*/ 0 w 4274353"/>
              <a:gd name="connsiteY0" fmla="*/ 0 h 6085"/>
              <a:gd name="connsiteX1" fmla="*/ 4274354 w 4274353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74353" h="6085">
                <a:moveTo>
                  <a:pt x="0" y="0"/>
                </a:moveTo>
                <a:lnTo>
                  <a:pt x="4274354" y="0"/>
                </a:lnTo>
              </a:path>
            </a:pathLst>
          </a:custGeom>
          <a:ln w="12161" cap="rnd">
            <a:solidFill>
              <a:srgbClr val="E3A06B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52" name="شكل حر: شكل 28">
            <a:extLst>
              <a:ext uri="{FF2B5EF4-FFF2-40B4-BE49-F238E27FC236}">
                <a16:creationId xmlns:a16="http://schemas.microsoft.com/office/drawing/2014/main" id="{2783C534-9FBC-AD47-B88D-9EC3DBAA4721}"/>
              </a:ext>
            </a:extLst>
          </p:cNvPr>
          <p:cNvSpPr/>
          <p:nvPr/>
        </p:nvSpPr>
        <p:spPr>
          <a:xfrm>
            <a:off x="1169988" y="2132013"/>
            <a:ext cx="3445464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53" name="شكل حر: شكل 29">
            <a:extLst>
              <a:ext uri="{FF2B5EF4-FFF2-40B4-BE49-F238E27FC236}">
                <a16:creationId xmlns:a16="http://schemas.microsoft.com/office/drawing/2014/main" id="{52F95DD2-E788-BF4A-9030-8291BDD7D5F6}"/>
              </a:ext>
            </a:extLst>
          </p:cNvPr>
          <p:cNvSpPr/>
          <p:nvPr/>
        </p:nvSpPr>
        <p:spPr>
          <a:xfrm>
            <a:off x="1169988" y="2351088"/>
            <a:ext cx="3445464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54" name="شكل حر: شكل 30">
            <a:extLst>
              <a:ext uri="{FF2B5EF4-FFF2-40B4-BE49-F238E27FC236}">
                <a16:creationId xmlns:a16="http://schemas.microsoft.com/office/drawing/2014/main" id="{FFDADE18-5BD5-F34D-B8DE-1A3F415D717F}"/>
              </a:ext>
            </a:extLst>
          </p:cNvPr>
          <p:cNvSpPr/>
          <p:nvPr/>
        </p:nvSpPr>
        <p:spPr>
          <a:xfrm>
            <a:off x="1169988" y="2571750"/>
            <a:ext cx="3445464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55" name="شكل حر: شكل 31">
            <a:extLst>
              <a:ext uri="{FF2B5EF4-FFF2-40B4-BE49-F238E27FC236}">
                <a16:creationId xmlns:a16="http://schemas.microsoft.com/office/drawing/2014/main" id="{25862BF6-9FD7-6947-A0C4-4944BCB1B6F4}"/>
              </a:ext>
            </a:extLst>
          </p:cNvPr>
          <p:cNvSpPr/>
          <p:nvPr/>
        </p:nvSpPr>
        <p:spPr>
          <a:xfrm>
            <a:off x="1169988" y="2801938"/>
            <a:ext cx="3445464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56" name="شكل حر: شكل 32">
            <a:extLst>
              <a:ext uri="{FF2B5EF4-FFF2-40B4-BE49-F238E27FC236}">
                <a16:creationId xmlns:a16="http://schemas.microsoft.com/office/drawing/2014/main" id="{BBAD011F-95C8-E946-8B70-262284FCD7E7}"/>
              </a:ext>
            </a:extLst>
          </p:cNvPr>
          <p:cNvSpPr/>
          <p:nvPr/>
        </p:nvSpPr>
        <p:spPr>
          <a:xfrm>
            <a:off x="1169988" y="3021013"/>
            <a:ext cx="3445464" cy="55562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57" name="شكل حر: شكل 33">
            <a:extLst>
              <a:ext uri="{FF2B5EF4-FFF2-40B4-BE49-F238E27FC236}">
                <a16:creationId xmlns:a16="http://schemas.microsoft.com/office/drawing/2014/main" id="{5FFD5FB2-9B49-A34A-B437-A77BDA92AC3A}"/>
              </a:ext>
            </a:extLst>
          </p:cNvPr>
          <p:cNvSpPr/>
          <p:nvPr/>
        </p:nvSpPr>
        <p:spPr>
          <a:xfrm>
            <a:off x="1169988" y="3241675"/>
            <a:ext cx="3445464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58" name="شكل حر: شكل 34">
            <a:extLst>
              <a:ext uri="{FF2B5EF4-FFF2-40B4-BE49-F238E27FC236}">
                <a16:creationId xmlns:a16="http://schemas.microsoft.com/office/drawing/2014/main" id="{DD68B69F-789E-4645-B374-A2BB0DDB473B}"/>
              </a:ext>
            </a:extLst>
          </p:cNvPr>
          <p:cNvSpPr/>
          <p:nvPr/>
        </p:nvSpPr>
        <p:spPr>
          <a:xfrm>
            <a:off x="1169988" y="3460750"/>
            <a:ext cx="3445464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59" name="شكل حر: شكل 35">
            <a:extLst>
              <a:ext uri="{FF2B5EF4-FFF2-40B4-BE49-F238E27FC236}">
                <a16:creationId xmlns:a16="http://schemas.microsoft.com/office/drawing/2014/main" id="{82294A92-D8A7-F44F-8056-7DB9B45E4F37}"/>
              </a:ext>
            </a:extLst>
          </p:cNvPr>
          <p:cNvSpPr/>
          <p:nvPr/>
        </p:nvSpPr>
        <p:spPr>
          <a:xfrm>
            <a:off x="1169988" y="3690938"/>
            <a:ext cx="3445464" cy="55562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60" name="شكل حر: شكل 36">
            <a:extLst>
              <a:ext uri="{FF2B5EF4-FFF2-40B4-BE49-F238E27FC236}">
                <a16:creationId xmlns:a16="http://schemas.microsoft.com/office/drawing/2014/main" id="{864A0B7D-594C-9648-A199-3F591A1142DB}"/>
              </a:ext>
            </a:extLst>
          </p:cNvPr>
          <p:cNvSpPr/>
          <p:nvPr/>
        </p:nvSpPr>
        <p:spPr>
          <a:xfrm>
            <a:off x="1169988" y="3911600"/>
            <a:ext cx="3445464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61" name="شكل حر: شكل 37">
            <a:extLst>
              <a:ext uri="{FF2B5EF4-FFF2-40B4-BE49-F238E27FC236}">
                <a16:creationId xmlns:a16="http://schemas.microsoft.com/office/drawing/2014/main" id="{2B2767DB-56B6-0549-9FCF-C808594B6A18}"/>
              </a:ext>
            </a:extLst>
          </p:cNvPr>
          <p:cNvSpPr/>
          <p:nvPr/>
        </p:nvSpPr>
        <p:spPr>
          <a:xfrm>
            <a:off x="1169988" y="4130675"/>
            <a:ext cx="3445464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62" name="شكل حر: شكل 38">
            <a:extLst>
              <a:ext uri="{FF2B5EF4-FFF2-40B4-BE49-F238E27FC236}">
                <a16:creationId xmlns:a16="http://schemas.microsoft.com/office/drawing/2014/main" id="{04BC7D5D-387C-6246-81F7-CEE40709A136}"/>
              </a:ext>
            </a:extLst>
          </p:cNvPr>
          <p:cNvSpPr/>
          <p:nvPr/>
        </p:nvSpPr>
        <p:spPr>
          <a:xfrm>
            <a:off x="1169988" y="4351338"/>
            <a:ext cx="3445464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63" name="شكل حر: شكل 39">
            <a:extLst>
              <a:ext uri="{FF2B5EF4-FFF2-40B4-BE49-F238E27FC236}">
                <a16:creationId xmlns:a16="http://schemas.microsoft.com/office/drawing/2014/main" id="{160FB14A-A596-7A4C-8B2C-A6EAC249D628}"/>
              </a:ext>
            </a:extLst>
          </p:cNvPr>
          <p:cNvSpPr/>
          <p:nvPr/>
        </p:nvSpPr>
        <p:spPr>
          <a:xfrm>
            <a:off x="1169988" y="4581525"/>
            <a:ext cx="3445464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64" name="شكل حر: شكل 40">
            <a:extLst>
              <a:ext uri="{FF2B5EF4-FFF2-40B4-BE49-F238E27FC236}">
                <a16:creationId xmlns:a16="http://schemas.microsoft.com/office/drawing/2014/main" id="{E971FC04-7DAB-B34C-BEBD-C9D7D7859F90}"/>
              </a:ext>
            </a:extLst>
          </p:cNvPr>
          <p:cNvSpPr/>
          <p:nvPr/>
        </p:nvSpPr>
        <p:spPr>
          <a:xfrm>
            <a:off x="1169988" y="4800600"/>
            <a:ext cx="3445464" cy="55563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65" name="شكل حر: شكل 41">
            <a:extLst>
              <a:ext uri="{FF2B5EF4-FFF2-40B4-BE49-F238E27FC236}">
                <a16:creationId xmlns:a16="http://schemas.microsoft.com/office/drawing/2014/main" id="{714EE4DA-B1C2-DF47-B72C-67F0C47D8E81}"/>
              </a:ext>
            </a:extLst>
          </p:cNvPr>
          <p:cNvSpPr/>
          <p:nvPr/>
        </p:nvSpPr>
        <p:spPr>
          <a:xfrm>
            <a:off x="1169988" y="5068888"/>
            <a:ext cx="3459170" cy="55562"/>
          </a:xfrm>
          <a:custGeom>
            <a:avLst/>
            <a:gdLst>
              <a:gd name="connsiteX0" fmla="*/ 0 w 4274353"/>
              <a:gd name="connsiteY0" fmla="*/ 0 h 6085"/>
              <a:gd name="connsiteX1" fmla="*/ 4274354 w 4274353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74353" h="6085">
                <a:moveTo>
                  <a:pt x="0" y="0"/>
                </a:moveTo>
                <a:lnTo>
                  <a:pt x="4274354" y="0"/>
                </a:lnTo>
              </a:path>
            </a:pathLst>
          </a:custGeom>
          <a:ln w="12161" cap="rnd">
            <a:solidFill>
              <a:srgbClr val="E3A06B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66" name="شكل حر: شكل 54">
            <a:extLst>
              <a:ext uri="{FF2B5EF4-FFF2-40B4-BE49-F238E27FC236}">
                <a16:creationId xmlns:a16="http://schemas.microsoft.com/office/drawing/2014/main" id="{EBD2ACFD-F58F-3245-944A-4A21406CB38A}"/>
              </a:ext>
            </a:extLst>
          </p:cNvPr>
          <p:cNvSpPr/>
          <p:nvPr/>
        </p:nvSpPr>
        <p:spPr>
          <a:xfrm>
            <a:off x="4848225" y="1808163"/>
            <a:ext cx="3460884" cy="53975"/>
          </a:xfrm>
          <a:custGeom>
            <a:avLst/>
            <a:gdLst>
              <a:gd name="connsiteX0" fmla="*/ 0 w 4274353"/>
              <a:gd name="connsiteY0" fmla="*/ 0 h 6085"/>
              <a:gd name="connsiteX1" fmla="*/ 4274354 w 4274353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74353" h="6085">
                <a:moveTo>
                  <a:pt x="0" y="0"/>
                </a:moveTo>
                <a:lnTo>
                  <a:pt x="4274354" y="0"/>
                </a:lnTo>
              </a:path>
            </a:pathLst>
          </a:custGeom>
          <a:ln w="12161" cap="rnd">
            <a:solidFill>
              <a:srgbClr val="E3A06B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99" name="شكل حر: شكل 55">
            <a:extLst>
              <a:ext uri="{FF2B5EF4-FFF2-40B4-BE49-F238E27FC236}">
                <a16:creationId xmlns:a16="http://schemas.microsoft.com/office/drawing/2014/main" id="{8AC6E930-8A7B-7B4D-8611-BBBFBF8FE310}"/>
              </a:ext>
            </a:extLst>
          </p:cNvPr>
          <p:cNvSpPr/>
          <p:nvPr/>
        </p:nvSpPr>
        <p:spPr>
          <a:xfrm>
            <a:off x="4848225" y="5068888"/>
            <a:ext cx="3460884" cy="55562"/>
          </a:xfrm>
          <a:custGeom>
            <a:avLst/>
            <a:gdLst>
              <a:gd name="connsiteX0" fmla="*/ 0 w 4274353"/>
              <a:gd name="connsiteY0" fmla="*/ 0 h 6085"/>
              <a:gd name="connsiteX1" fmla="*/ 4274354 w 4274353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74353" h="6085">
                <a:moveTo>
                  <a:pt x="0" y="0"/>
                </a:moveTo>
                <a:lnTo>
                  <a:pt x="4274354" y="0"/>
                </a:lnTo>
              </a:path>
            </a:pathLst>
          </a:custGeom>
          <a:ln w="12161" cap="rnd">
            <a:solidFill>
              <a:srgbClr val="E3A06B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100" name="شكل حر: شكل 56">
            <a:extLst>
              <a:ext uri="{FF2B5EF4-FFF2-40B4-BE49-F238E27FC236}">
                <a16:creationId xmlns:a16="http://schemas.microsoft.com/office/drawing/2014/main" id="{67C5E1AD-5394-7C49-B212-FD9142054EDF}"/>
              </a:ext>
            </a:extLst>
          </p:cNvPr>
          <p:cNvSpPr/>
          <p:nvPr/>
        </p:nvSpPr>
        <p:spPr>
          <a:xfrm>
            <a:off x="4848225" y="2132013"/>
            <a:ext cx="3447178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101" name="شكل حر: شكل 57">
            <a:extLst>
              <a:ext uri="{FF2B5EF4-FFF2-40B4-BE49-F238E27FC236}">
                <a16:creationId xmlns:a16="http://schemas.microsoft.com/office/drawing/2014/main" id="{AFC60818-9E4E-DB42-AC8D-44E2415B91E8}"/>
              </a:ext>
            </a:extLst>
          </p:cNvPr>
          <p:cNvSpPr/>
          <p:nvPr/>
        </p:nvSpPr>
        <p:spPr>
          <a:xfrm>
            <a:off x="4848225" y="2351088"/>
            <a:ext cx="3447178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102" name="شكل حر: شكل 58">
            <a:extLst>
              <a:ext uri="{FF2B5EF4-FFF2-40B4-BE49-F238E27FC236}">
                <a16:creationId xmlns:a16="http://schemas.microsoft.com/office/drawing/2014/main" id="{C1D670DA-4D0C-8640-AFA3-18CDBCC90915}"/>
              </a:ext>
            </a:extLst>
          </p:cNvPr>
          <p:cNvSpPr/>
          <p:nvPr/>
        </p:nvSpPr>
        <p:spPr>
          <a:xfrm>
            <a:off x="4848225" y="2571750"/>
            <a:ext cx="3447178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103" name="شكل حر: شكل 59">
            <a:extLst>
              <a:ext uri="{FF2B5EF4-FFF2-40B4-BE49-F238E27FC236}">
                <a16:creationId xmlns:a16="http://schemas.microsoft.com/office/drawing/2014/main" id="{6A5C1B3E-30BA-C946-AC6E-E446B3EBBA02}"/>
              </a:ext>
            </a:extLst>
          </p:cNvPr>
          <p:cNvSpPr/>
          <p:nvPr/>
        </p:nvSpPr>
        <p:spPr>
          <a:xfrm>
            <a:off x="4848225" y="2801938"/>
            <a:ext cx="3447178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104" name="شكل حر: شكل 60">
            <a:extLst>
              <a:ext uri="{FF2B5EF4-FFF2-40B4-BE49-F238E27FC236}">
                <a16:creationId xmlns:a16="http://schemas.microsoft.com/office/drawing/2014/main" id="{74135E99-6A4F-AF4A-BED3-C4976B7028C4}"/>
              </a:ext>
            </a:extLst>
          </p:cNvPr>
          <p:cNvSpPr/>
          <p:nvPr/>
        </p:nvSpPr>
        <p:spPr>
          <a:xfrm>
            <a:off x="4848225" y="3021013"/>
            <a:ext cx="3447178" cy="55562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105" name="شكل حر: شكل 61">
            <a:extLst>
              <a:ext uri="{FF2B5EF4-FFF2-40B4-BE49-F238E27FC236}">
                <a16:creationId xmlns:a16="http://schemas.microsoft.com/office/drawing/2014/main" id="{1E69AD92-47E4-3D4A-A98F-085340994066}"/>
              </a:ext>
            </a:extLst>
          </p:cNvPr>
          <p:cNvSpPr/>
          <p:nvPr/>
        </p:nvSpPr>
        <p:spPr>
          <a:xfrm>
            <a:off x="4848225" y="3241675"/>
            <a:ext cx="3447178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106" name="شكل حر: شكل 62">
            <a:extLst>
              <a:ext uri="{FF2B5EF4-FFF2-40B4-BE49-F238E27FC236}">
                <a16:creationId xmlns:a16="http://schemas.microsoft.com/office/drawing/2014/main" id="{CAFE3CC9-427B-144E-8424-D58B3DBDEA34}"/>
              </a:ext>
            </a:extLst>
          </p:cNvPr>
          <p:cNvSpPr/>
          <p:nvPr/>
        </p:nvSpPr>
        <p:spPr>
          <a:xfrm>
            <a:off x="4848225" y="3460750"/>
            <a:ext cx="3447178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107" name="شكل حر: شكل 63">
            <a:extLst>
              <a:ext uri="{FF2B5EF4-FFF2-40B4-BE49-F238E27FC236}">
                <a16:creationId xmlns:a16="http://schemas.microsoft.com/office/drawing/2014/main" id="{36D988C5-FAAD-F246-A3BF-C24E5C791800}"/>
              </a:ext>
            </a:extLst>
          </p:cNvPr>
          <p:cNvSpPr/>
          <p:nvPr/>
        </p:nvSpPr>
        <p:spPr>
          <a:xfrm>
            <a:off x="4848225" y="3690938"/>
            <a:ext cx="3447178" cy="55562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108" name="شكل حر: شكل 64">
            <a:extLst>
              <a:ext uri="{FF2B5EF4-FFF2-40B4-BE49-F238E27FC236}">
                <a16:creationId xmlns:a16="http://schemas.microsoft.com/office/drawing/2014/main" id="{ABCC1AA2-20AA-3049-BB08-5BBD9FEA8FA2}"/>
              </a:ext>
            </a:extLst>
          </p:cNvPr>
          <p:cNvSpPr/>
          <p:nvPr/>
        </p:nvSpPr>
        <p:spPr>
          <a:xfrm>
            <a:off x="4848225" y="3911600"/>
            <a:ext cx="3447178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109" name="شكل حر: شكل 65">
            <a:extLst>
              <a:ext uri="{FF2B5EF4-FFF2-40B4-BE49-F238E27FC236}">
                <a16:creationId xmlns:a16="http://schemas.microsoft.com/office/drawing/2014/main" id="{827E42A3-6521-924D-BF0D-CBEA9FB82C3C}"/>
              </a:ext>
            </a:extLst>
          </p:cNvPr>
          <p:cNvSpPr/>
          <p:nvPr/>
        </p:nvSpPr>
        <p:spPr>
          <a:xfrm>
            <a:off x="4848225" y="4130675"/>
            <a:ext cx="3447178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110" name="شكل حر: شكل 66">
            <a:extLst>
              <a:ext uri="{FF2B5EF4-FFF2-40B4-BE49-F238E27FC236}">
                <a16:creationId xmlns:a16="http://schemas.microsoft.com/office/drawing/2014/main" id="{C48D1DBF-9362-C043-A917-58D898322B07}"/>
              </a:ext>
            </a:extLst>
          </p:cNvPr>
          <p:cNvSpPr/>
          <p:nvPr/>
        </p:nvSpPr>
        <p:spPr>
          <a:xfrm>
            <a:off x="4848225" y="4351338"/>
            <a:ext cx="3447178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111" name="شكل حر: شكل 67">
            <a:extLst>
              <a:ext uri="{FF2B5EF4-FFF2-40B4-BE49-F238E27FC236}">
                <a16:creationId xmlns:a16="http://schemas.microsoft.com/office/drawing/2014/main" id="{ECCD2943-F2F5-A041-BD6A-0BB67033B3D6}"/>
              </a:ext>
            </a:extLst>
          </p:cNvPr>
          <p:cNvSpPr/>
          <p:nvPr/>
        </p:nvSpPr>
        <p:spPr>
          <a:xfrm>
            <a:off x="4848225" y="4581525"/>
            <a:ext cx="3447178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112" name="شكل حر: شكل 68">
            <a:extLst>
              <a:ext uri="{FF2B5EF4-FFF2-40B4-BE49-F238E27FC236}">
                <a16:creationId xmlns:a16="http://schemas.microsoft.com/office/drawing/2014/main" id="{F585F944-B04E-B449-BA80-354D3E031BAC}"/>
              </a:ext>
            </a:extLst>
          </p:cNvPr>
          <p:cNvSpPr/>
          <p:nvPr/>
        </p:nvSpPr>
        <p:spPr>
          <a:xfrm>
            <a:off x="4848225" y="4800600"/>
            <a:ext cx="3447178" cy="55563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114" name="مربع نص 105">
            <a:extLst>
              <a:ext uri="{FF2B5EF4-FFF2-40B4-BE49-F238E27FC236}">
                <a16:creationId xmlns:a16="http://schemas.microsoft.com/office/drawing/2014/main" id="{95079820-FB46-A745-8903-C55B321EB0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56463" y="5137150"/>
            <a:ext cx="79326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0"/>
              </a:spcBef>
              <a:buFontTx/>
              <a:buNone/>
            </a:pPr>
            <a:r>
              <a:rPr lang="ar-EG" altLang="ar-SA" sz="1200">
                <a:solidFill>
                  <a:srgbClr val="E3A06B"/>
                </a:solidFill>
                <a:ea typeface="AdvertisingLight"/>
                <a:cs typeface="AdvertisingLight"/>
              </a:rPr>
              <a:t>1</a:t>
            </a:r>
          </a:p>
        </p:txBody>
      </p:sp>
      <p:sp>
        <p:nvSpPr>
          <p:cNvPr id="115" name="مربع نص 106">
            <a:extLst>
              <a:ext uri="{FF2B5EF4-FFF2-40B4-BE49-F238E27FC236}">
                <a16:creationId xmlns:a16="http://schemas.microsoft.com/office/drawing/2014/main" id="{2EA4C738-6ED3-3F4E-A81B-F6D4A6F8AA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38538" y="5138738"/>
            <a:ext cx="79326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0"/>
              </a:spcBef>
              <a:buFontTx/>
              <a:buNone/>
            </a:pPr>
            <a:r>
              <a:rPr lang="ar-EG" altLang="ar-SA" sz="1200">
                <a:solidFill>
                  <a:srgbClr val="E3A06B"/>
                </a:solidFill>
                <a:ea typeface="AdvertisingLight"/>
                <a:cs typeface="AdvertisingLight"/>
              </a:rPr>
              <a:t>2</a:t>
            </a:r>
          </a:p>
        </p:txBody>
      </p:sp>
      <p:pic>
        <p:nvPicPr>
          <p:cNvPr id="116" name="صورة 115">
            <a:hlinkClick r:id="rId7" action="ppaction://hlinksldjump"/>
            <a:extLst>
              <a:ext uri="{FF2B5EF4-FFF2-40B4-BE49-F238E27FC236}">
                <a16:creationId xmlns:a16="http://schemas.microsoft.com/office/drawing/2014/main" id="{4FBA4FE1-DA1C-BE43-851A-D0F438F0DC3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6101" y="824174"/>
            <a:ext cx="437903" cy="579723"/>
          </a:xfrm>
          <a:prstGeom prst="rect">
            <a:avLst/>
          </a:prstGeom>
          <a:effectLst>
            <a:glow rad="152400">
              <a:schemeClr val="accent1">
                <a:alpha val="0"/>
              </a:schemeClr>
            </a:glow>
            <a:softEdge rad="0"/>
          </a:effectLst>
        </p:spPr>
      </p:pic>
      <p:grpSp>
        <p:nvGrpSpPr>
          <p:cNvPr id="67" name="مجموعة 66"/>
          <p:cNvGrpSpPr/>
          <p:nvPr/>
        </p:nvGrpSpPr>
        <p:grpSpPr>
          <a:xfrm>
            <a:off x="642910" y="500042"/>
            <a:ext cx="7944784" cy="928694"/>
            <a:chOff x="642910" y="500042"/>
            <a:chExt cx="7944784" cy="928694"/>
          </a:xfrm>
        </p:grpSpPr>
        <p:sp>
          <p:nvSpPr>
            <p:cNvPr id="68" name="مستطيل ذو زوايا قطرية مستديرة 67"/>
            <p:cNvSpPr/>
            <p:nvPr/>
          </p:nvSpPr>
          <p:spPr>
            <a:xfrm>
              <a:off x="642910" y="500042"/>
              <a:ext cx="6500858" cy="928694"/>
            </a:xfrm>
            <a:prstGeom prst="round2DiagRect">
              <a:avLst>
                <a:gd name="adj1" fmla="val 32667"/>
                <a:gd name="adj2" fmla="val 0"/>
              </a:avLst>
            </a:prstGeom>
            <a:solidFill>
              <a:schemeClr val="accent4">
                <a:lumMod val="20000"/>
                <a:lumOff val="80000"/>
              </a:schemeClr>
            </a:solidFill>
            <a:scene3d>
              <a:camera prst="orthographicFront"/>
              <a:lightRig rig="threePt" dir="t"/>
            </a:scene3d>
            <a:sp3d>
              <a:bevelT prst="slop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69" name="مستطيل ذو زوايا قطرية مستديرة 68"/>
            <p:cNvSpPr/>
            <p:nvPr/>
          </p:nvSpPr>
          <p:spPr>
            <a:xfrm>
              <a:off x="7158934" y="500042"/>
              <a:ext cx="1428760" cy="928694"/>
            </a:xfrm>
            <a:prstGeom prst="round2DiagRect">
              <a:avLst>
                <a:gd name="adj1" fmla="val 32667"/>
                <a:gd name="adj2" fmla="val 0"/>
              </a:avLst>
            </a:prstGeom>
            <a:solidFill>
              <a:schemeClr val="accent4">
                <a:lumMod val="20000"/>
                <a:lumOff val="80000"/>
              </a:schemeClr>
            </a:solidFill>
            <a:scene3d>
              <a:camera prst="orthographicFront"/>
              <a:lightRig rig="threePt" dir="t"/>
            </a:scene3d>
            <a:sp3d>
              <a:bevelT prst="slop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pic>
          <p:nvPicPr>
            <p:cNvPr id="70" name="Picture 2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7358082" y="757658"/>
              <a:ext cx="1228723" cy="500066"/>
            </a:xfrm>
            <a:prstGeom prst="rect">
              <a:avLst/>
            </a:prstGeom>
            <a:ln w="190500" cap="sq">
              <a:solidFill>
                <a:srgbClr val="C8C6BD"/>
              </a:solidFill>
              <a:prstDash val="solid"/>
              <a:miter lim="800000"/>
            </a:ln>
            <a:effectLst>
              <a:outerShdw blurRad="254000" algn="bl" rotWithShape="0">
                <a:srgbClr val="000000">
                  <a:alpha val="43000"/>
                </a:srgbClr>
              </a:outerShdw>
            </a:effectLst>
            <a:scene3d>
              <a:camera prst="isometricOffAxis1Right"/>
              <a:lightRig rig="threePt" dir="t">
                <a:rot lat="0" lon="0" rev="2100000"/>
              </a:lightRig>
            </a:scene3d>
            <a:sp3d extrusionH="25400">
              <a:bevelT w="304800" h="152400" prst="hardEdge"/>
              <a:extrusionClr>
                <a:srgbClr val="000000"/>
              </a:extrusionClr>
            </a:sp3d>
          </p:spPr>
        </p:pic>
      </p:grpSp>
      <p:sp>
        <p:nvSpPr>
          <p:cNvPr id="71" name="مربع نص 70"/>
          <p:cNvSpPr txBox="1"/>
          <p:nvPr/>
        </p:nvSpPr>
        <p:spPr>
          <a:xfrm>
            <a:off x="1714480" y="709455"/>
            <a:ext cx="5357850" cy="4616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ar-SA" sz="2400" b="1" dirty="0"/>
              <a:t>استعمل خاصية التوزيع لتحليل كثيرة الحدود التالية :</a:t>
            </a:r>
            <a:endParaRPr lang="ar-SA" sz="2400" b="1" baseline="30000" dirty="0"/>
          </a:p>
        </p:txBody>
      </p:sp>
      <p:graphicFrame>
        <p:nvGraphicFramePr>
          <p:cNvPr id="72" name="جدول 7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6183540"/>
              </p:ext>
            </p:extLst>
          </p:nvPr>
        </p:nvGraphicFramePr>
        <p:xfrm>
          <a:off x="433418" y="3254388"/>
          <a:ext cx="8496300" cy="3090336"/>
        </p:xfrm>
        <a:graphic>
          <a:graphicData uri="http://schemas.openxmlformats.org/drawingml/2006/table">
            <a:tbl>
              <a:tblPr rtl="1" firstRow="1" bandRow="1">
                <a:tableStyleId>{0660B408-B3CF-4A94-85FC-2B1E0A45F4A2}</a:tableStyleId>
              </a:tblPr>
              <a:tblGrid>
                <a:gridCol w="384726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6490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72584"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artDeco"/>
                      <a:lightRig rig="flood" dir="t"/>
                    </a:cell3D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artDeco"/>
                      <a:lightRig rig="flood" dir="t"/>
                    </a:cell3D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72584"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artDeco"/>
                      <a:lightRig rig="flood" dir="t"/>
                    </a:cell3D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artDeco"/>
                      <a:lightRig rig="flood" dir="t"/>
                    </a:cell3D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72584"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artDeco"/>
                      <a:lightRig rig="flood" dir="t"/>
                    </a:cell3D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artDeco"/>
                      <a:lightRig rig="flood" dir="t"/>
                    </a:cell3D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72584"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artDeco"/>
                      <a:lightRig rig="flood" dir="t"/>
                    </a:cell3D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artDeco"/>
                      <a:lightRig rig="flood" dir="t"/>
                    </a:cell3D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73" name="جدول 72"/>
          <p:cNvGraphicFramePr>
            <a:graphicFrameLocks noGrp="1"/>
          </p:cNvGraphicFramePr>
          <p:nvPr/>
        </p:nvGraphicFramePr>
        <p:xfrm>
          <a:off x="4643438" y="2151082"/>
          <a:ext cx="4214842" cy="603240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421484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03240"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74" name="مربع نص 73"/>
          <p:cNvSpPr txBox="1"/>
          <p:nvPr/>
        </p:nvSpPr>
        <p:spPr>
          <a:xfrm>
            <a:off x="4877564" y="2225022"/>
            <a:ext cx="3837839" cy="4616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ar-SA" sz="2400" b="1" dirty="0"/>
              <a:t>٤ أ</a:t>
            </a:r>
            <a:r>
              <a:rPr lang="ar-SA" sz="2400" b="1" baseline="30000" dirty="0"/>
              <a:t>٢</a:t>
            </a:r>
            <a:r>
              <a:rPr lang="ar-SA" sz="2400" b="1" dirty="0"/>
              <a:t>ب</a:t>
            </a:r>
            <a:r>
              <a:rPr lang="ar-SA" sz="3600" b="1" spc="-100" baseline="30000" dirty="0"/>
              <a:t>٢</a:t>
            </a:r>
            <a:r>
              <a:rPr lang="ar-SA" sz="2400" b="1" dirty="0"/>
              <a:t>  +  ٢ أ</a:t>
            </a:r>
            <a:r>
              <a:rPr lang="ar-SA" sz="3600" b="1" spc="-100" baseline="30000" dirty="0"/>
              <a:t>٢</a:t>
            </a:r>
            <a:r>
              <a:rPr lang="ar-SA" sz="2400" b="1" dirty="0"/>
              <a:t> ب  -  ١٠ </a:t>
            </a:r>
            <a:r>
              <a:rPr lang="ar-SA" sz="2400" b="1" dirty="0" err="1"/>
              <a:t>أ</a:t>
            </a:r>
            <a:r>
              <a:rPr lang="ar-SA" sz="2400" b="1" dirty="0"/>
              <a:t> ب</a:t>
            </a:r>
            <a:r>
              <a:rPr lang="ar-SA" sz="3600" b="1" spc="-100" baseline="30000" dirty="0"/>
              <a:t>٢</a:t>
            </a:r>
          </a:p>
        </p:txBody>
      </p:sp>
      <p:sp>
        <p:nvSpPr>
          <p:cNvPr id="75" name="مربع نص 74"/>
          <p:cNvSpPr txBox="1"/>
          <p:nvPr/>
        </p:nvSpPr>
        <p:spPr>
          <a:xfrm>
            <a:off x="5393537" y="3418300"/>
            <a:ext cx="2714644" cy="4616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ar-SA" sz="2400" b="1" dirty="0"/>
              <a:t>٤ أ</a:t>
            </a:r>
            <a:r>
              <a:rPr lang="ar-SA" sz="2400" b="1" baseline="30000" dirty="0"/>
              <a:t>٢</a:t>
            </a:r>
            <a:r>
              <a:rPr lang="ar-SA" sz="2400" b="1" dirty="0"/>
              <a:t>ب</a:t>
            </a:r>
            <a:r>
              <a:rPr lang="ar-SA" sz="2400" b="1" baseline="30000" dirty="0"/>
              <a:t>٢</a:t>
            </a:r>
            <a:endParaRPr lang="ar-SA" sz="3600" b="1" spc="-100" baseline="30000" dirty="0"/>
          </a:p>
        </p:txBody>
      </p:sp>
      <p:sp>
        <p:nvSpPr>
          <p:cNvPr id="76" name="مربع نص 75"/>
          <p:cNvSpPr txBox="1"/>
          <p:nvPr/>
        </p:nvSpPr>
        <p:spPr>
          <a:xfrm>
            <a:off x="285720" y="3425197"/>
            <a:ext cx="4643470" cy="4616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ar-SA" sz="2400" b="1" dirty="0"/>
              <a:t>٢   ×   ٢   ×   </a:t>
            </a:r>
            <a:r>
              <a:rPr lang="ar-SA" sz="2400" b="1" dirty="0" err="1"/>
              <a:t>أ</a:t>
            </a:r>
            <a:r>
              <a:rPr lang="ar-SA" sz="2400" b="1" dirty="0"/>
              <a:t>   ×   </a:t>
            </a:r>
            <a:r>
              <a:rPr lang="ar-SA" sz="2400" b="1" dirty="0" err="1"/>
              <a:t>أ</a:t>
            </a:r>
            <a:r>
              <a:rPr lang="ar-SA" sz="2400" b="1" dirty="0"/>
              <a:t>   ×   ب   ×   ب</a:t>
            </a:r>
            <a:endParaRPr lang="ar-SA" sz="2400" b="1" baseline="30000" dirty="0"/>
          </a:p>
        </p:txBody>
      </p:sp>
      <p:sp>
        <p:nvSpPr>
          <p:cNvPr id="77" name="مربع نص 76"/>
          <p:cNvSpPr txBox="1"/>
          <p:nvPr/>
        </p:nvSpPr>
        <p:spPr>
          <a:xfrm>
            <a:off x="6058130" y="4193347"/>
            <a:ext cx="2714644" cy="4616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400" b="1" dirty="0"/>
              <a:t>٢ أ</a:t>
            </a:r>
            <a:r>
              <a:rPr lang="ar-SA" sz="3600" b="1" spc="-100" baseline="30000" dirty="0"/>
              <a:t>٢</a:t>
            </a:r>
            <a:r>
              <a:rPr lang="ar-SA" sz="2400" b="1" dirty="0"/>
              <a:t> ب</a:t>
            </a:r>
            <a:endParaRPr lang="ar-SA" sz="3600" b="1" spc="-100" baseline="30000" dirty="0"/>
          </a:p>
        </p:txBody>
      </p:sp>
      <p:sp>
        <p:nvSpPr>
          <p:cNvPr id="78" name="مربع نص 77"/>
          <p:cNvSpPr txBox="1"/>
          <p:nvPr/>
        </p:nvSpPr>
        <p:spPr>
          <a:xfrm>
            <a:off x="1000100" y="4193144"/>
            <a:ext cx="3929090" cy="4616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ar-SA" sz="2400" b="1" dirty="0"/>
              <a:t>٢   × </a:t>
            </a:r>
            <a:r>
              <a:rPr lang="ar-SA" sz="2400" b="1" dirty="0" err="1"/>
              <a:t>أ</a:t>
            </a:r>
            <a:r>
              <a:rPr lang="ar-SA" sz="2400" b="1" dirty="0"/>
              <a:t>    ×   </a:t>
            </a:r>
            <a:r>
              <a:rPr lang="ar-SA" sz="2400" b="1" dirty="0" err="1"/>
              <a:t>أ</a:t>
            </a:r>
            <a:r>
              <a:rPr lang="ar-SA" sz="2400" b="1" dirty="0"/>
              <a:t>   ×   ب</a:t>
            </a:r>
            <a:endParaRPr lang="ar-SA" sz="2400" b="1" baseline="30000" dirty="0"/>
          </a:p>
        </p:txBody>
      </p:sp>
      <p:sp>
        <p:nvSpPr>
          <p:cNvPr id="79" name="مربع نص 78"/>
          <p:cNvSpPr txBox="1"/>
          <p:nvPr/>
        </p:nvSpPr>
        <p:spPr>
          <a:xfrm>
            <a:off x="5915254" y="4965097"/>
            <a:ext cx="2857520" cy="4616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400" b="1" dirty="0"/>
              <a:t>١٠ </a:t>
            </a:r>
            <a:r>
              <a:rPr lang="ar-SA" sz="2400" b="1" dirty="0" err="1"/>
              <a:t>أ</a:t>
            </a:r>
            <a:r>
              <a:rPr lang="ar-SA" sz="2400" b="1" dirty="0"/>
              <a:t> ب</a:t>
            </a:r>
            <a:r>
              <a:rPr lang="ar-SA" sz="3600" b="1" spc="-100" baseline="30000" dirty="0"/>
              <a:t>٢</a:t>
            </a:r>
            <a:endParaRPr lang="ar-SA" sz="2400" b="1" baseline="30000" dirty="0"/>
          </a:p>
        </p:txBody>
      </p:sp>
      <p:sp>
        <p:nvSpPr>
          <p:cNvPr id="80" name="مربع نص 79"/>
          <p:cNvSpPr txBox="1"/>
          <p:nvPr/>
        </p:nvSpPr>
        <p:spPr>
          <a:xfrm>
            <a:off x="1071538" y="4960196"/>
            <a:ext cx="3842486" cy="4616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ar-SA" sz="2400" b="1" dirty="0"/>
              <a:t>٢   ×</a:t>
            </a:r>
            <a:r>
              <a:rPr lang="en-US" sz="2400" b="1" dirty="0"/>
              <a:t> </a:t>
            </a:r>
            <a:r>
              <a:rPr lang="ar-SA" sz="2400" b="1" dirty="0"/>
              <a:t>٥×   </a:t>
            </a:r>
            <a:r>
              <a:rPr lang="ar-SA" sz="2400" b="1" dirty="0" err="1"/>
              <a:t>أ</a:t>
            </a:r>
            <a:r>
              <a:rPr lang="ar-SA" sz="2400" b="1" dirty="0"/>
              <a:t>     ×   ب   ×   ب</a:t>
            </a:r>
            <a:endParaRPr lang="ar-SA" sz="2400" b="1" baseline="30000" dirty="0"/>
          </a:p>
        </p:txBody>
      </p:sp>
      <p:sp>
        <p:nvSpPr>
          <p:cNvPr id="81" name="شكل بيضاوي 80"/>
          <p:cNvSpPr/>
          <p:nvPr/>
        </p:nvSpPr>
        <p:spPr>
          <a:xfrm>
            <a:off x="4519390" y="3393120"/>
            <a:ext cx="428628" cy="500066"/>
          </a:xfrm>
          <a:prstGeom prst="ellipse">
            <a:avLst/>
          </a:prstGeom>
          <a:solidFill>
            <a:schemeClr val="accent1">
              <a:alpha val="50000"/>
            </a:schemeClr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82" name="شكل بيضاوي 81"/>
          <p:cNvSpPr/>
          <p:nvPr/>
        </p:nvSpPr>
        <p:spPr>
          <a:xfrm>
            <a:off x="4512179" y="4153848"/>
            <a:ext cx="428628" cy="500066"/>
          </a:xfrm>
          <a:prstGeom prst="ellipse">
            <a:avLst/>
          </a:prstGeom>
          <a:solidFill>
            <a:schemeClr val="accent1">
              <a:alpha val="50000"/>
            </a:schemeClr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83" name="شكل بيضاوي 82"/>
          <p:cNvSpPr/>
          <p:nvPr/>
        </p:nvSpPr>
        <p:spPr>
          <a:xfrm>
            <a:off x="4541195" y="4921795"/>
            <a:ext cx="428628" cy="500066"/>
          </a:xfrm>
          <a:prstGeom prst="ellipse">
            <a:avLst/>
          </a:prstGeom>
          <a:solidFill>
            <a:schemeClr val="accent1">
              <a:alpha val="50000"/>
            </a:schemeClr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84" name="مربع نص 83"/>
          <p:cNvSpPr txBox="1"/>
          <p:nvPr/>
        </p:nvSpPr>
        <p:spPr>
          <a:xfrm>
            <a:off x="4986560" y="5749614"/>
            <a:ext cx="3800282" cy="4616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ar-SA" sz="2400" b="1" dirty="0"/>
              <a:t>٤ أ</a:t>
            </a:r>
            <a:r>
              <a:rPr lang="ar-SA" sz="2400" b="1" baseline="30000" dirty="0"/>
              <a:t>٢</a:t>
            </a:r>
            <a:r>
              <a:rPr lang="ar-SA" sz="2400" b="1" dirty="0"/>
              <a:t>ب</a:t>
            </a:r>
            <a:r>
              <a:rPr lang="ar-SA" sz="3600" b="1" spc="-100" baseline="30000" dirty="0"/>
              <a:t>٢</a:t>
            </a:r>
            <a:r>
              <a:rPr lang="ar-SA" sz="2400" b="1" dirty="0"/>
              <a:t>  +  ٢ أ</a:t>
            </a:r>
            <a:r>
              <a:rPr lang="ar-SA" sz="3600" b="1" spc="-100" baseline="30000" dirty="0"/>
              <a:t>٢</a:t>
            </a:r>
            <a:r>
              <a:rPr lang="ar-SA" sz="2400" b="1" dirty="0"/>
              <a:t> ب  -  ١٠ </a:t>
            </a:r>
            <a:r>
              <a:rPr lang="ar-SA" sz="2400" b="1" dirty="0" err="1"/>
              <a:t>أ</a:t>
            </a:r>
            <a:r>
              <a:rPr lang="ar-SA" sz="2400" b="1" dirty="0"/>
              <a:t> ب</a:t>
            </a:r>
            <a:r>
              <a:rPr lang="ar-SA" sz="3600" b="1" spc="-100" baseline="30000" dirty="0"/>
              <a:t>٢</a:t>
            </a:r>
          </a:p>
        </p:txBody>
      </p:sp>
      <p:sp>
        <p:nvSpPr>
          <p:cNvPr id="85" name="مربع نص 84"/>
          <p:cNvSpPr txBox="1"/>
          <p:nvPr/>
        </p:nvSpPr>
        <p:spPr>
          <a:xfrm>
            <a:off x="4000496" y="5744713"/>
            <a:ext cx="928694" cy="4616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400" b="1" dirty="0"/>
              <a:t>٢ </a:t>
            </a:r>
            <a:r>
              <a:rPr lang="ar-SA" sz="2400" b="1" dirty="0" err="1"/>
              <a:t>أ</a:t>
            </a:r>
            <a:r>
              <a:rPr lang="ar-SA" sz="2400" b="1" dirty="0"/>
              <a:t>  ب</a:t>
            </a:r>
            <a:endParaRPr lang="ar-SA" sz="2400" b="1" baseline="30000" dirty="0"/>
          </a:p>
        </p:txBody>
      </p:sp>
      <p:sp>
        <p:nvSpPr>
          <p:cNvPr id="86" name="مربع نص 85"/>
          <p:cNvSpPr txBox="1"/>
          <p:nvPr/>
        </p:nvSpPr>
        <p:spPr>
          <a:xfrm>
            <a:off x="3786182" y="5753417"/>
            <a:ext cx="285752" cy="4616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ar-SA" sz="2400" b="1" dirty="0"/>
              <a:t>(</a:t>
            </a:r>
            <a:endParaRPr lang="ar-SA" sz="2400" b="1" baseline="30000" dirty="0"/>
          </a:p>
        </p:txBody>
      </p:sp>
      <p:sp>
        <p:nvSpPr>
          <p:cNvPr id="87" name="مربع نص 86"/>
          <p:cNvSpPr txBox="1"/>
          <p:nvPr/>
        </p:nvSpPr>
        <p:spPr>
          <a:xfrm>
            <a:off x="357158" y="5753417"/>
            <a:ext cx="285752" cy="4616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ar-SA" sz="2400" b="1" dirty="0"/>
              <a:t>)</a:t>
            </a:r>
            <a:endParaRPr lang="ar-SA" sz="2400" b="1" baseline="30000" dirty="0"/>
          </a:p>
        </p:txBody>
      </p:sp>
      <p:sp>
        <p:nvSpPr>
          <p:cNvPr id="88" name="مربع نص 87"/>
          <p:cNvSpPr txBox="1"/>
          <p:nvPr/>
        </p:nvSpPr>
        <p:spPr>
          <a:xfrm>
            <a:off x="2571736" y="5753417"/>
            <a:ext cx="428628" cy="4616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ar-SA" sz="2400" b="1" dirty="0"/>
              <a:t>+</a:t>
            </a:r>
            <a:endParaRPr lang="ar-SA" sz="2400" b="1" baseline="30000" dirty="0"/>
          </a:p>
        </p:txBody>
      </p:sp>
      <p:sp>
        <p:nvSpPr>
          <p:cNvPr id="89" name="مربع نص 88"/>
          <p:cNvSpPr txBox="1"/>
          <p:nvPr/>
        </p:nvSpPr>
        <p:spPr>
          <a:xfrm>
            <a:off x="2857488" y="5753417"/>
            <a:ext cx="928694" cy="4616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ar-SA" sz="2400" b="1" dirty="0"/>
              <a:t>٢أ ب  </a:t>
            </a:r>
            <a:endParaRPr lang="ar-SA" sz="2400" b="1" baseline="30000" dirty="0"/>
          </a:p>
        </p:txBody>
      </p:sp>
      <p:sp>
        <p:nvSpPr>
          <p:cNvPr id="90" name="مربع نص 89"/>
          <p:cNvSpPr txBox="1"/>
          <p:nvPr/>
        </p:nvSpPr>
        <p:spPr>
          <a:xfrm>
            <a:off x="1785918" y="5767485"/>
            <a:ext cx="857256" cy="4616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400" b="1" dirty="0" err="1"/>
              <a:t>أ</a:t>
            </a:r>
            <a:endParaRPr lang="ar-SA" sz="2400" b="1" baseline="30000" dirty="0"/>
          </a:p>
        </p:txBody>
      </p:sp>
      <p:sp>
        <p:nvSpPr>
          <p:cNvPr id="91" name="مربع نص 90"/>
          <p:cNvSpPr txBox="1"/>
          <p:nvPr/>
        </p:nvSpPr>
        <p:spPr>
          <a:xfrm>
            <a:off x="1357290" y="5753417"/>
            <a:ext cx="428628" cy="4616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ar-SA" sz="2400" b="1" dirty="0"/>
              <a:t>-</a:t>
            </a:r>
            <a:endParaRPr lang="ar-SA" sz="2400" b="1" baseline="30000" dirty="0"/>
          </a:p>
        </p:txBody>
      </p:sp>
      <p:sp>
        <p:nvSpPr>
          <p:cNvPr id="92" name="مربع نص 91"/>
          <p:cNvSpPr txBox="1"/>
          <p:nvPr/>
        </p:nvSpPr>
        <p:spPr>
          <a:xfrm>
            <a:off x="642910" y="5767485"/>
            <a:ext cx="642942" cy="4616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400" b="1" dirty="0"/>
              <a:t>٥ب</a:t>
            </a:r>
            <a:endParaRPr lang="ar-SA" sz="2400" b="1" baseline="30000" dirty="0"/>
          </a:p>
        </p:txBody>
      </p:sp>
      <p:sp>
        <p:nvSpPr>
          <p:cNvPr id="93" name="شكل بيضاوي 92"/>
          <p:cNvSpPr/>
          <p:nvPr/>
        </p:nvSpPr>
        <p:spPr>
          <a:xfrm>
            <a:off x="2861328" y="3312929"/>
            <a:ext cx="428628" cy="500066"/>
          </a:xfrm>
          <a:prstGeom prst="ellipse">
            <a:avLst/>
          </a:prstGeom>
          <a:solidFill>
            <a:schemeClr val="accent1">
              <a:alpha val="50000"/>
            </a:schemeClr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94" name="شكل بيضاوي 93"/>
          <p:cNvSpPr/>
          <p:nvPr/>
        </p:nvSpPr>
        <p:spPr>
          <a:xfrm>
            <a:off x="3859490" y="4114017"/>
            <a:ext cx="428628" cy="500066"/>
          </a:xfrm>
          <a:prstGeom prst="ellipse">
            <a:avLst/>
          </a:prstGeom>
          <a:solidFill>
            <a:schemeClr val="accent1">
              <a:alpha val="50000"/>
            </a:schemeClr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95" name="شكل بيضاوي 94"/>
          <p:cNvSpPr/>
          <p:nvPr/>
        </p:nvSpPr>
        <p:spPr>
          <a:xfrm>
            <a:off x="3343638" y="4965097"/>
            <a:ext cx="428628" cy="500066"/>
          </a:xfrm>
          <a:prstGeom prst="ellipse">
            <a:avLst/>
          </a:prstGeom>
          <a:solidFill>
            <a:schemeClr val="accent1">
              <a:alpha val="50000"/>
            </a:schemeClr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algn="ctr" defTabSz="914400" rtl="1" eaLnBrk="1" latinLnBrk="0" hangingPunct="1"/>
            <a:endParaRPr lang="ar-SA"/>
          </a:p>
        </p:txBody>
      </p:sp>
      <p:sp>
        <p:nvSpPr>
          <p:cNvPr id="96" name="شكل بيضاوي 95"/>
          <p:cNvSpPr/>
          <p:nvPr/>
        </p:nvSpPr>
        <p:spPr>
          <a:xfrm>
            <a:off x="1272913" y="3379219"/>
            <a:ext cx="428628" cy="500066"/>
          </a:xfrm>
          <a:prstGeom prst="ellipse">
            <a:avLst/>
          </a:prstGeom>
          <a:solidFill>
            <a:schemeClr val="accent1">
              <a:alpha val="50000"/>
            </a:schemeClr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97" name="شكل بيضاوي 96"/>
          <p:cNvSpPr/>
          <p:nvPr/>
        </p:nvSpPr>
        <p:spPr>
          <a:xfrm>
            <a:off x="2283877" y="4147479"/>
            <a:ext cx="428628" cy="500066"/>
          </a:xfrm>
          <a:prstGeom prst="ellipse">
            <a:avLst/>
          </a:prstGeom>
          <a:solidFill>
            <a:schemeClr val="accent1">
              <a:alpha val="50000"/>
            </a:schemeClr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98" name="شكل بيضاوي 97"/>
          <p:cNvSpPr/>
          <p:nvPr/>
        </p:nvSpPr>
        <p:spPr>
          <a:xfrm>
            <a:off x="2295324" y="4946734"/>
            <a:ext cx="428628" cy="500066"/>
          </a:xfrm>
          <a:prstGeom prst="ellipse">
            <a:avLst/>
          </a:prstGeom>
          <a:solidFill>
            <a:schemeClr val="accent1">
              <a:alpha val="50000"/>
            </a:schemeClr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117" name="صورة 116">
            <a:extLst>
              <a:ext uri="{FF2B5EF4-FFF2-40B4-BE49-F238E27FC236}">
                <a16:creationId xmlns:a16="http://schemas.microsoft.com/office/drawing/2014/main" id="{DA553290-0C02-3D4B-950F-1DD7DF0FE28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alphaModFix amt="50000"/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artisticGlowEdges/>
                    </a14:imgEffect>
                  </a14:imgLayer>
                </a14:imgProps>
              </a:ext>
            </a:extLst>
          </a:blip>
          <a:srcRect b="25551"/>
          <a:stretch/>
        </p:blipFill>
        <p:spPr>
          <a:xfrm>
            <a:off x="10731" y="-46417"/>
            <a:ext cx="1433033" cy="1016116"/>
          </a:xfrm>
          <a:prstGeom prst="rect">
            <a:avLst/>
          </a:prstGeom>
          <a:ln>
            <a:noFill/>
          </a:ln>
        </p:spPr>
      </p:pic>
      <p:sp>
        <p:nvSpPr>
          <p:cNvPr id="2" name="عنصر نائب لرقم الشريحة 1">
            <a:extLst>
              <a:ext uri="{FF2B5EF4-FFF2-40B4-BE49-F238E27FC236}">
                <a16:creationId xmlns:a16="http://schemas.microsoft.com/office/drawing/2014/main" id="{7299E8E6-D562-34D2-2AC0-5B14F691ED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327C1-2275-4E9A-BB1F-123345649A01}" type="slidenum">
              <a:rPr lang="ar-SA" smtClean="0"/>
              <a:pPr/>
              <a:t>339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0761934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1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4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1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8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3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8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3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0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7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4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81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86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1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6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1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1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800" decel="100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2" dur="800" decel="100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800" decel="100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800" decel="100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800" decel="100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2" dur="800" decel="100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800" decel="100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800" decel="100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800" decel="100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2" dur="800" decel="100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800" decel="100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800" decel="100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800" decel="100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2" dur="800" decel="100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800" decel="100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800" decel="100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/>
      <p:bldP spid="74" grpId="0"/>
      <p:bldP spid="75" grpId="0"/>
      <p:bldP spid="76" grpId="0"/>
      <p:bldP spid="77" grpId="0"/>
      <p:bldP spid="78" grpId="0"/>
      <p:bldP spid="79" grpId="0"/>
      <p:bldP spid="80" grpId="0"/>
      <p:bldP spid="81" grpId="0" animBg="1"/>
      <p:bldP spid="82" grpId="0" animBg="1"/>
      <p:bldP spid="83" grpId="0" animBg="1"/>
      <p:bldP spid="84" grpId="0"/>
      <p:bldP spid="85" grpId="0"/>
      <p:bldP spid="86" grpId="0"/>
      <p:bldP spid="87" grpId="0"/>
      <p:bldP spid="88" grpId="0"/>
      <p:bldP spid="89" grpId="0"/>
      <p:bldP spid="90" grpId="0"/>
      <p:bldP spid="91" grpId="0"/>
      <p:bldP spid="92" grpId="0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صورة 36">
            <a:extLst>
              <a:ext uri="{FF2B5EF4-FFF2-40B4-BE49-F238E27FC236}">
                <a16:creationId xmlns:a16="http://schemas.microsoft.com/office/drawing/2014/main" id="{59056D9B-2368-9846-9A2C-4305949507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3743" y="555599"/>
            <a:ext cx="3715004" cy="5784953"/>
          </a:xfrm>
          <a:custGeom>
            <a:avLst/>
            <a:gdLst>
              <a:gd name="connsiteX0" fmla="*/ 856 w 4953338"/>
              <a:gd name="connsiteY0" fmla="*/ 117 h 5373215"/>
              <a:gd name="connsiteX1" fmla="*/ 4954194 w 4953338"/>
              <a:gd name="connsiteY1" fmla="*/ 117 h 5373215"/>
              <a:gd name="connsiteX2" fmla="*/ 4954194 w 4953338"/>
              <a:gd name="connsiteY2" fmla="*/ 5373333 h 5373215"/>
              <a:gd name="connsiteX3" fmla="*/ 856 w 4953338"/>
              <a:gd name="connsiteY3" fmla="*/ 5373333 h 5373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53338" h="5373215">
                <a:moveTo>
                  <a:pt x="856" y="117"/>
                </a:moveTo>
                <a:lnTo>
                  <a:pt x="4954194" y="117"/>
                </a:lnTo>
                <a:lnTo>
                  <a:pt x="4954194" y="5373333"/>
                </a:lnTo>
                <a:lnTo>
                  <a:pt x="856" y="5373333"/>
                </a:lnTo>
                <a:close/>
              </a:path>
            </a:pathLst>
          </a:custGeom>
        </p:spPr>
      </p:pic>
      <p:sp>
        <p:nvSpPr>
          <p:cNvPr id="38" name="شكل حر: شكل 53">
            <a:extLst>
              <a:ext uri="{FF2B5EF4-FFF2-40B4-BE49-F238E27FC236}">
                <a16:creationId xmlns:a16="http://schemas.microsoft.com/office/drawing/2014/main" id="{AA324DB8-3F33-AC4D-8BD7-135EBE30E61A}"/>
              </a:ext>
            </a:extLst>
          </p:cNvPr>
          <p:cNvSpPr/>
          <p:nvPr/>
        </p:nvSpPr>
        <p:spPr>
          <a:xfrm>
            <a:off x="4572000" y="595313"/>
            <a:ext cx="3657600" cy="5703887"/>
          </a:xfrm>
          <a:custGeom>
            <a:avLst/>
            <a:gdLst>
              <a:gd name="connsiteX0" fmla="*/ 4877517 w 4877638"/>
              <a:gd name="connsiteY0" fmla="*/ 5057176 h 5298733"/>
              <a:gd name="connsiteX1" fmla="*/ 4564555 w 4877638"/>
              <a:gd name="connsiteY1" fmla="*/ 5298757 h 5298733"/>
              <a:gd name="connsiteX2" fmla="*/ 312778 w 4877638"/>
              <a:gd name="connsiteY2" fmla="*/ 5298757 h 5298733"/>
              <a:gd name="connsiteX3" fmla="*/ -122 w 4877638"/>
              <a:gd name="connsiteY3" fmla="*/ 5057176 h 5298733"/>
              <a:gd name="connsiteX4" fmla="*/ -122 w 4877638"/>
              <a:gd name="connsiteY4" fmla="*/ 241606 h 5298733"/>
              <a:gd name="connsiteX5" fmla="*/ 312778 w 4877638"/>
              <a:gd name="connsiteY5" fmla="*/ 24 h 5298733"/>
              <a:gd name="connsiteX6" fmla="*/ 4564373 w 4877638"/>
              <a:gd name="connsiteY6" fmla="*/ 24 h 5298733"/>
              <a:gd name="connsiteX7" fmla="*/ 4877334 w 4877638"/>
              <a:gd name="connsiteY7" fmla="*/ 241606 h 52987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77638" h="5298733">
                <a:moveTo>
                  <a:pt x="4877517" y="5057176"/>
                </a:moveTo>
                <a:cubicBezTo>
                  <a:pt x="4877517" y="5190563"/>
                  <a:pt x="4737558" y="5298757"/>
                  <a:pt x="4564555" y="5298757"/>
                </a:cubicBezTo>
                <a:lnTo>
                  <a:pt x="312778" y="5298757"/>
                </a:lnTo>
                <a:cubicBezTo>
                  <a:pt x="139959" y="5298757"/>
                  <a:pt x="-122" y="5190563"/>
                  <a:pt x="-122" y="5057176"/>
                </a:cubicBezTo>
                <a:lnTo>
                  <a:pt x="-122" y="241606"/>
                </a:lnTo>
                <a:cubicBezTo>
                  <a:pt x="-122" y="108158"/>
                  <a:pt x="139837" y="24"/>
                  <a:pt x="312778" y="24"/>
                </a:cubicBezTo>
                <a:lnTo>
                  <a:pt x="4564373" y="24"/>
                </a:lnTo>
                <a:cubicBezTo>
                  <a:pt x="4737192" y="24"/>
                  <a:pt x="4877334" y="108158"/>
                  <a:pt x="4877334" y="241606"/>
                </a:cubicBezTo>
                <a:close/>
              </a:path>
            </a:pathLst>
          </a:custGeom>
          <a:solidFill>
            <a:srgbClr val="FFFFFF"/>
          </a:solidFill>
          <a:ln w="6080" cap="flat">
            <a:noFill/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 dirty="0"/>
          </a:p>
        </p:txBody>
      </p:sp>
      <p:sp>
        <p:nvSpPr>
          <p:cNvPr id="39" name="شكل حر: شكل 6">
            <a:extLst>
              <a:ext uri="{FF2B5EF4-FFF2-40B4-BE49-F238E27FC236}">
                <a16:creationId xmlns:a16="http://schemas.microsoft.com/office/drawing/2014/main" id="{72AE29DF-2743-1542-988F-E26917F1DBDA}"/>
              </a:ext>
            </a:extLst>
          </p:cNvPr>
          <p:cNvSpPr/>
          <p:nvPr/>
        </p:nvSpPr>
        <p:spPr>
          <a:xfrm>
            <a:off x="647700" y="260350"/>
            <a:ext cx="7872413" cy="6372225"/>
          </a:xfrm>
          <a:custGeom>
            <a:avLst/>
            <a:gdLst>
              <a:gd name="connsiteX0" fmla="*/ 10138460 w 10466513"/>
              <a:gd name="connsiteY0" fmla="*/ 24 h 5745020"/>
              <a:gd name="connsiteX1" fmla="*/ 327808 w 10466513"/>
              <a:gd name="connsiteY1" fmla="*/ 24 h 5745020"/>
              <a:gd name="connsiteX2" fmla="*/ -122 w 10466513"/>
              <a:gd name="connsiteY2" fmla="*/ 250916 h 5745020"/>
              <a:gd name="connsiteX3" fmla="*/ -122 w 10466513"/>
              <a:gd name="connsiteY3" fmla="*/ 5482773 h 5745020"/>
              <a:gd name="connsiteX4" fmla="*/ 327808 w 10466513"/>
              <a:gd name="connsiteY4" fmla="*/ 5745044 h 5745020"/>
              <a:gd name="connsiteX5" fmla="*/ 10138460 w 10466513"/>
              <a:gd name="connsiteY5" fmla="*/ 5745044 h 5745020"/>
              <a:gd name="connsiteX6" fmla="*/ 10466391 w 10466513"/>
              <a:gd name="connsiteY6" fmla="*/ 5482773 h 5745020"/>
              <a:gd name="connsiteX7" fmla="*/ 10466391 w 10466513"/>
              <a:gd name="connsiteY7" fmla="*/ 250916 h 5745020"/>
              <a:gd name="connsiteX8" fmla="*/ 10138460 w 10466513"/>
              <a:gd name="connsiteY8" fmla="*/ 24 h 57450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66513" h="5745020">
                <a:moveTo>
                  <a:pt x="10138460" y="24"/>
                </a:moveTo>
                <a:lnTo>
                  <a:pt x="327808" y="24"/>
                </a:lnTo>
                <a:cubicBezTo>
                  <a:pt x="144219" y="24"/>
                  <a:pt x="-122" y="109192"/>
                  <a:pt x="-122" y="250916"/>
                </a:cubicBezTo>
                <a:lnTo>
                  <a:pt x="-122" y="5482773"/>
                </a:lnTo>
                <a:cubicBezTo>
                  <a:pt x="-122" y="5624436"/>
                  <a:pt x="144219" y="5745044"/>
                  <a:pt x="327808" y="5745044"/>
                </a:cubicBezTo>
                <a:lnTo>
                  <a:pt x="10138460" y="5745044"/>
                </a:lnTo>
                <a:cubicBezTo>
                  <a:pt x="10322051" y="5745044"/>
                  <a:pt x="10466391" y="5624436"/>
                  <a:pt x="10466391" y="5482773"/>
                </a:cubicBezTo>
                <a:lnTo>
                  <a:pt x="10466391" y="250916"/>
                </a:lnTo>
                <a:cubicBezTo>
                  <a:pt x="10466391" y="109192"/>
                  <a:pt x="10322051" y="24"/>
                  <a:pt x="10138460" y="24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6080" cap="flat">
            <a:noFill/>
            <a:prstDash val="solid"/>
            <a:miter/>
          </a:ln>
        </p:spPr>
        <p:txBody>
          <a:bodyPr rtlCol="1" anchor="ctr"/>
          <a:lstStyle/>
          <a:p>
            <a:pPr marL="0" algn="l" defTabSz="914400" rtl="0" eaLnBrk="1" latinLnBrk="0" hangingPunct="1">
              <a:defRPr/>
            </a:pPr>
            <a:endParaRPr lang="ar-EG" sz="1350"/>
          </a:p>
        </p:txBody>
      </p:sp>
      <p:pic>
        <p:nvPicPr>
          <p:cNvPr id="40" name="صورة 39">
            <a:extLst>
              <a:ext uri="{FF2B5EF4-FFF2-40B4-BE49-F238E27FC236}">
                <a16:creationId xmlns:a16="http://schemas.microsoft.com/office/drawing/2014/main" id="{FE821173-1BA7-AF42-9198-A0A6BC6305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5251" y="655058"/>
            <a:ext cx="3715004" cy="5791504"/>
          </a:xfrm>
          <a:custGeom>
            <a:avLst/>
            <a:gdLst>
              <a:gd name="connsiteX0" fmla="*/ 50 w 4953338"/>
              <a:gd name="connsiteY0" fmla="*/ 139 h 5379300"/>
              <a:gd name="connsiteX1" fmla="*/ 4953388 w 4953338"/>
              <a:gd name="connsiteY1" fmla="*/ 139 h 5379300"/>
              <a:gd name="connsiteX2" fmla="*/ 4953388 w 4953338"/>
              <a:gd name="connsiteY2" fmla="*/ 5379440 h 5379300"/>
              <a:gd name="connsiteX3" fmla="*/ 50 w 4953338"/>
              <a:gd name="connsiteY3" fmla="*/ 5379440 h 5379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53338" h="5379300">
                <a:moveTo>
                  <a:pt x="50" y="139"/>
                </a:moveTo>
                <a:lnTo>
                  <a:pt x="4953388" y="139"/>
                </a:lnTo>
                <a:lnTo>
                  <a:pt x="4953388" y="5379440"/>
                </a:lnTo>
                <a:lnTo>
                  <a:pt x="50" y="5379440"/>
                </a:lnTo>
                <a:close/>
              </a:path>
            </a:pathLst>
          </a:custGeom>
        </p:spPr>
      </p:pic>
      <p:sp>
        <p:nvSpPr>
          <p:cNvPr id="41" name="شكل حر: شكل 8">
            <a:extLst>
              <a:ext uri="{FF2B5EF4-FFF2-40B4-BE49-F238E27FC236}">
                <a16:creationId xmlns:a16="http://schemas.microsoft.com/office/drawing/2014/main" id="{B29B032A-8504-244E-808A-AC80068696DD}"/>
              </a:ext>
            </a:extLst>
          </p:cNvPr>
          <p:cNvSpPr/>
          <p:nvPr/>
        </p:nvSpPr>
        <p:spPr>
          <a:xfrm>
            <a:off x="903288" y="698500"/>
            <a:ext cx="3657600" cy="5703888"/>
          </a:xfrm>
          <a:custGeom>
            <a:avLst/>
            <a:gdLst>
              <a:gd name="connsiteX0" fmla="*/ 4877334 w 4877455"/>
              <a:gd name="connsiteY0" fmla="*/ 5057176 h 5298672"/>
              <a:gd name="connsiteX1" fmla="*/ 4564434 w 4877455"/>
              <a:gd name="connsiteY1" fmla="*/ 5298696 h 5298672"/>
              <a:gd name="connsiteX2" fmla="*/ 312839 w 4877455"/>
              <a:gd name="connsiteY2" fmla="*/ 5298696 h 5298672"/>
              <a:gd name="connsiteX3" fmla="*/ -122 w 4877455"/>
              <a:gd name="connsiteY3" fmla="*/ 5057176 h 5298672"/>
              <a:gd name="connsiteX4" fmla="*/ -122 w 4877455"/>
              <a:gd name="connsiteY4" fmla="*/ 241606 h 5298672"/>
              <a:gd name="connsiteX5" fmla="*/ 312839 w 4877455"/>
              <a:gd name="connsiteY5" fmla="*/ 24 h 5298672"/>
              <a:gd name="connsiteX6" fmla="*/ 4564434 w 4877455"/>
              <a:gd name="connsiteY6" fmla="*/ 24 h 5298672"/>
              <a:gd name="connsiteX7" fmla="*/ 4877334 w 4877455"/>
              <a:gd name="connsiteY7" fmla="*/ 241606 h 5298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77455" h="5298672">
                <a:moveTo>
                  <a:pt x="4877334" y="5057176"/>
                </a:moveTo>
                <a:cubicBezTo>
                  <a:pt x="4877334" y="5190563"/>
                  <a:pt x="4737375" y="5298696"/>
                  <a:pt x="4564434" y="5298696"/>
                </a:cubicBezTo>
                <a:lnTo>
                  <a:pt x="312839" y="5298696"/>
                </a:lnTo>
                <a:cubicBezTo>
                  <a:pt x="140020" y="5298696"/>
                  <a:pt x="-122" y="5190563"/>
                  <a:pt x="-122" y="5057176"/>
                </a:cubicBezTo>
                <a:lnTo>
                  <a:pt x="-122" y="241606"/>
                </a:lnTo>
                <a:cubicBezTo>
                  <a:pt x="-122" y="108158"/>
                  <a:pt x="139837" y="24"/>
                  <a:pt x="312839" y="24"/>
                </a:cubicBezTo>
                <a:lnTo>
                  <a:pt x="4564434" y="24"/>
                </a:lnTo>
                <a:cubicBezTo>
                  <a:pt x="4737253" y="24"/>
                  <a:pt x="4877334" y="108158"/>
                  <a:pt x="4877334" y="241606"/>
                </a:cubicBezTo>
                <a:close/>
              </a:path>
            </a:pathLst>
          </a:custGeom>
          <a:solidFill>
            <a:srgbClr val="FFFFFF"/>
          </a:solidFill>
          <a:ln w="6080" cap="flat">
            <a:noFill/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pic>
        <p:nvPicPr>
          <p:cNvPr id="42" name="صورة 41">
            <a:extLst>
              <a:ext uri="{FF2B5EF4-FFF2-40B4-BE49-F238E27FC236}">
                <a16:creationId xmlns:a16="http://schemas.microsoft.com/office/drawing/2014/main" id="{2524CB6F-E225-DC46-B11C-510B63A5DA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3743" y="655058"/>
            <a:ext cx="3715004" cy="5791504"/>
          </a:xfrm>
          <a:custGeom>
            <a:avLst/>
            <a:gdLst>
              <a:gd name="connsiteX0" fmla="*/ 856 w 4953338"/>
              <a:gd name="connsiteY0" fmla="*/ 139 h 5379300"/>
              <a:gd name="connsiteX1" fmla="*/ 4954194 w 4953338"/>
              <a:gd name="connsiteY1" fmla="*/ 139 h 5379300"/>
              <a:gd name="connsiteX2" fmla="*/ 4954194 w 4953338"/>
              <a:gd name="connsiteY2" fmla="*/ 5379440 h 5379300"/>
              <a:gd name="connsiteX3" fmla="*/ 856 w 4953338"/>
              <a:gd name="connsiteY3" fmla="*/ 5379440 h 5379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53338" h="5379300">
                <a:moveTo>
                  <a:pt x="856" y="139"/>
                </a:moveTo>
                <a:lnTo>
                  <a:pt x="4954194" y="139"/>
                </a:lnTo>
                <a:lnTo>
                  <a:pt x="4954194" y="5379440"/>
                </a:lnTo>
                <a:lnTo>
                  <a:pt x="856" y="5379440"/>
                </a:lnTo>
                <a:close/>
              </a:path>
            </a:pathLst>
          </a:custGeom>
        </p:spPr>
      </p:pic>
      <p:sp>
        <p:nvSpPr>
          <p:cNvPr id="43" name="شكل حر: شكل 10">
            <a:extLst>
              <a:ext uri="{FF2B5EF4-FFF2-40B4-BE49-F238E27FC236}">
                <a16:creationId xmlns:a16="http://schemas.microsoft.com/office/drawing/2014/main" id="{C67D6A64-C6E6-9A42-9F4B-1C526F3C6CA9}"/>
              </a:ext>
            </a:extLst>
          </p:cNvPr>
          <p:cNvSpPr/>
          <p:nvPr/>
        </p:nvSpPr>
        <p:spPr>
          <a:xfrm>
            <a:off x="4048545" y="675447"/>
            <a:ext cx="3657600" cy="5703888"/>
          </a:xfrm>
          <a:custGeom>
            <a:avLst/>
            <a:gdLst>
              <a:gd name="connsiteX0" fmla="*/ 4877517 w 4877638"/>
              <a:gd name="connsiteY0" fmla="*/ 5057176 h 5298672"/>
              <a:gd name="connsiteX1" fmla="*/ 4564555 w 4877638"/>
              <a:gd name="connsiteY1" fmla="*/ 5298696 h 5298672"/>
              <a:gd name="connsiteX2" fmla="*/ 312778 w 4877638"/>
              <a:gd name="connsiteY2" fmla="*/ 5298696 h 5298672"/>
              <a:gd name="connsiteX3" fmla="*/ -122 w 4877638"/>
              <a:gd name="connsiteY3" fmla="*/ 5057176 h 5298672"/>
              <a:gd name="connsiteX4" fmla="*/ -122 w 4877638"/>
              <a:gd name="connsiteY4" fmla="*/ 241606 h 5298672"/>
              <a:gd name="connsiteX5" fmla="*/ 312778 w 4877638"/>
              <a:gd name="connsiteY5" fmla="*/ 24 h 5298672"/>
              <a:gd name="connsiteX6" fmla="*/ 4564373 w 4877638"/>
              <a:gd name="connsiteY6" fmla="*/ 24 h 5298672"/>
              <a:gd name="connsiteX7" fmla="*/ 4877334 w 4877638"/>
              <a:gd name="connsiteY7" fmla="*/ 241606 h 5298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77638" h="5298672">
                <a:moveTo>
                  <a:pt x="4877517" y="5057176"/>
                </a:moveTo>
                <a:cubicBezTo>
                  <a:pt x="4877517" y="5190563"/>
                  <a:pt x="4737558" y="5298696"/>
                  <a:pt x="4564555" y="5298696"/>
                </a:cubicBezTo>
                <a:lnTo>
                  <a:pt x="312778" y="5298696"/>
                </a:lnTo>
                <a:cubicBezTo>
                  <a:pt x="139959" y="5298696"/>
                  <a:pt x="-122" y="5190563"/>
                  <a:pt x="-122" y="5057176"/>
                </a:cubicBezTo>
                <a:lnTo>
                  <a:pt x="-122" y="241606"/>
                </a:lnTo>
                <a:cubicBezTo>
                  <a:pt x="-122" y="108158"/>
                  <a:pt x="139837" y="24"/>
                  <a:pt x="312778" y="24"/>
                </a:cubicBezTo>
                <a:lnTo>
                  <a:pt x="4564373" y="24"/>
                </a:lnTo>
                <a:cubicBezTo>
                  <a:pt x="4737192" y="24"/>
                  <a:pt x="4877334" y="108158"/>
                  <a:pt x="4877334" y="241606"/>
                </a:cubicBezTo>
                <a:close/>
              </a:path>
            </a:pathLst>
          </a:custGeom>
          <a:solidFill>
            <a:srgbClr val="FFFFFF"/>
          </a:solidFill>
          <a:ln w="6080" cap="flat">
            <a:noFill/>
            <a:prstDash val="solid"/>
            <a:miter/>
          </a:ln>
        </p:spPr>
        <p:txBody>
          <a:bodyPr rtlCol="1" anchor="ctr"/>
          <a:lstStyle/>
          <a:p>
            <a:pPr marL="0" algn="l" defTabSz="914400" rtl="0" eaLnBrk="1" latinLnBrk="0" hangingPunct="1">
              <a:defRPr/>
            </a:pPr>
            <a:endParaRPr lang="ar-EG" sz="1350" dirty="0"/>
          </a:p>
        </p:txBody>
      </p:sp>
      <p:pic>
        <p:nvPicPr>
          <p:cNvPr id="44" name="صورة 43">
            <a:extLst>
              <a:ext uri="{FF2B5EF4-FFF2-40B4-BE49-F238E27FC236}">
                <a16:creationId xmlns:a16="http://schemas.microsoft.com/office/drawing/2014/main" id="{407B6FE3-3741-674C-9615-B76009381D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6794" y="604855"/>
            <a:ext cx="3783461" cy="5791504"/>
          </a:xfrm>
          <a:custGeom>
            <a:avLst/>
            <a:gdLst>
              <a:gd name="connsiteX0" fmla="*/ 35 w 5044615"/>
              <a:gd name="connsiteY0" fmla="*/ 128 h 5379300"/>
              <a:gd name="connsiteX1" fmla="*/ 5044651 w 5044615"/>
              <a:gd name="connsiteY1" fmla="*/ 128 h 5379300"/>
              <a:gd name="connsiteX2" fmla="*/ 5044651 w 5044615"/>
              <a:gd name="connsiteY2" fmla="*/ 5379429 h 5379300"/>
              <a:gd name="connsiteX3" fmla="*/ 35 w 5044615"/>
              <a:gd name="connsiteY3" fmla="*/ 5379429 h 5379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44615" h="5379300">
                <a:moveTo>
                  <a:pt x="35" y="128"/>
                </a:moveTo>
                <a:lnTo>
                  <a:pt x="5044651" y="128"/>
                </a:lnTo>
                <a:lnTo>
                  <a:pt x="5044651" y="5379429"/>
                </a:lnTo>
                <a:lnTo>
                  <a:pt x="35" y="5379429"/>
                </a:lnTo>
                <a:close/>
              </a:path>
            </a:pathLst>
          </a:custGeom>
        </p:spPr>
      </p:pic>
      <p:sp>
        <p:nvSpPr>
          <p:cNvPr id="49" name="شكل حر: شكل 12">
            <a:extLst>
              <a:ext uri="{FF2B5EF4-FFF2-40B4-BE49-F238E27FC236}">
                <a16:creationId xmlns:a16="http://schemas.microsoft.com/office/drawing/2014/main" id="{2962DF1C-B01C-E94B-AF7D-307F9A2C0198}"/>
              </a:ext>
            </a:extLst>
          </p:cNvPr>
          <p:cNvSpPr/>
          <p:nvPr/>
        </p:nvSpPr>
        <p:spPr>
          <a:xfrm>
            <a:off x="836613" y="646113"/>
            <a:ext cx="3724275" cy="5705475"/>
          </a:xfrm>
          <a:custGeom>
            <a:avLst/>
            <a:gdLst>
              <a:gd name="connsiteX0" fmla="*/ 4966239 w 4966360"/>
              <a:gd name="connsiteY0" fmla="*/ 5057175 h 5298732"/>
              <a:gd name="connsiteX1" fmla="*/ 4653339 w 4966360"/>
              <a:gd name="connsiteY1" fmla="*/ 5298757 h 5298732"/>
              <a:gd name="connsiteX2" fmla="*/ 312778 w 4966360"/>
              <a:gd name="connsiteY2" fmla="*/ 5298757 h 5298732"/>
              <a:gd name="connsiteX3" fmla="*/ -122 w 4966360"/>
              <a:gd name="connsiteY3" fmla="*/ 5057175 h 5298732"/>
              <a:gd name="connsiteX4" fmla="*/ -122 w 4966360"/>
              <a:gd name="connsiteY4" fmla="*/ 241606 h 5298732"/>
              <a:gd name="connsiteX5" fmla="*/ 312778 w 4966360"/>
              <a:gd name="connsiteY5" fmla="*/ 24 h 5298732"/>
              <a:gd name="connsiteX6" fmla="*/ 4653339 w 4966360"/>
              <a:gd name="connsiteY6" fmla="*/ 24 h 5298732"/>
              <a:gd name="connsiteX7" fmla="*/ 4966239 w 4966360"/>
              <a:gd name="connsiteY7" fmla="*/ 241606 h 5298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966360" h="5298732">
                <a:moveTo>
                  <a:pt x="4966239" y="5057175"/>
                </a:moveTo>
                <a:cubicBezTo>
                  <a:pt x="4966239" y="5190624"/>
                  <a:pt x="4826279" y="5298757"/>
                  <a:pt x="4653339" y="5298757"/>
                </a:cubicBezTo>
                <a:lnTo>
                  <a:pt x="312778" y="5298757"/>
                </a:lnTo>
                <a:cubicBezTo>
                  <a:pt x="139959" y="5298757"/>
                  <a:pt x="-122" y="5190624"/>
                  <a:pt x="-122" y="5057175"/>
                </a:cubicBezTo>
                <a:lnTo>
                  <a:pt x="-122" y="241606"/>
                </a:lnTo>
                <a:cubicBezTo>
                  <a:pt x="-122" y="108219"/>
                  <a:pt x="139837" y="24"/>
                  <a:pt x="312778" y="24"/>
                </a:cubicBezTo>
                <a:lnTo>
                  <a:pt x="4653339" y="24"/>
                </a:lnTo>
                <a:cubicBezTo>
                  <a:pt x="4826158" y="24"/>
                  <a:pt x="4966239" y="108219"/>
                  <a:pt x="4966239" y="241606"/>
                </a:cubicBezTo>
                <a:close/>
              </a:path>
            </a:pathLst>
          </a:custGeom>
          <a:solidFill>
            <a:srgbClr val="FFFFFF"/>
          </a:solidFill>
          <a:ln w="6080" cap="flat">
            <a:noFill/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51" name="شكل حر: شكل 14">
            <a:extLst>
              <a:ext uri="{FF2B5EF4-FFF2-40B4-BE49-F238E27FC236}">
                <a16:creationId xmlns:a16="http://schemas.microsoft.com/office/drawing/2014/main" id="{41206F89-AC98-6843-9B22-C5032B177A82}"/>
              </a:ext>
            </a:extLst>
          </p:cNvPr>
          <p:cNvSpPr/>
          <p:nvPr/>
        </p:nvSpPr>
        <p:spPr>
          <a:xfrm>
            <a:off x="4583906" y="689830"/>
            <a:ext cx="3735388" cy="5705475"/>
          </a:xfrm>
          <a:custGeom>
            <a:avLst/>
            <a:gdLst>
              <a:gd name="connsiteX0" fmla="*/ 4981086 w 4981207"/>
              <a:gd name="connsiteY0" fmla="*/ 5057175 h 5298732"/>
              <a:gd name="connsiteX1" fmla="*/ 4668187 w 4981207"/>
              <a:gd name="connsiteY1" fmla="*/ 5298757 h 5298732"/>
              <a:gd name="connsiteX2" fmla="*/ 312839 w 4981207"/>
              <a:gd name="connsiteY2" fmla="*/ 5298757 h 5298732"/>
              <a:gd name="connsiteX3" fmla="*/ -122 w 4981207"/>
              <a:gd name="connsiteY3" fmla="*/ 5057175 h 5298732"/>
              <a:gd name="connsiteX4" fmla="*/ -122 w 4981207"/>
              <a:gd name="connsiteY4" fmla="*/ 241606 h 5298732"/>
              <a:gd name="connsiteX5" fmla="*/ 312839 w 4981207"/>
              <a:gd name="connsiteY5" fmla="*/ 24 h 5298732"/>
              <a:gd name="connsiteX6" fmla="*/ 4668187 w 4981207"/>
              <a:gd name="connsiteY6" fmla="*/ 24 h 5298732"/>
              <a:gd name="connsiteX7" fmla="*/ 4981086 w 4981207"/>
              <a:gd name="connsiteY7" fmla="*/ 241606 h 5298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981207" h="5298732">
                <a:moveTo>
                  <a:pt x="4981086" y="5057175"/>
                </a:moveTo>
                <a:cubicBezTo>
                  <a:pt x="4981086" y="5190624"/>
                  <a:pt x="4841127" y="5298757"/>
                  <a:pt x="4668187" y="5298757"/>
                </a:cubicBezTo>
                <a:lnTo>
                  <a:pt x="312839" y="5298757"/>
                </a:lnTo>
                <a:cubicBezTo>
                  <a:pt x="140020" y="5298757"/>
                  <a:pt x="-122" y="5190624"/>
                  <a:pt x="-122" y="5057175"/>
                </a:cubicBezTo>
                <a:lnTo>
                  <a:pt x="-122" y="241606"/>
                </a:lnTo>
                <a:cubicBezTo>
                  <a:pt x="-122" y="108219"/>
                  <a:pt x="139837" y="24"/>
                  <a:pt x="312839" y="24"/>
                </a:cubicBezTo>
                <a:lnTo>
                  <a:pt x="4668187" y="24"/>
                </a:lnTo>
                <a:cubicBezTo>
                  <a:pt x="4841006" y="24"/>
                  <a:pt x="4981086" y="108219"/>
                  <a:pt x="4981086" y="241606"/>
                </a:cubicBezTo>
                <a:close/>
              </a:path>
            </a:pathLst>
          </a:custGeom>
          <a:solidFill>
            <a:srgbClr val="FFFFFF"/>
          </a:solidFill>
          <a:ln w="6080" cap="flat">
            <a:noFill/>
            <a:prstDash val="solid"/>
            <a:miter/>
          </a:ln>
        </p:spPr>
        <p:txBody>
          <a:bodyPr rtlCol="1" anchor="ctr"/>
          <a:lstStyle/>
          <a:p>
            <a:pPr marL="0" algn="l" defTabSz="914400" rtl="0" eaLnBrk="1" latinLnBrk="0" hangingPunct="1">
              <a:defRPr/>
            </a:pPr>
            <a:endParaRPr lang="ar-EG" sz="1350"/>
          </a:p>
        </p:txBody>
      </p:sp>
      <p:pic>
        <p:nvPicPr>
          <p:cNvPr id="52" name="صورة 51">
            <a:extLst>
              <a:ext uri="{FF2B5EF4-FFF2-40B4-BE49-F238E27FC236}">
                <a16:creationId xmlns:a16="http://schemas.microsoft.com/office/drawing/2014/main" id="{987A2DB9-82CA-C24C-A64D-E336AA2530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5251" y="555599"/>
            <a:ext cx="3715004" cy="5784953"/>
          </a:xfrm>
          <a:custGeom>
            <a:avLst/>
            <a:gdLst>
              <a:gd name="connsiteX0" fmla="*/ 50 w 4953338"/>
              <a:gd name="connsiteY0" fmla="*/ 117 h 5373215"/>
              <a:gd name="connsiteX1" fmla="*/ 4953388 w 4953338"/>
              <a:gd name="connsiteY1" fmla="*/ 117 h 5373215"/>
              <a:gd name="connsiteX2" fmla="*/ 4953388 w 4953338"/>
              <a:gd name="connsiteY2" fmla="*/ 5373333 h 5373215"/>
              <a:gd name="connsiteX3" fmla="*/ 50 w 4953338"/>
              <a:gd name="connsiteY3" fmla="*/ 5373333 h 5373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53338" h="5373215">
                <a:moveTo>
                  <a:pt x="50" y="117"/>
                </a:moveTo>
                <a:lnTo>
                  <a:pt x="4953388" y="117"/>
                </a:lnTo>
                <a:lnTo>
                  <a:pt x="4953388" y="5373333"/>
                </a:lnTo>
                <a:lnTo>
                  <a:pt x="50" y="5373333"/>
                </a:lnTo>
                <a:close/>
              </a:path>
            </a:pathLst>
          </a:custGeom>
        </p:spPr>
      </p:pic>
      <p:sp>
        <p:nvSpPr>
          <p:cNvPr id="53" name="شكل حر: شكل 26">
            <a:extLst>
              <a:ext uri="{FF2B5EF4-FFF2-40B4-BE49-F238E27FC236}">
                <a16:creationId xmlns:a16="http://schemas.microsoft.com/office/drawing/2014/main" id="{BBDFB5EE-D29B-004D-BA22-988F1710BE65}"/>
              </a:ext>
            </a:extLst>
          </p:cNvPr>
          <p:cNvSpPr/>
          <p:nvPr/>
        </p:nvSpPr>
        <p:spPr>
          <a:xfrm>
            <a:off x="904875" y="595313"/>
            <a:ext cx="3657600" cy="5703887"/>
          </a:xfrm>
          <a:custGeom>
            <a:avLst/>
            <a:gdLst>
              <a:gd name="connsiteX0" fmla="*/ 4877517 w 4877638"/>
              <a:gd name="connsiteY0" fmla="*/ 5057176 h 5298733"/>
              <a:gd name="connsiteX1" fmla="*/ 4564556 w 4877638"/>
              <a:gd name="connsiteY1" fmla="*/ 5298757 h 5298733"/>
              <a:gd name="connsiteX2" fmla="*/ 312778 w 4877638"/>
              <a:gd name="connsiteY2" fmla="*/ 5298757 h 5298733"/>
              <a:gd name="connsiteX3" fmla="*/ -122 w 4877638"/>
              <a:gd name="connsiteY3" fmla="*/ 5057176 h 5298733"/>
              <a:gd name="connsiteX4" fmla="*/ -122 w 4877638"/>
              <a:gd name="connsiteY4" fmla="*/ 241606 h 5298733"/>
              <a:gd name="connsiteX5" fmla="*/ 312778 w 4877638"/>
              <a:gd name="connsiteY5" fmla="*/ 24 h 5298733"/>
              <a:gd name="connsiteX6" fmla="*/ 4564373 w 4877638"/>
              <a:gd name="connsiteY6" fmla="*/ 24 h 5298733"/>
              <a:gd name="connsiteX7" fmla="*/ 4877334 w 4877638"/>
              <a:gd name="connsiteY7" fmla="*/ 241606 h 52987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77638" h="5298733">
                <a:moveTo>
                  <a:pt x="4877517" y="5057176"/>
                </a:moveTo>
                <a:cubicBezTo>
                  <a:pt x="4877517" y="5190563"/>
                  <a:pt x="4737558" y="5298757"/>
                  <a:pt x="4564556" y="5298757"/>
                </a:cubicBezTo>
                <a:lnTo>
                  <a:pt x="312778" y="5298757"/>
                </a:lnTo>
                <a:cubicBezTo>
                  <a:pt x="139959" y="5298757"/>
                  <a:pt x="-122" y="5190563"/>
                  <a:pt x="-122" y="5057176"/>
                </a:cubicBezTo>
                <a:lnTo>
                  <a:pt x="-122" y="241606"/>
                </a:lnTo>
                <a:cubicBezTo>
                  <a:pt x="-122" y="108158"/>
                  <a:pt x="139837" y="24"/>
                  <a:pt x="312778" y="24"/>
                </a:cubicBezTo>
                <a:lnTo>
                  <a:pt x="4564373" y="24"/>
                </a:lnTo>
                <a:cubicBezTo>
                  <a:pt x="4737192" y="24"/>
                  <a:pt x="4877334" y="108158"/>
                  <a:pt x="4877334" y="241606"/>
                </a:cubicBezTo>
                <a:close/>
              </a:path>
            </a:pathLst>
          </a:custGeom>
          <a:solidFill>
            <a:srgbClr val="FFFFFF"/>
          </a:solidFill>
          <a:ln w="6080" cap="flat">
            <a:noFill/>
            <a:prstDash val="solid"/>
            <a:miter/>
          </a:ln>
        </p:spPr>
        <p:txBody>
          <a:bodyPr rtlCol="1" anchor="ctr"/>
          <a:lstStyle/>
          <a:p>
            <a:pPr marL="0" algn="l" defTabSz="914400" rtl="0" eaLnBrk="1" latinLnBrk="0" hangingPunct="1">
              <a:defRPr/>
            </a:pPr>
            <a:endParaRPr lang="ar-EG" sz="1350"/>
          </a:p>
        </p:txBody>
      </p:sp>
      <p:sp>
        <p:nvSpPr>
          <p:cNvPr id="55" name="شكل حر: شكل 28">
            <a:extLst>
              <a:ext uri="{FF2B5EF4-FFF2-40B4-BE49-F238E27FC236}">
                <a16:creationId xmlns:a16="http://schemas.microsoft.com/office/drawing/2014/main" id="{F9E2441B-C705-7647-BE43-DF2A13A29E38}"/>
              </a:ext>
            </a:extLst>
          </p:cNvPr>
          <p:cNvSpPr/>
          <p:nvPr/>
        </p:nvSpPr>
        <p:spPr>
          <a:xfrm>
            <a:off x="1169988" y="2132013"/>
            <a:ext cx="3192462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56" name="شكل حر: شكل 29">
            <a:extLst>
              <a:ext uri="{FF2B5EF4-FFF2-40B4-BE49-F238E27FC236}">
                <a16:creationId xmlns:a16="http://schemas.microsoft.com/office/drawing/2014/main" id="{2B8EB46C-3159-434B-8639-4EA60B754797}"/>
              </a:ext>
            </a:extLst>
          </p:cNvPr>
          <p:cNvSpPr/>
          <p:nvPr/>
        </p:nvSpPr>
        <p:spPr>
          <a:xfrm>
            <a:off x="1169988" y="2351088"/>
            <a:ext cx="3192462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57" name="شكل حر: شكل 30">
            <a:extLst>
              <a:ext uri="{FF2B5EF4-FFF2-40B4-BE49-F238E27FC236}">
                <a16:creationId xmlns:a16="http://schemas.microsoft.com/office/drawing/2014/main" id="{B33696E4-6EA5-DB42-B0AD-67EEFF12D9DC}"/>
              </a:ext>
            </a:extLst>
          </p:cNvPr>
          <p:cNvSpPr/>
          <p:nvPr/>
        </p:nvSpPr>
        <p:spPr>
          <a:xfrm>
            <a:off x="1169988" y="2571750"/>
            <a:ext cx="3192462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58" name="شكل حر: شكل 31">
            <a:extLst>
              <a:ext uri="{FF2B5EF4-FFF2-40B4-BE49-F238E27FC236}">
                <a16:creationId xmlns:a16="http://schemas.microsoft.com/office/drawing/2014/main" id="{35606438-3FAE-1249-B105-DF271C853F42}"/>
              </a:ext>
            </a:extLst>
          </p:cNvPr>
          <p:cNvSpPr/>
          <p:nvPr/>
        </p:nvSpPr>
        <p:spPr>
          <a:xfrm>
            <a:off x="1169988" y="2801938"/>
            <a:ext cx="3192462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59" name="شكل حر: شكل 32">
            <a:extLst>
              <a:ext uri="{FF2B5EF4-FFF2-40B4-BE49-F238E27FC236}">
                <a16:creationId xmlns:a16="http://schemas.microsoft.com/office/drawing/2014/main" id="{11F41E3A-7B82-694B-A703-2885E18E81BD}"/>
              </a:ext>
            </a:extLst>
          </p:cNvPr>
          <p:cNvSpPr/>
          <p:nvPr/>
        </p:nvSpPr>
        <p:spPr>
          <a:xfrm>
            <a:off x="1169988" y="3021013"/>
            <a:ext cx="3192462" cy="55562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60" name="شكل حر: شكل 33">
            <a:extLst>
              <a:ext uri="{FF2B5EF4-FFF2-40B4-BE49-F238E27FC236}">
                <a16:creationId xmlns:a16="http://schemas.microsoft.com/office/drawing/2014/main" id="{2BDBD623-FE83-0F40-8A5B-696A3FC1DD3D}"/>
              </a:ext>
            </a:extLst>
          </p:cNvPr>
          <p:cNvSpPr/>
          <p:nvPr/>
        </p:nvSpPr>
        <p:spPr>
          <a:xfrm>
            <a:off x="1169988" y="3241675"/>
            <a:ext cx="3192462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61" name="شكل حر: شكل 34">
            <a:extLst>
              <a:ext uri="{FF2B5EF4-FFF2-40B4-BE49-F238E27FC236}">
                <a16:creationId xmlns:a16="http://schemas.microsoft.com/office/drawing/2014/main" id="{05656AF1-1FDD-2248-857D-BA644F9030A3}"/>
              </a:ext>
            </a:extLst>
          </p:cNvPr>
          <p:cNvSpPr/>
          <p:nvPr/>
        </p:nvSpPr>
        <p:spPr>
          <a:xfrm>
            <a:off x="1169988" y="3460750"/>
            <a:ext cx="3192462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62" name="شكل حر: شكل 35">
            <a:extLst>
              <a:ext uri="{FF2B5EF4-FFF2-40B4-BE49-F238E27FC236}">
                <a16:creationId xmlns:a16="http://schemas.microsoft.com/office/drawing/2014/main" id="{6B14D6B7-1875-334F-8D43-B8BCEE1FE71B}"/>
              </a:ext>
            </a:extLst>
          </p:cNvPr>
          <p:cNvSpPr/>
          <p:nvPr/>
        </p:nvSpPr>
        <p:spPr>
          <a:xfrm>
            <a:off x="1169988" y="3690938"/>
            <a:ext cx="3192462" cy="55562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63" name="شكل حر: شكل 36">
            <a:extLst>
              <a:ext uri="{FF2B5EF4-FFF2-40B4-BE49-F238E27FC236}">
                <a16:creationId xmlns:a16="http://schemas.microsoft.com/office/drawing/2014/main" id="{7975880C-87E7-5B4F-A3AF-C6ACB93B099D}"/>
              </a:ext>
            </a:extLst>
          </p:cNvPr>
          <p:cNvSpPr/>
          <p:nvPr/>
        </p:nvSpPr>
        <p:spPr>
          <a:xfrm>
            <a:off x="1169988" y="3911600"/>
            <a:ext cx="3192462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64" name="شكل حر: شكل 37">
            <a:extLst>
              <a:ext uri="{FF2B5EF4-FFF2-40B4-BE49-F238E27FC236}">
                <a16:creationId xmlns:a16="http://schemas.microsoft.com/office/drawing/2014/main" id="{CD90546A-9F2E-D34C-B66A-2E361358292F}"/>
              </a:ext>
            </a:extLst>
          </p:cNvPr>
          <p:cNvSpPr/>
          <p:nvPr/>
        </p:nvSpPr>
        <p:spPr>
          <a:xfrm>
            <a:off x="1169988" y="4130675"/>
            <a:ext cx="3192462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65" name="شكل حر: شكل 38">
            <a:extLst>
              <a:ext uri="{FF2B5EF4-FFF2-40B4-BE49-F238E27FC236}">
                <a16:creationId xmlns:a16="http://schemas.microsoft.com/office/drawing/2014/main" id="{46089168-420E-9548-8B3B-060F5EE53232}"/>
              </a:ext>
            </a:extLst>
          </p:cNvPr>
          <p:cNvSpPr/>
          <p:nvPr/>
        </p:nvSpPr>
        <p:spPr>
          <a:xfrm>
            <a:off x="1169988" y="4351338"/>
            <a:ext cx="3192462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66" name="شكل حر: شكل 39">
            <a:extLst>
              <a:ext uri="{FF2B5EF4-FFF2-40B4-BE49-F238E27FC236}">
                <a16:creationId xmlns:a16="http://schemas.microsoft.com/office/drawing/2014/main" id="{F41D48F5-E7B1-6741-B340-FEE0035CA1C4}"/>
              </a:ext>
            </a:extLst>
          </p:cNvPr>
          <p:cNvSpPr/>
          <p:nvPr/>
        </p:nvSpPr>
        <p:spPr>
          <a:xfrm>
            <a:off x="1169988" y="4581525"/>
            <a:ext cx="3192462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67" name="شكل حر: شكل 40">
            <a:extLst>
              <a:ext uri="{FF2B5EF4-FFF2-40B4-BE49-F238E27FC236}">
                <a16:creationId xmlns:a16="http://schemas.microsoft.com/office/drawing/2014/main" id="{FD6621D7-201A-3C47-94B2-3ED996863117}"/>
              </a:ext>
            </a:extLst>
          </p:cNvPr>
          <p:cNvSpPr/>
          <p:nvPr/>
        </p:nvSpPr>
        <p:spPr>
          <a:xfrm>
            <a:off x="1169988" y="4800600"/>
            <a:ext cx="3192462" cy="55563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68" name="شكل حر: شكل 41">
            <a:extLst>
              <a:ext uri="{FF2B5EF4-FFF2-40B4-BE49-F238E27FC236}">
                <a16:creationId xmlns:a16="http://schemas.microsoft.com/office/drawing/2014/main" id="{38C5E147-4B83-AB49-8C06-545F7213997F}"/>
              </a:ext>
            </a:extLst>
          </p:cNvPr>
          <p:cNvSpPr/>
          <p:nvPr/>
        </p:nvSpPr>
        <p:spPr>
          <a:xfrm>
            <a:off x="1169988" y="5068888"/>
            <a:ext cx="3205162" cy="55562"/>
          </a:xfrm>
          <a:custGeom>
            <a:avLst/>
            <a:gdLst>
              <a:gd name="connsiteX0" fmla="*/ 0 w 4274353"/>
              <a:gd name="connsiteY0" fmla="*/ 0 h 6085"/>
              <a:gd name="connsiteX1" fmla="*/ 4274354 w 4274353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74353" h="6085">
                <a:moveTo>
                  <a:pt x="0" y="0"/>
                </a:moveTo>
                <a:lnTo>
                  <a:pt x="4274354" y="0"/>
                </a:lnTo>
              </a:path>
            </a:pathLst>
          </a:custGeom>
          <a:ln w="12161" cap="rnd">
            <a:solidFill>
              <a:srgbClr val="E3A06B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70" name="شكل حر: شكل 55">
            <a:extLst>
              <a:ext uri="{FF2B5EF4-FFF2-40B4-BE49-F238E27FC236}">
                <a16:creationId xmlns:a16="http://schemas.microsoft.com/office/drawing/2014/main" id="{16295C94-4A44-BF40-8229-7983CFD2B754}"/>
              </a:ext>
            </a:extLst>
          </p:cNvPr>
          <p:cNvSpPr/>
          <p:nvPr/>
        </p:nvSpPr>
        <p:spPr>
          <a:xfrm>
            <a:off x="4848225" y="5068888"/>
            <a:ext cx="3206750" cy="55562"/>
          </a:xfrm>
          <a:custGeom>
            <a:avLst/>
            <a:gdLst>
              <a:gd name="connsiteX0" fmla="*/ 0 w 4274353"/>
              <a:gd name="connsiteY0" fmla="*/ 0 h 6085"/>
              <a:gd name="connsiteX1" fmla="*/ 4274354 w 4274353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74353" h="6085">
                <a:moveTo>
                  <a:pt x="0" y="0"/>
                </a:moveTo>
                <a:lnTo>
                  <a:pt x="4274354" y="0"/>
                </a:lnTo>
              </a:path>
            </a:pathLst>
          </a:custGeom>
          <a:ln w="12161" cap="rnd">
            <a:solidFill>
              <a:srgbClr val="E3A06B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71" name="شكل حر: شكل 56">
            <a:extLst>
              <a:ext uri="{FF2B5EF4-FFF2-40B4-BE49-F238E27FC236}">
                <a16:creationId xmlns:a16="http://schemas.microsoft.com/office/drawing/2014/main" id="{4F461139-3E19-254F-B338-378D1D5981C3}"/>
              </a:ext>
            </a:extLst>
          </p:cNvPr>
          <p:cNvSpPr/>
          <p:nvPr/>
        </p:nvSpPr>
        <p:spPr>
          <a:xfrm>
            <a:off x="4848225" y="2132013"/>
            <a:ext cx="3194050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72" name="شكل حر: شكل 57">
            <a:extLst>
              <a:ext uri="{FF2B5EF4-FFF2-40B4-BE49-F238E27FC236}">
                <a16:creationId xmlns:a16="http://schemas.microsoft.com/office/drawing/2014/main" id="{E04F8937-97C1-1A4A-B497-52550491438D}"/>
              </a:ext>
            </a:extLst>
          </p:cNvPr>
          <p:cNvSpPr/>
          <p:nvPr/>
        </p:nvSpPr>
        <p:spPr>
          <a:xfrm>
            <a:off x="4848225" y="2351088"/>
            <a:ext cx="3194050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73" name="شكل حر: شكل 58">
            <a:extLst>
              <a:ext uri="{FF2B5EF4-FFF2-40B4-BE49-F238E27FC236}">
                <a16:creationId xmlns:a16="http://schemas.microsoft.com/office/drawing/2014/main" id="{6CD08653-575E-4D4E-946B-2CD098CD95E2}"/>
              </a:ext>
            </a:extLst>
          </p:cNvPr>
          <p:cNvSpPr/>
          <p:nvPr/>
        </p:nvSpPr>
        <p:spPr>
          <a:xfrm>
            <a:off x="4848225" y="2571750"/>
            <a:ext cx="3194050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74" name="شكل حر: شكل 59">
            <a:extLst>
              <a:ext uri="{FF2B5EF4-FFF2-40B4-BE49-F238E27FC236}">
                <a16:creationId xmlns:a16="http://schemas.microsoft.com/office/drawing/2014/main" id="{22BAA59F-871B-A747-AB0F-E5161B83EE65}"/>
              </a:ext>
            </a:extLst>
          </p:cNvPr>
          <p:cNvSpPr/>
          <p:nvPr/>
        </p:nvSpPr>
        <p:spPr>
          <a:xfrm>
            <a:off x="4848225" y="2801938"/>
            <a:ext cx="3194050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75" name="شكل حر: شكل 60">
            <a:extLst>
              <a:ext uri="{FF2B5EF4-FFF2-40B4-BE49-F238E27FC236}">
                <a16:creationId xmlns:a16="http://schemas.microsoft.com/office/drawing/2014/main" id="{B48321D3-6848-644A-929B-BA0F617DA0AC}"/>
              </a:ext>
            </a:extLst>
          </p:cNvPr>
          <p:cNvSpPr/>
          <p:nvPr/>
        </p:nvSpPr>
        <p:spPr>
          <a:xfrm>
            <a:off x="4848225" y="3021013"/>
            <a:ext cx="3194050" cy="55562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76" name="شكل حر: شكل 61">
            <a:extLst>
              <a:ext uri="{FF2B5EF4-FFF2-40B4-BE49-F238E27FC236}">
                <a16:creationId xmlns:a16="http://schemas.microsoft.com/office/drawing/2014/main" id="{A83ECCE4-ED33-A842-A227-9C4C2ED8439E}"/>
              </a:ext>
            </a:extLst>
          </p:cNvPr>
          <p:cNvSpPr/>
          <p:nvPr/>
        </p:nvSpPr>
        <p:spPr>
          <a:xfrm>
            <a:off x="4848225" y="3241675"/>
            <a:ext cx="3194050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77" name="شكل حر: شكل 62">
            <a:extLst>
              <a:ext uri="{FF2B5EF4-FFF2-40B4-BE49-F238E27FC236}">
                <a16:creationId xmlns:a16="http://schemas.microsoft.com/office/drawing/2014/main" id="{D652FA18-30DA-CB45-9DFF-6D5F93755191}"/>
              </a:ext>
            </a:extLst>
          </p:cNvPr>
          <p:cNvSpPr/>
          <p:nvPr/>
        </p:nvSpPr>
        <p:spPr>
          <a:xfrm>
            <a:off x="4848225" y="3460750"/>
            <a:ext cx="3194050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78" name="شكل حر: شكل 63">
            <a:extLst>
              <a:ext uri="{FF2B5EF4-FFF2-40B4-BE49-F238E27FC236}">
                <a16:creationId xmlns:a16="http://schemas.microsoft.com/office/drawing/2014/main" id="{9A7DB80B-2C26-484B-8ADF-7C4291A5E93F}"/>
              </a:ext>
            </a:extLst>
          </p:cNvPr>
          <p:cNvSpPr/>
          <p:nvPr/>
        </p:nvSpPr>
        <p:spPr>
          <a:xfrm>
            <a:off x="4848225" y="3690938"/>
            <a:ext cx="3194050" cy="55562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79" name="شكل حر: شكل 64">
            <a:extLst>
              <a:ext uri="{FF2B5EF4-FFF2-40B4-BE49-F238E27FC236}">
                <a16:creationId xmlns:a16="http://schemas.microsoft.com/office/drawing/2014/main" id="{D2DAD6F5-A7A8-894F-AB55-A8F3B6CA5E23}"/>
              </a:ext>
            </a:extLst>
          </p:cNvPr>
          <p:cNvSpPr/>
          <p:nvPr/>
        </p:nvSpPr>
        <p:spPr>
          <a:xfrm>
            <a:off x="4848225" y="3911600"/>
            <a:ext cx="3194050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80" name="شكل حر: شكل 65">
            <a:extLst>
              <a:ext uri="{FF2B5EF4-FFF2-40B4-BE49-F238E27FC236}">
                <a16:creationId xmlns:a16="http://schemas.microsoft.com/office/drawing/2014/main" id="{707B223A-447E-B44C-A30B-5E214CF7BD7C}"/>
              </a:ext>
            </a:extLst>
          </p:cNvPr>
          <p:cNvSpPr/>
          <p:nvPr/>
        </p:nvSpPr>
        <p:spPr>
          <a:xfrm>
            <a:off x="4848225" y="4130675"/>
            <a:ext cx="3194050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81" name="شكل حر: شكل 66">
            <a:extLst>
              <a:ext uri="{FF2B5EF4-FFF2-40B4-BE49-F238E27FC236}">
                <a16:creationId xmlns:a16="http://schemas.microsoft.com/office/drawing/2014/main" id="{B5653D48-2117-504E-BF39-90B630D8FCDA}"/>
              </a:ext>
            </a:extLst>
          </p:cNvPr>
          <p:cNvSpPr/>
          <p:nvPr/>
        </p:nvSpPr>
        <p:spPr>
          <a:xfrm>
            <a:off x="4848225" y="4351338"/>
            <a:ext cx="3194050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82" name="شكل حر: شكل 67">
            <a:extLst>
              <a:ext uri="{FF2B5EF4-FFF2-40B4-BE49-F238E27FC236}">
                <a16:creationId xmlns:a16="http://schemas.microsoft.com/office/drawing/2014/main" id="{291CC9EC-465A-CC41-BE30-8C02899DF978}"/>
              </a:ext>
            </a:extLst>
          </p:cNvPr>
          <p:cNvSpPr/>
          <p:nvPr/>
        </p:nvSpPr>
        <p:spPr>
          <a:xfrm>
            <a:off x="4848225" y="4581525"/>
            <a:ext cx="3194050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83" name="شكل حر: شكل 68">
            <a:extLst>
              <a:ext uri="{FF2B5EF4-FFF2-40B4-BE49-F238E27FC236}">
                <a16:creationId xmlns:a16="http://schemas.microsoft.com/office/drawing/2014/main" id="{8752E18E-E7B2-C34F-A424-DED6219E9D80}"/>
              </a:ext>
            </a:extLst>
          </p:cNvPr>
          <p:cNvSpPr/>
          <p:nvPr/>
        </p:nvSpPr>
        <p:spPr>
          <a:xfrm>
            <a:off x="4848225" y="4800600"/>
            <a:ext cx="3194050" cy="55563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85" name="مربع نص 105">
            <a:extLst>
              <a:ext uri="{FF2B5EF4-FFF2-40B4-BE49-F238E27FC236}">
                <a16:creationId xmlns:a16="http://schemas.microsoft.com/office/drawing/2014/main" id="{52C1B1EF-E027-0046-9265-A90F0C2301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56463" y="5137150"/>
            <a:ext cx="73501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0"/>
              </a:spcBef>
              <a:buFontTx/>
              <a:buNone/>
            </a:pPr>
            <a:r>
              <a:rPr lang="ar-EG" altLang="ar-SA" sz="1200">
                <a:solidFill>
                  <a:srgbClr val="E3A06B"/>
                </a:solidFill>
                <a:ea typeface="AdvertisingLight"/>
                <a:cs typeface="AdvertisingLight"/>
              </a:rPr>
              <a:t>1</a:t>
            </a:r>
          </a:p>
        </p:txBody>
      </p:sp>
      <p:sp>
        <p:nvSpPr>
          <p:cNvPr id="86" name="مربع نص 106">
            <a:extLst>
              <a:ext uri="{FF2B5EF4-FFF2-40B4-BE49-F238E27FC236}">
                <a16:creationId xmlns:a16="http://schemas.microsoft.com/office/drawing/2014/main" id="{79D71C4F-990F-154C-8EE0-7D749D2CD9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38538" y="5138738"/>
            <a:ext cx="73501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0"/>
              </a:spcBef>
              <a:buFontTx/>
              <a:buNone/>
            </a:pPr>
            <a:r>
              <a:rPr lang="ar-EG" altLang="ar-SA" sz="1200">
                <a:solidFill>
                  <a:srgbClr val="E3A06B"/>
                </a:solidFill>
                <a:ea typeface="AdvertisingLight"/>
                <a:cs typeface="AdvertisingLight"/>
              </a:rPr>
              <a:t>2</a:t>
            </a:r>
          </a:p>
        </p:txBody>
      </p:sp>
      <p:pic>
        <p:nvPicPr>
          <p:cNvPr id="87" name="صورة 86">
            <a:hlinkClick r:id="rId6" action="ppaction://hlinksldjump"/>
            <a:extLst>
              <a:ext uri="{FF2B5EF4-FFF2-40B4-BE49-F238E27FC236}">
                <a16:creationId xmlns:a16="http://schemas.microsoft.com/office/drawing/2014/main" id="{AC782254-72CC-F641-BA7E-79671685339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102" y="824174"/>
            <a:ext cx="405748" cy="579723"/>
          </a:xfrm>
          <a:prstGeom prst="rect">
            <a:avLst/>
          </a:prstGeom>
          <a:effectLst>
            <a:glow rad="152400">
              <a:schemeClr val="accent1">
                <a:alpha val="0"/>
              </a:schemeClr>
            </a:glow>
            <a:softEdge rad="0"/>
          </a:effectLst>
        </p:spPr>
      </p:pic>
      <p:grpSp>
        <p:nvGrpSpPr>
          <p:cNvPr id="2" name="مجموعة 1"/>
          <p:cNvGrpSpPr/>
          <p:nvPr/>
        </p:nvGrpSpPr>
        <p:grpSpPr>
          <a:xfrm>
            <a:off x="642910" y="285728"/>
            <a:ext cx="7944784" cy="928694"/>
            <a:chOff x="642910" y="500042"/>
            <a:chExt cx="7944784" cy="928694"/>
          </a:xfrm>
        </p:grpSpPr>
        <p:sp>
          <p:nvSpPr>
            <p:cNvPr id="3" name="مستطيل ذو زوايا قطرية مستديرة 2"/>
            <p:cNvSpPr/>
            <p:nvPr/>
          </p:nvSpPr>
          <p:spPr>
            <a:xfrm>
              <a:off x="642910" y="500042"/>
              <a:ext cx="6500858" cy="928694"/>
            </a:xfrm>
            <a:prstGeom prst="round2DiagRect">
              <a:avLst>
                <a:gd name="adj1" fmla="val 32667"/>
                <a:gd name="adj2" fmla="val 0"/>
              </a:avLst>
            </a:prstGeom>
            <a:solidFill>
              <a:schemeClr val="accent4">
                <a:lumMod val="20000"/>
                <a:lumOff val="80000"/>
              </a:schemeClr>
            </a:solidFill>
            <a:scene3d>
              <a:camera prst="orthographicFront"/>
              <a:lightRig rig="threePt" dir="t"/>
            </a:scene3d>
            <a:sp3d>
              <a:bevelT prst="slop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4" name="مستطيل ذو زوايا قطرية مستديرة 3"/>
            <p:cNvSpPr/>
            <p:nvPr/>
          </p:nvSpPr>
          <p:spPr>
            <a:xfrm>
              <a:off x="7158934" y="500042"/>
              <a:ext cx="1428760" cy="928694"/>
            </a:xfrm>
            <a:prstGeom prst="round2DiagRect">
              <a:avLst>
                <a:gd name="adj1" fmla="val 32667"/>
                <a:gd name="adj2" fmla="val 0"/>
              </a:avLst>
            </a:prstGeom>
            <a:solidFill>
              <a:schemeClr val="accent4">
                <a:lumMod val="20000"/>
                <a:lumOff val="80000"/>
              </a:schemeClr>
            </a:solidFill>
            <a:scene3d>
              <a:camera prst="orthographicFront"/>
              <a:lightRig rig="threePt" dir="t"/>
            </a:scene3d>
            <a:sp3d>
              <a:bevelT prst="slop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7358082" y="757658"/>
              <a:ext cx="1228723" cy="500066"/>
            </a:xfrm>
            <a:prstGeom prst="rect">
              <a:avLst/>
            </a:prstGeom>
            <a:ln w="190500" cap="sq">
              <a:solidFill>
                <a:srgbClr val="C8C6BD"/>
              </a:solidFill>
              <a:prstDash val="solid"/>
              <a:miter lim="800000"/>
            </a:ln>
            <a:effectLst>
              <a:outerShdw blurRad="254000" algn="bl" rotWithShape="0">
                <a:srgbClr val="000000">
                  <a:alpha val="43000"/>
                </a:srgbClr>
              </a:outerShdw>
            </a:effectLst>
            <a:scene3d>
              <a:camera prst="isometricOffAxis1Right"/>
              <a:lightRig rig="threePt" dir="t">
                <a:rot lat="0" lon="0" rev="2100000"/>
              </a:lightRig>
            </a:scene3d>
            <a:sp3d extrusionH="25400">
              <a:bevelT w="304800" h="152400" prst="hardEdge"/>
              <a:extrusionClr>
                <a:srgbClr val="000000"/>
              </a:extrusionClr>
            </a:sp3d>
          </p:spPr>
        </p:pic>
      </p:grpSp>
      <p:sp>
        <p:nvSpPr>
          <p:cNvPr id="6" name="مربع نص 5"/>
          <p:cNvSpPr txBox="1"/>
          <p:nvPr/>
        </p:nvSpPr>
        <p:spPr>
          <a:xfrm>
            <a:off x="1714480" y="495141"/>
            <a:ext cx="5357850" cy="4616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ar-SA" sz="2400" b="1" dirty="0"/>
              <a:t>حلل كثيرة الحدود التالية :</a:t>
            </a:r>
            <a:endParaRPr lang="ar-SA" sz="2400" b="1" baseline="30000" dirty="0"/>
          </a:p>
        </p:txBody>
      </p:sp>
      <p:graphicFrame>
        <p:nvGraphicFramePr>
          <p:cNvPr id="7" name="جدول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0588492"/>
              </p:ext>
            </p:extLst>
          </p:nvPr>
        </p:nvGraphicFramePr>
        <p:xfrm>
          <a:off x="1867090" y="2079644"/>
          <a:ext cx="6691370" cy="4278314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66913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706414"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>
                    <a:cell3D prstMaterial="dkEdge">
                      <a:bevel prst="cross"/>
                      <a:lightRig rig="flood" dir="t"/>
                    </a:cell3D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71900"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>
                    <a:cell3D prstMaterial="dkEdge">
                      <a:bevel prst="cross"/>
                      <a:lightRig rig="flood" dir="t"/>
                    </a:cell3D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8" name="مستطيل مستدير الزوايا 7"/>
          <p:cNvSpPr/>
          <p:nvPr/>
        </p:nvSpPr>
        <p:spPr>
          <a:xfrm>
            <a:off x="5481194" y="1500174"/>
            <a:ext cx="1928826" cy="1214446"/>
          </a:xfrm>
          <a:prstGeom prst="roundRect">
            <a:avLst/>
          </a:prstGeom>
          <a:solidFill>
            <a:srgbClr val="92D050">
              <a:alpha val="50000"/>
            </a:srgb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9" name="مربع نص 8"/>
          <p:cNvSpPr txBox="1"/>
          <p:nvPr/>
        </p:nvSpPr>
        <p:spPr>
          <a:xfrm>
            <a:off x="5981260" y="1557544"/>
            <a:ext cx="785818" cy="4616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400" b="1" dirty="0" err="1"/>
              <a:t>أ</a:t>
            </a:r>
            <a:endParaRPr lang="ar-SA" sz="2400" b="1" baseline="30000" dirty="0"/>
          </a:p>
        </p:txBody>
      </p:sp>
      <p:sp>
        <p:nvSpPr>
          <p:cNvPr id="10" name="مستطيل مستدير الزوايا 9"/>
          <p:cNvSpPr/>
          <p:nvPr/>
        </p:nvSpPr>
        <p:spPr>
          <a:xfrm>
            <a:off x="3438726" y="1500174"/>
            <a:ext cx="1629006" cy="1214446"/>
          </a:xfrm>
          <a:prstGeom prst="roundRect">
            <a:avLst/>
          </a:prstGeom>
          <a:solidFill>
            <a:srgbClr val="92D050">
              <a:alpha val="50000"/>
            </a:srgb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1" name="مربع نص 10"/>
          <p:cNvSpPr txBox="1"/>
          <p:nvPr/>
        </p:nvSpPr>
        <p:spPr>
          <a:xfrm>
            <a:off x="3853286" y="1557544"/>
            <a:ext cx="785818" cy="4616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400" b="1" dirty="0"/>
              <a:t>٦</a:t>
            </a:r>
            <a:endParaRPr lang="ar-SA" sz="2400" b="1" baseline="30000" dirty="0"/>
          </a:p>
        </p:txBody>
      </p:sp>
      <p:sp>
        <p:nvSpPr>
          <p:cNvPr id="12" name="مربع نص 11"/>
          <p:cNvSpPr txBox="1"/>
          <p:nvPr/>
        </p:nvSpPr>
        <p:spPr>
          <a:xfrm>
            <a:off x="3409492" y="2200486"/>
            <a:ext cx="4071966" cy="4616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ar-SA" sz="2400" b="1" dirty="0"/>
              <a:t>     </a:t>
            </a:r>
            <a:r>
              <a:rPr lang="ar-SA" sz="2400" b="1" dirty="0" err="1"/>
              <a:t>أ</a:t>
            </a:r>
            <a:r>
              <a:rPr lang="ar-SA" sz="2400" b="1" dirty="0"/>
              <a:t> </a:t>
            </a:r>
            <a:r>
              <a:rPr lang="ar-SA" sz="2400" b="1" baseline="30000" dirty="0"/>
              <a:t>٢</a:t>
            </a:r>
            <a:r>
              <a:rPr lang="ar-SA" sz="2400" b="1" dirty="0"/>
              <a:t>ــ  ٤ </a:t>
            </a:r>
            <a:r>
              <a:rPr lang="ar-SA" sz="2400" b="1" dirty="0" err="1"/>
              <a:t>أ</a:t>
            </a:r>
            <a:r>
              <a:rPr lang="ar-SA" sz="2400" b="1" dirty="0"/>
              <a:t>         ــ    ٢٤  +  ٦أ</a:t>
            </a:r>
            <a:endParaRPr lang="ar-SA" sz="3600" b="1" spc="-100" baseline="30000" dirty="0"/>
          </a:p>
        </p:txBody>
      </p:sp>
      <p:sp>
        <p:nvSpPr>
          <p:cNvPr id="13" name="مستطيل مستدير الزوايا 12"/>
          <p:cNvSpPr/>
          <p:nvPr/>
        </p:nvSpPr>
        <p:spPr>
          <a:xfrm>
            <a:off x="5724742" y="3342396"/>
            <a:ext cx="1500198" cy="572602"/>
          </a:xfrm>
          <a:prstGeom prst="roundRect">
            <a:avLst/>
          </a:prstGeom>
          <a:solidFill>
            <a:srgbClr val="92D050">
              <a:alpha val="50000"/>
            </a:srgb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4" name="مستطيل مستدير الزوايا 13"/>
          <p:cNvSpPr/>
          <p:nvPr/>
        </p:nvSpPr>
        <p:spPr>
          <a:xfrm>
            <a:off x="3571868" y="3341298"/>
            <a:ext cx="1480698" cy="572602"/>
          </a:xfrm>
          <a:prstGeom prst="roundRect">
            <a:avLst/>
          </a:prstGeom>
          <a:solidFill>
            <a:srgbClr val="92D050">
              <a:alpha val="50000"/>
            </a:srgb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5" name="مربع نص 14"/>
          <p:cNvSpPr txBox="1"/>
          <p:nvPr/>
        </p:nvSpPr>
        <p:spPr>
          <a:xfrm>
            <a:off x="3523134" y="3385698"/>
            <a:ext cx="4071966" cy="4616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ar-SA" sz="2400" b="1" dirty="0"/>
              <a:t>    (         ــ    )   ــ     (    ــ        )</a:t>
            </a:r>
            <a:endParaRPr lang="ar-SA" sz="3600" b="1" spc="-100" baseline="30000" dirty="0"/>
          </a:p>
        </p:txBody>
      </p:sp>
      <p:sp>
        <p:nvSpPr>
          <p:cNvPr id="16" name="مربع نص 15"/>
          <p:cNvSpPr txBox="1"/>
          <p:nvPr/>
        </p:nvSpPr>
        <p:spPr>
          <a:xfrm>
            <a:off x="4266748" y="3395963"/>
            <a:ext cx="785818" cy="4616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400" b="1" dirty="0"/>
              <a:t>٤</a:t>
            </a:r>
            <a:endParaRPr lang="ar-SA" sz="2400" b="1" baseline="30000" dirty="0"/>
          </a:p>
        </p:txBody>
      </p:sp>
      <p:sp>
        <p:nvSpPr>
          <p:cNvPr id="17" name="مربع نص 16"/>
          <p:cNvSpPr txBox="1"/>
          <p:nvPr/>
        </p:nvSpPr>
        <p:spPr>
          <a:xfrm>
            <a:off x="3623806" y="3394865"/>
            <a:ext cx="785818" cy="4616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400" b="1" dirty="0" err="1"/>
              <a:t>أ</a:t>
            </a:r>
            <a:endParaRPr lang="ar-SA" sz="2400" b="1" baseline="30000" dirty="0"/>
          </a:p>
        </p:txBody>
      </p:sp>
      <p:sp>
        <p:nvSpPr>
          <p:cNvPr id="18" name="مربع نص 17"/>
          <p:cNvSpPr txBox="1"/>
          <p:nvPr/>
        </p:nvSpPr>
        <p:spPr>
          <a:xfrm>
            <a:off x="3643306" y="5500702"/>
            <a:ext cx="2000264" cy="4616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ar-SA" sz="2400" b="1" dirty="0"/>
              <a:t>(        +        )</a:t>
            </a:r>
            <a:endParaRPr lang="ar-SA" sz="3600" b="1" spc="-100" baseline="30000" dirty="0"/>
          </a:p>
        </p:txBody>
      </p:sp>
      <p:sp>
        <p:nvSpPr>
          <p:cNvPr id="19" name="مربع نص 18"/>
          <p:cNvSpPr txBox="1"/>
          <p:nvPr/>
        </p:nvSpPr>
        <p:spPr>
          <a:xfrm>
            <a:off x="7052830" y="3343494"/>
            <a:ext cx="785818" cy="4616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400" b="1" dirty="0" err="1"/>
              <a:t>أ</a:t>
            </a:r>
            <a:endParaRPr lang="ar-SA" sz="2400" b="1" baseline="30000" dirty="0"/>
          </a:p>
        </p:txBody>
      </p:sp>
      <p:sp>
        <p:nvSpPr>
          <p:cNvPr id="20" name="مربع نص 19"/>
          <p:cNvSpPr txBox="1"/>
          <p:nvPr/>
        </p:nvSpPr>
        <p:spPr>
          <a:xfrm>
            <a:off x="4783078" y="3394865"/>
            <a:ext cx="785818" cy="4616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400" b="1" dirty="0"/>
              <a:t>٦</a:t>
            </a:r>
            <a:endParaRPr lang="ar-SA" sz="2400" b="1" baseline="30000" dirty="0"/>
          </a:p>
        </p:txBody>
      </p:sp>
      <p:sp>
        <p:nvSpPr>
          <p:cNvPr id="21" name="مربع نص 20"/>
          <p:cNvSpPr txBox="1"/>
          <p:nvPr/>
        </p:nvSpPr>
        <p:spPr>
          <a:xfrm>
            <a:off x="4714876" y="5504505"/>
            <a:ext cx="785818" cy="4616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400" b="1" dirty="0" err="1"/>
              <a:t>أ</a:t>
            </a:r>
            <a:endParaRPr lang="ar-SA" sz="2400" b="1" baseline="30000" dirty="0"/>
          </a:p>
        </p:txBody>
      </p:sp>
      <p:sp>
        <p:nvSpPr>
          <p:cNvPr id="22" name="مربع نص 21"/>
          <p:cNvSpPr txBox="1"/>
          <p:nvPr/>
        </p:nvSpPr>
        <p:spPr>
          <a:xfrm>
            <a:off x="3762380" y="5527740"/>
            <a:ext cx="785818" cy="4616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400" b="1" dirty="0"/>
              <a:t>٦</a:t>
            </a:r>
            <a:endParaRPr lang="ar-SA" sz="2400" b="1" baseline="30000" dirty="0"/>
          </a:p>
        </p:txBody>
      </p:sp>
      <p:sp>
        <p:nvSpPr>
          <p:cNvPr id="23" name="مربع نص 22"/>
          <p:cNvSpPr txBox="1"/>
          <p:nvPr/>
        </p:nvSpPr>
        <p:spPr>
          <a:xfrm>
            <a:off x="6324382" y="3394865"/>
            <a:ext cx="785818" cy="4616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400" b="1" dirty="0" err="1"/>
              <a:t>أ</a:t>
            </a:r>
            <a:endParaRPr lang="ar-SA" sz="2400" b="1" baseline="30000" dirty="0"/>
          </a:p>
        </p:txBody>
      </p:sp>
      <p:sp>
        <p:nvSpPr>
          <p:cNvPr id="24" name="مربع نص 23"/>
          <p:cNvSpPr txBox="1"/>
          <p:nvPr/>
        </p:nvSpPr>
        <p:spPr>
          <a:xfrm>
            <a:off x="5581866" y="3421903"/>
            <a:ext cx="785818" cy="4616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400" b="1" dirty="0"/>
              <a:t>٤</a:t>
            </a:r>
            <a:endParaRPr lang="ar-SA" sz="2400" b="1" baseline="30000" dirty="0"/>
          </a:p>
        </p:txBody>
      </p:sp>
      <p:sp>
        <p:nvSpPr>
          <p:cNvPr id="25" name="مربع نص 24"/>
          <p:cNvSpPr txBox="1"/>
          <p:nvPr/>
        </p:nvSpPr>
        <p:spPr>
          <a:xfrm>
            <a:off x="5552632" y="5500702"/>
            <a:ext cx="1928826" cy="4616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ar-SA" sz="2400" b="1" dirty="0"/>
              <a:t>( </a:t>
            </a:r>
            <a:r>
              <a:rPr lang="ar-SA" sz="2400" b="1" dirty="0" err="1"/>
              <a:t>أ</a:t>
            </a:r>
            <a:r>
              <a:rPr lang="ar-SA" sz="2400" b="1" dirty="0"/>
              <a:t> ــ   ٤  )</a:t>
            </a:r>
            <a:endParaRPr lang="ar-SA" sz="3600" b="1" spc="-100" baseline="30000" dirty="0"/>
          </a:p>
        </p:txBody>
      </p:sp>
      <p:grpSp>
        <p:nvGrpSpPr>
          <p:cNvPr id="26" name="مجموعة 25"/>
          <p:cNvGrpSpPr/>
          <p:nvPr/>
        </p:nvGrpSpPr>
        <p:grpSpPr>
          <a:xfrm>
            <a:off x="3500430" y="4426936"/>
            <a:ext cx="4367452" cy="573700"/>
            <a:chOff x="4662938" y="4784126"/>
            <a:chExt cx="4367452" cy="573700"/>
          </a:xfrm>
        </p:grpSpPr>
        <p:sp>
          <p:nvSpPr>
            <p:cNvPr id="27" name="مستطيل مستدير الزوايا 26"/>
            <p:cNvSpPr/>
            <p:nvPr/>
          </p:nvSpPr>
          <p:spPr>
            <a:xfrm>
              <a:off x="6877516" y="4785224"/>
              <a:ext cx="1539166" cy="572602"/>
            </a:xfrm>
            <a:prstGeom prst="roundRect">
              <a:avLst/>
            </a:prstGeom>
            <a:solidFill>
              <a:srgbClr val="92D050">
                <a:alpha val="50000"/>
              </a:srgbClr>
            </a:solidFill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28" name="مستطيل مستدير الزوايا 27"/>
            <p:cNvSpPr/>
            <p:nvPr/>
          </p:nvSpPr>
          <p:spPr>
            <a:xfrm>
              <a:off x="4734376" y="4784126"/>
              <a:ext cx="1552136" cy="572602"/>
            </a:xfrm>
            <a:prstGeom prst="roundRect">
              <a:avLst/>
            </a:prstGeom>
            <a:solidFill>
              <a:srgbClr val="92D050">
                <a:alpha val="50000"/>
              </a:srgbClr>
            </a:solidFill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29" name="مربع نص 28"/>
            <p:cNvSpPr txBox="1"/>
            <p:nvPr/>
          </p:nvSpPr>
          <p:spPr>
            <a:xfrm>
              <a:off x="4714876" y="4828526"/>
              <a:ext cx="4071966" cy="461665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 rtlCol="1">
              <a:spAutoFit/>
            </a:bodyPr>
            <a:lstStyle/>
            <a:p>
              <a:r>
                <a:rPr lang="ar-SA" sz="2400" b="1" dirty="0"/>
                <a:t>    (        ــ     )   +    (         ــ   )</a:t>
              </a:r>
              <a:endParaRPr lang="ar-SA" sz="3600" b="1" spc="-100" baseline="30000" dirty="0"/>
            </a:p>
          </p:txBody>
        </p:sp>
        <p:sp>
          <p:nvSpPr>
            <p:cNvPr id="30" name="مربع نص 29"/>
            <p:cNvSpPr txBox="1"/>
            <p:nvPr/>
          </p:nvSpPr>
          <p:spPr>
            <a:xfrm>
              <a:off x="5377318" y="4838791"/>
              <a:ext cx="785818" cy="461665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 rtlCol="1">
              <a:spAutoFit/>
            </a:bodyPr>
            <a:lstStyle/>
            <a:p>
              <a:pPr algn="ctr"/>
              <a:r>
                <a:rPr lang="ar-SA" sz="2400" b="1" dirty="0" err="1"/>
                <a:t>أ</a:t>
              </a:r>
              <a:endParaRPr lang="ar-SA" sz="2400" b="1" baseline="30000" dirty="0"/>
            </a:p>
          </p:txBody>
        </p:sp>
        <p:sp>
          <p:nvSpPr>
            <p:cNvPr id="31" name="مربع نص 30"/>
            <p:cNvSpPr txBox="1"/>
            <p:nvPr/>
          </p:nvSpPr>
          <p:spPr>
            <a:xfrm>
              <a:off x="4662938" y="4837693"/>
              <a:ext cx="785818" cy="461665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 rtlCol="1">
              <a:spAutoFit/>
            </a:bodyPr>
            <a:lstStyle/>
            <a:p>
              <a:pPr algn="ctr"/>
              <a:r>
                <a:rPr lang="ar-SA" sz="2400" b="1" dirty="0"/>
                <a:t>٤</a:t>
              </a:r>
              <a:endParaRPr lang="ar-SA" sz="2400" b="1" baseline="30000" dirty="0"/>
            </a:p>
          </p:txBody>
        </p:sp>
        <p:sp>
          <p:nvSpPr>
            <p:cNvPr id="32" name="مربع نص 31"/>
            <p:cNvSpPr txBox="1"/>
            <p:nvPr/>
          </p:nvSpPr>
          <p:spPr>
            <a:xfrm>
              <a:off x="8244572" y="4786322"/>
              <a:ext cx="785818" cy="461665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 rtlCol="1">
              <a:spAutoFit/>
            </a:bodyPr>
            <a:lstStyle/>
            <a:p>
              <a:pPr algn="ctr"/>
              <a:r>
                <a:rPr lang="ar-SA" sz="2400" b="1" dirty="0" err="1"/>
                <a:t>أ</a:t>
              </a:r>
              <a:endParaRPr lang="ar-SA" sz="2400" b="1" baseline="30000" dirty="0"/>
            </a:p>
          </p:txBody>
        </p:sp>
        <p:sp>
          <p:nvSpPr>
            <p:cNvPr id="33" name="مربع نص 32"/>
            <p:cNvSpPr txBox="1"/>
            <p:nvPr/>
          </p:nvSpPr>
          <p:spPr>
            <a:xfrm>
              <a:off x="5976958" y="4837693"/>
              <a:ext cx="785818" cy="461665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 rtlCol="1">
              <a:spAutoFit/>
            </a:bodyPr>
            <a:lstStyle/>
            <a:p>
              <a:pPr algn="ctr"/>
              <a:r>
                <a:rPr lang="ar-SA" sz="2400" b="1" dirty="0"/>
                <a:t>٦</a:t>
              </a:r>
              <a:endParaRPr lang="ar-SA" sz="2400" b="1" baseline="30000" dirty="0"/>
            </a:p>
          </p:txBody>
        </p:sp>
        <p:sp>
          <p:nvSpPr>
            <p:cNvPr id="34" name="مربع نص 33"/>
            <p:cNvSpPr txBox="1"/>
            <p:nvPr/>
          </p:nvSpPr>
          <p:spPr>
            <a:xfrm>
              <a:off x="7520458" y="4837693"/>
              <a:ext cx="785818" cy="461665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 rtlCol="1">
              <a:spAutoFit/>
            </a:bodyPr>
            <a:lstStyle/>
            <a:p>
              <a:pPr algn="ctr"/>
              <a:r>
                <a:rPr lang="ar-SA" sz="2400" b="1" dirty="0" err="1"/>
                <a:t>أ</a:t>
              </a:r>
              <a:endParaRPr lang="ar-SA" sz="2400" b="1" baseline="30000" dirty="0"/>
            </a:p>
          </p:txBody>
        </p:sp>
        <p:sp>
          <p:nvSpPr>
            <p:cNvPr id="35" name="مربع نص 34"/>
            <p:cNvSpPr txBox="1"/>
            <p:nvPr/>
          </p:nvSpPr>
          <p:spPr>
            <a:xfrm>
              <a:off x="6806078" y="4864731"/>
              <a:ext cx="785818" cy="461665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 rtlCol="1">
              <a:spAutoFit/>
            </a:bodyPr>
            <a:lstStyle/>
            <a:p>
              <a:pPr algn="ctr"/>
              <a:r>
                <a:rPr lang="ar-SA" sz="2400" b="1" dirty="0"/>
                <a:t>٤</a:t>
              </a:r>
              <a:endParaRPr lang="ar-SA" sz="2400" b="1" baseline="30000" dirty="0"/>
            </a:p>
          </p:txBody>
        </p:sp>
      </p:grpSp>
      <p:sp>
        <p:nvSpPr>
          <p:cNvPr id="36" name="وسيلة شرح مستطيلة مستديرة الزوايا 35"/>
          <p:cNvSpPr/>
          <p:nvPr/>
        </p:nvSpPr>
        <p:spPr>
          <a:xfrm>
            <a:off x="603167" y="2786058"/>
            <a:ext cx="2825825" cy="1500198"/>
          </a:xfrm>
          <a:prstGeom prst="wedgeRoundRectCallout">
            <a:avLst>
              <a:gd name="adj1" fmla="val -7479"/>
              <a:gd name="adj2" fmla="val -49594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200" b="1" dirty="0">
                <a:solidFill>
                  <a:schemeClr val="tx1"/>
                </a:solidFill>
              </a:rPr>
              <a:t>القوسان غير متساويين</a:t>
            </a:r>
          </a:p>
          <a:p>
            <a:pPr algn="ctr"/>
            <a:r>
              <a:rPr lang="ar-SA" sz="2200" b="1" dirty="0">
                <a:solidFill>
                  <a:schemeClr val="tx1"/>
                </a:solidFill>
              </a:rPr>
              <a:t>نستبدل</a:t>
            </a:r>
          </a:p>
          <a:p>
            <a:pPr algn="ctr"/>
            <a:r>
              <a:rPr lang="ar-SA" sz="2200" b="1" dirty="0">
                <a:solidFill>
                  <a:schemeClr val="tx1"/>
                </a:solidFill>
              </a:rPr>
              <a:t>( </a:t>
            </a:r>
            <a:r>
              <a:rPr lang="ar-SA" sz="2200" b="1" dirty="0" err="1">
                <a:solidFill>
                  <a:schemeClr val="tx1"/>
                </a:solidFill>
              </a:rPr>
              <a:t>آ</a:t>
            </a:r>
            <a:r>
              <a:rPr lang="ar-SA" sz="2200" b="1" dirty="0">
                <a:solidFill>
                  <a:schemeClr val="tx1"/>
                </a:solidFill>
              </a:rPr>
              <a:t> ــ ٤ ) بـ  ــ ( ٤ ــ </a:t>
            </a:r>
            <a:r>
              <a:rPr lang="ar-SA" sz="2200" b="1" dirty="0" err="1">
                <a:solidFill>
                  <a:schemeClr val="tx1"/>
                </a:solidFill>
              </a:rPr>
              <a:t>أ</a:t>
            </a:r>
            <a:r>
              <a:rPr lang="ar-SA" sz="2200" b="1" dirty="0">
                <a:solidFill>
                  <a:schemeClr val="tx1"/>
                </a:solidFill>
              </a:rPr>
              <a:t> )</a:t>
            </a:r>
          </a:p>
        </p:txBody>
      </p:sp>
      <p:pic>
        <p:nvPicPr>
          <p:cNvPr id="89" name="صورة 88">
            <a:extLst>
              <a:ext uri="{FF2B5EF4-FFF2-40B4-BE49-F238E27FC236}">
                <a16:creationId xmlns:a16="http://schemas.microsoft.com/office/drawing/2014/main" id="{792AE903-7B27-3143-970E-EE8DE67DCE69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alphaModFix amt="50000"/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artisticGlowEdges/>
                    </a14:imgEffect>
                  </a14:imgLayer>
                </a14:imgProps>
              </a:ext>
            </a:extLst>
          </a:blip>
          <a:srcRect b="25551"/>
          <a:stretch/>
        </p:blipFill>
        <p:spPr>
          <a:xfrm>
            <a:off x="354682" y="5298964"/>
            <a:ext cx="1433033" cy="1016116"/>
          </a:xfrm>
          <a:prstGeom prst="rect">
            <a:avLst/>
          </a:prstGeom>
          <a:ln>
            <a:noFill/>
          </a:ln>
        </p:spPr>
      </p:pic>
      <p:sp>
        <p:nvSpPr>
          <p:cNvPr id="45" name="عنصر نائب لرقم الشريحة 44">
            <a:extLst>
              <a:ext uri="{FF2B5EF4-FFF2-40B4-BE49-F238E27FC236}">
                <a16:creationId xmlns:a16="http://schemas.microsoft.com/office/drawing/2014/main" id="{E3FA90D3-AA91-DDBD-9789-3AE3C8C434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327C1-2275-4E9A-BB1F-123345649A01}" type="slidenum">
              <a:rPr lang="ar-SA" smtClean="0"/>
              <a:pPr/>
              <a:t>340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6404966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800" decel="10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800" decel="100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800" decel="100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800" decel="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800" decel="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800" decel="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800" decel="100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80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80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80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800" decel="100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800" decel="100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800" decel="100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8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8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8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800" decel="100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8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8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8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36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37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3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3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800" decel="100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5" dur="8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8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8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8" presetClass="exit" presetSubtype="1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strips(downLeft)">
                                      <p:cBhvr>
                                        <p:cTn id="153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800" decel="100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7" dur="800" decel="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800" decel="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800" decel="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800" decel="100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7" dur="8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8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8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800" decel="100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7" dur="8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8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8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animBg="1"/>
      <p:bldP spid="9" grpId="0"/>
      <p:bldP spid="10" grpId="0" animBg="1"/>
      <p:bldP spid="11" grpId="0"/>
      <p:bldP spid="12" grpId="0"/>
      <p:bldP spid="13" grpId="0" animBg="1"/>
      <p:bldP spid="14" grpId="0" animBg="1"/>
      <p:bldP spid="15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36" grpId="0" animBg="1"/>
      <p:bldP spid="36" grpId="1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صورة 50">
            <a:extLst>
              <a:ext uri="{FF2B5EF4-FFF2-40B4-BE49-F238E27FC236}">
                <a16:creationId xmlns:a16="http://schemas.microsoft.com/office/drawing/2014/main" id="{8EBC4D54-B648-BA49-B80F-03B732C7A4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3743" y="555599"/>
            <a:ext cx="3715004" cy="5784953"/>
          </a:xfrm>
          <a:custGeom>
            <a:avLst/>
            <a:gdLst>
              <a:gd name="connsiteX0" fmla="*/ 856 w 4953338"/>
              <a:gd name="connsiteY0" fmla="*/ 117 h 5373215"/>
              <a:gd name="connsiteX1" fmla="*/ 4954194 w 4953338"/>
              <a:gd name="connsiteY1" fmla="*/ 117 h 5373215"/>
              <a:gd name="connsiteX2" fmla="*/ 4954194 w 4953338"/>
              <a:gd name="connsiteY2" fmla="*/ 5373333 h 5373215"/>
              <a:gd name="connsiteX3" fmla="*/ 856 w 4953338"/>
              <a:gd name="connsiteY3" fmla="*/ 5373333 h 5373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53338" h="5373215">
                <a:moveTo>
                  <a:pt x="856" y="117"/>
                </a:moveTo>
                <a:lnTo>
                  <a:pt x="4954194" y="117"/>
                </a:lnTo>
                <a:lnTo>
                  <a:pt x="4954194" y="5373333"/>
                </a:lnTo>
                <a:lnTo>
                  <a:pt x="856" y="5373333"/>
                </a:lnTo>
                <a:close/>
              </a:path>
            </a:pathLst>
          </a:custGeom>
        </p:spPr>
      </p:pic>
      <p:sp>
        <p:nvSpPr>
          <p:cNvPr id="62" name="شكل حر: شكل 53">
            <a:extLst>
              <a:ext uri="{FF2B5EF4-FFF2-40B4-BE49-F238E27FC236}">
                <a16:creationId xmlns:a16="http://schemas.microsoft.com/office/drawing/2014/main" id="{31300D28-3AAD-E54A-9CD7-3DFC29A859EE}"/>
              </a:ext>
            </a:extLst>
          </p:cNvPr>
          <p:cNvSpPr/>
          <p:nvPr/>
        </p:nvSpPr>
        <p:spPr>
          <a:xfrm>
            <a:off x="4572000" y="595313"/>
            <a:ext cx="3657600" cy="5703887"/>
          </a:xfrm>
          <a:custGeom>
            <a:avLst/>
            <a:gdLst>
              <a:gd name="connsiteX0" fmla="*/ 4877517 w 4877638"/>
              <a:gd name="connsiteY0" fmla="*/ 5057176 h 5298733"/>
              <a:gd name="connsiteX1" fmla="*/ 4564555 w 4877638"/>
              <a:gd name="connsiteY1" fmla="*/ 5298757 h 5298733"/>
              <a:gd name="connsiteX2" fmla="*/ 312778 w 4877638"/>
              <a:gd name="connsiteY2" fmla="*/ 5298757 h 5298733"/>
              <a:gd name="connsiteX3" fmla="*/ -122 w 4877638"/>
              <a:gd name="connsiteY3" fmla="*/ 5057176 h 5298733"/>
              <a:gd name="connsiteX4" fmla="*/ -122 w 4877638"/>
              <a:gd name="connsiteY4" fmla="*/ 241606 h 5298733"/>
              <a:gd name="connsiteX5" fmla="*/ 312778 w 4877638"/>
              <a:gd name="connsiteY5" fmla="*/ 24 h 5298733"/>
              <a:gd name="connsiteX6" fmla="*/ 4564373 w 4877638"/>
              <a:gd name="connsiteY6" fmla="*/ 24 h 5298733"/>
              <a:gd name="connsiteX7" fmla="*/ 4877334 w 4877638"/>
              <a:gd name="connsiteY7" fmla="*/ 241606 h 52987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77638" h="5298733">
                <a:moveTo>
                  <a:pt x="4877517" y="5057176"/>
                </a:moveTo>
                <a:cubicBezTo>
                  <a:pt x="4877517" y="5190563"/>
                  <a:pt x="4737558" y="5298757"/>
                  <a:pt x="4564555" y="5298757"/>
                </a:cubicBezTo>
                <a:lnTo>
                  <a:pt x="312778" y="5298757"/>
                </a:lnTo>
                <a:cubicBezTo>
                  <a:pt x="139959" y="5298757"/>
                  <a:pt x="-122" y="5190563"/>
                  <a:pt x="-122" y="5057176"/>
                </a:cubicBezTo>
                <a:lnTo>
                  <a:pt x="-122" y="241606"/>
                </a:lnTo>
                <a:cubicBezTo>
                  <a:pt x="-122" y="108158"/>
                  <a:pt x="139837" y="24"/>
                  <a:pt x="312778" y="24"/>
                </a:cubicBezTo>
                <a:lnTo>
                  <a:pt x="4564373" y="24"/>
                </a:lnTo>
                <a:cubicBezTo>
                  <a:pt x="4737192" y="24"/>
                  <a:pt x="4877334" y="108158"/>
                  <a:pt x="4877334" y="241606"/>
                </a:cubicBezTo>
                <a:close/>
              </a:path>
            </a:pathLst>
          </a:custGeom>
          <a:solidFill>
            <a:srgbClr val="FFFFFF"/>
          </a:solidFill>
          <a:ln w="6080" cap="flat">
            <a:noFill/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 dirty="0"/>
          </a:p>
        </p:txBody>
      </p:sp>
      <p:sp>
        <p:nvSpPr>
          <p:cNvPr id="63" name="شكل حر: شكل 6">
            <a:extLst>
              <a:ext uri="{FF2B5EF4-FFF2-40B4-BE49-F238E27FC236}">
                <a16:creationId xmlns:a16="http://schemas.microsoft.com/office/drawing/2014/main" id="{FC5D0343-73B4-5C44-8C39-025393DD38CB}"/>
              </a:ext>
            </a:extLst>
          </p:cNvPr>
          <p:cNvSpPr/>
          <p:nvPr/>
        </p:nvSpPr>
        <p:spPr>
          <a:xfrm>
            <a:off x="647700" y="260350"/>
            <a:ext cx="7872413" cy="6372225"/>
          </a:xfrm>
          <a:custGeom>
            <a:avLst/>
            <a:gdLst>
              <a:gd name="connsiteX0" fmla="*/ 10138460 w 10466513"/>
              <a:gd name="connsiteY0" fmla="*/ 24 h 5745020"/>
              <a:gd name="connsiteX1" fmla="*/ 327808 w 10466513"/>
              <a:gd name="connsiteY1" fmla="*/ 24 h 5745020"/>
              <a:gd name="connsiteX2" fmla="*/ -122 w 10466513"/>
              <a:gd name="connsiteY2" fmla="*/ 250916 h 5745020"/>
              <a:gd name="connsiteX3" fmla="*/ -122 w 10466513"/>
              <a:gd name="connsiteY3" fmla="*/ 5482773 h 5745020"/>
              <a:gd name="connsiteX4" fmla="*/ 327808 w 10466513"/>
              <a:gd name="connsiteY4" fmla="*/ 5745044 h 5745020"/>
              <a:gd name="connsiteX5" fmla="*/ 10138460 w 10466513"/>
              <a:gd name="connsiteY5" fmla="*/ 5745044 h 5745020"/>
              <a:gd name="connsiteX6" fmla="*/ 10466391 w 10466513"/>
              <a:gd name="connsiteY6" fmla="*/ 5482773 h 5745020"/>
              <a:gd name="connsiteX7" fmla="*/ 10466391 w 10466513"/>
              <a:gd name="connsiteY7" fmla="*/ 250916 h 5745020"/>
              <a:gd name="connsiteX8" fmla="*/ 10138460 w 10466513"/>
              <a:gd name="connsiteY8" fmla="*/ 24 h 57450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66513" h="5745020">
                <a:moveTo>
                  <a:pt x="10138460" y="24"/>
                </a:moveTo>
                <a:lnTo>
                  <a:pt x="327808" y="24"/>
                </a:lnTo>
                <a:cubicBezTo>
                  <a:pt x="144219" y="24"/>
                  <a:pt x="-122" y="109192"/>
                  <a:pt x="-122" y="250916"/>
                </a:cubicBezTo>
                <a:lnTo>
                  <a:pt x="-122" y="5482773"/>
                </a:lnTo>
                <a:cubicBezTo>
                  <a:pt x="-122" y="5624436"/>
                  <a:pt x="144219" y="5745044"/>
                  <a:pt x="327808" y="5745044"/>
                </a:cubicBezTo>
                <a:lnTo>
                  <a:pt x="10138460" y="5745044"/>
                </a:lnTo>
                <a:cubicBezTo>
                  <a:pt x="10322051" y="5745044"/>
                  <a:pt x="10466391" y="5624436"/>
                  <a:pt x="10466391" y="5482773"/>
                </a:cubicBezTo>
                <a:lnTo>
                  <a:pt x="10466391" y="250916"/>
                </a:lnTo>
                <a:cubicBezTo>
                  <a:pt x="10466391" y="109192"/>
                  <a:pt x="10322051" y="24"/>
                  <a:pt x="10138460" y="24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6080" cap="flat">
            <a:noFill/>
            <a:prstDash val="solid"/>
            <a:miter/>
          </a:ln>
        </p:spPr>
        <p:txBody>
          <a:bodyPr rtlCol="1" anchor="ctr"/>
          <a:lstStyle/>
          <a:p>
            <a:pPr marL="0" algn="l" defTabSz="914400" rtl="0" eaLnBrk="1" latinLnBrk="0" hangingPunct="1">
              <a:defRPr/>
            </a:pPr>
            <a:endParaRPr lang="ar-EG" sz="1350"/>
          </a:p>
        </p:txBody>
      </p:sp>
      <p:pic>
        <p:nvPicPr>
          <p:cNvPr id="64" name="صورة 63">
            <a:extLst>
              <a:ext uri="{FF2B5EF4-FFF2-40B4-BE49-F238E27FC236}">
                <a16:creationId xmlns:a16="http://schemas.microsoft.com/office/drawing/2014/main" id="{50AB98EB-0E44-784C-B9C3-1AFF716D31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5251" y="655058"/>
            <a:ext cx="3715004" cy="5791504"/>
          </a:xfrm>
          <a:custGeom>
            <a:avLst/>
            <a:gdLst>
              <a:gd name="connsiteX0" fmla="*/ 50 w 4953338"/>
              <a:gd name="connsiteY0" fmla="*/ 139 h 5379300"/>
              <a:gd name="connsiteX1" fmla="*/ 4953388 w 4953338"/>
              <a:gd name="connsiteY1" fmla="*/ 139 h 5379300"/>
              <a:gd name="connsiteX2" fmla="*/ 4953388 w 4953338"/>
              <a:gd name="connsiteY2" fmla="*/ 5379440 h 5379300"/>
              <a:gd name="connsiteX3" fmla="*/ 50 w 4953338"/>
              <a:gd name="connsiteY3" fmla="*/ 5379440 h 5379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53338" h="5379300">
                <a:moveTo>
                  <a:pt x="50" y="139"/>
                </a:moveTo>
                <a:lnTo>
                  <a:pt x="4953388" y="139"/>
                </a:lnTo>
                <a:lnTo>
                  <a:pt x="4953388" y="5379440"/>
                </a:lnTo>
                <a:lnTo>
                  <a:pt x="50" y="5379440"/>
                </a:lnTo>
                <a:close/>
              </a:path>
            </a:pathLst>
          </a:custGeom>
        </p:spPr>
      </p:pic>
      <p:sp>
        <p:nvSpPr>
          <p:cNvPr id="65" name="شكل حر: شكل 8">
            <a:extLst>
              <a:ext uri="{FF2B5EF4-FFF2-40B4-BE49-F238E27FC236}">
                <a16:creationId xmlns:a16="http://schemas.microsoft.com/office/drawing/2014/main" id="{F1416C72-6F75-084A-925B-02C3C0AC5563}"/>
              </a:ext>
            </a:extLst>
          </p:cNvPr>
          <p:cNvSpPr/>
          <p:nvPr/>
        </p:nvSpPr>
        <p:spPr>
          <a:xfrm>
            <a:off x="903288" y="698500"/>
            <a:ext cx="3657600" cy="5703888"/>
          </a:xfrm>
          <a:custGeom>
            <a:avLst/>
            <a:gdLst>
              <a:gd name="connsiteX0" fmla="*/ 4877334 w 4877455"/>
              <a:gd name="connsiteY0" fmla="*/ 5057176 h 5298672"/>
              <a:gd name="connsiteX1" fmla="*/ 4564434 w 4877455"/>
              <a:gd name="connsiteY1" fmla="*/ 5298696 h 5298672"/>
              <a:gd name="connsiteX2" fmla="*/ 312839 w 4877455"/>
              <a:gd name="connsiteY2" fmla="*/ 5298696 h 5298672"/>
              <a:gd name="connsiteX3" fmla="*/ -122 w 4877455"/>
              <a:gd name="connsiteY3" fmla="*/ 5057176 h 5298672"/>
              <a:gd name="connsiteX4" fmla="*/ -122 w 4877455"/>
              <a:gd name="connsiteY4" fmla="*/ 241606 h 5298672"/>
              <a:gd name="connsiteX5" fmla="*/ 312839 w 4877455"/>
              <a:gd name="connsiteY5" fmla="*/ 24 h 5298672"/>
              <a:gd name="connsiteX6" fmla="*/ 4564434 w 4877455"/>
              <a:gd name="connsiteY6" fmla="*/ 24 h 5298672"/>
              <a:gd name="connsiteX7" fmla="*/ 4877334 w 4877455"/>
              <a:gd name="connsiteY7" fmla="*/ 241606 h 5298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77455" h="5298672">
                <a:moveTo>
                  <a:pt x="4877334" y="5057176"/>
                </a:moveTo>
                <a:cubicBezTo>
                  <a:pt x="4877334" y="5190563"/>
                  <a:pt x="4737375" y="5298696"/>
                  <a:pt x="4564434" y="5298696"/>
                </a:cubicBezTo>
                <a:lnTo>
                  <a:pt x="312839" y="5298696"/>
                </a:lnTo>
                <a:cubicBezTo>
                  <a:pt x="140020" y="5298696"/>
                  <a:pt x="-122" y="5190563"/>
                  <a:pt x="-122" y="5057176"/>
                </a:cubicBezTo>
                <a:lnTo>
                  <a:pt x="-122" y="241606"/>
                </a:lnTo>
                <a:cubicBezTo>
                  <a:pt x="-122" y="108158"/>
                  <a:pt x="139837" y="24"/>
                  <a:pt x="312839" y="24"/>
                </a:cubicBezTo>
                <a:lnTo>
                  <a:pt x="4564434" y="24"/>
                </a:lnTo>
                <a:cubicBezTo>
                  <a:pt x="4737253" y="24"/>
                  <a:pt x="4877334" y="108158"/>
                  <a:pt x="4877334" y="241606"/>
                </a:cubicBezTo>
                <a:close/>
              </a:path>
            </a:pathLst>
          </a:custGeom>
          <a:solidFill>
            <a:srgbClr val="FFFFFF"/>
          </a:solidFill>
          <a:ln w="6080" cap="flat">
            <a:noFill/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pic>
        <p:nvPicPr>
          <p:cNvPr id="66" name="صورة 65">
            <a:extLst>
              <a:ext uri="{FF2B5EF4-FFF2-40B4-BE49-F238E27FC236}">
                <a16:creationId xmlns:a16="http://schemas.microsoft.com/office/drawing/2014/main" id="{E9556B8D-5A14-874E-A635-58FF6F17D2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3743" y="655058"/>
            <a:ext cx="3715004" cy="5791504"/>
          </a:xfrm>
          <a:custGeom>
            <a:avLst/>
            <a:gdLst>
              <a:gd name="connsiteX0" fmla="*/ 856 w 4953338"/>
              <a:gd name="connsiteY0" fmla="*/ 139 h 5379300"/>
              <a:gd name="connsiteX1" fmla="*/ 4954194 w 4953338"/>
              <a:gd name="connsiteY1" fmla="*/ 139 h 5379300"/>
              <a:gd name="connsiteX2" fmla="*/ 4954194 w 4953338"/>
              <a:gd name="connsiteY2" fmla="*/ 5379440 h 5379300"/>
              <a:gd name="connsiteX3" fmla="*/ 856 w 4953338"/>
              <a:gd name="connsiteY3" fmla="*/ 5379440 h 5379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53338" h="5379300">
                <a:moveTo>
                  <a:pt x="856" y="139"/>
                </a:moveTo>
                <a:lnTo>
                  <a:pt x="4954194" y="139"/>
                </a:lnTo>
                <a:lnTo>
                  <a:pt x="4954194" y="5379440"/>
                </a:lnTo>
                <a:lnTo>
                  <a:pt x="856" y="5379440"/>
                </a:lnTo>
                <a:close/>
              </a:path>
            </a:pathLst>
          </a:custGeom>
        </p:spPr>
      </p:pic>
      <p:sp>
        <p:nvSpPr>
          <p:cNvPr id="67" name="شكل حر: شكل 10">
            <a:extLst>
              <a:ext uri="{FF2B5EF4-FFF2-40B4-BE49-F238E27FC236}">
                <a16:creationId xmlns:a16="http://schemas.microsoft.com/office/drawing/2014/main" id="{172828BD-289C-5A4D-8148-5DB930C335A8}"/>
              </a:ext>
            </a:extLst>
          </p:cNvPr>
          <p:cNvSpPr/>
          <p:nvPr/>
        </p:nvSpPr>
        <p:spPr>
          <a:xfrm>
            <a:off x="4583113" y="698500"/>
            <a:ext cx="3657600" cy="5703888"/>
          </a:xfrm>
          <a:custGeom>
            <a:avLst/>
            <a:gdLst>
              <a:gd name="connsiteX0" fmla="*/ 4877517 w 4877638"/>
              <a:gd name="connsiteY0" fmla="*/ 5057176 h 5298672"/>
              <a:gd name="connsiteX1" fmla="*/ 4564555 w 4877638"/>
              <a:gd name="connsiteY1" fmla="*/ 5298696 h 5298672"/>
              <a:gd name="connsiteX2" fmla="*/ 312778 w 4877638"/>
              <a:gd name="connsiteY2" fmla="*/ 5298696 h 5298672"/>
              <a:gd name="connsiteX3" fmla="*/ -122 w 4877638"/>
              <a:gd name="connsiteY3" fmla="*/ 5057176 h 5298672"/>
              <a:gd name="connsiteX4" fmla="*/ -122 w 4877638"/>
              <a:gd name="connsiteY4" fmla="*/ 241606 h 5298672"/>
              <a:gd name="connsiteX5" fmla="*/ 312778 w 4877638"/>
              <a:gd name="connsiteY5" fmla="*/ 24 h 5298672"/>
              <a:gd name="connsiteX6" fmla="*/ 4564373 w 4877638"/>
              <a:gd name="connsiteY6" fmla="*/ 24 h 5298672"/>
              <a:gd name="connsiteX7" fmla="*/ 4877334 w 4877638"/>
              <a:gd name="connsiteY7" fmla="*/ 241606 h 5298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77638" h="5298672">
                <a:moveTo>
                  <a:pt x="4877517" y="5057176"/>
                </a:moveTo>
                <a:cubicBezTo>
                  <a:pt x="4877517" y="5190563"/>
                  <a:pt x="4737558" y="5298696"/>
                  <a:pt x="4564555" y="5298696"/>
                </a:cubicBezTo>
                <a:lnTo>
                  <a:pt x="312778" y="5298696"/>
                </a:lnTo>
                <a:cubicBezTo>
                  <a:pt x="139959" y="5298696"/>
                  <a:pt x="-122" y="5190563"/>
                  <a:pt x="-122" y="5057176"/>
                </a:cubicBezTo>
                <a:lnTo>
                  <a:pt x="-122" y="241606"/>
                </a:lnTo>
                <a:cubicBezTo>
                  <a:pt x="-122" y="108158"/>
                  <a:pt x="139837" y="24"/>
                  <a:pt x="312778" y="24"/>
                </a:cubicBezTo>
                <a:lnTo>
                  <a:pt x="4564373" y="24"/>
                </a:lnTo>
                <a:cubicBezTo>
                  <a:pt x="4737192" y="24"/>
                  <a:pt x="4877334" y="108158"/>
                  <a:pt x="4877334" y="241606"/>
                </a:cubicBezTo>
                <a:close/>
              </a:path>
            </a:pathLst>
          </a:custGeom>
          <a:solidFill>
            <a:srgbClr val="FFFFFF"/>
          </a:solidFill>
          <a:ln w="6080" cap="flat">
            <a:noFill/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pic>
        <p:nvPicPr>
          <p:cNvPr id="68" name="صورة 67">
            <a:extLst>
              <a:ext uri="{FF2B5EF4-FFF2-40B4-BE49-F238E27FC236}">
                <a16:creationId xmlns:a16="http://schemas.microsoft.com/office/drawing/2014/main" id="{8EC4C062-D42A-FA4C-B3F9-DF26E17A02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6794" y="604855"/>
            <a:ext cx="3783461" cy="5791504"/>
          </a:xfrm>
          <a:custGeom>
            <a:avLst/>
            <a:gdLst>
              <a:gd name="connsiteX0" fmla="*/ 35 w 5044615"/>
              <a:gd name="connsiteY0" fmla="*/ 128 h 5379300"/>
              <a:gd name="connsiteX1" fmla="*/ 5044651 w 5044615"/>
              <a:gd name="connsiteY1" fmla="*/ 128 h 5379300"/>
              <a:gd name="connsiteX2" fmla="*/ 5044651 w 5044615"/>
              <a:gd name="connsiteY2" fmla="*/ 5379429 h 5379300"/>
              <a:gd name="connsiteX3" fmla="*/ 35 w 5044615"/>
              <a:gd name="connsiteY3" fmla="*/ 5379429 h 5379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44615" h="5379300">
                <a:moveTo>
                  <a:pt x="35" y="128"/>
                </a:moveTo>
                <a:lnTo>
                  <a:pt x="5044651" y="128"/>
                </a:lnTo>
                <a:lnTo>
                  <a:pt x="5044651" y="5379429"/>
                </a:lnTo>
                <a:lnTo>
                  <a:pt x="35" y="5379429"/>
                </a:lnTo>
                <a:close/>
              </a:path>
            </a:pathLst>
          </a:custGeom>
        </p:spPr>
      </p:pic>
      <p:sp>
        <p:nvSpPr>
          <p:cNvPr id="73" name="شكل حر: شكل 12">
            <a:extLst>
              <a:ext uri="{FF2B5EF4-FFF2-40B4-BE49-F238E27FC236}">
                <a16:creationId xmlns:a16="http://schemas.microsoft.com/office/drawing/2014/main" id="{CDB6E8C9-9E75-EA42-BC66-C8F1C01DD973}"/>
              </a:ext>
            </a:extLst>
          </p:cNvPr>
          <p:cNvSpPr/>
          <p:nvPr/>
        </p:nvSpPr>
        <p:spPr>
          <a:xfrm>
            <a:off x="836613" y="646113"/>
            <a:ext cx="3724275" cy="5705475"/>
          </a:xfrm>
          <a:custGeom>
            <a:avLst/>
            <a:gdLst>
              <a:gd name="connsiteX0" fmla="*/ 4966239 w 4966360"/>
              <a:gd name="connsiteY0" fmla="*/ 5057175 h 5298732"/>
              <a:gd name="connsiteX1" fmla="*/ 4653339 w 4966360"/>
              <a:gd name="connsiteY1" fmla="*/ 5298757 h 5298732"/>
              <a:gd name="connsiteX2" fmla="*/ 312778 w 4966360"/>
              <a:gd name="connsiteY2" fmla="*/ 5298757 h 5298732"/>
              <a:gd name="connsiteX3" fmla="*/ -122 w 4966360"/>
              <a:gd name="connsiteY3" fmla="*/ 5057175 h 5298732"/>
              <a:gd name="connsiteX4" fmla="*/ -122 w 4966360"/>
              <a:gd name="connsiteY4" fmla="*/ 241606 h 5298732"/>
              <a:gd name="connsiteX5" fmla="*/ 312778 w 4966360"/>
              <a:gd name="connsiteY5" fmla="*/ 24 h 5298732"/>
              <a:gd name="connsiteX6" fmla="*/ 4653339 w 4966360"/>
              <a:gd name="connsiteY6" fmla="*/ 24 h 5298732"/>
              <a:gd name="connsiteX7" fmla="*/ 4966239 w 4966360"/>
              <a:gd name="connsiteY7" fmla="*/ 241606 h 5298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966360" h="5298732">
                <a:moveTo>
                  <a:pt x="4966239" y="5057175"/>
                </a:moveTo>
                <a:cubicBezTo>
                  <a:pt x="4966239" y="5190624"/>
                  <a:pt x="4826279" y="5298757"/>
                  <a:pt x="4653339" y="5298757"/>
                </a:cubicBezTo>
                <a:lnTo>
                  <a:pt x="312778" y="5298757"/>
                </a:lnTo>
                <a:cubicBezTo>
                  <a:pt x="139959" y="5298757"/>
                  <a:pt x="-122" y="5190624"/>
                  <a:pt x="-122" y="5057175"/>
                </a:cubicBezTo>
                <a:lnTo>
                  <a:pt x="-122" y="241606"/>
                </a:lnTo>
                <a:cubicBezTo>
                  <a:pt x="-122" y="108219"/>
                  <a:pt x="139837" y="24"/>
                  <a:pt x="312778" y="24"/>
                </a:cubicBezTo>
                <a:lnTo>
                  <a:pt x="4653339" y="24"/>
                </a:lnTo>
                <a:cubicBezTo>
                  <a:pt x="4826158" y="24"/>
                  <a:pt x="4966239" y="108219"/>
                  <a:pt x="4966239" y="241606"/>
                </a:cubicBezTo>
                <a:close/>
              </a:path>
            </a:pathLst>
          </a:custGeom>
          <a:solidFill>
            <a:srgbClr val="FFFFFF"/>
          </a:solidFill>
          <a:ln w="6080" cap="flat">
            <a:noFill/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pic>
        <p:nvPicPr>
          <p:cNvPr id="74" name="صورة 73">
            <a:extLst>
              <a:ext uri="{FF2B5EF4-FFF2-40B4-BE49-F238E27FC236}">
                <a16:creationId xmlns:a16="http://schemas.microsoft.com/office/drawing/2014/main" id="{B7FFF660-34A8-FB40-AF4E-6CDD24467E2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44616" y="604855"/>
            <a:ext cx="3792590" cy="5791504"/>
          </a:xfrm>
          <a:custGeom>
            <a:avLst/>
            <a:gdLst>
              <a:gd name="connsiteX0" fmla="*/ 854 w 5056786"/>
              <a:gd name="connsiteY0" fmla="*/ 128 h 5379300"/>
              <a:gd name="connsiteX1" fmla="*/ 5057640 w 5056786"/>
              <a:gd name="connsiteY1" fmla="*/ 128 h 5379300"/>
              <a:gd name="connsiteX2" fmla="*/ 5057640 w 5056786"/>
              <a:gd name="connsiteY2" fmla="*/ 5379429 h 5379300"/>
              <a:gd name="connsiteX3" fmla="*/ 854 w 5056786"/>
              <a:gd name="connsiteY3" fmla="*/ 5379429 h 5379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56786" h="5379300">
                <a:moveTo>
                  <a:pt x="854" y="128"/>
                </a:moveTo>
                <a:lnTo>
                  <a:pt x="5057640" y="128"/>
                </a:lnTo>
                <a:lnTo>
                  <a:pt x="5057640" y="5379429"/>
                </a:lnTo>
                <a:lnTo>
                  <a:pt x="854" y="5379429"/>
                </a:lnTo>
                <a:close/>
              </a:path>
            </a:pathLst>
          </a:custGeom>
        </p:spPr>
      </p:pic>
      <p:sp>
        <p:nvSpPr>
          <p:cNvPr id="75" name="شكل حر: شكل 14">
            <a:extLst>
              <a:ext uri="{FF2B5EF4-FFF2-40B4-BE49-F238E27FC236}">
                <a16:creationId xmlns:a16="http://schemas.microsoft.com/office/drawing/2014/main" id="{E61D2CCF-6581-7343-B31E-71B05BFF3524}"/>
              </a:ext>
            </a:extLst>
          </p:cNvPr>
          <p:cNvSpPr/>
          <p:nvPr/>
        </p:nvSpPr>
        <p:spPr>
          <a:xfrm>
            <a:off x="4572000" y="646113"/>
            <a:ext cx="3735388" cy="5705475"/>
          </a:xfrm>
          <a:custGeom>
            <a:avLst/>
            <a:gdLst>
              <a:gd name="connsiteX0" fmla="*/ 4981086 w 4981207"/>
              <a:gd name="connsiteY0" fmla="*/ 5057175 h 5298732"/>
              <a:gd name="connsiteX1" fmla="*/ 4668187 w 4981207"/>
              <a:gd name="connsiteY1" fmla="*/ 5298757 h 5298732"/>
              <a:gd name="connsiteX2" fmla="*/ 312839 w 4981207"/>
              <a:gd name="connsiteY2" fmla="*/ 5298757 h 5298732"/>
              <a:gd name="connsiteX3" fmla="*/ -122 w 4981207"/>
              <a:gd name="connsiteY3" fmla="*/ 5057175 h 5298732"/>
              <a:gd name="connsiteX4" fmla="*/ -122 w 4981207"/>
              <a:gd name="connsiteY4" fmla="*/ 241606 h 5298732"/>
              <a:gd name="connsiteX5" fmla="*/ 312839 w 4981207"/>
              <a:gd name="connsiteY5" fmla="*/ 24 h 5298732"/>
              <a:gd name="connsiteX6" fmla="*/ 4668187 w 4981207"/>
              <a:gd name="connsiteY6" fmla="*/ 24 h 5298732"/>
              <a:gd name="connsiteX7" fmla="*/ 4981086 w 4981207"/>
              <a:gd name="connsiteY7" fmla="*/ 241606 h 5298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981207" h="5298732">
                <a:moveTo>
                  <a:pt x="4981086" y="5057175"/>
                </a:moveTo>
                <a:cubicBezTo>
                  <a:pt x="4981086" y="5190624"/>
                  <a:pt x="4841127" y="5298757"/>
                  <a:pt x="4668187" y="5298757"/>
                </a:cubicBezTo>
                <a:lnTo>
                  <a:pt x="312839" y="5298757"/>
                </a:lnTo>
                <a:cubicBezTo>
                  <a:pt x="140020" y="5298757"/>
                  <a:pt x="-122" y="5190624"/>
                  <a:pt x="-122" y="5057175"/>
                </a:cubicBezTo>
                <a:lnTo>
                  <a:pt x="-122" y="241606"/>
                </a:lnTo>
                <a:cubicBezTo>
                  <a:pt x="-122" y="108219"/>
                  <a:pt x="139837" y="24"/>
                  <a:pt x="312839" y="24"/>
                </a:cubicBezTo>
                <a:lnTo>
                  <a:pt x="4668187" y="24"/>
                </a:lnTo>
                <a:cubicBezTo>
                  <a:pt x="4841006" y="24"/>
                  <a:pt x="4981086" y="108219"/>
                  <a:pt x="4981086" y="241606"/>
                </a:cubicBezTo>
                <a:close/>
              </a:path>
            </a:pathLst>
          </a:custGeom>
          <a:solidFill>
            <a:srgbClr val="FFFFFF"/>
          </a:solidFill>
          <a:ln w="6080" cap="flat">
            <a:noFill/>
            <a:prstDash val="solid"/>
            <a:miter/>
          </a:ln>
        </p:spPr>
        <p:txBody>
          <a:bodyPr rtlCol="1" anchor="ctr"/>
          <a:lstStyle/>
          <a:p>
            <a:pPr algn="r" rtl="1">
              <a:defRPr/>
            </a:pPr>
            <a:endParaRPr lang="ar-EG" sz="1350"/>
          </a:p>
        </p:txBody>
      </p:sp>
      <p:sp>
        <p:nvSpPr>
          <p:cNvPr id="77" name="شكل حر: شكل 26">
            <a:extLst>
              <a:ext uri="{FF2B5EF4-FFF2-40B4-BE49-F238E27FC236}">
                <a16:creationId xmlns:a16="http://schemas.microsoft.com/office/drawing/2014/main" id="{5F8F43AE-8DA3-6340-9D5C-CCF8BAFB6F7E}"/>
              </a:ext>
            </a:extLst>
          </p:cNvPr>
          <p:cNvSpPr/>
          <p:nvPr/>
        </p:nvSpPr>
        <p:spPr>
          <a:xfrm>
            <a:off x="829617" y="678304"/>
            <a:ext cx="3657600" cy="5703887"/>
          </a:xfrm>
          <a:custGeom>
            <a:avLst/>
            <a:gdLst>
              <a:gd name="connsiteX0" fmla="*/ 4877517 w 4877638"/>
              <a:gd name="connsiteY0" fmla="*/ 5057176 h 5298733"/>
              <a:gd name="connsiteX1" fmla="*/ 4564556 w 4877638"/>
              <a:gd name="connsiteY1" fmla="*/ 5298757 h 5298733"/>
              <a:gd name="connsiteX2" fmla="*/ 312778 w 4877638"/>
              <a:gd name="connsiteY2" fmla="*/ 5298757 h 5298733"/>
              <a:gd name="connsiteX3" fmla="*/ -122 w 4877638"/>
              <a:gd name="connsiteY3" fmla="*/ 5057176 h 5298733"/>
              <a:gd name="connsiteX4" fmla="*/ -122 w 4877638"/>
              <a:gd name="connsiteY4" fmla="*/ 241606 h 5298733"/>
              <a:gd name="connsiteX5" fmla="*/ 312778 w 4877638"/>
              <a:gd name="connsiteY5" fmla="*/ 24 h 5298733"/>
              <a:gd name="connsiteX6" fmla="*/ 4564373 w 4877638"/>
              <a:gd name="connsiteY6" fmla="*/ 24 h 5298733"/>
              <a:gd name="connsiteX7" fmla="*/ 4877334 w 4877638"/>
              <a:gd name="connsiteY7" fmla="*/ 241606 h 52987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77638" h="5298733">
                <a:moveTo>
                  <a:pt x="4877517" y="5057176"/>
                </a:moveTo>
                <a:cubicBezTo>
                  <a:pt x="4877517" y="5190563"/>
                  <a:pt x="4737558" y="5298757"/>
                  <a:pt x="4564556" y="5298757"/>
                </a:cubicBezTo>
                <a:lnTo>
                  <a:pt x="312778" y="5298757"/>
                </a:lnTo>
                <a:cubicBezTo>
                  <a:pt x="139959" y="5298757"/>
                  <a:pt x="-122" y="5190563"/>
                  <a:pt x="-122" y="5057176"/>
                </a:cubicBezTo>
                <a:lnTo>
                  <a:pt x="-122" y="241606"/>
                </a:lnTo>
                <a:cubicBezTo>
                  <a:pt x="-122" y="108158"/>
                  <a:pt x="139837" y="24"/>
                  <a:pt x="312778" y="24"/>
                </a:cubicBezTo>
                <a:lnTo>
                  <a:pt x="4564373" y="24"/>
                </a:lnTo>
                <a:cubicBezTo>
                  <a:pt x="4737192" y="24"/>
                  <a:pt x="4877334" y="108158"/>
                  <a:pt x="4877334" y="241606"/>
                </a:cubicBezTo>
                <a:close/>
              </a:path>
            </a:pathLst>
          </a:custGeom>
          <a:solidFill>
            <a:srgbClr val="FFFFFF"/>
          </a:solidFill>
          <a:ln w="6080" cap="flat">
            <a:noFill/>
            <a:prstDash val="solid"/>
            <a:miter/>
          </a:ln>
        </p:spPr>
        <p:txBody>
          <a:bodyPr rtlCol="1" anchor="ctr"/>
          <a:lstStyle/>
          <a:p>
            <a:pPr marL="0" algn="l" defTabSz="914400" rtl="0" eaLnBrk="1" latinLnBrk="0" hangingPunct="1">
              <a:defRPr/>
            </a:pPr>
            <a:endParaRPr lang="ar-EG" sz="1350"/>
          </a:p>
        </p:txBody>
      </p:sp>
      <p:sp>
        <p:nvSpPr>
          <p:cNvPr id="79" name="شكل حر: شكل 28">
            <a:extLst>
              <a:ext uri="{FF2B5EF4-FFF2-40B4-BE49-F238E27FC236}">
                <a16:creationId xmlns:a16="http://schemas.microsoft.com/office/drawing/2014/main" id="{D6072EE8-F99D-6243-BB19-229EABEE626C}"/>
              </a:ext>
            </a:extLst>
          </p:cNvPr>
          <p:cNvSpPr/>
          <p:nvPr/>
        </p:nvSpPr>
        <p:spPr>
          <a:xfrm>
            <a:off x="1169988" y="2132013"/>
            <a:ext cx="3192462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80" name="شكل حر: شكل 29">
            <a:extLst>
              <a:ext uri="{FF2B5EF4-FFF2-40B4-BE49-F238E27FC236}">
                <a16:creationId xmlns:a16="http://schemas.microsoft.com/office/drawing/2014/main" id="{50E199E5-CBB5-5C4B-8EEF-0F31105EC7AD}"/>
              </a:ext>
            </a:extLst>
          </p:cNvPr>
          <p:cNvSpPr/>
          <p:nvPr/>
        </p:nvSpPr>
        <p:spPr>
          <a:xfrm>
            <a:off x="1169988" y="2351088"/>
            <a:ext cx="3192462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81" name="شكل حر: شكل 30">
            <a:extLst>
              <a:ext uri="{FF2B5EF4-FFF2-40B4-BE49-F238E27FC236}">
                <a16:creationId xmlns:a16="http://schemas.microsoft.com/office/drawing/2014/main" id="{C4D36AC7-5E83-DD4B-9B19-CA8D4BDA8B21}"/>
              </a:ext>
            </a:extLst>
          </p:cNvPr>
          <p:cNvSpPr/>
          <p:nvPr/>
        </p:nvSpPr>
        <p:spPr>
          <a:xfrm>
            <a:off x="1169988" y="2571750"/>
            <a:ext cx="3192462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82" name="شكل حر: شكل 31">
            <a:extLst>
              <a:ext uri="{FF2B5EF4-FFF2-40B4-BE49-F238E27FC236}">
                <a16:creationId xmlns:a16="http://schemas.microsoft.com/office/drawing/2014/main" id="{518F4014-DACE-EF4D-8EA2-D203F9D08759}"/>
              </a:ext>
            </a:extLst>
          </p:cNvPr>
          <p:cNvSpPr/>
          <p:nvPr/>
        </p:nvSpPr>
        <p:spPr>
          <a:xfrm>
            <a:off x="1169988" y="2801938"/>
            <a:ext cx="3192462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83" name="شكل حر: شكل 32">
            <a:extLst>
              <a:ext uri="{FF2B5EF4-FFF2-40B4-BE49-F238E27FC236}">
                <a16:creationId xmlns:a16="http://schemas.microsoft.com/office/drawing/2014/main" id="{DD4D21E9-AE17-0841-8F64-7665A60F6AB0}"/>
              </a:ext>
            </a:extLst>
          </p:cNvPr>
          <p:cNvSpPr/>
          <p:nvPr/>
        </p:nvSpPr>
        <p:spPr>
          <a:xfrm>
            <a:off x="1169988" y="3021013"/>
            <a:ext cx="3192462" cy="55562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84" name="شكل حر: شكل 33">
            <a:extLst>
              <a:ext uri="{FF2B5EF4-FFF2-40B4-BE49-F238E27FC236}">
                <a16:creationId xmlns:a16="http://schemas.microsoft.com/office/drawing/2014/main" id="{F5FCC864-018C-5D42-967D-41030EB4EC80}"/>
              </a:ext>
            </a:extLst>
          </p:cNvPr>
          <p:cNvSpPr/>
          <p:nvPr/>
        </p:nvSpPr>
        <p:spPr>
          <a:xfrm>
            <a:off x="1169988" y="3241675"/>
            <a:ext cx="3192462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85" name="شكل حر: شكل 34">
            <a:extLst>
              <a:ext uri="{FF2B5EF4-FFF2-40B4-BE49-F238E27FC236}">
                <a16:creationId xmlns:a16="http://schemas.microsoft.com/office/drawing/2014/main" id="{EC13A972-CBF3-6741-A5BA-9285FC6EFF48}"/>
              </a:ext>
            </a:extLst>
          </p:cNvPr>
          <p:cNvSpPr/>
          <p:nvPr/>
        </p:nvSpPr>
        <p:spPr>
          <a:xfrm>
            <a:off x="1169988" y="3460750"/>
            <a:ext cx="3192462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86" name="شكل حر: شكل 35">
            <a:extLst>
              <a:ext uri="{FF2B5EF4-FFF2-40B4-BE49-F238E27FC236}">
                <a16:creationId xmlns:a16="http://schemas.microsoft.com/office/drawing/2014/main" id="{1F802BCB-1DD0-F74D-A120-E8E5E8169C0D}"/>
              </a:ext>
            </a:extLst>
          </p:cNvPr>
          <p:cNvSpPr/>
          <p:nvPr/>
        </p:nvSpPr>
        <p:spPr>
          <a:xfrm>
            <a:off x="1169988" y="3690938"/>
            <a:ext cx="3192462" cy="55562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87" name="شكل حر: شكل 36">
            <a:extLst>
              <a:ext uri="{FF2B5EF4-FFF2-40B4-BE49-F238E27FC236}">
                <a16:creationId xmlns:a16="http://schemas.microsoft.com/office/drawing/2014/main" id="{B8FD144E-0BA3-C545-9E94-CC04CB5932EE}"/>
              </a:ext>
            </a:extLst>
          </p:cNvPr>
          <p:cNvSpPr/>
          <p:nvPr/>
        </p:nvSpPr>
        <p:spPr>
          <a:xfrm>
            <a:off x="1169988" y="3911600"/>
            <a:ext cx="3192462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88" name="شكل حر: شكل 37">
            <a:extLst>
              <a:ext uri="{FF2B5EF4-FFF2-40B4-BE49-F238E27FC236}">
                <a16:creationId xmlns:a16="http://schemas.microsoft.com/office/drawing/2014/main" id="{F0A21D94-FFA8-7C4E-8FF9-787D96C816FD}"/>
              </a:ext>
            </a:extLst>
          </p:cNvPr>
          <p:cNvSpPr/>
          <p:nvPr/>
        </p:nvSpPr>
        <p:spPr>
          <a:xfrm>
            <a:off x="1169988" y="4130675"/>
            <a:ext cx="3192462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89" name="شكل حر: شكل 38">
            <a:extLst>
              <a:ext uri="{FF2B5EF4-FFF2-40B4-BE49-F238E27FC236}">
                <a16:creationId xmlns:a16="http://schemas.microsoft.com/office/drawing/2014/main" id="{8C9CDA15-E7E1-314B-97B3-8C3080FCDDEE}"/>
              </a:ext>
            </a:extLst>
          </p:cNvPr>
          <p:cNvSpPr/>
          <p:nvPr/>
        </p:nvSpPr>
        <p:spPr>
          <a:xfrm>
            <a:off x="1169988" y="4351338"/>
            <a:ext cx="3192462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90" name="شكل حر: شكل 39">
            <a:extLst>
              <a:ext uri="{FF2B5EF4-FFF2-40B4-BE49-F238E27FC236}">
                <a16:creationId xmlns:a16="http://schemas.microsoft.com/office/drawing/2014/main" id="{D341B6D0-42DC-E647-A005-88B6FD491C3F}"/>
              </a:ext>
            </a:extLst>
          </p:cNvPr>
          <p:cNvSpPr/>
          <p:nvPr/>
        </p:nvSpPr>
        <p:spPr>
          <a:xfrm>
            <a:off x="1169988" y="4581525"/>
            <a:ext cx="3192462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91" name="شكل حر: شكل 40">
            <a:extLst>
              <a:ext uri="{FF2B5EF4-FFF2-40B4-BE49-F238E27FC236}">
                <a16:creationId xmlns:a16="http://schemas.microsoft.com/office/drawing/2014/main" id="{935A7AA9-3140-BE43-B5E2-0510BF6232FE}"/>
              </a:ext>
            </a:extLst>
          </p:cNvPr>
          <p:cNvSpPr/>
          <p:nvPr/>
        </p:nvSpPr>
        <p:spPr>
          <a:xfrm>
            <a:off x="1169988" y="4800600"/>
            <a:ext cx="3192462" cy="55563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92" name="شكل حر: شكل 41">
            <a:extLst>
              <a:ext uri="{FF2B5EF4-FFF2-40B4-BE49-F238E27FC236}">
                <a16:creationId xmlns:a16="http://schemas.microsoft.com/office/drawing/2014/main" id="{D16ECCC0-6F92-C842-892E-B5E8C52B0DBF}"/>
              </a:ext>
            </a:extLst>
          </p:cNvPr>
          <p:cNvSpPr/>
          <p:nvPr/>
        </p:nvSpPr>
        <p:spPr>
          <a:xfrm>
            <a:off x="1169988" y="5068888"/>
            <a:ext cx="3205162" cy="55562"/>
          </a:xfrm>
          <a:custGeom>
            <a:avLst/>
            <a:gdLst>
              <a:gd name="connsiteX0" fmla="*/ 0 w 4274353"/>
              <a:gd name="connsiteY0" fmla="*/ 0 h 6085"/>
              <a:gd name="connsiteX1" fmla="*/ 4274354 w 4274353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74353" h="6085">
                <a:moveTo>
                  <a:pt x="0" y="0"/>
                </a:moveTo>
                <a:lnTo>
                  <a:pt x="4274354" y="0"/>
                </a:lnTo>
              </a:path>
            </a:pathLst>
          </a:custGeom>
          <a:ln w="12161" cap="rnd">
            <a:solidFill>
              <a:srgbClr val="E3A06B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94" name="شكل حر: شكل 55">
            <a:extLst>
              <a:ext uri="{FF2B5EF4-FFF2-40B4-BE49-F238E27FC236}">
                <a16:creationId xmlns:a16="http://schemas.microsoft.com/office/drawing/2014/main" id="{F66DDDDE-9EEE-1341-8199-69A0551C385D}"/>
              </a:ext>
            </a:extLst>
          </p:cNvPr>
          <p:cNvSpPr/>
          <p:nvPr/>
        </p:nvSpPr>
        <p:spPr>
          <a:xfrm>
            <a:off x="4848225" y="5068888"/>
            <a:ext cx="3206750" cy="55562"/>
          </a:xfrm>
          <a:custGeom>
            <a:avLst/>
            <a:gdLst>
              <a:gd name="connsiteX0" fmla="*/ 0 w 4274353"/>
              <a:gd name="connsiteY0" fmla="*/ 0 h 6085"/>
              <a:gd name="connsiteX1" fmla="*/ 4274354 w 4274353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74353" h="6085">
                <a:moveTo>
                  <a:pt x="0" y="0"/>
                </a:moveTo>
                <a:lnTo>
                  <a:pt x="4274354" y="0"/>
                </a:lnTo>
              </a:path>
            </a:pathLst>
          </a:custGeom>
          <a:ln w="12161" cap="rnd">
            <a:solidFill>
              <a:srgbClr val="E3A06B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95" name="شكل حر: شكل 56">
            <a:extLst>
              <a:ext uri="{FF2B5EF4-FFF2-40B4-BE49-F238E27FC236}">
                <a16:creationId xmlns:a16="http://schemas.microsoft.com/office/drawing/2014/main" id="{4701D3F6-DA00-CE45-8D1F-8FB6807A572B}"/>
              </a:ext>
            </a:extLst>
          </p:cNvPr>
          <p:cNvSpPr/>
          <p:nvPr/>
        </p:nvSpPr>
        <p:spPr>
          <a:xfrm>
            <a:off x="4848225" y="2132013"/>
            <a:ext cx="3194050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96" name="شكل حر: شكل 57">
            <a:extLst>
              <a:ext uri="{FF2B5EF4-FFF2-40B4-BE49-F238E27FC236}">
                <a16:creationId xmlns:a16="http://schemas.microsoft.com/office/drawing/2014/main" id="{406D3701-98F9-884D-A1E6-5976E3E2F623}"/>
              </a:ext>
            </a:extLst>
          </p:cNvPr>
          <p:cNvSpPr/>
          <p:nvPr/>
        </p:nvSpPr>
        <p:spPr>
          <a:xfrm>
            <a:off x="4848225" y="2351088"/>
            <a:ext cx="3194050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97" name="شكل حر: شكل 58">
            <a:extLst>
              <a:ext uri="{FF2B5EF4-FFF2-40B4-BE49-F238E27FC236}">
                <a16:creationId xmlns:a16="http://schemas.microsoft.com/office/drawing/2014/main" id="{A6674B8D-2D46-8D42-9C10-2C2C0874940C}"/>
              </a:ext>
            </a:extLst>
          </p:cNvPr>
          <p:cNvSpPr/>
          <p:nvPr/>
        </p:nvSpPr>
        <p:spPr>
          <a:xfrm>
            <a:off x="4848225" y="2571750"/>
            <a:ext cx="3194050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98" name="شكل حر: شكل 59">
            <a:extLst>
              <a:ext uri="{FF2B5EF4-FFF2-40B4-BE49-F238E27FC236}">
                <a16:creationId xmlns:a16="http://schemas.microsoft.com/office/drawing/2014/main" id="{B4E27727-BA3A-6B4D-B426-0A559F1C7543}"/>
              </a:ext>
            </a:extLst>
          </p:cNvPr>
          <p:cNvSpPr/>
          <p:nvPr/>
        </p:nvSpPr>
        <p:spPr>
          <a:xfrm>
            <a:off x="4848225" y="2801938"/>
            <a:ext cx="3194050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99" name="شكل حر: شكل 60">
            <a:extLst>
              <a:ext uri="{FF2B5EF4-FFF2-40B4-BE49-F238E27FC236}">
                <a16:creationId xmlns:a16="http://schemas.microsoft.com/office/drawing/2014/main" id="{5E4D035E-13FC-1041-946A-3739C99AABCE}"/>
              </a:ext>
            </a:extLst>
          </p:cNvPr>
          <p:cNvSpPr/>
          <p:nvPr/>
        </p:nvSpPr>
        <p:spPr>
          <a:xfrm>
            <a:off x="4848225" y="3021013"/>
            <a:ext cx="3194050" cy="55562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100" name="شكل حر: شكل 61">
            <a:extLst>
              <a:ext uri="{FF2B5EF4-FFF2-40B4-BE49-F238E27FC236}">
                <a16:creationId xmlns:a16="http://schemas.microsoft.com/office/drawing/2014/main" id="{70AF6514-C5F8-8B44-A797-BB5105A72229}"/>
              </a:ext>
            </a:extLst>
          </p:cNvPr>
          <p:cNvSpPr/>
          <p:nvPr/>
        </p:nvSpPr>
        <p:spPr>
          <a:xfrm>
            <a:off x="4848225" y="3241675"/>
            <a:ext cx="3194050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101" name="شكل حر: شكل 62">
            <a:extLst>
              <a:ext uri="{FF2B5EF4-FFF2-40B4-BE49-F238E27FC236}">
                <a16:creationId xmlns:a16="http://schemas.microsoft.com/office/drawing/2014/main" id="{9E168225-3062-E847-945F-C7210B88ECE3}"/>
              </a:ext>
            </a:extLst>
          </p:cNvPr>
          <p:cNvSpPr/>
          <p:nvPr/>
        </p:nvSpPr>
        <p:spPr>
          <a:xfrm>
            <a:off x="4848225" y="3460750"/>
            <a:ext cx="3194050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102" name="شكل حر: شكل 63">
            <a:extLst>
              <a:ext uri="{FF2B5EF4-FFF2-40B4-BE49-F238E27FC236}">
                <a16:creationId xmlns:a16="http://schemas.microsoft.com/office/drawing/2014/main" id="{09DF6E64-F4EB-FC4F-8E4F-95AF44C3F1A9}"/>
              </a:ext>
            </a:extLst>
          </p:cNvPr>
          <p:cNvSpPr/>
          <p:nvPr/>
        </p:nvSpPr>
        <p:spPr>
          <a:xfrm>
            <a:off x="4848225" y="3690938"/>
            <a:ext cx="3194050" cy="55562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103" name="شكل حر: شكل 64">
            <a:extLst>
              <a:ext uri="{FF2B5EF4-FFF2-40B4-BE49-F238E27FC236}">
                <a16:creationId xmlns:a16="http://schemas.microsoft.com/office/drawing/2014/main" id="{ED482576-8F06-0E42-8036-9E972D72F808}"/>
              </a:ext>
            </a:extLst>
          </p:cNvPr>
          <p:cNvSpPr/>
          <p:nvPr/>
        </p:nvSpPr>
        <p:spPr>
          <a:xfrm>
            <a:off x="4848225" y="3911600"/>
            <a:ext cx="3194050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104" name="شكل حر: شكل 65">
            <a:extLst>
              <a:ext uri="{FF2B5EF4-FFF2-40B4-BE49-F238E27FC236}">
                <a16:creationId xmlns:a16="http://schemas.microsoft.com/office/drawing/2014/main" id="{591B3C3D-D940-5240-AA0B-F4AB00F08502}"/>
              </a:ext>
            </a:extLst>
          </p:cNvPr>
          <p:cNvSpPr/>
          <p:nvPr/>
        </p:nvSpPr>
        <p:spPr>
          <a:xfrm>
            <a:off x="4848225" y="4130675"/>
            <a:ext cx="3194050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105" name="شكل حر: شكل 66">
            <a:extLst>
              <a:ext uri="{FF2B5EF4-FFF2-40B4-BE49-F238E27FC236}">
                <a16:creationId xmlns:a16="http://schemas.microsoft.com/office/drawing/2014/main" id="{DB91B643-4AF6-AF45-9DCE-BCBFF9F99A74}"/>
              </a:ext>
            </a:extLst>
          </p:cNvPr>
          <p:cNvSpPr/>
          <p:nvPr/>
        </p:nvSpPr>
        <p:spPr>
          <a:xfrm>
            <a:off x="4848225" y="4351338"/>
            <a:ext cx="3194050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106" name="شكل حر: شكل 67">
            <a:extLst>
              <a:ext uri="{FF2B5EF4-FFF2-40B4-BE49-F238E27FC236}">
                <a16:creationId xmlns:a16="http://schemas.microsoft.com/office/drawing/2014/main" id="{806959DA-7FE7-6548-B52A-21393C6C3BA0}"/>
              </a:ext>
            </a:extLst>
          </p:cNvPr>
          <p:cNvSpPr/>
          <p:nvPr/>
        </p:nvSpPr>
        <p:spPr>
          <a:xfrm>
            <a:off x="4848225" y="4581525"/>
            <a:ext cx="3194050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107" name="شكل حر: شكل 68">
            <a:extLst>
              <a:ext uri="{FF2B5EF4-FFF2-40B4-BE49-F238E27FC236}">
                <a16:creationId xmlns:a16="http://schemas.microsoft.com/office/drawing/2014/main" id="{A244AD2C-369C-F94F-9D02-357392A3F999}"/>
              </a:ext>
            </a:extLst>
          </p:cNvPr>
          <p:cNvSpPr/>
          <p:nvPr/>
        </p:nvSpPr>
        <p:spPr>
          <a:xfrm>
            <a:off x="4848225" y="4800600"/>
            <a:ext cx="3194050" cy="55563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109" name="مربع نص 105">
            <a:extLst>
              <a:ext uri="{FF2B5EF4-FFF2-40B4-BE49-F238E27FC236}">
                <a16:creationId xmlns:a16="http://schemas.microsoft.com/office/drawing/2014/main" id="{80AE3D00-EFBC-4747-8C17-B1E4007096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56463" y="5137150"/>
            <a:ext cx="73501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0"/>
              </a:spcBef>
              <a:buFontTx/>
              <a:buNone/>
            </a:pPr>
            <a:r>
              <a:rPr lang="ar-EG" altLang="ar-SA" sz="1200">
                <a:solidFill>
                  <a:srgbClr val="E3A06B"/>
                </a:solidFill>
                <a:ea typeface="AdvertisingLight"/>
                <a:cs typeface="AdvertisingLight"/>
              </a:rPr>
              <a:t>1</a:t>
            </a:r>
          </a:p>
        </p:txBody>
      </p:sp>
      <p:sp>
        <p:nvSpPr>
          <p:cNvPr id="110" name="مربع نص 106">
            <a:extLst>
              <a:ext uri="{FF2B5EF4-FFF2-40B4-BE49-F238E27FC236}">
                <a16:creationId xmlns:a16="http://schemas.microsoft.com/office/drawing/2014/main" id="{C210160B-0EBB-4644-8CA4-05EDCE6238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38538" y="5138738"/>
            <a:ext cx="73501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0"/>
              </a:spcBef>
              <a:buFontTx/>
              <a:buNone/>
            </a:pPr>
            <a:r>
              <a:rPr lang="ar-EG" altLang="ar-SA" sz="1200">
                <a:solidFill>
                  <a:srgbClr val="E3A06B"/>
                </a:solidFill>
                <a:ea typeface="AdvertisingLight"/>
                <a:cs typeface="AdvertisingLight"/>
              </a:rPr>
              <a:t>2</a:t>
            </a:r>
          </a:p>
        </p:txBody>
      </p:sp>
      <p:pic>
        <p:nvPicPr>
          <p:cNvPr id="111" name="صورة 110">
            <a:hlinkClick r:id="rId7" action="ppaction://hlinksldjump"/>
            <a:extLst>
              <a:ext uri="{FF2B5EF4-FFF2-40B4-BE49-F238E27FC236}">
                <a16:creationId xmlns:a16="http://schemas.microsoft.com/office/drawing/2014/main" id="{22602CD0-7211-C841-B719-08744E39E79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6102" y="824174"/>
            <a:ext cx="405748" cy="579723"/>
          </a:xfrm>
          <a:prstGeom prst="rect">
            <a:avLst/>
          </a:prstGeom>
          <a:effectLst>
            <a:glow rad="152400">
              <a:schemeClr val="accent1">
                <a:alpha val="0"/>
              </a:schemeClr>
            </a:glow>
            <a:softEdge rad="0"/>
          </a:effectLst>
        </p:spPr>
      </p:pic>
      <p:grpSp>
        <p:nvGrpSpPr>
          <p:cNvPr id="2" name="مجموعة 32"/>
          <p:cNvGrpSpPr/>
          <p:nvPr/>
        </p:nvGrpSpPr>
        <p:grpSpPr>
          <a:xfrm>
            <a:off x="1523968" y="451934"/>
            <a:ext cx="6678248" cy="727390"/>
            <a:chOff x="1523968" y="1487164"/>
            <a:chExt cx="6678248" cy="727390"/>
          </a:xfrm>
        </p:grpSpPr>
        <p:sp>
          <p:nvSpPr>
            <p:cNvPr id="26" name="مستطيل ذو زوايا قطرية مستديرة 25"/>
            <p:cNvSpPr/>
            <p:nvPr/>
          </p:nvSpPr>
          <p:spPr>
            <a:xfrm>
              <a:off x="1523968" y="1487164"/>
              <a:ext cx="5619800" cy="727389"/>
            </a:xfrm>
            <a:prstGeom prst="round2DiagRect">
              <a:avLst>
                <a:gd name="adj1" fmla="val 32667"/>
                <a:gd name="adj2" fmla="val 0"/>
              </a:avLst>
            </a:prstGeom>
            <a:solidFill>
              <a:schemeClr val="accent4">
                <a:lumMod val="20000"/>
                <a:lumOff val="80000"/>
              </a:schemeClr>
            </a:solidFill>
            <a:scene3d>
              <a:camera prst="orthographicFront"/>
              <a:lightRig rig="threePt" dir="t"/>
            </a:scene3d>
            <a:sp3d>
              <a:bevelT prst="slop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27" name="مستطيل ذو زوايا قطرية مستديرة 26"/>
            <p:cNvSpPr/>
            <p:nvPr/>
          </p:nvSpPr>
          <p:spPr>
            <a:xfrm>
              <a:off x="7158934" y="1541642"/>
              <a:ext cx="1043282" cy="672912"/>
            </a:xfrm>
            <a:prstGeom prst="round2DiagRect">
              <a:avLst>
                <a:gd name="adj1" fmla="val 32667"/>
                <a:gd name="adj2" fmla="val 0"/>
              </a:avLst>
            </a:prstGeom>
            <a:solidFill>
              <a:schemeClr val="accent4">
                <a:lumMod val="20000"/>
                <a:lumOff val="80000"/>
              </a:schemeClr>
            </a:solidFill>
            <a:scene3d>
              <a:camera prst="orthographicFront"/>
              <a:lightRig rig="threePt" dir="t"/>
            </a:scene3d>
            <a:sp3d>
              <a:bevelT prst="slop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</p:grpSp>
      <p:sp>
        <p:nvSpPr>
          <p:cNvPr id="24" name="مربع نص 23"/>
          <p:cNvSpPr txBox="1"/>
          <p:nvPr/>
        </p:nvSpPr>
        <p:spPr>
          <a:xfrm>
            <a:off x="714348" y="528560"/>
            <a:ext cx="6286544" cy="40011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ar-SA" sz="2000" b="1" dirty="0"/>
              <a:t>       حلل كثيرة الحدود التالية :</a:t>
            </a:r>
            <a:endParaRPr lang="ar-SA" sz="2000" b="1" baseline="30000" dirty="0"/>
          </a:p>
        </p:txBody>
      </p:sp>
      <p:graphicFrame>
        <p:nvGraphicFramePr>
          <p:cNvPr id="31" name="جدول 3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81537959"/>
              </p:ext>
            </p:extLst>
          </p:nvPr>
        </p:nvGraphicFramePr>
        <p:xfrm>
          <a:off x="1523968" y="2079644"/>
          <a:ext cx="6691370" cy="4278314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66913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706414"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>
                    <a:cell3D prstMaterial="dkEdge">
                      <a:bevel prst="cross"/>
                      <a:lightRig rig="flood" dir="t"/>
                    </a:cell3D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7190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ar-SA" dirty="0"/>
                    </a:p>
                  </a:txBody>
                  <a:tcPr>
                    <a:cell3D prstMaterial="dkEdge">
                      <a:bevel prst="cross"/>
                      <a:lightRig rig="flood" dir="t"/>
                    </a:cell3D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3" name="مستطيل مستدير الزوايا 32"/>
          <p:cNvSpPr/>
          <p:nvPr/>
        </p:nvSpPr>
        <p:spPr>
          <a:xfrm>
            <a:off x="5157572" y="1500174"/>
            <a:ext cx="1828154" cy="1214446"/>
          </a:xfrm>
          <a:prstGeom prst="roundRect">
            <a:avLst/>
          </a:prstGeom>
          <a:solidFill>
            <a:srgbClr val="92D050">
              <a:alpha val="50000"/>
            </a:srgb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4" name="مربع نص 33"/>
          <p:cNvSpPr txBox="1"/>
          <p:nvPr/>
        </p:nvSpPr>
        <p:spPr>
          <a:xfrm>
            <a:off x="5638138" y="1557544"/>
            <a:ext cx="785818" cy="4616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400" b="1" dirty="0"/>
              <a:t>هـ</a:t>
            </a:r>
            <a:endParaRPr lang="ar-SA" sz="2400" b="1" baseline="30000" dirty="0"/>
          </a:p>
        </p:txBody>
      </p:sp>
      <p:sp>
        <p:nvSpPr>
          <p:cNvPr id="35" name="مستطيل مستدير الزوايا 34"/>
          <p:cNvSpPr/>
          <p:nvPr/>
        </p:nvSpPr>
        <p:spPr>
          <a:xfrm>
            <a:off x="3342388" y="1500174"/>
            <a:ext cx="1565106" cy="1214446"/>
          </a:xfrm>
          <a:prstGeom prst="roundRect">
            <a:avLst/>
          </a:prstGeom>
          <a:solidFill>
            <a:srgbClr val="92D050">
              <a:alpha val="50000"/>
            </a:srgb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6" name="مربع نص 35"/>
          <p:cNvSpPr txBox="1"/>
          <p:nvPr/>
        </p:nvSpPr>
        <p:spPr>
          <a:xfrm>
            <a:off x="3714744" y="1557544"/>
            <a:ext cx="785818" cy="4616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400" b="1" dirty="0"/>
              <a:t>٥</a:t>
            </a:r>
            <a:endParaRPr lang="ar-SA" sz="2400" b="1" baseline="30000" dirty="0"/>
          </a:p>
        </p:txBody>
      </p:sp>
      <p:sp>
        <p:nvSpPr>
          <p:cNvPr id="37" name="مربع نص 36"/>
          <p:cNvSpPr txBox="1"/>
          <p:nvPr/>
        </p:nvSpPr>
        <p:spPr>
          <a:xfrm>
            <a:off x="3066370" y="2200486"/>
            <a:ext cx="4071966" cy="4616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ar-SA" sz="2400" b="1" dirty="0"/>
              <a:t>  هـ ل     ــ ٢ هـ    +    ٥  ل  - ١٠</a:t>
            </a:r>
            <a:endParaRPr lang="ar-SA" sz="3600" b="1" spc="-100" baseline="30000" dirty="0"/>
          </a:p>
        </p:txBody>
      </p:sp>
      <p:sp>
        <p:nvSpPr>
          <p:cNvPr id="38" name="مستطيل مستدير الزوايا 37"/>
          <p:cNvSpPr/>
          <p:nvPr/>
        </p:nvSpPr>
        <p:spPr>
          <a:xfrm>
            <a:off x="5357818" y="3342396"/>
            <a:ext cx="1538068" cy="572602"/>
          </a:xfrm>
          <a:prstGeom prst="roundRect">
            <a:avLst/>
          </a:prstGeom>
          <a:solidFill>
            <a:srgbClr val="92D050">
              <a:alpha val="50000"/>
            </a:srgb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9" name="مستطيل مستدير الزوايا 38"/>
          <p:cNvSpPr/>
          <p:nvPr/>
        </p:nvSpPr>
        <p:spPr>
          <a:xfrm>
            <a:off x="3307722" y="3341298"/>
            <a:ext cx="1407154" cy="572602"/>
          </a:xfrm>
          <a:prstGeom prst="roundRect">
            <a:avLst/>
          </a:prstGeom>
          <a:solidFill>
            <a:srgbClr val="92D050">
              <a:alpha val="50000"/>
            </a:srgb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0" name="مربع نص 39"/>
          <p:cNvSpPr txBox="1"/>
          <p:nvPr/>
        </p:nvSpPr>
        <p:spPr>
          <a:xfrm>
            <a:off x="3180012" y="3385698"/>
            <a:ext cx="4071966" cy="4616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ar-SA" sz="2400" b="1" dirty="0"/>
              <a:t>    (     ــ        ) +      (        ــ    )</a:t>
            </a:r>
            <a:endParaRPr lang="ar-SA" sz="3600" b="1" spc="-100" baseline="30000" dirty="0"/>
          </a:p>
        </p:txBody>
      </p:sp>
      <p:sp>
        <p:nvSpPr>
          <p:cNvPr id="41" name="مربع نص 40"/>
          <p:cNvSpPr txBox="1"/>
          <p:nvPr/>
        </p:nvSpPr>
        <p:spPr>
          <a:xfrm>
            <a:off x="3895490" y="3395963"/>
            <a:ext cx="719812" cy="4616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400" b="1" dirty="0"/>
              <a:t>ل</a:t>
            </a:r>
            <a:endParaRPr lang="ar-SA" sz="2400" b="1" baseline="30000" dirty="0"/>
          </a:p>
        </p:txBody>
      </p:sp>
      <p:sp>
        <p:nvSpPr>
          <p:cNvPr id="42" name="مربع نص 41"/>
          <p:cNvSpPr txBox="1"/>
          <p:nvPr/>
        </p:nvSpPr>
        <p:spPr>
          <a:xfrm>
            <a:off x="3238480" y="3425197"/>
            <a:ext cx="785818" cy="4616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400" b="1" dirty="0"/>
              <a:t> ٢</a:t>
            </a:r>
            <a:endParaRPr lang="ar-SA" sz="2400" b="1" baseline="30000" dirty="0"/>
          </a:p>
        </p:txBody>
      </p:sp>
      <p:sp>
        <p:nvSpPr>
          <p:cNvPr id="43" name="مربع نص 42"/>
          <p:cNvSpPr txBox="1"/>
          <p:nvPr/>
        </p:nvSpPr>
        <p:spPr>
          <a:xfrm>
            <a:off x="3165429" y="4473403"/>
            <a:ext cx="2000264" cy="4616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ar-SA" sz="2400" b="1" dirty="0"/>
              <a:t>(         +        )</a:t>
            </a:r>
            <a:endParaRPr lang="ar-SA" sz="3600" b="1" spc="-100" baseline="30000" dirty="0"/>
          </a:p>
        </p:txBody>
      </p:sp>
      <p:sp>
        <p:nvSpPr>
          <p:cNvPr id="44" name="مربع نص 43"/>
          <p:cNvSpPr txBox="1"/>
          <p:nvPr/>
        </p:nvSpPr>
        <p:spPr>
          <a:xfrm>
            <a:off x="6709708" y="3385698"/>
            <a:ext cx="785818" cy="4616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400" b="1" dirty="0"/>
              <a:t>هـ</a:t>
            </a:r>
            <a:endParaRPr lang="ar-SA" sz="2400" b="1" baseline="30000" dirty="0"/>
          </a:p>
        </p:txBody>
      </p:sp>
      <p:sp>
        <p:nvSpPr>
          <p:cNvPr id="45" name="مربع نص 44"/>
          <p:cNvSpPr txBox="1"/>
          <p:nvPr/>
        </p:nvSpPr>
        <p:spPr>
          <a:xfrm>
            <a:off x="4500602" y="3395963"/>
            <a:ext cx="785818" cy="4616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400" b="1" dirty="0"/>
              <a:t> ٥</a:t>
            </a:r>
            <a:endParaRPr lang="ar-SA" sz="2400" b="1" baseline="30000" dirty="0"/>
          </a:p>
        </p:txBody>
      </p:sp>
      <p:sp>
        <p:nvSpPr>
          <p:cNvPr id="46" name="مربع نص 45"/>
          <p:cNvSpPr txBox="1"/>
          <p:nvPr/>
        </p:nvSpPr>
        <p:spPr>
          <a:xfrm>
            <a:off x="4195725" y="4522659"/>
            <a:ext cx="785818" cy="4616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400" b="1" dirty="0"/>
              <a:t>هـ</a:t>
            </a:r>
            <a:endParaRPr lang="ar-SA" sz="2400" b="1" baseline="30000" dirty="0"/>
          </a:p>
        </p:txBody>
      </p:sp>
      <p:sp>
        <p:nvSpPr>
          <p:cNvPr id="47" name="مربع نص 46"/>
          <p:cNvSpPr txBox="1"/>
          <p:nvPr/>
        </p:nvSpPr>
        <p:spPr>
          <a:xfrm>
            <a:off x="3294795" y="4533838"/>
            <a:ext cx="785818" cy="4616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400" b="1"/>
              <a:t>٥</a:t>
            </a:r>
            <a:endParaRPr lang="ar-SA" sz="2400" b="1" baseline="30000" dirty="0"/>
          </a:p>
        </p:txBody>
      </p:sp>
      <p:sp>
        <p:nvSpPr>
          <p:cNvPr id="48" name="مربع نص 47"/>
          <p:cNvSpPr txBox="1"/>
          <p:nvPr/>
        </p:nvSpPr>
        <p:spPr>
          <a:xfrm>
            <a:off x="6110068" y="3394865"/>
            <a:ext cx="785818" cy="4616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400" b="1" dirty="0"/>
              <a:t>ل</a:t>
            </a:r>
            <a:endParaRPr lang="ar-SA" sz="2400" b="1" baseline="30000" dirty="0"/>
          </a:p>
        </p:txBody>
      </p:sp>
      <p:sp>
        <p:nvSpPr>
          <p:cNvPr id="49" name="مربع نص 48"/>
          <p:cNvSpPr txBox="1"/>
          <p:nvPr/>
        </p:nvSpPr>
        <p:spPr>
          <a:xfrm>
            <a:off x="5423824" y="3421903"/>
            <a:ext cx="785818" cy="4616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400" b="1" dirty="0"/>
              <a:t>٢</a:t>
            </a:r>
            <a:endParaRPr lang="ar-SA" sz="2400" b="1" baseline="30000" dirty="0"/>
          </a:p>
        </p:txBody>
      </p:sp>
      <p:sp>
        <p:nvSpPr>
          <p:cNvPr id="50" name="مربع نص 49"/>
          <p:cNvSpPr txBox="1"/>
          <p:nvPr/>
        </p:nvSpPr>
        <p:spPr>
          <a:xfrm>
            <a:off x="5299310" y="4494468"/>
            <a:ext cx="1928826" cy="4616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ar-SA" sz="2400" b="1" dirty="0"/>
              <a:t>(  ل ــ   ٢ )</a:t>
            </a:r>
            <a:endParaRPr lang="ar-SA" sz="3600" b="1" spc="-100" baseline="30000" dirty="0"/>
          </a:p>
        </p:txBody>
      </p:sp>
      <p:pic>
        <p:nvPicPr>
          <p:cNvPr id="112" name="صورة 111">
            <a:extLst>
              <a:ext uri="{FF2B5EF4-FFF2-40B4-BE49-F238E27FC236}">
                <a16:creationId xmlns:a16="http://schemas.microsoft.com/office/drawing/2014/main" id="{9DF03BFD-2EC3-DA40-B812-DE500B78D07F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alphaModFix amt="50000"/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artisticGlowEdges/>
                    </a14:imgEffect>
                  </a14:imgLayer>
                </a14:imgProps>
              </a:ext>
            </a:extLst>
          </a:blip>
          <a:srcRect b="25551"/>
          <a:stretch/>
        </p:blipFill>
        <p:spPr>
          <a:xfrm>
            <a:off x="230400" y="5341842"/>
            <a:ext cx="1433033" cy="1016116"/>
          </a:xfrm>
          <a:prstGeom prst="rect">
            <a:avLst/>
          </a:prstGeom>
          <a:ln>
            <a:noFill/>
          </a:ln>
        </p:spPr>
      </p:pic>
      <p:sp>
        <p:nvSpPr>
          <p:cNvPr id="3" name="عنصر نائب لرقم الشريحة 2">
            <a:extLst>
              <a:ext uri="{FF2B5EF4-FFF2-40B4-BE49-F238E27FC236}">
                <a16:creationId xmlns:a16="http://schemas.microsoft.com/office/drawing/2014/main" id="{C87941D1-D79B-D476-2F82-390B96D412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327C1-2275-4E9A-BB1F-123345649A01}" type="slidenum">
              <a:rPr lang="ar-SA" smtClean="0"/>
              <a:pPr/>
              <a:t>341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4495074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8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3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800" decel="100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800" decel="10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800" decel="10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800" decel="10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800" decel="100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800" decel="100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800" decel="100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800" decel="100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800" decel="100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800" decel="100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800" decel="100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800" decel="100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800" decel="100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800" decel="100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800" decel="100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800" decel="100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800" decel="100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800" decel="100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800" decel="100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800" decel="100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800" decel="100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800" decel="100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800" decel="100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800" decel="100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800" decel="100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800" decel="10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800" decel="10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800" decel="10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800" decel="100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800" decel="100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800" decel="100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800" decel="100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8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1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38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800" decel="100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4" dur="800" decel="10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800" decel="10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800" decel="10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800" decel="100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4" dur="800" decel="100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800" decel="100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800" decel="100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800" decel="100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4" dur="800" decel="100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800" decel="100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800" decel="100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33" grpId="0" animBg="1"/>
      <p:bldP spid="34" grpId="0"/>
      <p:bldP spid="35" grpId="0" animBg="1"/>
      <p:bldP spid="36" grpId="0"/>
      <p:bldP spid="37" grpId="0"/>
      <p:bldP spid="38" grpId="0" animBg="1"/>
      <p:bldP spid="39" grpId="0" animBg="1"/>
      <p:bldP spid="40" grpId="0"/>
      <p:bldP spid="42" grpId="0"/>
      <p:bldP spid="43" grpId="0"/>
      <p:bldP spid="44" grpId="0"/>
      <p:bldP spid="45" grpId="0"/>
      <p:bldP spid="46" grpId="0"/>
      <p:bldP spid="47" grpId="0"/>
      <p:bldP spid="48" grpId="0"/>
      <p:bldP spid="49" grpId="0"/>
      <p:bldP spid="50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صورة 25">
            <a:extLst>
              <a:ext uri="{FF2B5EF4-FFF2-40B4-BE49-F238E27FC236}">
                <a16:creationId xmlns:a16="http://schemas.microsoft.com/office/drawing/2014/main" id="{3F4FA47C-EE02-1B4A-86A9-AE0858B89E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3743" y="555599"/>
            <a:ext cx="3715004" cy="5784953"/>
          </a:xfrm>
          <a:custGeom>
            <a:avLst/>
            <a:gdLst>
              <a:gd name="connsiteX0" fmla="*/ 856 w 4953338"/>
              <a:gd name="connsiteY0" fmla="*/ 117 h 5373215"/>
              <a:gd name="connsiteX1" fmla="*/ 4954194 w 4953338"/>
              <a:gd name="connsiteY1" fmla="*/ 117 h 5373215"/>
              <a:gd name="connsiteX2" fmla="*/ 4954194 w 4953338"/>
              <a:gd name="connsiteY2" fmla="*/ 5373333 h 5373215"/>
              <a:gd name="connsiteX3" fmla="*/ 856 w 4953338"/>
              <a:gd name="connsiteY3" fmla="*/ 5373333 h 5373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53338" h="5373215">
                <a:moveTo>
                  <a:pt x="856" y="117"/>
                </a:moveTo>
                <a:lnTo>
                  <a:pt x="4954194" y="117"/>
                </a:lnTo>
                <a:lnTo>
                  <a:pt x="4954194" y="5373333"/>
                </a:lnTo>
                <a:lnTo>
                  <a:pt x="856" y="5373333"/>
                </a:lnTo>
                <a:close/>
              </a:path>
            </a:pathLst>
          </a:custGeom>
        </p:spPr>
      </p:pic>
      <p:sp>
        <p:nvSpPr>
          <p:cNvPr id="27" name="شكل حر: شكل 53">
            <a:extLst>
              <a:ext uri="{FF2B5EF4-FFF2-40B4-BE49-F238E27FC236}">
                <a16:creationId xmlns:a16="http://schemas.microsoft.com/office/drawing/2014/main" id="{CB47678F-EE03-F74E-B449-10C249F64E77}"/>
              </a:ext>
            </a:extLst>
          </p:cNvPr>
          <p:cNvSpPr/>
          <p:nvPr/>
        </p:nvSpPr>
        <p:spPr>
          <a:xfrm>
            <a:off x="4572000" y="595313"/>
            <a:ext cx="3657600" cy="5703887"/>
          </a:xfrm>
          <a:custGeom>
            <a:avLst/>
            <a:gdLst>
              <a:gd name="connsiteX0" fmla="*/ 4877517 w 4877638"/>
              <a:gd name="connsiteY0" fmla="*/ 5057176 h 5298733"/>
              <a:gd name="connsiteX1" fmla="*/ 4564555 w 4877638"/>
              <a:gd name="connsiteY1" fmla="*/ 5298757 h 5298733"/>
              <a:gd name="connsiteX2" fmla="*/ 312778 w 4877638"/>
              <a:gd name="connsiteY2" fmla="*/ 5298757 h 5298733"/>
              <a:gd name="connsiteX3" fmla="*/ -122 w 4877638"/>
              <a:gd name="connsiteY3" fmla="*/ 5057176 h 5298733"/>
              <a:gd name="connsiteX4" fmla="*/ -122 w 4877638"/>
              <a:gd name="connsiteY4" fmla="*/ 241606 h 5298733"/>
              <a:gd name="connsiteX5" fmla="*/ 312778 w 4877638"/>
              <a:gd name="connsiteY5" fmla="*/ 24 h 5298733"/>
              <a:gd name="connsiteX6" fmla="*/ 4564373 w 4877638"/>
              <a:gd name="connsiteY6" fmla="*/ 24 h 5298733"/>
              <a:gd name="connsiteX7" fmla="*/ 4877334 w 4877638"/>
              <a:gd name="connsiteY7" fmla="*/ 241606 h 52987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77638" h="5298733">
                <a:moveTo>
                  <a:pt x="4877517" y="5057176"/>
                </a:moveTo>
                <a:cubicBezTo>
                  <a:pt x="4877517" y="5190563"/>
                  <a:pt x="4737558" y="5298757"/>
                  <a:pt x="4564555" y="5298757"/>
                </a:cubicBezTo>
                <a:lnTo>
                  <a:pt x="312778" y="5298757"/>
                </a:lnTo>
                <a:cubicBezTo>
                  <a:pt x="139959" y="5298757"/>
                  <a:pt x="-122" y="5190563"/>
                  <a:pt x="-122" y="5057176"/>
                </a:cubicBezTo>
                <a:lnTo>
                  <a:pt x="-122" y="241606"/>
                </a:lnTo>
                <a:cubicBezTo>
                  <a:pt x="-122" y="108158"/>
                  <a:pt x="139837" y="24"/>
                  <a:pt x="312778" y="24"/>
                </a:cubicBezTo>
                <a:lnTo>
                  <a:pt x="4564373" y="24"/>
                </a:lnTo>
                <a:cubicBezTo>
                  <a:pt x="4737192" y="24"/>
                  <a:pt x="4877334" y="108158"/>
                  <a:pt x="4877334" y="241606"/>
                </a:cubicBezTo>
                <a:close/>
              </a:path>
            </a:pathLst>
          </a:custGeom>
          <a:solidFill>
            <a:srgbClr val="FFFFFF"/>
          </a:solidFill>
          <a:ln w="6080" cap="flat">
            <a:noFill/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 dirty="0"/>
          </a:p>
        </p:txBody>
      </p:sp>
      <p:sp>
        <p:nvSpPr>
          <p:cNvPr id="28" name="شكل حر: شكل 6">
            <a:extLst>
              <a:ext uri="{FF2B5EF4-FFF2-40B4-BE49-F238E27FC236}">
                <a16:creationId xmlns:a16="http://schemas.microsoft.com/office/drawing/2014/main" id="{188D2F09-0106-E54D-92D8-CD11A2C97723}"/>
              </a:ext>
            </a:extLst>
          </p:cNvPr>
          <p:cNvSpPr/>
          <p:nvPr/>
        </p:nvSpPr>
        <p:spPr>
          <a:xfrm>
            <a:off x="647700" y="260350"/>
            <a:ext cx="7872413" cy="6372225"/>
          </a:xfrm>
          <a:custGeom>
            <a:avLst/>
            <a:gdLst>
              <a:gd name="connsiteX0" fmla="*/ 10138460 w 10466513"/>
              <a:gd name="connsiteY0" fmla="*/ 24 h 5745020"/>
              <a:gd name="connsiteX1" fmla="*/ 327808 w 10466513"/>
              <a:gd name="connsiteY1" fmla="*/ 24 h 5745020"/>
              <a:gd name="connsiteX2" fmla="*/ -122 w 10466513"/>
              <a:gd name="connsiteY2" fmla="*/ 250916 h 5745020"/>
              <a:gd name="connsiteX3" fmla="*/ -122 w 10466513"/>
              <a:gd name="connsiteY3" fmla="*/ 5482773 h 5745020"/>
              <a:gd name="connsiteX4" fmla="*/ 327808 w 10466513"/>
              <a:gd name="connsiteY4" fmla="*/ 5745044 h 5745020"/>
              <a:gd name="connsiteX5" fmla="*/ 10138460 w 10466513"/>
              <a:gd name="connsiteY5" fmla="*/ 5745044 h 5745020"/>
              <a:gd name="connsiteX6" fmla="*/ 10466391 w 10466513"/>
              <a:gd name="connsiteY6" fmla="*/ 5482773 h 5745020"/>
              <a:gd name="connsiteX7" fmla="*/ 10466391 w 10466513"/>
              <a:gd name="connsiteY7" fmla="*/ 250916 h 5745020"/>
              <a:gd name="connsiteX8" fmla="*/ 10138460 w 10466513"/>
              <a:gd name="connsiteY8" fmla="*/ 24 h 57450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66513" h="5745020">
                <a:moveTo>
                  <a:pt x="10138460" y="24"/>
                </a:moveTo>
                <a:lnTo>
                  <a:pt x="327808" y="24"/>
                </a:lnTo>
                <a:cubicBezTo>
                  <a:pt x="144219" y="24"/>
                  <a:pt x="-122" y="109192"/>
                  <a:pt x="-122" y="250916"/>
                </a:cubicBezTo>
                <a:lnTo>
                  <a:pt x="-122" y="5482773"/>
                </a:lnTo>
                <a:cubicBezTo>
                  <a:pt x="-122" y="5624436"/>
                  <a:pt x="144219" y="5745044"/>
                  <a:pt x="327808" y="5745044"/>
                </a:cubicBezTo>
                <a:lnTo>
                  <a:pt x="10138460" y="5745044"/>
                </a:lnTo>
                <a:cubicBezTo>
                  <a:pt x="10322051" y="5745044"/>
                  <a:pt x="10466391" y="5624436"/>
                  <a:pt x="10466391" y="5482773"/>
                </a:cubicBezTo>
                <a:lnTo>
                  <a:pt x="10466391" y="250916"/>
                </a:lnTo>
                <a:cubicBezTo>
                  <a:pt x="10466391" y="109192"/>
                  <a:pt x="10322051" y="24"/>
                  <a:pt x="10138460" y="24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6080" cap="flat">
            <a:noFill/>
            <a:prstDash val="solid"/>
            <a:miter/>
          </a:ln>
        </p:spPr>
        <p:txBody>
          <a:bodyPr rtlCol="1" anchor="ctr"/>
          <a:lstStyle/>
          <a:p>
            <a:pPr marL="0" algn="l" defTabSz="914400" rtl="0" eaLnBrk="1" latinLnBrk="0" hangingPunct="1">
              <a:defRPr/>
            </a:pPr>
            <a:endParaRPr lang="ar-EG" sz="1350"/>
          </a:p>
        </p:txBody>
      </p:sp>
      <p:pic>
        <p:nvPicPr>
          <p:cNvPr id="29" name="صورة 28">
            <a:extLst>
              <a:ext uri="{FF2B5EF4-FFF2-40B4-BE49-F238E27FC236}">
                <a16:creationId xmlns:a16="http://schemas.microsoft.com/office/drawing/2014/main" id="{D1E153BB-2BC7-6644-9C9B-63C99ED21C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5251" y="655058"/>
            <a:ext cx="3715004" cy="5791504"/>
          </a:xfrm>
          <a:custGeom>
            <a:avLst/>
            <a:gdLst>
              <a:gd name="connsiteX0" fmla="*/ 50 w 4953338"/>
              <a:gd name="connsiteY0" fmla="*/ 139 h 5379300"/>
              <a:gd name="connsiteX1" fmla="*/ 4953388 w 4953338"/>
              <a:gd name="connsiteY1" fmla="*/ 139 h 5379300"/>
              <a:gd name="connsiteX2" fmla="*/ 4953388 w 4953338"/>
              <a:gd name="connsiteY2" fmla="*/ 5379440 h 5379300"/>
              <a:gd name="connsiteX3" fmla="*/ 50 w 4953338"/>
              <a:gd name="connsiteY3" fmla="*/ 5379440 h 5379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53338" h="5379300">
                <a:moveTo>
                  <a:pt x="50" y="139"/>
                </a:moveTo>
                <a:lnTo>
                  <a:pt x="4953388" y="139"/>
                </a:lnTo>
                <a:lnTo>
                  <a:pt x="4953388" y="5379440"/>
                </a:lnTo>
                <a:lnTo>
                  <a:pt x="50" y="5379440"/>
                </a:lnTo>
                <a:close/>
              </a:path>
            </a:pathLst>
          </a:custGeom>
        </p:spPr>
      </p:pic>
      <p:sp>
        <p:nvSpPr>
          <p:cNvPr id="30" name="شكل حر: شكل 8">
            <a:extLst>
              <a:ext uri="{FF2B5EF4-FFF2-40B4-BE49-F238E27FC236}">
                <a16:creationId xmlns:a16="http://schemas.microsoft.com/office/drawing/2014/main" id="{87EA1FFE-DD3E-0846-B90D-23106CA4308D}"/>
              </a:ext>
            </a:extLst>
          </p:cNvPr>
          <p:cNvSpPr/>
          <p:nvPr/>
        </p:nvSpPr>
        <p:spPr>
          <a:xfrm>
            <a:off x="903288" y="698500"/>
            <a:ext cx="3657600" cy="5703888"/>
          </a:xfrm>
          <a:custGeom>
            <a:avLst/>
            <a:gdLst>
              <a:gd name="connsiteX0" fmla="*/ 4877334 w 4877455"/>
              <a:gd name="connsiteY0" fmla="*/ 5057176 h 5298672"/>
              <a:gd name="connsiteX1" fmla="*/ 4564434 w 4877455"/>
              <a:gd name="connsiteY1" fmla="*/ 5298696 h 5298672"/>
              <a:gd name="connsiteX2" fmla="*/ 312839 w 4877455"/>
              <a:gd name="connsiteY2" fmla="*/ 5298696 h 5298672"/>
              <a:gd name="connsiteX3" fmla="*/ -122 w 4877455"/>
              <a:gd name="connsiteY3" fmla="*/ 5057176 h 5298672"/>
              <a:gd name="connsiteX4" fmla="*/ -122 w 4877455"/>
              <a:gd name="connsiteY4" fmla="*/ 241606 h 5298672"/>
              <a:gd name="connsiteX5" fmla="*/ 312839 w 4877455"/>
              <a:gd name="connsiteY5" fmla="*/ 24 h 5298672"/>
              <a:gd name="connsiteX6" fmla="*/ 4564434 w 4877455"/>
              <a:gd name="connsiteY6" fmla="*/ 24 h 5298672"/>
              <a:gd name="connsiteX7" fmla="*/ 4877334 w 4877455"/>
              <a:gd name="connsiteY7" fmla="*/ 241606 h 5298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77455" h="5298672">
                <a:moveTo>
                  <a:pt x="4877334" y="5057176"/>
                </a:moveTo>
                <a:cubicBezTo>
                  <a:pt x="4877334" y="5190563"/>
                  <a:pt x="4737375" y="5298696"/>
                  <a:pt x="4564434" y="5298696"/>
                </a:cubicBezTo>
                <a:lnTo>
                  <a:pt x="312839" y="5298696"/>
                </a:lnTo>
                <a:cubicBezTo>
                  <a:pt x="140020" y="5298696"/>
                  <a:pt x="-122" y="5190563"/>
                  <a:pt x="-122" y="5057176"/>
                </a:cubicBezTo>
                <a:lnTo>
                  <a:pt x="-122" y="241606"/>
                </a:lnTo>
                <a:cubicBezTo>
                  <a:pt x="-122" y="108158"/>
                  <a:pt x="139837" y="24"/>
                  <a:pt x="312839" y="24"/>
                </a:cubicBezTo>
                <a:lnTo>
                  <a:pt x="4564434" y="24"/>
                </a:lnTo>
                <a:cubicBezTo>
                  <a:pt x="4737253" y="24"/>
                  <a:pt x="4877334" y="108158"/>
                  <a:pt x="4877334" y="241606"/>
                </a:cubicBezTo>
                <a:close/>
              </a:path>
            </a:pathLst>
          </a:custGeom>
          <a:solidFill>
            <a:srgbClr val="FFFFFF"/>
          </a:solidFill>
          <a:ln w="6080" cap="flat">
            <a:noFill/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pic>
        <p:nvPicPr>
          <p:cNvPr id="31" name="صورة 30">
            <a:extLst>
              <a:ext uri="{FF2B5EF4-FFF2-40B4-BE49-F238E27FC236}">
                <a16:creationId xmlns:a16="http://schemas.microsoft.com/office/drawing/2014/main" id="{2C717755-4ED8-B846-B6E0-DF09DF77FB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3743" y="655058"/>
            <a:ext cx="3715004" cy="5791504"/>
          </a:xfrm>
          <a:custGeom>
            <a:avLst/>
            <a:gdLst>
              <a:gd name="connsiteX0" fmla="*/ 856 w 4953338"/>
              <a:gd name="connsiteY0" fmla="*/ 139 h 5379300"/>
              <a:gd name="connsiteX1" fmla="*/ 4954194 w 4953338"/>
              <a:gd name="connsiteY1" fmla="*/ 139 h 5379300"/>
              <a:gd name="connsiteX2" fmla="*/ 4954194 w 4953338"/>
              <a:gd name="connsiteY2" fmla="*/ 5379440 h 5379300"/>
              <a:gd name="connsiteX3" fmla="*/ 856 w 4953338"/>
              <a:gd name="connsiteY3" fmla="*/ 5379440 h 5379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53338" h="5379300">
                <a:moveTo>
                  <a:pt x="856" y="139"/>
                </a:moveTo>
                <a:lnTo>
                  <a:pt x="4954194" y="139"/>
                </a:lnTo>
                <a:lnTo>
                  <a:pt x="4954194" y="5379440"/>
                </a:lnTo>
                <a:lnTo>
                  <a:pt x="856" y="5379440"/>
                </a:lnTo>
                <a:close/>
              </a:path>
            </a:pathLst>
          </a:custGeom>
        </p:spPr>
      </p:pic>
      <p:sp>
        <p:nvSpPr>
          <p:cNvPr id="32" name="شكل حر: شكل 10">
            <a:extLst>
              <a:ext uri="{FF2B5EF4-FFF2-40B4-BE49-F238E27FC236}">
                <a16:creationId xmlns:a16="http://schemas.microsoft.com/office/drawing/2014/main" id="{DE614C02-7C81-3C43-9D4B-8173DCE5EB4C}"/>
              </a:ext>
            </a:extLst>
          </p:cNvPr>
          <p:cNvSpPr/>
          <p:nvPr/>
        </p:nvSpPr>
        <p:spPr>
          <a:xfrm>
            <a:off x="4583113" y="698500"/>
            <a:ext cx="3657600" cy="5703888"/>
          </a:xfrm>
          <a:custGeom>
            <a:avLst/>
            <a:gdLst>
              <a:gd name="connsiteX0" fmla="*/ 4877517 w 4877638"/>
              <a:gd name="connsiteY0" fmla="*/ 5057176 h 5298672"/>
              <a:gd name="connsiteX1" fmla="*/ 4564555 w 4877638"/>
              <a:gd name="connsiteY1" fmla="*/ 5298696 h 5298672"/>
              <a:gd name="connsiteX2" fmla="*/ 312778 w 4877638"/>
              <a:gd name="connsiteY2" fmla="*/ 5298696 h 5298672"/>
              <a:gd name="connsiteX3" fmla="*/ -122 w 4877638"/>
              <a:gd name="connsiteY3" fmla="*/ 5057176 h 5298672"/>
              <a:gd name="connsiteX4" fmla="*/ -122 w 4877638"/>
              <a:gd name="connsiteY4" fmla="*/ 241606 h 5298672"/>
              <a:gd name="connsiteX5" fmla="*/ 312778 w 4877638"/>
              <a:gd name="connsiteY5" fmla="*/ 24 h 5298672"/>
              <a:gd name="connsiteX6" fmla="*/ 4564373 w 4877638"/>
              <a:gd name="connsiteY6" fmla="*/ 24 h 5298672"/>
              <a:gd name="connsiteX7" fmla="*/ 4877334 w 4877638"/>
              <a:gd name="connsiteY7" fmla="*/ 241606 h 5298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77638" h="5298672">
                <a:moveTo>
                  <a:pt x="4877517" y="5057176"/>
                </a:moveTo>
                <a:cubicBezTo>
                  <a:pt x="4877517" y="5190563"/>
                  <a:pt x="4737558" y="5298696"/>
                  <a:pt x="4564555" y="5298696"/>
                </a:cubicBezTo>
                <a:lnTo>
                  <a:pt x="312778" y="5298696"/>
                </a:lnTo>
                <a:cubicBezTo>
                  <a:pt x="139959" y="5298696"/>
                  <a:pt x="-122" y="5190563"/>
                  <a:pt x="-122" y="5057176"/>
                </a:cubicBezTo>
                <a:lnTo>
                  <a:pt x="-122" y="241606"/>
                </a:lnTo>
                <a:cubicBezTo>
                  <a:pt x="-122" y="108158"/>
                  <a:pt x="139837" y="24"/>
                  <a:pt x="312778" y="24"/>
                </a:cubicBezTo>
                <a:lnTo>
                  <a:pt x="4564373" y="24"/>
                </a:lnTo>
                <a:cubicBezTo>
                  <a:pt x="4737192" y="24"/>
                  <a:pt x="4877334" y="108158"/>
                  <a:pt x="4877334" y="241606"/>
                </a:cubicBezTo>
                <a:close/>
              </a:path>
            </a:pathLst>
          </a:custGeom>
          <a:solidFill>
            <a:srgbClr val="FFFFFF"/>
          </a:solidFill>
          <a:ln w="6080" cap="flat">
            <a:noFill/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pic>
        <p:nvPicPr>
          <p:cNvPr id="33" name="صورة 32">
            <a:extLst>
              <a:ext uri="{FF2B5EF4-FFF2-40B4-BE49-F238E27FC236}">
                <a16:creationId xmlns:a16="http://schemas.microsoft.com/office/drawing/2014/main" id="{79EE2152-99F1-E342-91EC-2021DB7C9D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6794" y="604855"/>
            <a:ext cx="3783461" cy="5791504"/>
          </a:xfrm>
          <a:custGeom>
            <a:avLst/>
            <a:gdLst>
              <a:gd name="connsiteX0" fmla="*/ 35 w 5044615"/>
              <a:gd name="connsiteY0" fmla="*/ 128 h 5379300"/>
              <a:gd name="connsiteX1" fmla="*/ 5044651 w 5044615"/>
              <a:gd name="connsiteY1" fmla="*/ 128 h 5379300"/>
              <a:gd name="connsiteX2" fmla="*/ 5044651 w 5044615"/>
              <a:gd name="connsiteY2" fmla="*/ 5379429 h 5379300"/>
              <a:gd name="connsiteX3" fmla="*/ 35 w 5044615"/>
              <a:gd name="connsiteY3" fmla="*/ 5379429 h 5379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44615" h="5379300">
                <a:moveTo>
                  <a:pt x="35" y="128"/>
                </a:moveTo>
                <a:lnTo>
                  <a:pt x="5044651" y="128"/>
                </a:lnTo>
                <a:lnTo>
                  <a:pt x="5044651" y="5379429"/>
                </a:lnTo>
                <a:lnTo>
                  <a:pt x="35" y="5379429"/>
                </a:lnTo>
                <a:close/>
              </a:path>
            </a:pathLst>
          </a:custGeom>
        </p:spPr>
      </p:pic>
      <p:sp>
        <p:nvSpPr>
          <p:cNvPr id="38" name="شكل حر: شكل 12">
            <a:extLst>
              <a:ext uri="{FF2B5EF4-FFF2-40B4-BE49-F238E27FC236}">
                <a16:creationId xmlns:a16="http://schemas.microsoft.com/office/drawing/2014/main" id="{323641A5-08F0-B64A-BEC5-334668FC518C}"/>
              </a:ext>
            </a:extLst>
          </p:cNvPr>
          <p:cNvSpPr/>
          <p:nvPr/>
        </p:nvSpPr>
        <p:spPr>
          <a:xfrm>
            <a:off x="836613" y="646113"/>
            <a:ext cx="3724275" cy="5705475"/>
          </a:xfrm>
          <a:custGeom>
            <a:avLst/>
            <a:gdLst>
              <a:gd name="connsiteX0" fmla="*/ 4966239 w 4966360"/>
              <a:gd name="connsiteY0" fmla="*/ 5057175 h 5298732"/>
              <a:gd name="connsiteX1" fmla="*/ 4653339 w 4966360"/>
              <a:gd name="connsiteY1" fmla="*/ 5298757 h 5298732"/>
              <a:gd name="connsiteX2" fmla="*/ 312778 w 4966360"/>
              <a:gd name="connsiteY2" fmla="*/ 5298757 h 5298732"/>
              <a:gd name="connsiteX3" fmla="*/ -122 w 4966360"/>
              <a:gd name="connsiteY3" fmla="*/ 5057175 h 5298732"/>
              <a:gd name="connsiteX4" fmla="*/ -122 w 4966360"/>
              <a:gd name="connsiteY4" fmla="*/ 241606 h 5298732"/>
              <a:gd name="connsiteX5" fmla="*/ 312778 w 4966360"/>
              <a:gd name="connsiteY5" fmla="*/ 24 h 5298732"/>
              <a:gd name="connsiteX6" fmla="*/ 4653339 w 4966360"/>
              <a:gd name="connsiteY6" fmla="*/ 24 h 5298732"/>
              <a:gd name="connsiteX7" fmla="*/ 4966239 w 4966360"/>
              <a:gd name="connsiteY7" fmla="*/ 241606 h 5298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966360" h="5298732">
                <a:moveTo>
                  <a:pt x="4966239" y="5057175"/>
                </a:moveTo>
                <a:cubicBezTo>
                  <a:pt x="4966239" y="5190624"/>
                  <a:pt x="4826279" y="5298757"/>
                  <a:pt x="4653339" y="5298757"/>
                </a:cubicBezTo>
                <a:lnTo>
                  <a:pt x="312778" y="5298757"/>
                </a:lnTo>
                <a:cubicBezTo>
                  <a:pt x="139959" y="5298757"/>
                  <a:pt x="-122" y="5190624"/>
                  <a:pt x="-122" y="5057175"/>
                </a:cubicBezTo>
                <a:lnTo>
                  <a:pt x="-122" y="241606"/>
                </a:lnTo>
                <a:cubicBezTo>
                  <a:pt x="-122" y="108219"/>
                  <a:pt x="139837" y="24"/>
                  <a:pt x="312778" y="24"/>
                </a:cubicBezTo>
                <a:lnTo>
                  <a:pt x="4653339" y="24"/>
                </a:lnTo>
                <a:cubicBezTo>
                  <a:pt x="4826158" y="24"/>
                  <a:pt x="4966239" y="108219"/>
                  <a:pt x="4966239" y="241606"/>
                </a:cubicBezTo>
                <a:close/>
              </a:path>
            </a:pathLst>
          </a:custGeom>
          <a:solidFill>
            <a:srgbClr val="FFFFFF"/>
          </a:solidFill>
          <a:ln w="6080" cap="flat">
            <a:noFill/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pic>
        <p:nvPicPr>
          <p:cNvPr id="39" name="صورة 38">
            <a:extLst>
              <a:ext uri="{FF2B5EF4-FFF2-40B4-BE49-F238E27FC236}">
                <a16:creationId xmlns:a16="http://schemas.microsoft.com/office/drawing/2014/main" id="{CBC1D85D-13C9-D041-B4C5-8B7D83AE8CC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44616" y="604855"/>
            <a:ext cx="3792590" cy="5791504"/>
          </a:xfrm>
          <a:custGeom>
            <a:avLst/>
            <a:gdLst>
              <a:gd name="connsiteX0" fmla="*/ 854 w 5056786"/>
              <a:gd name="connsiteY0" fmla="*/ 128 h 5379300"/>
              <a:gd name="connsiteX1" fmla="*/ 5057640 w 5056786"/>
              <a:gd name="connsiteY1" fmla="*/ 128 h 5379300"/>
              <a:gd name="connsiteX2" fmla="*/ 5057640 w 5056786"/>
              <a:gd name="connsiteY2" fmla="*/ 5379429 h 5379300"/>
              <a:gd name="connsiteX3" fmla="*/ 854 w 5056786"/>
              <a:gd name="connsiteY3" fmla="*/ 5379429 h 5379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56786" h="5379300">
                <a:moveTo>
                  <a:pt x="854" y="128"/>
                </a:moveTo>
                <a:lnTo>
                  <a:pt x="5057640" y="128"/>
                </a:lnTo>
                <a:lnTo>
                  <a:pt x="5057640" y="5379429"/>
                </a:lnTo>
                <a:lnTo>
                  <a:pt x="854" y="5379429"/>
                </a:lnTo>
                <a:close/>
              </a:path>
            </a:pathLst>
          </a:custGeom>
        </p:spPr>
      </p:pic>
      <p:sp>
        <p:nvSpPr>
          <p:cNvPr id="40" name="شكل حر: شكل 14">
            <a:extLst>
              <a:ext uri="{FF2B5EF4-FFF2-40B4-BE49-F238E27FC236}">
                <a16:creationId xmlns:a16="http://schemas.microsoft.com/office/drawing/2014/main" id="{809ACFD2-9B83-9F40-9FA7-902B7551A389}"/>
              </a:ext>
            </a:extLst>
          </p:cNvPr>
          <p:cNvSpPr/>
          <p:nvPr/>
        </p:nvSpPr>
        <p:spPr>
          <a:xfrm>
            <a:off x="4572000" y="646113"/>
            <a:ext cx="3735388" cy="5705475"/>
          </a:xfrm>
          <a:custGeom>
            <a:avLst/>
            <a:gdLst>
              <a:gd name="connsiteX0" fmla="*/ 4981086 w 4981207"/>
              <a:gd name="connsiteY0" fmla="*/ 5057175 h 5298732"/>
              <a:gd name="connsiteX1" fmla="*/ 4668187 w 4981207"/>
              <a:gd name="connsiteY1" fmla="*/ 5298757 h 5298732"/>
              <a:gd name="connsiteX2" fmla="*/ 312839 w 4981207"/>
              <a:gd name="connsiteY2" fmla="*/ 5298757 h 5298732"/>
              <a:gd name="connsiteX3" fmla="*/ -122 w 4981207"/>
              <a:gd name="connsiteY3" fmla="*/ 5057175 h 5298732"/>
              <a:gd name="connsiteX4" fmla="*/ -122 w 4981207"/>
              <a:gd name="connsiteY4" fmla="*/ 241606 h 5298732"/>
              <a:gd name="connsiteX5" fmla="*/ 312839 w 4981207"/>
              <a:gd name="connsiteY5" fmla="*/ 24 h 5298732"/>
              <a:gd name="connsiteX6" fmla="*/ 4668187 w 4981207"/>
              <a:gd name="connsiteY6" fmla="*/ 24 h 5298732"/>
              <a:gd name="connsiteX7" fmla="*/ 4981086 w 4981207"/>
              <a:gd name="connsiteY7" fmla="*/ 241606 h 5298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981207" h="5298732">
                <a:moveTo>
                  <a:pt x="4981086" y="5057175"/>
                </a:moveTo>
                <a:cubicBezTo>
                  <a:pt x="4981086" y="5190624"/>
                  <a:pt x="4841127" y="5298757"/>
                  <a:pt x="4668187" y="5298757"/>
                </a:cubicBezTo>
                <a:lnTo>
                  <a:pt x="312839" y="5298757"/>
                </a:lnTo>
                <a:cubicBezTo>
                  <a:pt x="140020" y="5298757"/>
                  <a:pt x="-122" y="5190624"/>
                  <a:pt x="-122" y="5057175"/>
                </a:cubicBezTo>
                <a:lnTo>
                  <a:pt x="-122" y="241606"/>
                </a:lnTo>
                <a:cubicBezTo>
                  <a:pt x="-122" y="108219"/>
                  <a:pt x="139837" y="24"/>
                  <a:pt x="312839" y="24"/>
                </a:cubicBezTo>
                <a:lnTo>
                  <a:pt x="4668187" y="24"/>
                </a:lnTo>
                <a:cubicBezTo>
                  <a:pt x="4841006" y="24"/>
                  <a:pt x="4981086" y="108219"/>
                  <a:pt x="4981086" y="241606"/>
                </a:cubicBezTo>
                <a:close/>
              </a:path>
            </a:pathLst>
          </a:custGeom>
          <a:solidFill>
            <a:srgbClr val="FFFFFF"/>
          </a:solidFill>
          <a:ln w="6080" cap="flat">
            <a:noFill/>
            <a:prstDash val="solid"/>
            <a:miter/>
          </a:ln>
        </p:spPr>
        <p:txBody>
          <a:bodyPr rtlCol="1" anchor="ctr"/>
          <a:lstStyle/>
          <a:p>
            <a:pPr algn="r" rtl="1">
              <a:defRPr/>
            </a:pPr>
            <a:endParaRPr lang="ar-EG" sz="1350"/>
          </a:p>
        </p:txBody>
      </p:sp>
      <p:pic>
        <p:nvPicPr>
          <p:cNvPr id="41" name="صورة 40">
            <a:extLst>
              <a:ext uri="{FF2B5EF4-FFF2-40B4-BE49-F238E27FC236}">
                <a16:creationId xmlns:a16="http://schemas.microsoft.com/office/drawing/2014/main" id="{6EC28D38-A2F1-B14D-85E9-7235FFE5FB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5251" y="555599"/>
            <a:ext cx="3715004" cy="5784953"/>
          </a:xfrm>
          <a:custGeom>
            <a:avLst/>
            <a:gdLst>
              <a:gd name="connsiteX0" fmla="*/ 50 w 4953338"/>
              <a:gd name="connsiteY0" fmla="*/ 117 h 5373215"/>
              <a:gd name="connsiteX1" fmla="*/ 4953388 w 4953338"/>
              <a:gd name="connsiteY1" fmla="*/ 117 h 5373215"/>
              <a:gd name="connsiteX2" fmla="*/ 4953388 w 4953338"/>
              <a:gd name="connsiteY2" fmla="*/ 5373333 h 5373215"/>
              <a:gd name="connsiteX3" fmla="*/ 50 w 4953338"/>
              <a:gd name="connsiteY3" fmla="*/ 5373333 h 5373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53338" h="5373215">
                <a:moveTo>
                  <a:pt x="50" y="117"/>
                </a:moveTo>
                <a:lnTo>
                  <a:pt x="4953388" y="117"/>
                </a:lnTo>
                <a:lnTo>
                  <a:pt x="4953388" y="5373333"/>
                </a:lnTo>
                <a:lnTo>
                  <a:pt x="50" y="5373333"/>
                </a:lnTo>
                <a:close/>
              </a:path>
            </a:pathLst>
          </a:custGeom>
        </p:spPr>
      </p:pic>
      <p:sp>
        <p:nvSpPr>
          <p:cNvPr id="42" name="شكل حر: شكل 26">
            <a:extLst>
              <a:ext uri="{FF2B5EF4-FFF2-40B4-BE49-F238E27FC236}">
                <a16:creationId xmlns:a16="http://schemas.microsoft.com/office/drawing/2014/main" id="{5B40E284-4E0E-BE42-9115-9189D5294A8E}"/>
              </a:ext>
            </a:extLst>
          </p:cNvPr>
          <p:cNvSpPr/>
          <p:nvPr/>
        </p:nvSpPr>
        <p:spPr>
          <a:xfrm>
            <a:off x="904875" y="595313"/>
            <a:ext cx="3657600" cy="5703887"/>
          </a:xfrm>
          <a:custGeom>
            <a:avLst/>
            <a:gdLst>
              <a:gd name="connsiteX0" fmla="*/ 4877517 w 4877638"/>
              <a:gd name="connsiteY0" fmla="*/ 5057176 h 5298733"/>
              <a:gd name="connsiteX1" fmla="*/ 4564556 w 4877638"/>
              <a:gd name="connsiteY1" fmla="*/ 5298757 h 5298733"/>
              <a:gd name="connsiteX2" fmla="*/ 312778 w 4877638"/>
              <a:gd name="connsiteY2" fmla="*/ 5298757 h 5298733"/>
              <a:gd name="connsiteX3" fmla="*/ -122 w 4877638"/>
              <a:gd name="connsiteY3" fmla="*/ 5057176 h 5298733"/>
              <a:gd name="connsiteX4" fmla="*/ -122 w 4877638"/>
              <a:gd name="connsiteY4" fmla="*/ 241606 h 5298733"/>
              <a:gd name="connsiteX5" fmla="*/ 312778 w 4877638"/>
              <a:gd name="connsiteY5" fmla="*/ 24 h 5298733"/>
              <a:gd name="connsiteX6" fmla="*/ 4564373 w 4877638"/>
              <a:gd name="connsiteY6" fmla="*/ 24 h 5298733"/>
              <a:gd name="connsiteX7" fmla="*/ 4877334 w 4877638"/>
              <a:gd name="connsiteY7" fmla="*/ 241606 h 52987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77638" h="5298733">
                <a:moveTo>
                  <a:pt x="4877517" y="5057176"/>
                </a:moveTo>
                <a:cubicBezTo>
                  <a:pt x="4877517" y="5190563"/>
                  <a:pt x="4737558" y="5298757"/>
                  <a:pt x="4564556" y="5298757"/>
                </a:cubicBezTo>
                <a:lnTo>
                  <a:pt x="312778" y="5298757"/>
                </a:lnTo>
                <a:cubicBezTo>
                  <a:pt x="139959" y="5298757"/>
                  <a:pt x="-122" y="5190563"/>
                  <a:pt x="-122" y="5057176"/>
                </a:cubicBezTo>
                <a:lnTo>
                  <a:pt x="-122" y="241606"/>
                </a:lnTo>
                <a:cubicBezTo>
                  <a:pt x="-122" y="108158"/>
                  <a:pt x="139837" y="24"/>
                  <a:pt x="312778" y="24"/>
                </a:cubicBezTo>
                <a:lnTo>
                  <a:pt x="4564373" y="24"/>
                </a:lnTo>
                <a:cubicBezTo>
                  <a:pt x="4737192" y="24"/>
                  <a:pt x="4877334" y="108158"/>
                  <a:pt x="4877334" y="241606"/>
                </a:cubicBezTo>
                <a:close/>
              </a:path>
            </a:pathLst>
          </a:custGeom>
          <a:solidFill>
            <a:srgbClr val="FFFFFF"/>
          </a:solidFill>
          <a:ln w="6080" cap="flat">
            <a:noFill/>
            <a:prstDash val="solid"/>
            <a:miter/>
          </a:ln>
        </p:spPr>
        <p:txBody>
          <a:bodyPr rtlCol="1" anchor="ctr"/>
          <a:lstStyle/>
          <a:p>
            <a:pPr algn="r" rtl="1">
              <a:defRPr/>
            </a:pPr>
            <a:endParaRPr lang="ar-EG" sz="1350"/>
          </a:p>
        </p:txBody>
      </p:sp>
      <p:sp>
        <p:nvSpPr>
          <p:cNvPr id="43" name="شكل حر: شكل 27">
            <a:extLst>
              <a:ext uri="{FF2B5EF4-FFF2-40B4-BE49-F238E27FC236}">
                <a16:creationId xmlns:a16="http://schemas.microsoft.com/office/drawing/2014/main" id="{FBA799A1-D4E8-0946-ADD9-BB5942DEBD83}"/>
              </a:ext>
            </a:extLst>
          </p:cNvPr>
          <p:cNvSpPr/>
          <p:nvPr/>
        </p:nvSpPr>
        <p:spPr>
          <a:xfrm>
            <a:off x="1169988" y="1808163"/>
            <a:ext cx="3205162" cy="53975"/>
          </a:xfrm>
          <a:custGeom>
            <a:avLst/>
            <a:gdLst>
              <a:gd name="connsiteX0" fmla="*/ 0 w 4274353"/>
              <a:gd name="connsiteY0" fmla="*/ 0 h 6085"/>
              <a:gd name="connsiteX1" fmla="*/ 4274354 w 4274353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74353" h="6085">
                <a:moveTo>
                  <a:pt x="0" y="0"/>
                </a:moveTo>
                <a:lnTo>
                  <a:pt x="4274354" y="0"/>
                </a:lnTo>
              </a:path>
            </a:pathLst>
          </a:custGeom>
          <a:ln w="12161" cap="rnd">
            <a:solidFill>
              <a:srgbClr val="E3A06B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44" name="شكل حر: شكل 28">
            <a:extLst>
              <a:ext uri="{FF2B5EF4-FFF2-40B4-BE49-F238E27FC236}">
                <a16:creationId xmlns:a16="http://schemas.microsoft.com/office/drawing/2014/main" id="{AD71630C-85CC-5647-981E-106E806A3659}"/>
              </a:ext>
            </a:extLst>
          </p:cNvPr>
          <p:cNvSpPr/>
          <p:nvPr/>
        </p:nvSpPr>
        <p:spPr>
          <a:xfrm>
            <a:off x="1169988" y="2132013"/>
            <a:ext cx="3192462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45" name="شكل حر: شكل 29">
            <a:extLst>
              <a:ext uri="{FF2B5EF4-FFF2-40B4-BE49-F238E27FC236}">
                <a16:creationId xmlns:a16="http://schemas.microsoft.com/office/drawing/2014/main" id="{49227874-4C08-EE4C-9631-DFF7E8FBE3C0}"/>
              </a:ext>
            </a:extLst>
          </p:cNvPr>
          <p:cNvSpPr/>
          <p:nvPr/>
        </p:nvSpPr>
        <p:spPr>
          <a:xfrm>
            <a:off x="1169988" y="2351088"/>
            <a:ext cx="3192462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46" name="شكل حر: شكل 30">
            <a:extLst>
              <a:ext uri="{FF2B5EF4-FFF2-40B4-BE49-F238E27FC236}">
                <a16:creationId xmlns:a16="http://schemas.microsoft.com/office/drawing/2014/main" id="{DEA3BE52-CD2F-C64C-A6C9-4DC6FCFDFC5C}"/>
              </a:ext>
            </a:extLst>
          </p:cNvPr>
          <p:cNvSpPr/>
          <p:nvPr/>
        </p:nvSpPr>
        <p:spPr>
          <a:xfrm>
            <a:off x="1169988" y="2571750"/>
            <a:ext cx="3192462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47" name="شكل حر: شكل 31">
            <a:extLst>
              <a:ext uri="{FF2B5EF4-FFF2-40B4-BE49-F238E27FC236}">
                <a16:creationId xmlns:a16="http://schemas.microsoft.com/office/drawing/2014/main" id="{BBACFFA4-ECB1-7D4E-8FE4-707AE7C78301}"/>
              </a:ext>
            </a:extLst>
          </p:cNvPr>
          <p:cNvSpPr/>
          <p:nvPr/>
        </p:nvSpPr>
        <p:spPr>
          <a:xfrm>
            <a:off x="1169988" y="2801938"/>
            <a:ext cx="3192462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48" name="شكل حر: شكل 32">
            <a:extLst>
              <a:ext uri="{FF2B5EF4-FFF2-40B4-BE49-F238E27FC236}">
                <a16:creationId xmlns:a16="http://schemas.microsoft.com/office/drawing/2014/main" id="{6C14CA03-087D-F64E-8E3E-A378A6B1CD1B}"/>
              </a:ext>
            </a:extLst>
          </p:cNvPr>
          <p:cNvSpPr/>
          <p:nvPr/>
        </p:nvSpPr>
        <p:spPr>
          <a:xfrm>
            <a:off x="1169988" y="3021013"/>
            <a:ext cx="3192462" cy="55562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49" name="شكل حر: شكل 33">
            <a:extLst>
              <a:ext uri="{FF2B5EF4-FFF2-40B4-BE49-F238E27FC236}">
                <a16:creationId xmlns:a16="http://schemas.microsoft.com/office/drawing/2014/main" id="{BDB9733E-30E6-7B4C-8F46-17B5B61C9566}"/>
              </a:ext>
            </a:extLst>
          </p:cNvPr>
          <p:cNvSpPr/>
          <p:nvPr/>
        </p:nvSpPr>
        <p:spPr>
          <a:xfrm>
            <a:off x="1169988" y="3241675"/>
            <a:ext cx="3192462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50" name="شكل حر: شكل 34">
            <a:extLst>
              <a:ext uri="{FF2B5EF4-FFF2-40B4-BE49-F238E27FC236}">
                <a16:creationId xmlns:a16="http://schemas.microsoft.com/office/drawing/2014/main" id="{A2AC61A0-B778-BE4C-B558-E0645AFCA683}"/>
              </a:ext>
            </a:extLst>
          </p:cNvPr>
          <p:cNvSpPr/>
          <p:nvPr/>
        </p:nvSpPr>
        <p:spPr>
          <a:xfrm>
            <a:off x="1169988" y="3460750"/>
            <a:ext cx="3192462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51" name="شكل حر: شكل 35">
            <a:extLst>
              <a:ext uri="{FF2B5EF4-FFF2-40B4-BE49-F238E27FC236}">
                <a16:creationId xmlns:a16="http://schemas.microsoft.com/office/drawing/2014/main" id="{AC19A123-61CC-BB4D-A683-2E840926786A}"/>
              </a:ext>
            </a:extLst>
          </p:cNvPr>
          <p:cNvSpPr/>
          <p:nvPr/>
        </p:nvSpPr>
        <p:spPr>
          <a:xfrm>
            <a:off x="1169988" y="3690938"/>
            <a:ext cx="3192462" cy="55562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52" name="شكل حر: شكل 36">
            <a:extLst>
              <a:ext uri="{FF2B5EF4-FFF2-40B4-BE49-F238E27FC236}">
                <a16:creationId xmlns:a16="http://schemas.microsoft.com/office/drawing/2014/main" id="{9D774BF0-6BBD-9A4D-8C81-C6D929C6C1AC}"/>
              </a:ext>
            </a:extLst>
          </p:cNvPr>
          <p:cNvSpPr/>
          <p:nvPr/>
        </p:nvSpPr>
        <p:spPr>
          <a:xfrm>
            <a:off x="1169988" y="3911600"/>
            <a:ext cx="3192462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53" name="شكل حر: شكل 37">
            <a:extLst>
              <a:ext uri="{FF2B5EF4-FFF2-40B4-BE49-F238E27FC236}">
                <a16:creationId xmlns:a16="http://schemas.microsoft.com/office/drawing/2014/main" id="{137DFB9C-EEFC-B346-9FD0-F2168D5AB997}"/>
              </a:ext>
            </a:extLst>
          </p:cNvPr>
          <p:cNvSpPr/>
          <p:nvPr/>
        </p:nvSpPr>
        <p:spPr>
          <a:xfrm>
            <a:off x="1169988" y="4130675"/>
            <a:ext cx="3192462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54" name="شكل حر: شكل 38">
            <a:extLst>
              <a:ext uri="{FF2B5EF4-FFF2-40B4-BE49-F238E27FC236}">
                <a16:creationId xmlns:a16="http://schemas.microsoft.com/office/drawing/2014/main" id="{552182B1-7C92-B24D-BE5E-6D3FDED79869}"/>
              </a:ext>
            </a:extLst>
          </p:cNvPr>
          <p:cNvSpPr/>
          <p:nvPr/>
        </p:nvSpPr>
        <p:spPr>
          <a:xfrm>
            <a:off x="1169988" y="4351338"/>
            <a:ext cx="3192462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55" name="شكل حر: شكل 39">
            <a:extLst>
              <a:ext uri="{FF2B5EF4-FFF2-40B4-BE49-F238E27FC236}">
                <a16:creationId xmlns:a16="http://schemas.microsoft.com/office/drawing/2014/main" id="{488E2394-BD2E-8542-9945-AF1FB41EBC94}"/>
              </a:ext>
            </a:extLst>
          </p:cNvPr>
          <p:cNvSpPr/>
          <p:nvPr/>
        </p:nvSpPr>
        <p:spPr>
          <a:xfrm>
            <a:off x="1169988" y="4581525"/>
            <a:ext cx="3192462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56" name="شكل حر: شكل 40">
            <a:extLst>
              <a:ext uri="{FF2B5EF4-FFF2-40B4-BE49-F238E27FC236}">
                <a16:creationId xmlns:a16="http://schemas.microsoft.com/office/drawing/2014/main" id="{3134FD71-A6F7-1C47-9FF8-97C7CFC69C31}"/>
              </a:ext>
            </a:extLst>
          </p:cNvPr>
          <p:cNvSpPr/>
          <p:nvPr/>
        </p:nvSpPr>
        <p:spPr>
          <a:xfrm>
            <a:off x="1169988" y="4800600"/>
            <a:ext cx="3192462" cy="55563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57" name="شكل حر: شكل 41">
            <a:extLst>
              <a:ext uri="{FF2B5EF4-FFF2-40B4-BE49-F238E27FC236}">
                <a16:creationId xmlns:a16="http://schemas.microsoft.com/office/drawing/2014/main" id="{DD595921-7D40-494C-AC62-E787F2D4B5CB}"/>
              </a:ext>
            </a:extLst>
          </p:cNvPr>
          <p:cNvSpPr/>
          <p:nvPr/>
        </p:nvSpPr>
        <p:spPr>
          <a:xfrm>
            <a:off x="1169988" y="5068888"/>
            <a:ext cx="3205162" cy="55562"/>
          </a:xfrm>
          <a:custGeom>
            <a:avLst/>
            <a:gdLst>
              <a:gd name="connsiteX0" fmla="*/ 0 w 4274353"/>
              <a:gd name="connsiteY0" fmla="*/ 0 h 6085"/>
              <a:gd name="connsiteX1" fmla="*/ 4274354 w 4274353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74353" h="6085">
                <a:moveTo>
                  <a:pt x="0" y="0"/>
                </a:moveTo>
                <a:lnTo>
                  <a:pt x="4274354" y="0"/>
                </a:lnTo>
              </a:path>
            </a:pathLst>
          </a:custGeom>
          <a:ln w="12161" cap="rnd">
            <a:solidFill>
              <a:srgbClr val="E3A06B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58" name="شكل حر: شكل 54">
            <a:extLst>
              <a:ext uri="{FF2B5EF4-FFF2-40B4-BE49-F238E27FC236}">
                <a16:creationId xmlns:a16="http://schemas.microsoft.com/office/drawing/2014/main" id="{9304BD20-EAC1-9F4A-BBDF-60AE09CB11FB}"/>
              </a:ext>
            </a:extLst>
          </p:cNvPr>
          <p:cNvSpPr/>
          <p:nvPr/>
        </p:nvSpPr>
        <p:spPr>
          <a:xfrm>
            <a:off x="4848225" y="1808163"/>
            <a:ext cx="3206750" cy="53975"/>
          </a:xfrm>
          <a:custGeom>
            <a:avLst/>
            <a:gdLst>
              <a:gd name="connsiteX0" fmla="*/ 0 w 4274353"/>
              <a:gd name="connsiteY0" fmla="*/ 0 h 6085"/>
              <a:gd name="connsiteX1" fmla="*/ 4274354 w 4274353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74353" h="6085">
                <a:moveTo>
                  <a:pt x="0" y="0"/>
                </a:moveTo>
                <a:lnTo>
                  <a:pt x="4274354" y="0"/>
                </a:lnTo>
              </a:path>
            </a:pathLst>
          </a:custGeom>
          <a:ln w="12161" cap="rnd">
            <a:solidFill>
              <a:srgbClr val="E3A06B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59" name="شكل حر: شكل 55">
            <a:extLst>
              <a:ext uri="{FF2B5EF4-FFF2-40B4-BE49-F238E27FC236}">
                <a16:creationId xmlns:a16="http://schemas.microsoft.com/office/drawing/2014/main" id="{0201C3F5-1AFB-3C47-BFE3-B2F5902B1B4C}"/>
              </a:ext>
            </a:extLst>
          </p:cNvPr>
          <p:cNvSpPr/>
          <p:nvPr/>
        </p:nvSpPr>
        <p:spPr>
          <a:xfrm>
            <a:off x="4848225" y="5068888"/>
            <a:ext cx="3206750" cy="55562"/>
          </a:xfrm>
          <a:custGeom>
            <a:avLst/>
            <a:gdLst>
              <a:gd name="connsiteX0" fmla="*/ 0 w 4274353"/>
              <a:gd name="connsiteY0" fmla="*/ 0 h 6085"/>
              <a:gd name="connsiteX1" fmla="*/ 4274354 w 4274353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74353" h="6085">
                <a:moveTo>
                  <a:pt x="0" y="0"/>
                </a:moveTo>
                <a:lnTo>
                  <a:pt x="4274354" y="0"/>
                </a:lnTo>
              </a:path>
            </a:pathLst>
          </a:custGeom>
          <a:ln w="12161" cap="rnd">
            <a:solidFill>
              <a:srgbClr val="E3A06B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60" name="شكل حر: شكل 56">
            <a:extLst>
              <a:ext uri="{FF2B5EF4-FFF2-40B4-BE49-F238E27FC236}">
                <a16:creationId xmlns:a16="http://schemas.microsoft.com/office/drawing/2014/main" id="{BB93B412-30F1-8247-9F4A-EF6AE425DCBA}"/>
              </a:ext>
            </a:extLst>
          </p:cNvPr>
          <p:cNvSpPr/>
          <p:nvPr/>
        </p:nvSpPr>
        <p:spPr>
          <a:xfrm>
            <a:off x="4848225" y="2132013"/>
            <a:ext cx="3194050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61" name="شكل حر: شكل 57">
            <a:extLst>
              <a:ext uri="{FF2B5EF4-FFF2-40B4-BE49-F238E27FC236}">
                <a16:creationId xmlns:a16="http://schemas.microsoft.com/office/drawing/2014/main" id="{91C49D3D-E111-9943-B216-98B4C04DCDE0}"/>
              </a:ext>
            </a:extLst>
          </p:cNvPr>
          <p:cNvSpPr/>
          <p:nvPr/>
        </p:nvSpPr>
        <p:spPr>
          <a:xfrm>
            <a:off x="4848225" y="2351088"/>
            <a:ext cx="3194050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62" name="شكل حر: شكل 58">
            <a:extLst>
              <a:ext uri="{FF2B5EF4-FFF2-40B4-BE49-F238E27FC236}">
                <a16:creationId xmlns:a16="http://schemas.microsoft.com/office/drawing/2014/main" id="{D3DCA9BA-A45D-8240-98E6-4F13EB14ECBB}"/>
              </a:ext>
            </a:extLst>
          </p:cNvPr>
          <p:cNvSpPr/>
          <p:nvPr/>
        </p:nvSpPr>
        <p:spPr>
          <a:xfrm>
            <a:off x="4848225" y="2571750"/>
            <a:ext cx="3194050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63" name="شكل حر: شكل 59">
            <a:extLst>
              <a:ext uri="{FF2B5EF4-FFF2-40B4-BE49-F238E27FC236}">
                <a16:creationId xmlns:a16="http://schemas.microsoft.com/office/drawing/2014/main" id="{4A741EEA-3D11-744B-B2DD-D925D4353329}"/>
              </a:ext>
            </a:extLst>
          </p:cNvPr>
          <p:cNvSpPr/>
          <p:nvPr/>
        </p:nvSpPr>
        <p:spPr>
          <a:xfrm>
            <a:off x="4848225" y="2801938"/>
            <a:ext cx="3194050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64" name="شكل حر: شكل 60">
            <a:extLst>
              <a:ext uri="{FF2B5EF4-FFF2-40B4-BE49-F238E27FC236}">
                <a16:creationId xmlns:a16="http://schemas.microsoft.com/office/drawing/2014/main" id="{450DE422-C866-4748-BB1E-60900894FE44}"/>
              </a:ext>
            </a:extLst>
          </p:cNvPr>
          <p:cNvSpPr/>
          <p:nvPr/>
        </p:nvSpPr>
        <p:spPr>
          <a:xfrm>
            <a:off x="4848225" y="3021013"/>
            <a:ext cx="3194050" cy="55562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65" name="شكل حر: شكل 61">
            <a:extLst>
              <a:ext uri="{FF2B5EF4-FFF2-40B4-BE49-F238E27FC236}">
                <a16:creationId xmlns:a16="http://schemas.microsoft.com/office/drawing/2014/main" id="{55CA76FA-CBCE-1D4E-B47C-1AD8F0B25BAC}"/>
              </a:ext>
            </a:extLst>
          </p:cNvPr>
          <p:cNvSpPr/>
          <p:nvPr/>
        </p:nvSpPr>
        <p:spPr>
          <a:xfrm>
            <a:off x="4848225" y="3241675"/>
            <a:ext cx="3194050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66" name="شكل حر: شكل 62">
            <a:extLst>
              <a:ext uri="{FF2B5EF4-FFF2-40B4-BE49-F238E27FC236}">
                <a16:creationId xmlns:a16="http://schemas.microsoft.com/office/drawing/2014/main" id="{D2BB066D-9345-6246-90F4-FB238F4487B7}"/>
              </a:ext>
            </a:extLst>
          </p:cNvPr>
          <p:cNvSpPr/>
          <p:nvPr/>
        </p:nvSpPr>
        <p:spPr>
          <a:xfrm>
            <a:off x="4848225" y="3460750"/>
            <a:ext cx="3194050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67" name="شكل حر: شكل 63">
            <a:extLst>
              <a:ext uri="{FF2B5EF4-FFF2-40B4-BE49-F238E27FC236}">
                <a16:creationId xmlns:a16="http://schemas.microsoft.com/office/drawing/2014/main" id="{6CA25FC0-2236-A14A-91A1-1BF6C1800BA9}"/>
              </a:ext>
            </a:extLst>
          </p:cNvPr>
          <p:cNvSpPr/>
          <p:nvPr/>
        </p:nvSpPr>
        <p:spPr>
          <a:xfrm>
            <a:off x="4848225" y="3690938"/>
            <a:ext cx="3194050" cy="55562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68" name="شكل حر: شكل 64">
            <a:extLst>
              <a:ext uri="{FF2B5EF4-FFF2-40B4-BE49-F238E27FC236}">
                <a16:creationId xmlns:a16="http://schemas.microsoft.com/office/drawing/2014/main" id="{0789068A-783B-C04B-A28C-DA42CE401128}"/>
              </a:ext>
            </a:extLst>
          </p:cNvPr>
          <p:cNvSpPr/>
          <p:nvPr/>
        </p:nvSpPr>
        <p:spPr>
          <a:xfrm>
            <a:off x="4848225" y="3911600"/>
            <a:ext cx="3194050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69" name="شكل حر: شكل 65">
            <a:extLst>
              <a:ext uri="{FF2B5EF4-FFF2-40B4-BE49-F238E27FC236}">
                <a16:creationId xmlns:a16="http://schemas.microsoft.com/office/drawing/2014/main" id="{8FA8E47B-A1AE-7043-8A3A-DF18F5DDCA3D}"/>
              </a:ext>
            </a:extLst>
          </p:cNvPr>
          <p:cNvSpPr/>
          <p:nvPr/>
        </p:nvSpPr>
        <p:spPr>
          <a:xfrm>
            <a:off x="4848225" y="4130675"/>
            <a:ext cx="3194050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70" name="شكل حر: شكل 66">
            <a:extLst>
              <a:ext uri="{FF2B5EF4-FFF2-40B4-BE49-F238E27FC236}">
                <a16:creationId xmlns:a16="http://schemas.microsoft.com/office/drawing/2014/main" id="{7879BD00-803A-3A45-BC45-F3859EBC9E88}"/>
              </a:ext>
            </a:extLst>
          </p:cNvPr>
          <p:cNvSpPr/>
          <p:nvPr/>
        </p:nvSpPr>
        <p:spPr>
          <a:xfrm>
            <a:off x="4848225" y="4351338"/>
            <a:ext cx="3194050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71" name="شكل حر: شكل 67">
            <a:extLst>
              <a:ext uri="{FF2B5EF4-FFF2-40B4-BE49-F238E27FC236}">
                <a16:creationId xmlns:a16="http://schemas.microsoft.com/office/drawing/2014/main" id="{020F5A17-F4A4-9546-A0B4-42CD42674141}"/>
              </a:ext>
            </a:extLst>
          </p:cNvPr>
          <p:cNvSpPr/>
          <p:nvPr/>
        </p:nvSpPr>
        <p:spPr>
          <a:xfrm>
            <a:off x="4848225" y="4581525"/>
            <a:ext cx="3194050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72" name="شكل حر: شكل 68">
            <a:extLst>
              <a:ext uri="{FF2B5EF4-FFF2-40B4-BE49-F238E27FC236}">
                <a16:creationId xmlns:a16="http://schemas.microsoft.com/office/drawing/2014/main" id="{AE7CD97F-9395-1444-A3DD-5880FC4225FB}"/>
              </a:ext>
            </a:extLst>
          </p:cNvPr>
          <p:cNvSpPr/>
          <p:nvPr/>
        </p:nvSpPr>
        <p:spPr>
          <a:xfrm>
            <a:off x="4848225" y="4800600"/>
            <a:ext cx="3194050" cy="55563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74" name="مربع نص 105">
            <a:extLst>
              <a:ext uri="{FF2B5EF4-FFF2-40B4-BE49-F238E27FC236}">
                <a16:creationId xmlns:a16="http://schemas.microsoft.com/office/drawing/2014/main" id="{04338568-4FC9-604E-96E5-FA3C1BC6AB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56463" y="5137150"/>
            <a:ext cx="73501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0"/>
              </a:spcBef>
              <a:buFontTx/>
              <a:buNone/>
            </a:pPr>
            <a:r>
              <a:rPr lang="ar-EG" altLang="ar-SA" sz="1200">
                <a:solidFill>
                  <a:srgbClr val="E3A06B"/>
                </a:solidFill>
                <a:ea typeface="AdvertisingLight"/>
                <a:cs typeface="AdvertisingLight"/>
              </a:rPr>
              <a:t>1</a:t>
            </a:r>
          </a:p>
        </p:txBody>
      </p:sp>
      <p:sp>
        <p:nvSpPr>
          <p:cNvPr id="75" name="مربع نص 106">
            <a:extLst>
              <a:ext uri="{FF2B5EF4-FFF2-40B4-BE49-F238E27FC236}">
                <a16:creationId xmlns:a16="http://schemas.microsoft.com/office/drawing/2014/main" id="{5AD6A52C-45E1-B444-995D-EB1A23DB1F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38538" y="5138738"/>
            <a:ext cx="73501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0"/>
              </a:spcBef>
              <a:buFontTx/>
              <a:buNone/>
            </a:pPr>
            <a:r>
              <a:rPr lang="ar-EG" altLang="ar-SA" sz="1200">
                <a:solidFill>
                  <a:srgbClr val="E3A06B"/>
                </a:solidFill>
                <a:ea typeface="AdvertisingLight"/>
                <a:cs typeface="AdvertisingLight"/>
              </a:rPr>
              <a:t>2</a:t>
            </a:r>
          </a:p>
        </p:txBody>
      </p:sp>
      <p:pic>
        <p:nvPicPr>
          <p:cNvPr id="76" name="صورة 75">
            <a:hlinkClick r:id="rId7" action="ppaction://hlinksldjump"/>
            <a:extLst>
              <a:ext uri="{FF2B5EF4-FFF2-40B4-BE49-F238E27FC236}">
                <a16:creationId xmlns:a16="http://schemas.microsoft.com/office/drawing/2014/main" id="{B6E5EB99-6A5F-E349-AFD0-1B47970B9D6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6102" y="824174"/>
            <a:ext cx="405748" cy="579723"/>
          </a:xfrm>
          <a:prstGeom prst="rect">
            <a:avLst/>
          </a:prstGeom>
          <a:effectLst>
            <a:glow rad="152400">
              <a:schemeClr val="accent1">
                <a:alpha val="0"/>
              </a:schemeClr>
            </a:glow>
            <a:softEdge rad="0"/>
          </a:effectLst>
        </p:spPr>
      </p:pic>
      <p:grpSp>
        <p:nvGrpSpPr>
          <p:cNvPr id="7" name="مجموعة 6"/>
          <p:cNvGrpSpPr/>
          <p:nvPr/>
        </p:nvGrpSpPr>
        <p:grpSpPr>
          <a:xfrm>
            <a:off x="642910" y="285728"/>
            <a:ext cx="7944784" cy="928694"/>
            <a:chOff x="642910" y="500042"/>
            <a:chExt cx="7944784" cy="928694"/>
          </a:xfrm>
        </p:grpSpPr>
        <p:sp>
          <p:nvSpPr>
            <p:cNvPr id="8" name="مستطيل ذو زوايا قطرية مستديرة 7"/>
            <p:cNvSpPr/>
            <p:nvPr/>
          </p:nvSpPr>
          <p:spPr>
            <a:xfrm>
              <a:off x="642910" y="500042"/>
              <a:ext cx="6500858" cy="928694"/>
            </a:xfrm>
            <a:prstGeom prst="round2DiagRect">
              <a:avLst>
                <a:gd name="adj1" fmla="val 32667"/>
                <a:gd name="adj2" fmla="val 0"/>
              </a:avLst>
            </a:prstGeom>
            <a:solidFill>
              <a:schemeClr val="accent4">
                <a:lumMod val="20000"/>
                <a:lumOff val="80000"/>
              </a:schemeClr>
            </a:solidFill>
            <a:scene3d>
              <a:camera prst="orthographicFront"/>
              <a:lightRig rig="threePt" dir="t"/>
            </a:scene3d>
            <a:sp3d>
              <a:bevelT prst="slop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9" name="مستطيل ذو زوايا قطرية مستديرة 8"/>
            <p:cNvSpPr/>
            <p:nvPr/>
          </p:nvSpPr>
          <p:spPr>
            <a:xfrm>
              <a:off x="7158934" y="500042"/>
              <a:ext cx="1428760" cy="928694"/>
            </a:xfrm>
            <a:prstGeom prst="round2DiagRect">
              <a:avLst>
                <a:gd name="adj1" fmla="val 32667"/>
                <a:gd name="adj2" fmla="val 0"/>
              </a:avLst>
            </a:prstGeom>
            <a:solidFill>
              <a:schemeClr val="accent4">
                <a:lumMod val="20000"/>
                <a:lumOff val="80000"/>
              </a:schemeClr>
            </a:solidFill>
            <a:scene3d>
              <a:camera prst="orthographicFront"/>
              <a:lightRig rig="threePt" dir="t"/>
            </a:scene3d>
            <a:sp3d>
              <a:bevelT prst="slop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pic>
          <p:nvPicPr>
            <p:cNvPr id="10" name="Picture 2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7358082" y="757658"/>
              <a:ext cx="1228723" cy="500066"/>
            </a:xfrm>
            <a:prstGeom prst="rect">
              <a:avLst/>
            </a:prstGeom>
            <a:ln w="190500" cap="sq">
              <a:solidFill>
                <a:srgbClr val="C8C6BD"/>
              </a:solidFill>
              <a:prstDash val="solid"/>
              <a:miter lim="800000"/>
            </a:ln>
            <a:effectLst>
              <a:outerShdw blurRad="254000" algn="bl" rotWithShape="0">
                <a:srgbClr val="000000">
                  <a:alpha val="43000"/>
                </a:srgbClr>
              </a:outerShdw>
            </a:effectLst>
            <a:scene3d>
              <a:camera prst="isometricOffAxis1Right"/>
              <a:lightRig rig="threePt" dir="t">
                <a:rot lat="0" lon="0" rev="2100000"/>
              </a:lightRig>
            </a:scene3d>
            <a:sp3d extrusionH="25400">
              <a:bevelT w="304800" h="152400" prst="hardEdge"/>
              <a:extrusionClr>
                <a:srgbClr val="000000"/>
              </a:extrusionClr>
            </a:sp3d>
          </p:spPr>
        </p:pic>
      </p:grpSp>
      <p:sp>
        <p:nvSpPr>
          <p:cNvPr id="11" name="مربع نص 10"/>
          <p:cNvSpPr txBox="1"/>
          <p:nvPr/>
        </p:nvSpPr>
        <p:spPr>
          <a:xfrm>
            <a:off x="1714480" y="495141"/>
            <a:ext cx="5357850" cy="4616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ar-SA" sz="2400" b="1" dirty="0"/>
              <a:t>حل المعادلة التالية :</a:t>
            </a:r>
            <a:endParaRPr lang="ar-SA" sz="2400" b="1" baseline="30000" dirty="0"/>
          </a:p>
        </p:txBody>
      </p:sp>
      <p:grpSp>
        <p:nvGrpSpPr>
          <p:cNvPr id="12" name="مجموعة 11"/>
          <p:cNvGrpSpPr/>
          <p:nvPr/>
        </p:nvGrpSpPr>
        <p:grpSpPr>
          <a:xfrm>
            <a:off x="1481367" y="1571612"/>
            <a:ext cx="6448219" cy="4714908"/>
            <a:chOff x="1428728" y="1428736"/>
            <a:chExt cx="6448219" cy="4714908"/>
          </a:xfrm>
          <a:solidFill>
            <a:schemeClr val="bg1"/>
          </a:solidFill>
        </p:grpSpPr>
        <p:grpSp>
          <p:nvGrpSpPr>
            <p:cNvPr id="13" name="مجموعة 5"/>
            <p:cNvGrpSpPr/>
            <p:nvPr/>
          </p:nvGrpSpPr>
          <p:grpSpPr>
            <a:xfrm>
              <a:off x="1428728" y="1428736"/>
              <a:ext cx="6448219" cy="4714908"/>
              <a:chOff x="2000231" y="1071546"/>
              <a:chExt cx="6662533" cy="4714908"/>
            </a:xfrm>
            <a:grpFill/>
          </p:grpSpPr>
          <p:sp>
            <p:nvSpPr>
              <p:cNvPr id="15" name="سداسي 14"/>
              <p:cNvSpPr/>
              <p:nvPr/>
            </p:nvSpPr>
            <p:spPr>
              <a:xfrm>
                <a:off x="2000231" y="1071546"/>
                <a:ext cx="6662533" cy="1643074"/>
              </a:xfrm>
              <a:prstGeom prst="hexagon">
                <a:avLst>
                  <a:gd name="adj" fmla="val 9362"/>
                  <a:gd name="vf" fmla="val 115470"/>
                </a:avLst>
              </a:prstGeom>
              <a:grpFill/>
              <a:ln w="76200">
                <a:solidFill>
                  <a:srgbClr val="FFC000"/>
                </a:solidFill>
              </a:ln>
              <a:effectLst>
                <a:outerShdw blurRad="107950" dist="12700" dir="5400000" algn="ctr">
                  <a:srgbClr val="000000"/>
                </a:outerShdw>
              </a:effectLst>
              <a:scene3d>
                <a:camera prst="orthographicFront">
                  <a:rot lat="0" lon="0" rev="0"/>
                </a:camera>
                <a:lightRig rig="soft" dir="t">
                  <a:rot lat="0" lon="0" rev="0"/>
                </a:lightRig>
              </a:scene3d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SA"/>
              </a:p>
            </p:txBody>
          </p:sp>
          <p:sp>
            <p:nvSpPr>
              <p:cNvPr id="16" name="مستطيل 2"/>
              <p:cNvSpPr/>
              <p:nvPr/>
            </p:nvSpPr>
            <p:spPr>
              <a:xfrm>
                <a:off x="5857884" y="2857496"/>
                <a:ext cx="2643206" cy="2143140"/>
              </a:xfrm>
              <a:prstGeom prst="rect">
                <a:avLst/>
              </a:prstGeom>
              <a:grpFill/>
              <a:ln>
                <a:noFill/>
              </a:ln>
              <a:effectLst>
                <a:outerShdw blurRad="107950" dist="12700" dir="5400000" algn="ctr">
                  <a:srgbClr val="000000"/>
                </a:outerShdw>
              </a:effectLst>
              <a:scene3d>
                <a:camera prst="orthographicFront">
                  <a:rot lat="0" lon="0" rev="0"/>
                </a:camera>
                <a:lightRig rig="soft" dir="t">
                  <a:rot lat="0" lon="0" rev="0"/>
                </a:lightRig>
              </a:scene3d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SA"/>
              </a:p>
            </p:txBody>
          </p:sp>
          <p:sp>
            <p:nvSpPr>
              <p:cNvPr id="17" name="مستطيل 3"/>
              <p:cNvSpPr/>
              <p:nvPr/>
            </p:nvSpPr>
            <p:spPr>
              <a:xfrm>
                <a:off x="2143108" y="2857496"/>
                <a:ext cx="2643206" cy="2143140"/>
              </a:xfrm>
              <a:prstGeom prst="rect">
                <a:avLst/>
              </a:prstGeom>
              <a:grpFill/>
              <a:ln>
                <a:noFill/>
              </a:ln>
              <a:effectLst>
                <a:outerShdw blurRad="107950" dist="12700" dir="5400000" algn="ctr">
                  <a:srgbClr val="000000"/>
                </a:outerShdw>
              </a:effectLst>
              <a:scene3d>
                <a:camera prst="orthographicFront">
                  <a:rot lat="0" lon="0" rev="0"/>
                </a:camera>
                <a:lightRig rig="soft" dir="t">
                  <a:rot lat="0" lon="0" rev="0"/>
                </a:lightRig>
              </a:scene3d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SA"/>
              </a:p>
            </p:txBody>
          </p:sp>
          <p:sp>
            <p:nvSpPr>
              <p:cNvPr id="18" name="مستطيل 4"/>
              <p:cNvSpPr/>
              <p:nvPr/>
            </p:nvSpPr>
            <p:spPr>
              <a:xfrm>
                <a:off x="2143108" y="5072074"/>
                <a:ext cx="6357982" cy="714380"/>
              </a:xfrm>
              <a:prstGeom prst="rect">
                <a:avLst/>
              </a:prstGeom>
              <a:grpFill/>
              <a:ln>
                <a:noFill/>
              </a:ln>
              <a:effectLst>
                <a:outerShdw blurRad="107950" dist="12700" dir="5400000" algn="ctr">
                  <a:srgbClr val="000000"/>
                </a:outerShdw>
              </a:effectLst>
              <a:scene3d>
                <a:camera prst="orthographicFront">
                  <a:rot lat="0" lon="0" rev="0"/>
                </a:camera>
                <a:lightRig rig="soft" dir="t">
                  <a:rot lat="0" lon="0" rev="0"/>
                </a:lightRig>
              </a:scene3d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SA"/>
              </a:p>
            </p:txBody>
          </p:sp>
        </p:grpSp>
        <p:sp>
          <p:nvSpPr>
            <p:cNvPr id="14" name="مستطيل مستدير الزوايا 13"/>
            <p:cNvSpPr/>
            <p:nvPr/>
          </p:nvSpPr>
          <p:spPr>
            <a:xfrm>
              <a:off x="4228878" y="3172482"/>
              <a:ext cx="857256" cy="2143140"/>
            </a:xfrm>
            <a:prstGeom prst="roundRect">
              <a:avLst/>
            </a:prstGeom>
            <a:grpFill/>
            <a:ln>
              <a:noFill/>
            </a:ln>
            <a:effectLst/>
            <a:scene3d>
              <a:camera prst="orthographicFront">
                <a:rot lat="0" lon="0" rev="0"/>
              </a:camera>
              <a:lightRig rig="glow" dir="t">
                <a:rot lat="0" lon="0" rev="14100000"/>
              </a:lightRig>
            </a:scene3d>
            <a:sp3d prstMaterial="softEdge">
              <a:bevelT w="1270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sp>
        <p:nvSpPr>
          <p:cNvPr id="19" name="مربع نص 18"/>
          <p:cNvSpPr txBox="1"/>
          <p:nvPr/>
        </p:nvSpPr>
        <p:spPr>
          <a:xfrm>
            <a:off x="3357554" y="2110079"/>
            <a:ext cx="4214842" cy="4616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ar-SA" sz="2400" b="1" dirty="0"/>
              <a:t>٣ ب ( ٩ب  -  ٢٧ )  =  ٠</a:t>
            </a:r>
            <a:endParaRPr lang="ar-SA" sz="2400" b="1" baseline="30000" dirty="0"/>
          </a:p>
        </p:txBody>
      </p:sp>
      <p:sp>
        <p:nvSpPr>
          <p:cNvPr id="20" name="مربع نص 19"/>
          <p:cNvSpPr txBox="1"/>
          <p:nvPr/>
        </p:nvSpPr>
        <p:spPr>
          <a:xfrm>
            <a:off x="5315614" y="3571876"/>
            <a:ext cx="2357454" cy="4616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ar-SA" sz="2400" b="1" dirty="0"/>
              <a:t>٣ ب  =  ٠</a:t>
            </a:r>
            <a:endParaRPr lang="ar-SA" sz="2400" b="1" baseline="30000" dirty="0"/>
          </a:p>
        </p:txBody>
      </p:sp>
      <p:sp>
        <p:nvSpPr>
          <p:cNvPr id="21" name="مربع نص 20"/>
          <p:cNvSpPr txBox="1"/>
          <p:nvPr/>
        </p:nvSpPr>
        <p:spPr>
          <a:xfrm>
            <a:off x="5700940" y="4467533"/>
            <a:ext cx="1700444" cy="4616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ar-SA" sz="2400" b="1" dirty="0"/>
              <a:t>ب  =  ٠</a:t>
            </a:r>
            <a:endParaRPr lang="ar-SA" sz="2400" b="1" baseline="30000" dirty="0"/>
          </a:p>
        </p:txBody>
      </p:sp>
      <p:sp>
        <p:nvSpPr>
          <p:cNvPr id="22" name="مربع نص 21"/>
          <p:cNvSpPr txBox="1"/>
          <p:nvPr/>
        </p:nvSpPr>
        <p:spPr>
          <a:xfrm>
            <a:off x="5643570" y="5643578"/>
            <a:ext cx="1785950" cy="4616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ar-SA" sz="2400" b="1" dirty="0"/>
              <a:t>الجذران هما  :</a:t>
            </a:r>
            <a:endParaRPr lang="ar-SA" sz="2400" b="1" baseline="30000" dirty="0"/>
          </a:p>
        </p:txBody>
      </p:sp>
      <p:sp>
        <p:nvSpPr>
          <p:cNvPr id="23" name="مربع نص 22"/>
          <p:cNvSpPr txBox="1"/>
          <p:nvPr/>
        </p:nvSpPr>
        <p:spPr>
          <a:xfrm>
            <a:off x="1742616" y="3571876"/>
            <a:ext cx="2357454" cy="4616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ar-SA" sz="2400" b="1" dirty="0"/>
              <a:t>٩ب  -٢٧ =  ٠</a:t>
            </a:r>
            <a:endParaRPr lang="ar-SA" sz="2400" b="1" baseline="30000" dirty="0"/>
          </a:p>
        </p:txBody>
      </p:sp>
      <p:sp>
        <p:nvSpPr>
          <p:cNvPr id="24" name="مربع نص 23"/>
          <p:cNvSpPr txBox="1"/>
          <p:nvPr/>
        </p:nvSpPr>
        <p:spPr>
          <a:xfrm>
            <a:off x="1505057" y="4223688"/>
            <a:ext cx="2557700" cy="4616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ar-SA" sz="2400" b="1" dirty="0"/>
              <a:t>٩ب   =  ٢٧</a:t>
            </a:r>
            <a:endParaRPr lang="ar-SA" sz="2400" b="1" baseline="30000" dirty="0"/>
          </a:p>
        </p:txBody>
      </p:sp>
      <p:sp>
        <p:nvSpPr>
          <p:cNvPr id="25" name="مربع نص 24"/>
          <p:cNvSpPr txBox="1"/>
          <p:nvPr/>
        </p:nvSpPr>
        <p:spPr>
          <a:xfrm>
            <a:off x="4000496" y="5643578"/>
            <a:ext cx="1785950" cy="4616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ar-SA" sz="2400" b="1" dirty="0"/>
              <a:t>٠   ،   ٣</a:t>
            </a:r>
            <a:endParaRPr lang="ar-SA" sz="2400" b="1" baseline="30000" dirty="0"/>
          </a:p>
        </p:txBody>
      </p:sp>
      <p:sp>
        <p:nvSpPr>
          <p:cNvPr id="77" name="مربع نص 76">
            <a:extLst>
              <a:ext uri="{FF2B5EF4-FFF2-40B4-BE49-F238E27FC236}">
                <a16:creationId xmlns:a16="http://schemas.microsoft.com/office/drawing/2014/main" id="{A933EE23-5AD9-6F4C-A639-A97BD9E7D165}"/>
              </a:ext>
            </a:extLst>
          </p:cNvPr>
          <p:cNvSpPr txBox="1"/>
          <p:nvPr/>
        </p:nvSpPr>
        <p:spPr>
          <a:xfrm>
            <a:off x="1557920" y="4931224"/>
            <a:ext cx="2557700" cy="4616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ar-SA" sz="2400" b="1" dirty="0"/>
              <a:t>ب   =  ٣</a:t>
            </a:r>
            <a:endParaRPr lang="ar-SA" sz="2400" b="1" baseline="30000" dirty="0"/>
          </a:p>
        </p:txBody>
      </p:sp>
      <p:pic>
        <p:nvPicPr>
          <p:cNvPr id="78" name="صورة 77">
            <a:extLst>
              <a:ext uri="{FF2B5EF4-FFF2-40B4-BE49-F238E27FC236}">
                <a16:creationId xmlns:a16="http://schemas.microsoft.com/office/drawing/2014/main" id="{DB65BC90-9581-6D4F-A51C-E154181B5C76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alphaModFix amt="50000"/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artisticGlowEdges/>
                    </a14:imgEffect>
                  </a14:imgLayer>
                </a14:imgProps>
              </a:ext>
            </a:extLst>
          </a:blip>
          <a:srcRect b="25551"/>
          <a:stretch/>
        </p:blipFill>
        <p:spPr>
          <a:xfrm>
            <a:off x="197775" y="5226095"/>
            <a:ext cx="1433033" cy="1016116"/>
          </a:xfrm>
          <a:prstGeom prst="rect">
            <a:avLst/>
          </a:prstGeom>
          <a:ln>
            <a:noFill/>
          </a:ln>
        </p:spPr>
      </p:pic>
      <p:sp>
        <p:nvSpPr>
          <p:cNvPr id="2" name="عنصر نائب لرقم الشريحة 1">
            <a:extLst>
              <a:ext uri="{FF2B5EF4-FFF2-40B4-BE49-F238E27FC236}">
                <a16:creationId xmlns:a16="http://schemas.microsoft.com/office/drawing/2014/main" id="{10753B54-5484-ABFE-9EF8-85664CED93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327C1-2275-4E9A-BB1F-123345649A01}" type="slidenum">
              <a:rPr lang="ar-SA" smtClean="0"/>
              <a:pPr/>
              <a:t>342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2254078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0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800" decel="100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800" decel="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800" decel="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800" decel="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77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صورة 25">
            <a:extLst>
              <a:ext uri="{FF2B5EF4-FFF2-40B4-BE49-F238E27FC236}">
                <a16:creationId xmlns:a16="http://schemas.microsoft.com/office/drawing/2014/main" id="{3F4FA47C-EE02-1B4A-86A9-AE0858B89E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3743" y="555599"/>
            <a:ext cx="3715004" cy="5784953"/>
          </a:xfrm>
          <a:custGeom>
            <a:avLst/>
            <a:gdLst>
              <a:gd name="connsiteX0" fmla="*/ 856 w 4953338"/>
              <a:gd name="connsiteY0" fmla="*/ 117 h 5373215"/>
              <a:gd name="connsiteX1" fmla="*/ 4954194 w 4953338"/>
              <a:gd name="connsiteY1" fmla="*/ 117 h 5373215"/>
              <a:gd name="connsiteX2" fmla="*/ 4954194 w 4953338"/>
              <a:gd name="connsiteY2" fmla="*/ 5373333 h 5373215"/>
              <a:gd name="connsiteX3" fmla="*/ 856 w 4953338"/>
              <a:gd name="connsiteY3" fmla="*/ 5373333 h 5373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53338" h="5373215">
                <a:moveTo>
                  <a:pt x="856" y="117"/>
                </a:moveTo>
                <a:lnTo>
                  <a:pt x="4954194" y="117"/>
                </a:lnTo>
                <a:lnTo>
                  <a:pt x="4954194" y="5373333"/>
                </a:lnTo>
                <a:lnTo>
                  <a:pt x="856" y="5373333"/>
                </a:lnTo>
                <a:close/>
              </a:path>
            </a:pathLst>
          </a:custGeom>
        </p:spPr>
      </p:pic>
      <p:sp>
        <p:nvSpPr>
          <p:cNvPr id="27" name="شكل حر: شكل 53">
            <a:extLst>
              <a:ext uri="{FF2B5EF4-FFF2-40B4-BE49-F238E27FC236}">
                <a16:creationId xmlns:a16="http://schemas.microsoft.com/office/drawing/2014/main" id="{CB47678F-EE03-F74E-B449-10C249F64E77}"/>
              </a:ext>
            </a:extLst>
          </p:cNvPr>
          <p:cNvSpPr/>
          <p:nvPr/>
        </p:nvSpPr>
        <p:spPr>
          <a:xfrm>
            <a:off x="4572000" y="595313"/>
            <a:ext cx="3657600" cy="5703887"/>
          </a:xfrm>
          <a:custGeom>
            <a:avLst/>
            <a:gdLst>
              <a:gd name="connsiteX0" fmla="*/ 4877517 w 4877638"/>
              <a:gd name="connsiteY0" fmla="*/ 5057176 h 5298733"/>
              <a:gd name="connsiteX1" fmla="*/ 4564555 w 4877638"/>
              <a:gd name="connsiteY1" fmla="*/ 5298757 h 5298733"/>
              <a:gd name="connsiteX2" fmla="*/ 312778 w 4877638"/>
              <a:gd name="connsiteY2" fmla="*/ 5298757 h 5298733"/>
              <a:gd name="connsiteX3" fmla="*/ -122 w 4877638"/>
              <a:gd name="connsiteY3" fmla="*/ 5057176 h 5298733"/>
              <a:gd name="connsiteX4" fmla="*/ -122 w 4877638"/>
              <a:gd name="connsiteY4" fmla="*/ 241606 h 5298733"/>
              <a:gd name="connsiteX5" fmla="*/ 312778 w 4877638"/>
              <a:gd name="connsiteY5" fmla="*/ 24 h 5298733"/>
              <a:gd name="connsiteX6" fmla="*/ 4564373 w 4877638"/>
              <a:gd name="connsiteY6" fmla="*/ 24 h 5298733"/>
              <a:gd name="connsiteX7" fmla="*/ 4877334 w 4877638"/>
              <a:gd name="connsiteY7" fmla="*/ 241606 h 52987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77638" h="5298733">
                <a:moveTo>
                  <a:pt x="4877517" y="5057176"/>
                </a:moveTo>
                <a:cubicBezTo>
                  <a:pt x="4877517" y="5190563"/>
                  <a:pt x="4737558" y="5298757"/>
                  <a:pt x="4564555" y="5298757"/>
                </a:cubicBezTo>
                <a:lnTo>
                  <a:pt x="312778" y="5298757"/>
                </a:lnTo>
                <a:cubicBezTo>
                  <a:pt x="139959" y="5298757"/>
                  <a:pt x="-122" y="5190563"/>
                  <a:pt x="-122" y="5057176"/>
                </a:cubicBezTo>
                <a:lnTo>
                  <a:pt x="-122" y="241606"/>
                </a:lnTo>
                <a:cubicBezTo>
                  <a:pt x="-122" y="108158"/>
                  <a:pt x="139837" y="24"/>
                  <a:pt x="312778" y="24"/>
                </a:cubicBezTo>
                <a:lnTo>
                  <a:pt x="4564373" y="24"/>
                </a:lnTo>
                <a:cubicBezTo>
                  <a:pt x="4737192" y="24"/>
                  <a:pt x="4877334" y="108158"/>
                  <a:pt x="4877334" y="241606"/>
                </a:cubicBezTo>
                <a:close/>
              </a:path>
            </a:pathLst>
          </a:custGeom>
          <a:solidFill>
            <a:srgbClr val="FFFFFF"/>
          </a:solidFill>
          <a:ln w="6080" cap="flat">
            <a:noFill/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 dirty="0"/>
          </a:p>
        </p:txBody>
      </p:sp>
      <p:sp>
        <p:nvSpPr>
          <p:cNvPr id="28" name="شكل حر: شكل 6">
            <a:extLst>
              <a:ext uri="{FF2B5EF4-FFF2-40B4-BE49-F238E27FC236}">
                <a16:creationId xmlns:a16="http://schemas.microsoft.com/office/drawing/2014/main" id="{188D2F09-0106-E54D-92D8-CD11A2C97723}"/>
              </a:ext>
            </a:extLst>
          </p:cNvPr>
          <p:cNvSpPr/>
          <p:nvPr/>
        </p:nvSpPr>
        <p:spPr>
          <a:xfrm>
            <a:off x="647700" y="260350"/>
            <a:ext cx="7872413" cy="6372225"/>
          </a:xfrm>
          <a:custGeom>
            <a:avLst/>
            <a:gdLst>
              <a:gd name="connsiteX0" fmla="*/ 10138460 w 10466513"/>
              <a:gd name="connsiteY0" fmla="*/ 24 h 5745020"/>
              <a:gd name="connsiteX1" fmla="*/ 327808 w 10466513"/>
              <a:gd name="connsiteY1" fmla="*/ 24 h 5745020"/>
              <a:gd name="connsiteX2" fmla="*/ -122 w 10466513"/>
              <a:gd name="connsiteY2" fmla="*/ 250916 h 5745020"/>
              <a:gd name="connsiteX3" fmla="*/ -122 w 10466513"/>
              <a:gd name="connsiteY3" fmla="*/ 5482773 h 5745020"/>
              <a:gd name="connsiteX4" fmla="*/ 327808 w 10466513"/>
              <a:gd name="connsiteY4" fmla="*/ 5745044 h 5745020"/>
              <a:gd name="connsiteX5" fmla="*/ 10138460 w 10466513"/>
              <a:gd name="connsiteY5" fmla="*/ 5745044 h 5745020"/>
              <a:gd name="connsiteX6" fmla="*/ 10466391 w 10466513"/>
              <a:gd name="connsiteY6" fmla="*/ 5482773 h 5745020"/>
              <a:gd name="connsiteX7" fmla="*/ 10466391 w 10466513"/>
              <a:gd name="connsiteY7" fmla="*/ 250916 h 5745020"/>
              <a:gd name="connsiteX8" fmla="*/ 10138460 w 10466513"/>
              <a:gd name="connsiteY8" fmla="*/ 24 h 57450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66513" h="5745020">
                <a:moveTo>
                  <a:pt x="10138460" y="24"/>
                </a:moveTo>
                <a:lnTo>
                  <a:pt x="327808" y="24"/>
                </a:lnTo>
                <a:cubicBezTo>
                  <a:pt x="144219" y="24"/>
                  <a:pt x="-122" y="109192"/>
                  <a:pt x="-122" y="250916"/>
                </a:cubicBezTo>
                <a:lnTo>
                  <a:pt x="-122" y="5482773"/>
                </a:lnTo>
                <a:cubicBezTo>
                  <a:pt x="-122" y="5624436"/>
                  <a:pt x="144219" y="5745044"/>
                  <a:pt x="327808" y="5745044"/>
                </a:cubicBezTo>
                <a:lnTo>
                  <a:pt x="10138460" y="5745044"/>
                </a:lnTo>
                <a:cubicBezTo>
                  <a:pt x="10322051" y="5745044"/>
                  <a:pt x="10466391" y="5624436"/>
                  <a:pt x="10466391" y="5482773"/>
                </a:cubicBezTo>
                <a:lnTo>
                  <a:pt x="10466391" y="250916"/>
                </a:lnTo>
                <a:cubicBezTo>
                  <a:pt x="10466391" y="109192"/>
                  <a:pt x="10322051" y="24"/>
                  <a:pt x="10138460" y="24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6080" cap="flat">
            <a:noFill/>
            <a:prstDash val="solid"/>
            <a:miter/>
          </a:ln>
        </p:spPr>
        <p:txBody>
          <a:bodyPr rtlCol="1" anchor="ctr"/>
          <a:lstStyle/>
          <a:p>
            <a:pPr marL="0" algn="l" defTabSz="914400" rtl="0" eaLnBrk="1" latinLnBrk="0" hangingPunct="1">
              <a:defRPr/>
            </a:pPr>
            <a:endParaRPr lang="ar-EG" sz="1350"/>
          </a:p>
        </p:txBody>
      </p:sp>
      <p:pic>
        <p:nvPicPr>
          <p:cNvPr id="29" name="صورة 28">
            <a:extLst>
              <a:ext uri="{FF2B5EF4-FFF2-40B4-BE49-F238E27FC236}">
                <a16:creationId xmlns:a16="http://schemas.microsoft.com/office/drawing/2014/main" id="{D1E153BB-2BC7-6644-9C9B-63C99ED21C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5251" y="655058"/>
            <a:ext cx="3715004" cy="5791504"/>
          </a:xfrm>
          <a:custGeom>
            <a:avLst/>
            <a:gdLst>
              <a:gd name="connsiteX0" fmla="*/ 50 w 4953338"/>
              <a:gd name="connsiteY0" fmla="*/ 139 h 5379300"/>
              <a:gd name="connsiteX1" fmla="*/ 4953388 w 4953338"/>
              <a:gd name="connsiteY1" fmla="*/ 139 h 5379300"/>
              <a:gd name="connsiteX2" fmla="*/ 4953388 w 4953338"/>
              <a:gd name="connsiteY2" fmla="*/ 5379440 h 5379300"/>
              <a:gd name="connsiteX3" fmla="*/ 50 w 4953338"/>
              <a:gd name="connsiteY3" fmla="*/ 5379440 h 5379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53338" h="5379300">
                <a:moveTo>
                  <a:pt x="50" y="139"/>
                </a:moveTo>
                <a:lnTo>
                  <a:pt x="4953388" y="139"/>
                </a:lnTo>
                <a:lnTo>
                  <a:pt x="4953388" y="5379440"/>
                </a:lnTo>
                <a:lnTo>
                  <a:pt x="50" y="5379440"/>
                </a:lnTo>
                <a:close/>
              </a:path>
            </a:pathLst>
          </a:custGeom>
        </p:spPr>
      </p:pic>
      <p:sp>
        <p:nvSpPr>
          <p:cNvPr id="30" name="شكل حر: شكل 8">
            <a:extLst>
              <a:ext uri="{FF2B5EF4-FFF2-40B4-BE49-F238E27FC236}">
                <a16:creationId xmlns:a16="http://schemas.microsoft.com/office/drawing/2014/main" id="{87EA1FFE-DD3E-0846-B90D-23106CA4308D}"/>
              </a:ext>
            </a:extLst>
          </p:cNvPr>
          <p:cNvSpPr/>
          <p:nvPr/>
        </p:nvSpPr>
        <p:spPr>
          <a:xfrm>
            <a:off x="903288" y="698500"/>
            <a:ext cx="3657600" cy="5703888"/>
          </a:xfrm>
          <a:custGeom>
            <a:avLst/>
            <a:gdLst>
              <a:gd name="connsiteX0" fmla="*/ 4877334 w 4877455"/>
              <a:gd name="connsiteY0" fmla="*/ 5057176 h 5298672"/>
              <a:gd name="connsiteX1" fmla="*/ 4564434 w 4877455"/>
              <a:gd name="connsiteY1" fmla="*/ 5298696 h 5298672"/>
              <a:gd name="connsiteX2" fmla="*/ 312839 w 4877455"/>
              <a:gd name="connsiteY2" fmla="*/ 5298696 h 5298672"/>
              <a:gd name="connsiteX3" fmla="*/ -122 w 4877455"/>
              <a:gd name="connsiteY3" fmla="*/ 5057176 h 5298672"/>
              <a:gd name="connsiteX4" fmla="*/ -122 w 4877455"/>
              <a:gd name="connsiteY4" fmla="*/ 241606 h 5298672"/>
              <a:gd name="connsiteX5" fmla="*/ 312839 w 4877455"/>
              <a:gd name="connsiteY5" fmla="*/ 24 h 5298672"/>
              <a:gd name="connsiteX6" fmla="*/ 4564434 w 4877455"/>
              <a:gd name="connsiteY6" fmla="*/ 24 h 5298672"/>
              <a:gd name="connsiteX7" fmla="*/ 4877334 w 4877455"/>
              <a:gd name="connsiteY7" fmla="*/ 241606 h 5298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77455" h="5298672">
                <a:moveTo>
                  <a:pt x="4877334" y="5057176"/>
                </a:moveTo>
                <a:cubicBezTo>
                  <a:pt x="4877334" y="5190563"/>
                  <a:pt x="4737375" y="5298696"/>
                  <a:pt x="4564434" y="5298696"/>
                </a:cubicBezTo>
                <a:lnTo>
                  <a:pt x="312839" y="5298696"/>
                </a:lnTo>
                <a:cubicBezTo>
                  <a:pt x="140020" y="5298696"/>
                  <a:pt x="-122" y="5190563"/>
                  <a:pt x="-122" y="5057176"/>
                </a:cubicBezTo>
                <a:lnTo>
                  <a:pt x="-122" y="241606"/>
                </a:lnTo>
                <a:cubicBezTo>
                  <a:pt x="-122" y="108158"/>
                  <a:pt x="139837" y="24"/>
                  <a:pt x="312839" y="24"/>
                </a:cubicBezTo>
                <a:lnTo>
                  <a:pt x="4564434" y="24"/>
                </a:lnTo>
                <a:cubicBezTo>
                  <a:pt x="4737253" y="24"/>
                  <a:pt x="4877334" y="108158"/>
                  <a:pt x="4877334" y="241606"/>
                </a:cubicBezTo>
                <a:close/>
              </a:path>
            </a:pathLst>
          </a:custGeom>
          <a:solidFill>
            <a:srgbClr val="FFFFFF"/>
          </a:solidFill>
          <a:ln w="6080" cap="flat">
            <a:noFill/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pic>
        <p:nvPicPr>
          <p:cNvPr id="31" name="صورة 30">
            <a:extLst>
              <a:ext uri="{FF2B5EF4-FFF2-40B4-BE49-F238E27FC236}">
                <a16:creationId xmlns:a16="http://schemas.microsoft.com/office/drawing/2014/main" id="{2C717755-4ED8-B846-B6E0-DF09DF77FB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3743" y="655058"/>
            <a:ext cx="3715004" cy="5791504"/>
          </a:xfrm>
          <a:custGeom>
            <a:avLst/>
            <a:gdLst>
              <a:gd name="connsiteX0" fmla="*/ 856 w 4953338"/>
              <a:gd name="connsiteY0" fmla="*/ 139 h 5379300"/>
              <a:gd name="connsiteX1" fmla="*/ 4954194 w 4953338"/>
              <a:gd name="connsiteY1" fmla="*/ 139 h 5379300"/>
              <a:gd name="connsiteX2" fmla="*/ 4954194 w 4953338"/>
              <a:gd name="connsiteY2" fmla="*/ 5379440 h 5379300"/>
              <a:gd name="connsiteX3" fmla="*/ 856 w 4953338"/>
              <a:gd name="connsiteY3" fmla="*/ 5379440 h 5379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53338" h="5379300">
                <a:moveTo>
                  <a:pt x="856" y="139"/>
                </a:moveTo>
                <a:lnTo>
                  <a:pt x="4954194" y="139"/>
                </a:lnTo>
                <a:lnTo>
                  <a:pt x="4954194" y="5379440"/>
                </a:lnTo>
                <a:lnTo>
                  <a:pt x="856" y="5379440"/>
                </a:lnTo>
                <a:close/>
              </a:path>
            </a:pathLst>
          </a:custGeom>
        </p:spPr>
      </p:pic>
      <p:sp>
        <p:nvSpPr>
          <p:cNvPr id="32" name="شكل حر: شكل 10">
            <a:extLst>
              <a:ext uri="{FF2B5EF4-FFF2-40B4-BE49-F238E27FC236}">
                <a16:creationId xmlns:a16="http://schemas.microsoft.com/office/drawing/2014/main" id="{DE614C02-7C81-3C43-9D4B-8173DCE5EB4C}"/>
              </a:ext>
            </a:extLst>
          </p:cNvPr>
          <p:cNvSpPr/>
          <p:nvPr/>
        </p:nvSpPr>
        <p:spPr>
          <a:xfrm>
            <a:off x="4583113" y="698500"/>
            <a:ext cx="3657600" cy="5703888"/>
          </a:xfrm>
          <a:custGeom>
            <a:avLst/>
            <a:gdLst>
              <a:gd name="connsiteX0" fmla="*/ 4877517 w 4877638"/>
              <a:gd name="connsiteY0" fmla="*/ 5057176 h 5298672"/>
              <a:gd name="connsiteX1" fmla="*/ 4564555 w 4877638"/>
              <a:gd name="connsiteY1" fmla="*/ 5298696 h 5298672"/>
              <a:gd name="connsiteX2" fmla="*/ 312778 w 4877638"/>
              <a:gd name="connsiteY2" fmla="*/ 5298696 h 5298672"/>
              <a:gd name="connsiteX3" fmla="*/ -122 w 4877638"/>
              <a:gd name="connsiteY3" fmla="*/ 5057176 h 5298672"/>
              <a:gd name="connsiteX4" fmla="*/ -122 w 4877638"/>
              <a:gd name="connsiteY4" fmla="*/ 241606 h 5298672"/>
              <a:gd name="connsiteX5" fmla="*/ 312778 w 4877638"/>
              <a:gd name="connsiteY5" fmla="*/ 24 h 5298672"/>
              <a:gd name="connsiteX6" fmla="*/ 4564373 w 4877638"/>
              <a:gd name="connsiteY6" fmla="*/ 24 h 5298672"/>
              <a:gd name="connsiteX7" fmla="*/ 4877334 w 4877638"/>
              <a:gd name="connsiteY7" fmla="*/ 241606 h 5298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77638" h="5298672">
                <a:moveTo>
                  <a:pt x="4877517" y="5057176"/>
                </a:moveTo>
                <a:cubicBezTo>
                  <a:pt x="4877517" y="5190563"/>
                  <a:pt x="4737558" y="5298696"/>
                  <a:pt x="4564555" y="5298696"/>
                </a:cubicBezTo>
                <a:lnTo>
                  <a:pt x="312778" y="5298696"/>
                </a:lnTo>
                <a:cubicBezTo>
                  <a:pt x="139959" y="5298696"/>
                  <a:pt x="-122" y="5190563"/>
                  <a:pt x="-122" y="5057176"/>
                </a:cubicBezTo>
                <a:lnTo>
                  <a:pt x="-122" y="241606"/>
                </a:lnTo>
                <a:cubicBezTo>
                  <a:pt x="-122" y="108158"/>
                  <a:pt x="139837" y="24"/>
                  <a:pt x="312778" y="24"/>
                </a:cubicBezTo>
                <a:lnTo>
                  <a:pt x="4564373" y="24"/>
                </a:lnTo>
                <a:cubicBezTo>
                  <a:pt x="4737192" y="24"/>
                  <a:pt x="4877334" y="108158"/>
                  <a:pt x="4877334" y="241606"/>
                </a:cubicBezTo>
                <a:close/>
              </a:path>
            </a:pathLst>
          </a:custGeom>
          <a:solidFill>
            <a:srgbClr val="FFFFFF"/>
          </a:solidFill>
          <a:ln w="6080" cap="flat">
            <a:noFill/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pic>
        <p:nvPicPr>
          <p:cNvPr id="33" name="صورة 32">
            <a:extLst>
              <a:ext uri="{FF2B5EF4-FFF2-40B4-BE49-F238E27FC236}">
                <a16:creationId xmlns:a16="http://schemas.microsoft.com/office/drawing/2014/main" id="{79EE2152-99F1-E342-91EC-2021DB7C9D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6794" y="604855"/>
            <a:ext cx="3783461" cy="5791504"/>
          </a:xfrm>
          <a:custGeom>
            <a:avLst/>
            <a:gdLst>
              <a:gd name="connsiteX0" fmla="*/ 35 w 5044615"/>
              <a:gd name="connsiteY0" fmla="*/ 128 h 5379300"/>
              <a:gd name="connsiteX1" fmla="*/ 5044651 w 5044615"/>
              <a:gd name="connsiteY1" fmla="*/ 128 h 5379300"/>
              <a:gd name="connsiteX2" fmla="*/ 5044651 w 5044615"/>
              <a:gd name="connsiteY2" fmla="*/ 5379429 h 5379300"/>
              <a:gd name="connsiteX3" fmla="*/ 35 w 5044615"/>
              <a:gd name="connsiteY3" fmla="*/ 5379429 h 5379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44615" h="5379300">
                <a:moveTo>
                  <a:pt x="35" y="128"/>
                </a:moveTo>
                <a:lnTo>
                  <a:pt x="5044651" y="128"/>
                </a:lnTo>
                <a:lnTo>
                  <a:pt x="5044651" y="5379429"/>
                </a:lnTo>
                <a:lnTo>
                  <a:pt x="35" y="5379429"/>
                </a:lnTo>
                <a:close/>
              </a:path>
            </a:pathLst>
          </a:custGeom>
        </p:spPr>
      </p:pic>
      <p:sp>
        <p:nvSpPr>
          <p:cNvPr id="38" name="شكل حر: شكل 12">
            <a:extLst>
              <a:ext uri="{FF2B5EF4-FFF2-40B4-BE49-F238E27FC236}">
                <a16:creationId xmlns:a16="http://schemas.microsoft.com/office/drawing/2014/main" id="{323641A5-08F0-B64A-BEC5-334668FC518C}"/>
              </a:ext>
            </a:extLst>
          </p:cNvPr>
          <p:cNvSpPr/>
          <p:nvPr/>
        </p:nvSpPr>
        <p:spPr>
          <a:xfrm>
            <a:off x="836613" y="646113"/>
            <a:ext cx="3724275" cy="5705475"/>
          </a:xfrm>
          <a:custGeom>
            <a:avLst/>
            <a:gdLst>
              <a:gd name="connsiteX0" fmla="*/ 4966239 w 4966360"/>
              <a:gd name="connsiteY0" fmla="*/ 5057175 h 5298732"/>
              <a:gd name="connsiteX1" fmla="*/ 4653339 w 4966360"/>
              <a:gd name="connsiteY1" fmla="*/ 5298757 h 5298732"/>
              <a:gd name="connsiteX2" fmla="*/ 312778 w 4966360"/>
              <a:gd name="connsiteY2" fmla="*/ 5298757 h 5298732"/>
              <a:gd name="connsiteX3" fmla="*/ -122 w 4966360"/>
              <a:gd name="connsiteY3" fmla="*/ 5057175 h 5298732"/>
              <a:gd name="connsiteX4" fmla="*/ -122 w 4966360"/>
              <a:gd name="connsiteY4" fmla="*/ 241606 h 5298732"/>
              <a:gd name="connsiteX5" fmla="*/ 312778 w 4966360"/>
              <a:gd name="connsiteY5" fmla="*/ 24 h 5298732"/>
              <a:gd name="connsiteX6" fmla="*/ 4653339 w 4966360"/>
              <a:gd name="connsiteY6" fmla="*/ 24 h 5298732"/>
              <a:gd name="connsiteX7" fmla="*/ 4966239 w 4966360"/>
              <a:gd name="connsiteY7" fmla="*/ 241606 h 5298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966360" h="5298732">
                <a:moveTo>
                  <a:pt x="4966239" y="5057175"/>
                </a:moveTo>
                <a:cubicBezTo>
                  <a:pt x="4966239" y="5190624"/>
                  <a:pt x="4826279" y="5298757"/>
                  <a:pt x="4653339" y="5298757"/>
                </a:cubicBezTo>
                <a:lnTo>
                  <a:pt x="312778" y="5298757"/>
                </a:lnTo>
                <a:cubicBezTo>
                  <a:pt x="139959" y="5298757"/>
                  <a:pt x="-122" y="5190624"/>
                  <a:pt x="-122" y="5057175"/>
                </a:cubicBezTo>
                <a:lnTo>
                  <a:pt x="-122" y="241606"/>
                </a:lnTo>
                <a:cubicBezTo>
                  <a:pt x="-122" y="108219"/>
                  <a:pt x="139837" y="24"/>
                  <a:pt x="312778" y="24"/>
                </a:cubicBezTo>
                <a:lnTo>
                  <a:pt x="4653339" y="24"/>
                </a:lnTo>
                <a:cubicBezTo>
                  <a:pt x="4826158" y="24"/>
                  <a:pt x="4966239" y="108219"/>
                  <a:pt x="4966239" y="241606"/>
                </a:cubicBezTo>
                <a:close/>
              </a:path>
            </a:pathLst>
          </a:custGeom>
          <a:solidFill>
            <a:srgbClr val="FFFFFF"/>
          </a:solidFill>
          <a:ln w="6080" cap="flat">
            <a:noFill/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pic>
        <p:nvPicPr>
          <p:cNvPr id="39" name="صورة 38">
            <a:extLst>
              <a:ext uri="{FF2B5EF4-FFF2-40B4-BE49-F238E27FC236}">
                <a16:creationId xmlns:a16="http://schemas.microsoft.com/office/drawing/2014/main" id="{CBC1D85D-13C9-D041-B4C5-8B7D83AE8CC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44616" y="604855"/>
            <a:ext cx="3792590" cy="5791504"/>
          </a:xfrm>
          <a:custGeom>
            <a:avLst/>
            <a:gdLst>
              <a:gd name="connsiteX0" fmla="*/ 854 w 5056786"/>
              <a:gd name="connsiteY0" fmla="*/ 128 h 5379300"/>
              <a:gd name="connsiteX1" fmla="*/ 5057640 w 5056786"/>
              <a:gd name="connsiteY1" fmla="*/ 128 h 5379300"/>
              <a:gd name="connsiteX2" fmla="*/ 5057640 w 5056786"/>
              <a:gd name="connsiteY2" fmla="*/ 5379429 h 5379300"/>
              <a:gd name="connsiteX3" fmla="*/ 854 w 5056786"/>
              <a:gd name="connsiteY3" fmla="*/ 5379429 h 5379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56786" h="5379300">
                <a:moveTo>
                  <a:pt x="854" y="128"/>
                </a:moveTo>
                <a:lnTo>
                  <a:pt x="5057640" y="128"/>
                </a:lnTo>
                <a:lnTo>
                  <a:pt x="5057640" y="5379429"/>
                </a:lnTo>
                <a:lnTo>
                  <a:pt x="854" y="5379429"/>
                </a:lnTo>
                <a:close/>
              </a:path>
            </a:pathLst>
          </a:custGeom>
        </p:spPr>
      </p:pic>
      <p:sp>
        <p:nvSpPr>
          <p:cNvPr id="40" name="شكل حر: شكل 14">
            <a:extLst>
              <a:ext uri="{FF2B5EF4-FFF2-40B4-BE49-F238E27FC236}">
                <a16:creationId xmlns:a16="http://schemas.microsoft.com/office/drawing/2014/main" id="{809ACFD2-9B83-9F40-9FA7-902B7551A389}"/>
              </a:ext>
            </a:extLst>
          </p:cNvPr>
          <p:cNvSpPr/>
          <p:nvPr/>
        </p:nvSpPr>
        <p:spPr>
          <a:xfrm>
            <a:off x="4572000" y="646113"/>
            <a:ext cx="3735388" cy="5705475"/>
          </a:xfrm>
          <a:custGeom>
            <a:avLst/>
            <a:gdLst>
              <a:gd name="connsiteX0" fmla="*/ 4981086 w 4981207"/>
              <a:gd name="connsiteY0" fmla="*/ 5057175 h 5298732"/>
              <a:gd name="connsiteX1" fmla="*/ 4668187 w 4981207"/>
              <a:gd name="connsiteY1" fmla="*/ 5298757 h 5298732"/>
              <a:gd name="connsiteX2" fmla="*/ 312839 w 4981207"/>
              <a:gd name="connsiteY2" fmla="*/ 5298757 h 5298732"/>
              <a:gd name="connsiteX3" fmla="*/ -122 w 4981207"/>
              <a:gd name="connsiteY3" fmla="*/ 5057175 h 5298732"/>
              <a:gd name="connsiteX4" fmla="*/ -122 w 4981207"/>
              <a:gd name="connsiteY4" fmla="*/ 241606 h 5298732"/>
              <a:gd name="connsiteX5" fmla="*/ 312839 w 4981207"/>
              <a:gd name="connsiteY5" fmla="*/ 24 h 5298732"/>
              <a:gd name="connsiteX6" fmla="*/ 4668187 w 4981207"/>
              <a:gd name="connsiteY6" fmla="*/ 24 h 5298732"/>
              <a:gd name="connsiteX7" fmla="*/ 4981086 w 4981207"/>
              <a:gd name="connsiteY7" fmla="*/ 241606 h 5298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981207" h="5298732">
                <a:moveTo>
                  <a:pt x="4981086" y="5057175"/>
                </a:moveTo>
                <a:cubicBezTo>
                  <a:pt x="4981086" y="5190624"/>
                  <a:pt x="4841127" y="5298757"/>
                  <a:pt x="4668187" y="5298757"/>
                </a:cubicBezTo>
                <a:lnTo>
                  <a:pt x="312839" y="5298757"/>
                </a:lnTo>
                <a:cubicBezTo>
                  <a:pt x="140020" y="5298757"/>
                  <a:pt x="-122" y="5190624"/>
                  <a:pt x="-122" y="5057175"/>
                </a:cubicBezTo>
                <a:lnTo>
                  <a:pt x="-122" y="241606"/>
                </a:lnTo>
                <a:cubicBezTo>
                  <a:pt x="-122" y="108219"/>
                  <a:pt x="139837" y="24"/>
                  <a:pt x="312839" y="24"/>
                </a:cubicBezTo>
                <a:lnTo>
                  <a:pt x="4668187" y="24"/>
                </a:lnTo>
                <a:cubicBezTo>
                  <a:pt x="4841006" y="24"/>
                  <a:pt x="4981086" y="108219"/>
                  <a:pt x="4981086" y="241606"/>
                </a:cubicBezTo>
                <a:close/>
              </a:path>
            </a:pathLst>
          </a:custGeom>
          <a:solidFill>
            <a:srgbClr val="FFFFFF"/>
          </a:solidFill>
          <a:ln w="6080" cap="flat">
            <a:noFill/>
            <a:prstDash val="solid"/>
            <a:miter/>
          </a:ln>
        </p:spPr>
        <p:txBody>
          <a:bodyPr rtlCol="1" anchor="ctr"/>
          <a:lstStyle/>
          <a:p>
            <a:pPr algn="r" rtl="1">
              <a:defRPr/>
            </a:pPr>
            <a:endParaRPr lang="ar-EG" sz="1350"/>
          </a:p>
        </p:txBody>
      </p:sp>
      <p:pic>
        <p:nvPicPr>
          <p:cNvPr id="41" name="صورة 40">
            <a:extLst>
              <a:ext uri="{FF2B5EF4-FFF2-40B4-BE49-F238E27FC236}">
                <a16:creationId xmlns:a16="http://schemas.microsoft.com/office/drawing/2014/main" id="{6EC28D38-A2F1-B14D-85E9-7235FFE5FB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5251" y="555599"/>
            <a:ext cx="3715004" cy="5784953"/>
          </a:xfrm>
          <a:custGeom>
            <a:avLst/>
            <a:gdLst>
              <a:gd name="connsiteX0" fmla="*/ 50 w 4953338"/>
              <a:gd name="connsiteY0" fmla="*/ 117 h 5373215"/>
              <a:gd name="connsiteX1" fmla="*/ 4953388 w 4953338"/>
              <a:gd name="connsiteY1" fmla="*/ 117 h 5373215"/>
              <a:gd name="connsiteX2" fmla="*/ 4953388 w 4953338"/>
              <a:gd name="connsiteY2" fmla="*/ 5373333 h 5373215"/>
              <a:gd name="connsiteX3" fmla="*/ 50 w 4953338"/>
              <a:gd name="connsiteY3" fmla="*/ 5373333 h 5373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53338" h="5373215">
                <a:moveTo>
                  <a:pt x="50" y="117"/>
                </a:moveTo>
                <a:lnTo>
                  <a:pt x="4953388" y="117"/>
                </a:lnTo>
                <a:lnTo>
                  <a:pt x="4953388" y="5373333"/>
                </a:lnTo>
                <a:lnTo>
                  <a:pt x="50" y="5373333"/>
                </a:lnTo>
                <a:close/>
              </a:path>
            </a:pathLst>
          </a:custGeom>
        </p:spPr>
      </p:pic>
      <p:sp>
        <p:nvSpPr>
          <p:cNvPr id="42" name="شكل حر: شكل 26">
            <a:extLst>
              <a:ext uri="{FF2B5EF4-FFF2-40B4-BE49-F238E27FC236}">
                <a16:creationId xmlns:a16="http://schemas.microsoft.com/office/drawing/2014/main" id="{5B40E284-4E0E-BE42-9115-9189D5294A8E}"/>
              </a:ext>
            </a:extLst>
          </p:cNvPr>
          <p:cNvSpPr/>
          <p:nvPr/>
        </p:nvSpPr>
        <p:spPr>
          <a:xfrm>
            <a:off x="904875" y="595313"/>
            <a:ext cx="3657600" cy="5703887"/>
          </a:xfrm>
          <a:custGeom>
            <a:avLst/>
            <a:gdLst>
              <a:gd name="connsiteX0" fmla="*/ 4877517 w 4877638"/>
              <a:gd name="connsiteY0" fmla="*/ 5057176 h 5298733"/>
              <a:gd name="connsiteX1" fmla="*/ 4564556 w 4877638"/>
              <a:gd name="connsiteY1" fmla="*/ 5298757 h 5298733"/>
              <a:gd name="connsiteX2" fmla="*/ 312778 w 4877638"/>
              <a:gd name="connsiteY2" fmla="*/ 5298757 h 5298733"/>
              <a:gd name="connsiteX3" fmla="*/ -122 w 4877638"/>
              <a:gd name="connsiteY3" fmla="*/ 5057176 h 5298733"/>
              <a:gd name="connsiteX4" fmla="*/ -122 w 4877638"/>
              <a:gd name="connsiteY4" fmla="*/ 241606 h 5298733"/>
              <a:gd name="connsiteX5" fmla="*/ 312778 w 4877638"/>
              <a:gd name="connsiteY5" fmla="*/ 24 h 5298733"/>
              <a:gd name="connsiteX6" fmla="*/ 4564373 w 4877638"/>
              <a:gd name="connsiteY6" fmla="*/ 24 h 5298733"/>
              <a:gd name="connsiteX7" fmla="*/ 4877334 w 4877638"/>
              <a:gd name="connsiteY7" fmla="*/ 241606 h 52987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77638" h="5298733">
                <a:moveTo>
                  <a:pt x="4877517" y="5057176"/>
                </a:moveTo>
                <a:cubicBezTo>
                  <a:pt x="4877517" y="5190563"/>
                  <a:pt x="4737558" y="5298757"/>
                  <a:pt x="4564556" y="5298757"/>
                </a:cubicBezTo>
                <a:lnTo>
                  <a:pt x="312778" y="5298757"/>
                </a:lnTo>
                <a:cubicBezTo>
                  <a:pt x="139959" y="5298757"/>
                  <a:pt x="-122" y="5190563"/>
                  <a:pt x="-122" y="5057176"/>
                </a:cubicBezTo>
                <a:lnTo>
                  <a:pt x="-122" y="241606"/>
                </a:lnTo>
                <a:cubicBezTo>
                  <a:pt x="-122" y="108158"/>
                  <a:pt x="139837" y="24"/>
                  <a:pt x="312778" y="24"/>
                </a:cubicBezTo>
                <a:lnTo>
                  <a:pt x="4564373" y="24"/>
                </a:lnTo>
                <a:cubicBezTo>
                  <a:pt x="4737192" y="24"/>
                  <a:pt x="4877334" y="108158"/>
                  <a:pt x="4877334" y="241606"/>
                </a:cubicBezTo>
                <a:close/>
              </a:path>
            </a:pathLst>
          </a:custGeom>
          <a:solidFill>
            <a:srgbClr val="FFFFFF"/>
          </a:solidFill>
          <a:ln w="6080" cap="flat">
            <a:noFill/>
            <a:prstDash val="solid"/>
            <a:miter/>
          </a:ln>
        </p:spPr>
        <p:txBody>
          <a:bodyPr rtlCol="1" anchor="ctr"/>
          <a:lstStyle/>
          <a:p>
            <a:pPr algn="r" rtl="1">
              <a:defRPr/>
            </a:pPr>
            <a:endParaRPr lang="ar-EG" sz="1350"/>
          </a:p>
        </p:txBody>
      </p:sp>
      <p:sp>
        <p:nvSpPr>
          <p:cNvPr id="43" name="شكل حر: شكل 27">
            <a:extLst>
              <a:ext uri="{FF2B5EF4-FFF2-40B4-BE49-F238E27FC236}">
                <a16:creationId xmlns:a16="http://schemas.microsoft.com/office/drawing/2014/main" id="{FBA799A1-D4E8-0946-ADD9-BB5942DEBD83}"/>
              </a:ext>
            </a:extLst>
          </p:cNvPr>
          <p:cNvSpPr/>
          <p:nvPr/>
        </p:nvSpPr>
        <p:spPr>
          <a:xfrm>
            <a:off x="1169988" y="1808163"/>
            <a:ext cx="3205162" cy="53975"/>
          </a:xfrm>
          <a:custGeom>
            <a:avLst/>
            <a:gdLst>
              <a:gd name="connsiteX0" fmla="*/ 0 w 4274353"/>
              <a:gd name="connsiteY0" fmla="*/ 0 h 6085"/>
              <a:gd name="connsiteX1" fmla="*/ 4274354 w 4274353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74353" h="6085">
                <a:moveTo>
                  <a:pt x="0" y="0"/>
                </a:moveTo>
                <a:lnTo>
                  <a:pt x="4274354" y="0"/>
                </a:lnTo>
              </a:path>
            </a:pathLst>
          </a:custGeom>
          <a:ln w="12161" cap="rnd">
            <a:solidFill>
              <a:srgbClr val="E3A06B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44" name="شكل حر: شكل 28">
            <a:extLst>
              <a:ext uri="{FF2B5EF4-FFF2-40B4-BE49-F238E27FC236}">
                <a16:creationId xmlns:a16="http://schemas.microsoft.com/office/drawing/2014/main" id="{AD71630C-85CC-5647-981E-106E806A3659}"/>
              </a:ext>
            </a:extLst>
          </p:cNvPr>
          <p:cNvSpPr/>
          <p:nvPr/>
        </p:nvSpPr>
        <p:spPr>
          <a:xfrm>
            <a:off x="1169988" y="2132013"/>
            <a:ext cx="3192462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45" name="شكل حر: شكل 29">
            <a:extLst>
              <a:ext uri="{FF2B5EF4-FFF2-40B4-BE49-F238E27FC236}">
                <a16:creationId xmlns:a16="http://schemas.microsoft.com/office/drawing/2014/main" id="{49227874-4C08-EE4C-9631-DFF7E8FBE3C0}"/>
              </a:ext>
            </a:extLst>
          </p:cNvPr>
          <p:cNvSpPr/>
          <p:nvPr/>
        </p:nvSpPr>
        <p:spPr>
          <a:xfrm>
            <a:off x="1169988" y="2351088"/>
            <a:ext cx="3192462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46" name="شكل حر: شكل 30">
            <a:extLst>
              <a:ext uri="{FF2B5EF4-FFF2-40B4-BE49-F238E27FC236}">
                <a16:creationId xmlns:a16="http://schemas.microsoft.com/office/drawing/2014/main" id="{DEA3BE52-CD2F-C64C-A6C9-4DC6FCFDFC5C}"/>
              </a:ext>
            </a:extLst>
          </p:cNvPr>
          <p:cNvSpPr/>
          <p:nvPr/>
        </p:nvSpPr>
        <p:spPr>
          <a:xfrm>
            <a:off x="1169988" y="2571750"/>
            <a:ext cx="3192462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47" name="شكل حر: شكل 31">
            <a:extLst>
              <a:ext uri="{FF2B5EF4-FFF2-40B4-BE49-F238E27FC236}">
                <a16:creationId xmlns:a16="http://schemas.microsoft.com/office/drawing/2014/main" id="{BBACFFA4-ECB1-7D4E-8FE4-707AE7C78301}"/>
              </a:ext>
            </a:extLst>
          </p:cNvPr>
          <p:cNvSpPr/>
          <p:nvPr/>
        </p:nvSpPr>
        <p:spPr>
          <a:xfrm>
            <a:off x="1169988" y="2801938"/>
            <a:ext cx="3192462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48" name="شكل حر: شكل 32">
            <a:extLst>
              <a:ext uri="{FF2B5EF4-FFF2-40B4-BE49-F238E27FC236}">
                <a16:creationId xmlns:a16="http://schemas.microsoft.com/office/drawing/2014/main" id="{6C14CA03-087D-F64E-8E3E-A378A6B1CD1B}"/>
              </a:ext>
            </a:extLst>
          </p:cNvPr>
          <p:cNvSpPr/>
          <p:nvPr/>
        </p:nvSpPr>
        <p:spPr>
          <a:xfrm>
            <a:off x="1169988" y="3021013"/>
            <a:ext cx="3192462" cy="55562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49" name="شكل حر: شكل 33">
            <a:extLst>
              <a:ext uri="{FF2B5EF4-FFF2-40B4-BE49-F238E27FC236}">
                <a16:creationId xmlns:a16="http://schemas.microsoft.com/office/drawing/2014/main" id="{BDB9733E-30E6-7B4C-8F46-17B5B61C9566}"/>
              </a:ext>
            </a:extLst>
          </p:cNvPr>
          <p:cNvSpPr/>
          <p:nvPr/>
        </p:nvSpPr>
        <p:spPr>
          <a:xfrm>
            <a:off x="1169988" y="3241675"/>
            <a:ext cx="3192462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50" name="شكل حر: شكل 34">
            <a:extLst>
              <a:ext uri="{FF2B5EF4-FFF2-40B4-BE49-F238E27FC236}">
                <a16:creationId xmlns:a16="http://schemas.microsoft.com/office/drawing/2014/main" id="{A2AC61A0-B778-BE4C-B558-E0645AFCA683}"/>
              </a:ext>
            </a:extLst>
          </p:cNvPr>
          <p:cNvSpPr/>
          <p:nvPr/>
        </p:nvSpPr>
        <p:spPr>
          <a:xfrm>
            <a:off x="1169988" y="3460750"/>
            <a:ext cx="3192462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51" name="شكل حر: شكل 35">
            <a:extLst>
              <a:ext uri="{FF2B5EF4-FFF2-40B4-BE49-F238E27FC236}">
                <a16:creationId xmlns:a16="http://schemas.microsoft.com/office/drawing/2014/main" id="{AC19A123-61CC-BB4D-A683-2E840926786A}"/>
              </a:ext>
            </a:extLst>
          </p:cNvPr>
          <p:cNvSpPr/>
          <p:nvPr/>
        </p:nvSpPr>
        <p:spPr>
          <a:xfrm>
            <a:off x="1169988" y="3690938"/>
            <a:ext cx="3192462" cy="55562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52" name="شكل حر: شكل 36">
            <a:extLst>
              <a:ext uri="{FF2B5EF4-FFF2-40B4-BE49-F238E27FC236}">
                <a16:creationId xmlns:a16="http://schemas.microsoft.com/office/drawing/2014/main" id="{9D774BF0-6BBD-9A4D-8C81-C6D929C6C1AC}"/>
              </a:ext>
            </a:extLst>
          </p:cNvPr>
          <p:cNvSpPr/>
          <p:nvPr/>
        </p:nvSpPr>
        <p:spPr>
          <a:xfrm>
            <a:off x="1169988" y="3911600"/>
            <a:ext cx="3192462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53" name="شكل حر: شكل 37">
            <a:extLst>
              <a:ext uri="{FF2B5EF4-FFF2-40B4-BE49-F238E27FC236}">
                <a16:creationId xmlns:a16="http://schemas.microsoft.com/office/drawing/2014/main" id="{137DFB9C-EEFC-B346-9FD0-F2168D5AB997}"/>
              </a:ext>
            </a:extLst>
          </p:cNvPr>
          <p:cNvSpPr/>
          <p:nvPr/>
        </p:nvSpPr>
        <p:spPr>
          <a:xfrm>
            <a:off x="1169988" y="4130675"/>
            <a:ext cx="3192462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54" name="شكل حر: شكل 38">
            <a:extLst>
              <a:ext uri="{FF2B5EF4-FFF2-40B4-BE49-F238E27FC236}">
                <a16:creationId xmlns:a16="http://schemas.microsoft.com/office/drawing/2014/main" id="{552182B1-7C92-B24D-BE5E-6D3FDED79869}"/>
              </a:ext>
            </a:extLst>
          </p:cNvPr>
          <p:cNvSpPr/>
          <p:nvPr/>
        </p:nvSpPr>
        <p:spPr>
          <a:xfrm>
            <a:off x="1169988" y="4351338"/>
            <a:ext cx="3192462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55" name="شكل حر: شكل 39">
            <a:extLst>
              <a:ext uri="{FF2B5EF4-FFF2-40B4-BE49-F238E27FC236}">
                <a16:creationId xmlns:a16="http://schemas.microsoft.com/office/drawing/2014/main" id="{488E2394-BD2E-8542-9945-AF1FB41EBC94}"/>
              </a:ext>
            </a:extLst>
          </p:cNvPr>
          <p:cNvSpPr/>
          <p:nvPr/>
        </p:nvSpPr>
        <p:spPr>
          <a:xfrm>
            <a:off x="1169988" y="4581525"/>
            <a:ext cx="3192462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56" name="شكل حر: شكل 40">
            <a:extLst>
              <a:ext uri="{FF2B5EF4-FFF2-40B4-BE49-F238E27FC236}">
                <a16:creationId xmlns:a16="http://schemas.microsoft.com/office/drawing/2014/main" id="{3134FD71-A6F7-1C47-9FF8-97C7CFC69C31}"/>
              </a:ext>
            </a:extLst>
          </p:cNvPr>
          <p:cNvSpPr/>
          <p:nvPr/>
        </p:nvSpPr>
        <p:spPr>
          <a:xfrm>
            <a:off x="1169988" y="4800600"/>
            <a:ext cx="3192462" cy="55563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57" name="شكل حر: شكل 41">
            <a:extLst>
              <a:ext uri="{FF2B5EF4-FFF2-40B4-BE49-F238E27FC236}">
                <a16:creationId xmlns:a16="http://schemas.microsoft.com/office/drawing/2014/main" id="{DD595921-7D40-494C-AC62-E787F2D4B5CB}"/>
              </a:ext>
            </a:extLst>
          </p:cNvPr>
          <p:cNvSpPr/>
          <p:nvPr/>
        </p:nvSpPr>
        <p:spPr>
          <a:xfrm>
            <a:off x="1169988" y="5068888"/>
            <a:ext cx="3205162" cy="55562"/>
          </a:xfrm>
          <a:custGeom>
            <a:avLst/>
            <a:gdLst>
              <a:gd name="connsiteX0" fmla="*/ 0 w 4274353"/>
              <a:gd name="connsiteY0" fmla="*/ 0 h 6085"/>
              <a:gd name="connsiteX1" fmla="*/ 4274354 w 4274353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74353" h="6085">
                <a:moveTo>
                  <a:pt x="0" y="0"/>
                </a:moveTo>
                <a:lnTo>
                  <a:pt x="4274354" y="0"/>
                </a:lnTo>
              </a:path>
            </a:pathLst>
          </a:custGeom>
          <a:ln w="12161" cap="rnd">
            <a:solidFill>
              <a:srgbClr val="E3A06B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58" name="شكل حر: شكل 54">
            <a:extLst>
              <a:ext uri="{FF2B5EF4-FFF2-40B4-BE49-F238E27FC236}">
                <a16:creationId xmlns:a16="http://schemas.microsoft.com/office/drawing/2014/main" id="{9304BD20-EAC1-9F4A-BBDF-60AE09CB11FB}"/>
              </a:ext>
            </a:extLst>
          </p:cNvPr>
          <p:cNvSpPr/>
          <p:nvPr/>
        </p:nvSpPr>
        <p:spPr>
          <a:xfrm>
            <a:off x="4848225" y="1808163"/>
            <a:ext cx="3206750" cy="53975"/>
          </a:xfrm>
          <a:custGeom>
            <a:avLst/>
            <a:gdLst>
              <a:gd name="connsiteX0" fmla="*/ 0 w 4274353"/>
              <a:gd name="connsiteY0" fmla="*/ 0 h 6085"/>
              <a:gd name="connsiteX1" fmla="*/ 4274354 w 4274353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74353" h="6085">
                <a:moveTo>
                  <a:pt x="0" y="0"/>
                </a:moveTo>
                <a:lnTo>
                  <a:pt x="4274354" y="0"/>
                </a:lnTo>
              </a:path>
            </a:pathLst>
          </a:custGeom>
          <a:ln w="12161" cap="rnd">
            <a:solidFill>
              <a:srgbClr val="E3A06B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59" name="شكل حر: شكل 55">
            <a:extLst>
              <a:ext uri="{FF2B5EF4-FFF2-40B4-BE49-F238E27FC236}">
                <a16:creationId xmlns:a16="http://schemas.microsoft.com/office/drawing/2014/main" id="{0201C3F5-1AFB-3C47-BFE3-B2F5902B1B4C}"/>
              </a:ext>
            </a:extLst>
          </p:cNvPr>
          <p:cNvSpPr/>
          <p:nvPr/>
        </p:nvSpPr>
        <p:spPr>
          <a:xfrm>
            <a:off x="4848225" y="5068888"/>
            <a:ext cx="3206750" cy="55562"/>
          </a:xfrm>
          <a:custGeom>
            <a:avLst/>
            <a:gdLst>
              <a:gd name="connsiteX0" fmla="*/ 0 w 4274353"/>
              <a:gd name="connsiteY0" fmla="*/ 0 h 6085"/>
              <a:gd name="connsiteX1" fmla="*/ 4274354 w 4274353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74353" h="6085">
                <a:moveTo>
                  <a:pt x="0" y="0"/>
                </a:moveTo>
                <a:lnTo>
                  <a:pt x="4274354" y="0"/>
                </a:lnTo>
              </a:path>
            </a:pathLst>
          </a:custGeom>
          <a:ln w="12161" cap="rnd">
            <a:solidFill>
              <a:srgbClr val="E3A06B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60" name="شكل حر: شكل 56">
            <a:extLst>
              <a:ext uri="{FF2B5EF4-FFF2-40B4-BE49-F238E27FC236}">
                <a16:creationId xmlns:a16="http://schemas.microsoft.com/office/drawing/2014/main" id="{BB93B412-30F1-8247-9F4A-EF6AE425DCBA}"/>
              </a:ext>
            </a:extLst>
          </p:cNvPr>
          <p:cNvSpPr/>
          <p:nvPr/>
        </p:nvSpPr>
        <p:spPr>
          <a:xfrm>
            <a:off x="4848225" y="2132013"/>
            <a:ext cx="3194050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61" name="شكل حر: شكل 57">
            <a:extLst>
              <a:ext uri="{FF2B5EF4-FFF2-40B4-BE49-F238E27FC236}">
                <a16:creationId xmlns:a16="http://schemas.microsoft.com/office/drawing/2014/main" id="{91C49D3D-E111-9943-B216-98B4C04DCDE0}"/>
              </a:ext>
            </a:extLst>
          </p:cNvPr>
          <p:cNvSpPr/>
          <p:nvPr/>
        </p:nvSpPr>
        <p:spPr>
          <a:xfrm>
            <a:off x="4848225" y="2351088"/>
            <a:ext cx="3194050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62" name="شكل حر: شكل 58">
            <a:extLst>
              <a:ext uri="{FF2B5EF4-FFF2-40B4-BE49-F238E27FC236}">
                <a16:creationId xmlns:a16="http://schemas.microsoft.com/office/drawing/2014/main" id="{D3DCA9BA-A45D-8240-98E6-4F13EB14ECBB}"/>
              </a:ext>
            </a:extLst>
          </p:cNvPr>
          <p:cNvSpPr/>
          <p:nvPr/>
        </p:nvSpPr>
        <p:spPr>
          <a:xfrm>
            <a:off x="4848225" y="2571750"/>
            <a:ext cx="3194050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63" name="شكل حر: شكل 59">
            <a:extLst>
              <a:ext uri="{FF2B5EF4-FFF2-40B4-BE49-F238E27FC236}">
                <a16:creationId xmlns:a16="http://schemas.microsoft.com/office/drawing/2014/main" id="{4A741EEA-3D11-744B-B2DD-D925D4353329}"/>
              </a:ext>
            </a:extLst>
          </p:cNvPr>
          <p:cNvSpPr/>
          <p:nvPr/>
        </p:nvSpPr>
        <p:spPr>
          <a:xfrm>
            <a:off x="4848225" y="2801938"/>
            <a:ext cx="3194050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64" name="شكل حر: شكل 60">
            <a:extLst>
              <a:ext uri="{FF2B5EF4-FFF2-40B4-BE49-F238E27FC236}">
                <a16:creationId xmlns:a16="http://schemas.microsoft.com/office/drawing/2014/main" id="{450DE422-C866-4748-BB1E-60900894FE44}"/>
              </a:ext>
            </a:extLst>
          </p:cNvPr>
          <p:cNvSpPr/>
          <p:nvPr/>
        </p:nvSpPr>
        <p:spPr>
          <a:xfrm>
            <a:off x="4848225" y="3021013"/>
            <a:ext cx="3194050" cy="55562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65" name="شكل حر: شكل 61">
            <a:extLst>
              <a:ext uri="{FF2B5EF4-FFF2-40B4-BE49-F238E27FC236}">
                <a16:creationId xmlns:a16="http://schemas.microsoft.com/office/drawing/2014/main" id="{55CA76FA-CBCE-1D4E-B47C-1AD8F0B25BAC}"/>
              </a:ext>
            </a:extLst>
          </p:cNvPr>
          <p:cNvSpPr/>
          <p:nvPr/>
        </p:nvSpPr>
        <p:spPr>
          <a:xfrm>
            <a:off x="4848225" y="3241675"/>
            <a:ext cx="3194050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66" name="شكل حر: شكل 62">
            <a:extLst>
              <a:ext uri="{FF2B5EF4-FFF2-40B4-BE49-F238E27FC236}">
                <a16:creationId xmlns:a16="http://schemas.microsoft.com/office/drawing/2014/main" id="{D2BB066D-9345-6246-90F4-FB238F4487B7}"/>
              </a:ext>
            </a:extLst>
          </p:cNvPr>
          <p:cNvSpPr/>
          <p:nvPr/>
        </p:nvSpPr>
        <p:spPr>
          <a:xfrm>
            <a:off x="4848225" y="3460750"/>
            <a:ext cx="3194050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67" name="شكل حر: شكل 63">
            <a:extLst>
              <a:ext uri="{FF2B5EF4-FFF2-40B4-BE49-F238E27FC236}">
                <a16:creationId xmlns:a16="http://schemas.microsoft.com/office/drawing/2014/main" id="{6CA25FC0-2236-A14A-91A1-1BF6C1800BA9}"/>
              </a:ext>
            </a:extLst>
          </p:cNvPr>
          <p:cNvSpPr/>
          <p:nvPr/>
        </p:nvSpPr>
        <p:spPr>
          <a:xfrm>
            <a:off x="4848225" y="3690938"/>
            <a:ext cx="3194050" cy="55562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68" name="شكل حر: شكل 64">
            <a:extLst>
              <a:ext uri="{FF2B5EF4-FFF2-40B4-BE49-F238E27FC236}">
                <a16:creationId xmlns:a16="http://schemas.microsoft.com/office/drawing/2014/main" id="{0789068A-783B-C04B-A28C-DA42CE401128}"/>
              </a:ext>
            </a:extLst>
          </p:cNvPr>
          <p:cNvSpPr/>
          <p:nvPr/>
        </p:nvSpPr>
        <p:spPr>
          <a:xfrm>
            <a:off x="4848225" y="3911600"/>
            <a:ext cx="3194050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69" name="شكل حر: شكل 65">
            <a:extLst>
              <a:ext uri="{FF2B5EF4-FFF2-40B4-BE49-F238E27FC236}">
                <a16:creationId xmlns:a16="http://schemas.microsoft.com/office/drawing/2014/main" id="{8FA8E47B-A1AE-7043-8A3A-DF18F5DDCA3D}"/>
              </a:ext>
            </a:extLst>
          </p:cNvPr>
          <p:cNvSpPr/>
          <p:nvPr/>
        </p:nvSpPr>
        <p:spPr>
          <a:xfrm>
            <a:off x="4848225" y="4130675"/>
            <a:ext cx="3194050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70" name="شكل حر: شكل 66">
            <a:extLst>
              <a:ext uri="{FF2B5EF4-FFF2-40B4-BE49-F238E27FC236}">
                <a16:creationId xmlns:a16="http://schemas.microsoft.com/office/drawing/2014/main" id="{7879BD00-803A-3A45-BC45-F3859EBC9E88}"/>
              </a:ext>
            </a:extLst>
          </p:cNvPr>
          <p:cNvSpPr/>
          <p:nvPr/>
        </p:nvSpPr>
        <p:spPr>
          <a:xfrm>
            <a:off x="4848225" y="4351338"/>
            <a:ext cx="3194050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71" name="شكل حر: شكل 67">
            <a:extLst>
              <a:ext uri="{FF2B5EF4-FFF2-40B4-BE49-F238E27FC236}">
                <a16:creationId xmlns:a16="http://schemas.microsoft.com/office/drawing/2014/main" id="{020F5A17-F4A4-9546-A0B4-42CD42674141}"/>
              </a:ext>
            </a:extLst>
          </p:cNvPr>
          <p:cNvSpPr/>
          <p:nvPr/>
        </p:nvSpPr>
        <p:spPr>
          <a:xfrm>
            <a:off x="4848225" y="4581525"/>
            <a:ext cx="3194050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72" name="شكل حر: شكل 68">
            <a:extLst>
              <a:ext uri="{FF2B5EF4-FFF2-40B4-BE49-F238E27FC236}">
                <a16:creationId xmlns:a16="http://schemas.microsoft.com/office/drawing/2014/main" id="{AE7CD97F-9395-1444-A3DD-5880FC4225FB}"/>
              </a:ext>
            </a:extLst>
          </p:cNvPr>
          <p:cNvSpPr/>
          <p:nvPr/>
        </p:nvSpPr>
        <p:spPr>
          <a:xfrm>
            <a:off x="4848225" y="4800600"/>
            <a:ext cx="3194050" cy="55563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74" name="مربع نص 105">
            <a:extLst>
              <a:ext uri="{FF2B5EF4-FFF2-40B4-BE49-F238E27FC236}">
                <a16:creationId xmlns:a16="http://schemas.microsoft.com/office/drawing/2014/main" id="{04338568-4FC9-604E-96E5-FA3C1BC6AB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56463" y="5137150"/>
            <a:ext cx="73501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0"/>
              </a:spcBef>
              <a:buFontTx/>
              <a:buNone/>
            </a:pPr>
            <a:r>
              <a:rPr lang="ar-EG" altLang="ar-SA" sz="1200">
                <a:solidFill>
                  <a:srgbClr val="E3A06B"/>
                </a:solidFill>
                <a:ea typeface="AdvertisingLight"/>
                <a:cs typeface="AdvertisingLight"/>
              </a:rPr>
              <a:t>1</a:t>
            </a:r>
          </a:p>
        </p:txBody>
      </p:sp>
      <p:sp>
        <p:nvSpPr>
          <p:cNvPr id="75" name="مربع نص 106">
            <a:extLst>
              <a:ext uri="{FF2B5EF4-FFF2-40B4-BE49-F238E27FC236}">
                <a16:creationId xmlns:a16="http://schemas.microsoft.com/office/drawing/2014/main" id="{5AD6A52C-45E1-B444-995D-EB1A23DB1F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38538" y="5138738"/>
            <a:ext cx="73501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0"/>
              </a:spcBef>
              <a:buFontTx/>
              <a:buNone/>
            </a:pPr>
            <a:r>
              <a:rPr lang="ar-EG" altLang="ar-SA" sz="1200">
                <a:solidFill>
                  <a:srgbClr val="E3A06B"/>
                </a:solidFill>
                <a:ea typeface="AdvertisingLight"/>
                <a:cs typeface="AdvertisingLight"/>
              </a:rPr>
              <a:t>2</a:t>
            </a:r>
          </a:p>
        </p:txBody>
      </p:sp>
      <p:pic>
        <p:nvPicPr>
          <p:cNvPr id="76" name="صورة 75">
            <a:hlinkClick r:id="rId7" action="ppaction://hlinksldjump"/>
            <a:extLst>
              <a:ext uri="{FF2B5EF4-FFF2-40B4-BE49-F238E27FC236}">
                <a16:creationId xmlns:a16="http://schemas.microsoft.com/office/drawing/2014/main" id="{B6E5EB99-6A5F-E349-AFD0-1B47970B9D6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6102" y="824174"/>
            <a:ext cx="405748" cy="579723"/>
          </a:xfrm>
          <a:prstGeom prst="rect">
            <a:avLst/>
          </a:prstGeom>
          <a:effectLst>
            <a:glow rad="152400">
              <a:schemeClr val="accent1">
                <a:alpha val="0"/>
              </a:schemeClr>
            </a:glow>
            <a:softEdge rad="0"/>
          </a:effectLst>
        </p:spPr>
      </p:pic>
      <p:grpSp>
        <p:nvGrpSpPr>
          <p:cNvPr id="7" name="مجموعة 6"/>
          <p:cNvGrpSpPr/>
          <p:nvPr/>
        </p:nvGrpSpPr>
        <p:grpSpPr>
          <a:xfrm>
            <a:off x="642910" y="285728"/>
            <a:ext cx="7944784" cy="928694"/>
            <a:chOff x="642910" y="500042"/>
            <a:chExt cx="7944784" cy="928694"/>
          </a:xfrm>
        </p:grpSpPr>
        <p:sp>
          <p:nvSpPr>
            <p:cNvPr id="8" name="مستطيل ذو زوايا قطرية مستديرة 7"/>
            <p:cNvSpPr/>
            <p:nvPr/>
          </p:nvSpPr>
          <p:spPr>
            <a:xfrm>
              <a:off x="642910" y="500042"/>
              <a:ext cx="6500858" cy="928694"/>
            </a:xfrm>
            <a:prstGeom prst="round2DiagRect">
              <a:avLst>
                <a:gd name="adj1" fmla="val 32667"/>
                <a:gd name="adj2" fmla="val 0"/>
              </a:avLst>
            </a:prstGeom>
            <a:solidFill>
              <a:schemeClr val="accent4">
                <a:lumMod val="20000"/>
                <a:lumOff val="80000"/>
              </a:schemeClr>
            </a:solidFill>
            <a:scene3d>
              <a:camera prst="orthographicFront"/>
              <a:lightRig rig="threePt" dir="t"/>
            </a:scene3d>
            <a:sp3d>
              <a:bevelT prst="slop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9" name="مستطيل ذو زوايا قطرية مستديرة 8"/>
            <p:cNvSpPr/>
            <p:nvPr/>
          </p:nvSpPr>
          <p:spPr>
            <a:xfrm>
              <a:off x="7158934" y="500042"/>
              <a:ext cx="1428760" cy="928694"/>
            </a:xfrm>
            <a:prstGeom prst="round2DiagRect">
              <a:avLst>
                <a:gd name="adj1" fmla="val 32667"/>
                <a:gd name="adj2" fmla="val 0"/>
              </a:avLst>
            </a:prstGeom>
            <a:solidFill>
              <a:schemeClr val="accent4">
                <a:lumMod val="20000"/>
                <a:lumOff val="80000"/>
              </a:schemeClr>
            </a:solidFill>
            <a:scene3d>
              <a:camera prst="orthographicFront"/>
              <a:lightRig rig="threePt" dir="t"/>
            </a:scene3d>
            <a:sp3d>
              <a:bevelT prst="slop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pic>
          <p:nvPicPr>
            <p:cNvPr id="10" name="Picture 2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7358082" y="757658"/>
              <a:ext cx="1228723" cy="500066"/>
            </a:xfrm>
            <a:prstGeom prst="rect">
              <a:avLst/>
            </a:prstGeom>
            <a:ln w="190500" cap="sq">
              <a:solidFill>
                <a:srgbClr val="C8C6BD"/>
              </a:solidFill>
              <a:prstDash val="solid"/>
              <a:miter lim="800000"/>
            </a:ln>
            <a:effectLst>
              <a:outerShdw blurRad="254000" algn="bl" rotWithShape="0">
                <a:srgbClr val="000000">
                  <a:alpha val="43000"/>
                </a:srgbClr>
              </a:outerShdw>
            </a:effectLst>
            <a:scene3d>
              <a:camera prst="isometricOffAxis1Right"/>
              <a:lightRig rig="threePt" dir="t">
                <a:rot lat="0" lon="0" rev="2100000"/>
              </a:lightRig>
            </a:scene3d>
            <a:sp3d extrusionH="25400">
              <a:bevelT w="304800" h="152400" prst="hardEdge"/>
              <a:extrusionClr>
                <a:srgbClr val="000000"/>
              </a:extrusionClr>
            </a:sp3d>
          </p:spPr>
        </p:pic>
      </p:grpSp>
      <p:sp>
        <p:nvSpPr>
          <p:cNvPr id="11" name="مربع نص 10"/>
          <p:cNvSpPr txBox="1"/>
          <p:nvPr/>
        </p:nvSpPr>
        <p:spPr>
          <a:xfrm>
            <a:off x="1714480" y="495141"/>
            <a:ext cx="5357850" cy="4616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ar-SA" sz="2400" b="1" dirty="0"/>
              <a:t>حل المعادلة التالية :</a:t>
            </a:r>
            <a:endParaRPr lang="ar-SA" sz="2400" b="1" baseline="30000" dirty="0"/>
          </a:p>
        </p:txBody>
      </p:sp>
      <p:grpSp>
        <p:nvGrpSpPr>
          <p:cNvPr id="12" name="مجموعة 11"/>
          <p:cNvGrpSpPr/>
          <p:nvPr/>
        </p:nvGrpSpPr>
        <p:grpSpPr>
          <a:xfrm>
            <a:off x="1481367" y="1571612"/>
            <a:ext cx="6448219" cy="4714908"/>
            <a:chOff x="1428728" y="1428736"/>
            <a:chExt cx="6448219" cy="4714908"/>
          </a:xfrm>
          <a:solidFill>
            <a:schemeClr val="bg1"/>
          </a:solidFill>
        </p:grpSpPr>
        <p:grpSp>
          <p:nvGrpSpPr>
            <p:cNvPr id="13" name="مجموعة 5"/>
            <p:cNvGrpSpPr/>
            <p:nvPr/>
          </p:nvGrpSpPr>
          <p:grpSpPr>
            <a:xfrm>
              <a:off x="1428728" y="1428736"/>
              <a:ext cx="6448219" cy="4714908"/>
              <a:chOff x="2000231" y="1071546"/>
              <a:chExt cx="6662533" cy="4714908"/>
            </a:xfrm>
            <a:grpFill/>
          </p:grpSpPr>
          <p:sp>
            <p:nvSpPr>
              <p:cNvPr id="15" name="سداسي 14"/>
              <p:cNvSpPr/>
              <p:nvPr/>
            </p:nvSpPr>
            <p:spPr>
              <a:xfrm>
                <a:off x="2000231" y="1071546"/>
                <a:ext cx="6662533" cy="1643074"/>
              </a:xfrm>
              <a:prstGeom prst="hexagon">
                <a:avLst>
                  <a:gd name="adj" fmla="val 9362"/>
                  <a:gd name="vf" fmla="val 115470"/>
                </a:avLst>
              </a:prstGeom>
              <a:grpFill/>
              <a:ln w="76200">
                <a:solidFill>
                  <a:srgbClr val="FFC000"/>
                </a:solidFill>
              </a:ln>
              <a:effectLst>
                <a:outerShdw blurRad="107950" dist="12700" dir="5400000" algn="ctr">
                  <a:srgbClr val="000000"/>
                </a:outerShdw>
              </a:effectLst>
              <a:scene3d>
                <a:camera prst="orthographicFront">
                  <a:rot lat="0" lon="0" rev="0"/>
                </a:camera>
                <a:lightRig rig="soft" dir="t">
                  <a:rot lat="0" lon="0" rev="0"/>
                </a:lightRig>
              </a:scene3d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SA"/>
              </a:p>
            </p:txBody>
          </p:sp>
          <p:sp>
            <p:nvSpPr>
              <p:cNvPr id="16" name="مستطيل 2"/>
              <p:cNvSpPr/>
              <p:nvPr/>
            </p:nvSpPr>
            <p:spPr>
              <a:xfrm>
                <a:off x="5857884" y="2857496"/>
                <a:ext cx="2643206" cy="2143140"/>
              </a:xfrm>
              <a:prstGeom prst="rect">
                <a:avLst/>
              </a:prstGeom>
              <a:grpFill/>
              <a:ln>
                <a:noFill/>
              </a:ln>
              <a:effectLst>
                <a:outerShdw blurRad="107950" dist="12700" dir="5400000" algn="ctr">
                  <a:srgbClr val="000000"/>
                </a:outerShdw>
              </a:effectLst>
              <a:scene3d>
                <a:camera prst="orthographicFront">
                  <a:rot lat="0" lon="0" rev="0"/>
                </a:camera>
                <a:lightRig rig="soft" dir="t">
                  <a:rot lat="0" lon="0" rev="0"/>
                </a:lightRig>
              </a:scene3d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SA"/>
              </a:p>
            </p:txBody>
          </p:sp>
          <p:sp>
            <p:nvSpPr>
              <p:cNvPr id="17" name="مستطيل 3"/>
              <p:cNvSpPr/>
              <p:nvPr/>
            </p:nvSpPr>
            <p:spPr>
              <a:xfrm>
                <a:off x="2143108" y="2857496"/>
                <a:ext cx="2643206" cy="2143140"/>
              </a:xfrm>
              <a:prstGeom prst="rect">
                <a:avLst/>
              </a:prstGeom>
              <a:grpFill/>
              <a:ln>
                <a:noFill/>
              </a:ln>
              <a:effectLst>
                <a:outerShdw blurRad="107950" dist="12700" dir="5400000" algn="ctr">
                  <a:srgbClr val="000000"/>
                </a:outerShdw>
              </a:effectLst>
              <a:scene3d>
                <a:camera prst="orthographicFront">
                  <a:rot lat="0" lon="0" rev="0"/>
                </a:camera>
                <a:lightRig rig="soft" dir="t">
                  <a:rot lat="0" lon="0" rev="0"/>
                </a:lightRig>
              </a:scene3d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SA"/>
              </a:p>
            </p:txBody>
          </p:sp>
          <p:sp>
            <p:nvSpPr>
              <p:cNvPr id="18" name="مستطيل 4"/>
              <p:cNvSpPr/>
              <p:nvPr/>
            </p:nvSpPr>
            <p:spPr>
              <a:xfrm>
                <a:off x="2143108" y="5072074"/>
                <a:ext cx="6357982" cy="714380"/>
              </a:xfrm>
              <a:prstGeom prst="rect">
                <a:avLst/>
              </a:prstGeom>
              <a:grpFill/>
              <a:ln>
                <a:noFill/>
              </a:ln>
              <a:effectLst>
                <a:outerShdw blurRad="107950" dist="12700" dir="5400000" algn="ctr">
                  <a:srgbClr val="000000"/>
                </a:outerShdw>
              </a:effectLst>
              <a:scene3d>
                <a:camera prst="orthographicFront">
                  <a:rot lat="0" lon="0" rev="0"/>
                </a:camera>
                <a:lightRig rig="soft" dir="t">
                  <a:rot lat="0" lon="0" rev="0"/>
                </a:lightRig>
              </a:scene3d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SA"/>
              </a:p>
            </p:txBody>
          </p:sp>
        </p:grpSp>
        <p:sp>
          <p:nvSpPr>
            <p:cNvPr id="14" name="مستطيل مستدير الزوايا 13"/>
            <p:cNvSpPr/>
            <p:nvPr/>
          </p:nvSpPr>
          <p:spPr>
            <a:xfrm>
              <a:off x="4228878" y="3172482"/>
              <a:ext cx="857256" cy="2143140"/>
            </a:xfrm>
            <a:prstGeom prst="roundRect">
              <a:avLst/>
            </a:prstGeom>
            <a:grpFill/>
            <a:ln>
              <a:noFill/>
            </a:ln>
            <a:effectLst/>
            <a:scene3d>
              <a:camera prst="orthographicFront">
                <a:rot lat="0" lon="0" rev="0"/>
              </a:camera>
              <a:lightRig rig="glow" dir="t">
                <a:rot lat="0" lon="0" rev="14100000"/>
              </a:lightRig>
            </a:scene3d>
            <a:sp3d prstMaterial="softEdge">
              <a:bevelT w="1270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sp>
        <p:nvSpPr>
          <p:cNvPr id="19" name="مربع نص 18"/>
          <p:cNvSpPr txBox="1"/>
          <p:nvPr/>
        </p:nvSpPr>
        <p:spPr>
          <a:xfrm>
            <a:off x="3357554" y="2110079"/>
            <a:ext cx="4214842" cy="4616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ar-SA" sz="2400" b="1" dirty="0"/>
              <a:t>٢ن ( ٣ن  +  ٣ )  =  ٠</a:t>
            </a:r>
            <a:endParaRPr lang="ar-SA" sz="2400" b="1" baseline="30000" dirty="0"/>
          </a:p>
        </p:txBody>
      </p:sp>
      <p:sp>
        <p:nvSpPr>
          <p:cNvPr id="20" name="مربع نص 19"/>
          <p:cNvSpPr txBox="1"/>
          <p:nvPr/>
        </p:nvSpPr>
        <p:spPr>
          <a:xfrm>
            <a:off x="5315614" y="3571876"/>
            <a:ext cx="2357454" cy="4616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ar-SA" sz="2400" b="1" dirty="0"/>
              <a:t>٢ ن  =  ٠</a:t>
            </a:r>
            <a:endParaRPr lang="ar-SA" sz="2400" b="1" baseline="30000" dirty="0"/>
          </a:p>
        </p:txBody>
      </p:sp>
      <p:sp>
        <p:nvSpPr>
          <p:cNvPr id="21" name="مربع نص 20"/>
          <p:cNvSpPr txBox="1"/>
          <p:nvPr/>
        </p:nvSpPr>
        <p:spPr>
          <a:xfrm>
            <a:off x="5700940" y="4467533"/>
            <a:ext cx="1700444" cy="4616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ar-SA" sz="2400" b="1" dirty="0"/>
              <a:t>ن  =  ٠</a:t>
            </a:r>
            <a:endParaRPr lang="ar-SA" sz="2400" b="1" baseline="30000" dirty="0"/>
          </a:p>
        </p:txBody>
      </p:sp>
      <p:sp>
        <p:nvSpPr>
          <p:cNvPr id="22" name="مربع نص 21"/>
          <p:cNvSpPr txBox="1"/>
          <p:nvPr/>
        </p:nvSpPr>
        <p:spPr>
          <a:xfrm>
            <a:off x="5643570" y="5643578"/>
            <a:ext cx="1785950" cy="4616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ar-SA" sz="2400" b="1" dirty="0"/>
              <a:t>الجذران هما  :</a:t>
            </a:r>
            <a:endParaRPr lang="ar-SA" sz="2400" b="1" baseline="30000" dirty="0"/>
          </a:p>
        </p:txBody>
      </p:sp>
      <p:sp>
        <p:nvSpPr>
          <p:cNvPr id="23" name="مربع نص 22"/>
          <p:cNvSpPr txBox="1"/>
          <p:nvPr/>
        </p:nvSpPr>
        <p:spPr>
          <a:xfrm>
            <a:off x="1742616" y="3571876"/>
            <a:ext cx="2357454" cy="4616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ar-SA" sz="2400" b="1" dirty="0"/>
              <a:t>٣ن  + ٣=  ٠</a:t>
            </a:r>
            <a:endParaRPr lang="ar-SA" sz="2400" b="1" baseline="30000" dirty="0"/>
          </a:p>
        </p:txBody>
      </p:sp>
      <p:sp>
        <p:nvSpPr>
          <p:cNvPr id="24" name="مربع نص 23"/>
          <p:cNvSpPr txBox="1"/>
          <p:nvPr/>
        </p:nvSpPr>
        <p:spPr>
          <a:xfrm>
            <a:off x="1505057" y="4223688"/>
            <a:ext cx="2557700" cy="4616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ar-SA" sz="2400" b="1" dirty="0"/>
              <a:t>٣ن   =  ٣</a:t>
            </a:r>
            <a:endParaRPr lang="ar-SA" sz="2400" b="1" baseline="30000" dirty="0"/>
          </a:p>
        </p:txBody>
      </p:sp>
      <p:sp>
        <p:nvSpPr>
          <p:cNvPr id="25" name="مربع نص 24"/>
          <p:cNvSpPr txBox="1"/>
          <p:nvPr/>
        </p:nvSpPr>
        <p:spPr>
          <a:xfrm>
            <a:off x="4000496" y="5643578"/>
            <a:ext cx="1785950" cy="4616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ar-SA" sz="2400" b="1" dirty="0"/>
              <a:t>٠   ،   ١</a:t>
            </a:r>
            <a:endParaRPr lang="ar-SA" sz="2400" b="1" baseline="30000" dirty="0"/>
          </a:p>
        </p:txBody>
      </p:sp>
      <p:sp>
        <p:nvSpPr>
          <p:cNvPr id="77" name="مربع نص 76">
            <a:extLst>
              <a:ext uri="{FF2B5EF4-FFF2-40B4-BE49-F238E27FC236}">
                <a16:creationId xmlns:a16="http://schemas.microsoft.com/office/drawing/2014/main" id="{A933EE23-5AD9-6F4C-A639-A97BD9E7D165}"/>
              </a:ext>
            </a:extLst>
          </p:cNvPr>
          <p:cNvSpPr txBox="1"/>
          <p:nvPr/>
        </p:nvSpPr>
        <p:spPr>
          <a:xfrm>
            <a:off x="1557920" y="4931224"/>
            <a:ext cx="2557700" cy="4616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ar-SA" sz="2400" b="1" dirty="0"/>
              <a:t>ن   =  ١</a:t>
            </a:r>
            <a:endParaRPr lang="ar-SA" sz="2400" b="1" baseline="30000" dirty="0"/>
          </a:p>
        </p:txBody>
      </p:sp>
      <p:pic>
        <p:nvPicPr>
          <p:cNvPr id="78" name="صورة 77">
            <a:extLst>
              <a:ext uri="{FF2B5EF4-FFF2-40B4-BE49-F238E27FC236}">
                <a16:creationId xmlns:a16="http://schemas.microsoft.com/office/drawing/2014/main" id="{173ECD95-4906-7840-B5D5-91DA46C0CEF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alphaModFix amt="50000"/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artisticGlowEdges/>
                    </a14:imgEffect>
                  </a14:imgLayer>
                </a14:imgProps>
              </a:ext>
            </a:extLst>
          </a:blip>
          <a:srcRect b="25551"/>
          <a:stretch/>
        </p:blipFill>
        <p:spPr>
          <a:xfrm>
            <a:off x="45340" y="5325703"/>
            <a:ext cx="1433033" cy="1016116"/>
          </a:xfrm>
          <a:prstGeom prst="rect">
            <a:avLst/>
          </a:prstGeom>
          <a:ln>
            <a:noFill/>
          </a:ln>
        </p:spPr>
      </p:pic>
      <p:sp>
        <p:nvSpPr>
          <p:cNvPr id="2" name="عنصر نائب لرقم الشريحة 1">
            <a:extLst>
              <a:ext uri="{FF2B5EF4-FFF2-40B4-BE49-F238E27FC236}">
                <a16:creationId xmlns:a16="http://schemas.microsoft.com/office/drawing/2014/main" id="{F95B62A3-5034-1E5F-0806-D1040FBB7B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327C1-2275-4E9A-BB1F-123345649A01}" type="slidenum">
              <a:rPr lang="ar-SA" smtClean="0"/>
              <a:pPr/>
              <a:t>343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0852037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0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800" decel="100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800" decel="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800" decel="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800" decel="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77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صورة 43">
            <a:extLst>
              <a:ext uri="{FF2B5EF4-FFF2-40B4-BE49-F238E27FC236}">
                <a16:creationId xmlns:a16="http://schemas.microsoft.com/office/drawing/2014/main" id="{8546BEFD-449E-374F-81C4-1E53803F63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3743" y="555599"/>
            <a:ext cx="3715004" cy="5784953"/>
          </a:xfrm>
          <a:custGeom>
            <a:avLst/>
            <a:gdLst>
              <a:gd name="connsiteX0" fmla="*/ 856 w 4953338"/>
              <a:gd name="connsiteY0" fmla="*/ 117 h 5373215"/>
              <a:gd name="connsiteX1" fmla="*/ 4954194 w 4953338"/>
              <a:gd name="connsiteY1" fmla="*/ 117 h 5373215"/>
              <a:gd name="connsiteX2" fmla="*/ 4954194 w 4953338"/>
              <a:gd name="connsiteY2" fmla="*/ 5373333 h 5373215"/>
              <a:gd name="connsiteX3" fmla="*/ 856 w 4953338"/>
              <a:gd name="connsiteY3" fmla="*/ 5373333 h 5373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53338" h="5373215">
                <a:moveTo>
                  <a:pt x="856" y="117"/>
                </a:moveTo>
                <a:lnTo>
                  <a:pt x="4954194" y="117"/>
                </a:lnTo>
                <a:lnTo>
                  <a:pt x="4954194" y="5373333"/>
                </a:lnTo>
                <a:lnTo>
                  <a:pt x="856" y="5373333"/>
                </a:lnTo>
                <a:close/>
              </a:path>
            </a:pathLst>
          </a:custGeom>
        </p:spPr>
      </p:pic>
      <p:sp>
        <p:nvSpPr>
          <p:cNvPr id="45" name="شكل حر: شكل 53">
            <a:extLst>
              <a:ext uri="{FF2B5EF4-FFF2-40B4-BE49-F238E27FC236}">
                <a16:creationId xmlns:a16="http://schemas.microsoft.com/office/drawing/2014/main" id="{1BAAD338-B8FF-0F45-9DE8-1FAAF5A90150}"/>
              </a:ext>
            </a:extLst>
          </p:cNvPr>
          <p:cNvSpPr/>
          <p:nvPr/>
        </p:nvSpPr>
        <p:spPr>
          <a:xfrm>
            <a:off x="4572000" y="595313"/>
            <a:ext cx="3657600" cy="5703887"/>
          </a:xfrm>
          <a:custGeom>
            <a:avLst/>
            <a:gdLst>
              <a:gd name="connsiteX0" fmla="*/ 4877517 w 4877638"/>
              <a:gd name="connsiteY0" fmla="*/ 5057176 h 5298733"/>
              <a:gd name="connsiteX1" fmla="*/ 4564555 w 4877638"/>
              <a:gd name="connsiteY1" fmla="*/ 5298757 h 5298733"/>
              <a:gd name="connsiteX2" fmla="*/ 312778 w 4877638"/>
              <a:gd name="connsiteY2" fmla="*/ 5298757 h 5298733"/>
              <a:gd name="connsiteX3" fmla="*/ -122 w 4877638"/>
              <a:gd name="connsiteY3" fmla="*/ 5057176 h 5298733"/>
              <a:gd name="connsiteX4" fmla="*/ -122 w 4877638"/>
              <a:gd name="connsiteY4" fmla="*/ 241606 h 5298733"/>
              <a:gd name="connsiteX5" fmla="*/ 312778 w 4877638"/>
              <a:gd name="connsiteY5" fmla="*/ 24 h 5298733"/>
              <a:gd name="connsiteX6" fmla="*/ 4564373 w 4877638"/>
              <a:gd name="connsiteY6" fmla="*/ 24 h 5298733"/>
              <a:gd name="connsiteX7" fmla="*/ 4877334 w 4877638"/>
              <a:gd name="connsiteY7" fmla="*/ 241606 h 52987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77638" h="5298733">
                <a:moveTo>
                  <a:pt x="4877517" y="5057176"/>
                </a:moveTo>
                <a:cubicBezTo>
                  <a:pt x="4877517" y="5190563"/>
                  <a:pt x="4737558" y="5298757"/>
                  <a:pt x="4564555" y="5298757"/>
                </a:cubicBezTo>
                <a:lnTo>
                  <a:pt x="312778" y="5298757"/>
                </a:lnTo>
                <a:cubicBezTo>
                  <a:pt x="139959" y="5298757"/>
                  <a:pt x="-122" y="5190563"/>
                  <a:pt x="-122" y="5057176"/>
                </a:cubicBezTo>
                <a:lnTo>
                  <a:pt x="-122" y="241606"/>
                </a:lnTo>
                <a:cubicBezTo>
                  <a:pt x="-122" y="108158"/>
                  <a:pt x="139837" y="24"/>
                  <a:pt x="312778" y="24"/>
                </a:cubicBezTo>
                <a:lnTo>
                  <a:pt x="4564373" y="24"/>
                </a:lnTo>
                <a:cubicBezTo>
                  <a:pt x="4737192" y="24"/>
                  <a:pt x="4877334" y="108158"/>
                  <a:pt x="4877334" y="241606"/>
                </a:cubicBezTo>
                <a:close/>
              </a:path>
            </a:pathLst>
          </a:custGeom>
          <a:solidFill>
            <a:srgbClr val="FFFFFF"/>
          </a:solidFill>
          <a:ln w="6080" cap="flat">
            <a:noFill/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 dirty="0"/>
          </a:p>
        </p:txBody>
      </p:sp>
      <p:sp>
        <p:nvSpPr>
          <p:cNvPr id="46" name="شكل حر: شكل 6">
            <a:extLst>
              <a:ext uri="{FF2B5EF4-FFF2-40B4-BE49-F238E27FC236}">
                <a16:creationId xmlns:a16="http://schemas.microsoft.com/office/drawing/2014/main" id="{ADCC2F26-9D01-FF4C-9F0F-D92D7F22D2EB}"/>
              </a:ext>
            </a:extLst>
          </p:cNvPr>
          <p:cNvSpPr/>
          <p:nvPr/>
        </p:nvSpPr>
        <p:spPr>
          <a:xfrm>
            <a:off x="647700" y="260350"/>
            <a:ext cx="7872413" cy="6372225"/>
          </a:xfrm>
          <a:custGeom>
            <a:avLst/>
            <a:gdLst>
              <a:gd name="connsiteX0" fmla="*/ 10138460 w 10466513"/>
              <a:gd name="connsiteY0" fmla="*/ 24 h 5745020"/>
              <a:gd name="connsiteX1" fmla="*/ 327808 w 10466513"/>
              <a:gd name="connsiteY1" fmla="*/ 24 h 5745020"/>
              <a:gd name="connsiteX2" fmla="*/ -122 w 10466513"/>
              <a:gd name="connsiteY2" fmla="*/ 250916 h 5745020"/>
              <a:gd name="connsiteX3" fmla="*/ -122 w 10466513"/>
              <a:gd name="connsiteY3" fmla="*/ 5482773 h 5745020"/>
              <a:gd name="connsiteX4" fmla="*/ 327808 w 10466513"/>
              <a:gd name="connsiteY4" fmla="*/ 5745044 h 5745020"/>
              <a:gd name="connsiteX5" fmla="*/ 10138460 w 10466513"/>
              <a:gd name="connsiteY5" fmla="*/ 5745044 h 5745020"/>
              <a:gd name="connsiteX6" fmla="*/ 10466391 w 10466513"/>
              <a:gd name="connsiteY6" fmla="*/ 5482773 h 5745020"/>
              <a:gd name="connsiteX7" fmla="*/ 10466391 w 10466513"/>
              <a:gd name="connsiteY7" fmla="*/ 250916 h 5745020"/>
              <a:gd name="connsiteX8" fmla="*/ 10138460 w 10466513"/>
              <a:gd name="connsiteY8" fmla="*/ 24 h 57450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66513" h="5745020">
                <a:moveTo>
                  <a:pt x="10138460" y="24"/>
                </a:moveTo>
                <a:lnTo>
                  <a:pt x="327808" y="24"/>
                </a:lnTo>
                <a:cubicBezTo>
                  <a:pt x="144219" y="24"/>
                  <a:pt x="-122" y="109192"/>
                  <a:pt x="-122" y="250916"/>
                </a:cubicBezTo>
                <a:lnTo>
                  <a:pt x="-122" y="5482773"/>
                </a:lnTo>
                <a:cubicBezTo>
                  <a:pt x="-122" y="5624436"/>
                  <a:pt x="144219" y="5745044"/>
                  <a:pt x="327808" y="5745044"/>
                </a:cubicBezTo>
                <a:lnTo>
                  <a:pt x="10138460" y="5745044"/>
                </a:lnTo>
                <a:cubicBezTo>
                  <a:pt x="10322051" y="5745044"/>
                  <a:pt x="10466391" y="5624436"/>
                  <a:pt x="10466391" y="5482773"/>
                </a:cubicBezTo>
                <a:lnTo>
                  <a:pt x="10466391" y="250916"/>
                </a:lnTo>
                <a:cubicBezTo>
                  <a:pt x="10466391" y="109192"/>
                  <a:pt x="10322051" y="24"/>
                  <a:pt x="10138460" y="24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6080" cap="flat">
            <a:noFill/>
            <a:prstDash val="solid"/>
            <a:miter/>
          </a:ln>
        </p:spPr>
        <p:txBody>
          <a:bodyPr rtlCol="1" anchor="ctr"/>
          <a:lstStyle/>
          <a:p>
            <a:pPr marL="0" algn="l" defTabSz="914400" rtl="0" eaLnBrk="1" latinLnBrk="0" hangingPunct="1">
              <a:defRPr/>
            </a:pPr>
            <a:endParaRPr lang="ar-EG" sz="1350"/>
          </a:p>
        </p:txBody>
      </p:sp>
      <p:pic>
        <p:nvPicPr>
          <p:cNvPr id="49" name="صورة 48">
            <a:extLst>
              <a:ext uri="{FF2B5EF4-FFF2-40B4-BE49-F238E27FC236}">
                <a16:creationId xmlns:a16="http://schemas.microsoft.com/office/drawing/2014/main" id="{5F02D889-E2D6-4143-940C-E24838A0DE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5251" y="655058"/>
            <a:ext cx="3715004" cy="5791504"/>
          </a:xfrm>
          <a:custGeom>
            <a:avLst/>
            <a:gdLst>
              <a:gd name="connsiteX0" fmla="*/ 50 w 4953338"/>
              <a:gd name="connsiteY0" fmla="*/ 139 h 5379300"/>
              <a:gd name="connsiteX1" fmla="*/ 4953388 w 4953338"/>
              <a:gd name="connsiteY1" fmla="*/ 139 h 5379300"/>
              <a:gd name="connsiteX2" fmla="*/ 4953388 w 4953338"/>
              <a:gd name="connsiteY2" fmla="*/ 5379440 h 5379300"/>
              <a:gd name="connsiteX3" fmla="*/ 50 w 4953338"/>
              <a:gd name="connsiteY3" fmla="*/ 5379440 h 5379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53338" h="5379300">
                <a:moveTo>
                  <a:pt x="50" y="139"/>
                </a:moveTo>
                <a:lnTo>
                  <a:pt x="4953388" y="139"/>
                </a:lnTo>
                <a:lnTo>
                  <a:pt x="4953388" y="5379440"/>
                </a:lnTo>
                <a:lnTo>
                  <a:pt x="50" y="5379440"/>
                </a:lnTo>
                <a:close/>
              </a:path>
            </a:pathLst>
          </a:custGeom>
        </p:spPr>
      </p:pic>
      <p:sp>
        <p:nvSpPr>
          <p:cNvPr id="61" name="شكل حر: شكل 8">
            <a:extLst>
              <a:ext uri="{FF2B5EF4-FFF2-40B4-BE49-F238E27FC236}">
                <a16:creationId xmlns:a16="http://schemas.microsoft.com/office/drawing/2014/main" id="{CF96680F-135A-FF4A-80FE-A62B088C1F0F}"/>
              </a:ext>
            </a:extLst>
          </p:cNvPr>
          <p:cNvSpPr/>
          <p:nvPr/>
        </p:nvSpPr>
        <p:spPr>
          <a:xfrm>
            <a:off x="903288" y="698500"/>
            <a:ext cx="3657600" cy="5703888"/>
          </a:xfrm>
          <a:custGeom>
            <a:avLst/>
            <a:gdLst>
              <a:gd name="connsiteX0" fmla="*/ 4877334 w 4877455"/>
              <a:gd name="connsiteY0" fmla="*/ 5057176 h 5298672"/>
              <a:gd name="connsiteX1" fmla="*/ 4564434 w 4877455"/>
              <a:gd name="connsiteY1" fmla="*/ 5298696 h 5298672"/>
              <a:gd name="connsiteX2" fmla="*/ 312839 w 4877455"/>
              <a:gd name="connsiteY2" fmla="*/ 5298696 h 5298672"/>
              <a:gd name="connsiteX3" fmla="*/ -122 w 4877455"/>
              <a:gd name="connsiteY3" fmla="*/ 5057176 h 5298672"/>
              <a:gd name="connsiteX4" fmla="*/ -122 w 4877455"/>
              <a:gd name="connsiteY4" fmla="*/ 241606 h 5298672"/>
              <a:gd name="connsiteX5" fmla="*/ 312839 w 4877455"/>
              <a:gd name="connsiteY5" fmla="*/ 24 h 5298672"/>
              <a:gd name="connsiteX6" fmla="*/ 4564434 w 4877455"/>
              <a:gd name="connsiteY6" fmla="*/ 24 h 5298672"/>
              <a:gd name="connsiteX7" fmla="*/ 4877334 w 4877455"/>
              <a:gd name="connsiteY7" fmla="*/ 241606 h 5298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77455" h="5298672">
                <a:moveTo>
                  <a:pt x="4877334" y="5057176"/>
                </a:moveTo>
                <a:cubicBezTo>
                  <a:pt x="4877334" y="5190563"/>
                  <a:pt x="4737375" y="5298696"/>
                  <a:pt x="4564434" y="5298696"/>
                </a:cubicBezTo>
                <a:lnTo>
                  <a:pt x="312839" y="5298696"/>
                </a:lnTo>
                <a:cubicBezTo>
                  <a:pt x="140020" y="5298696"/>
                  <a:pt x="-122" y="5190563"/>
                  <a:pt x="-122" y="5057176"/>
                </a:cubicBezTo>
                <a:lnTo>
                  <a:pt x="-122" y="241606"/>
                </a:lnTo>
                <a:cubicBezTo>
                  <a:pt x="-122" y="108158"/>
                  <a:pt x="139837" y="24"/>
                  <a:pt x="312839" y="24"/>
                </a:cubicBezTo>
                <a:lnTo>
                  <a:pt x="4564434" y="24"/>
                </a:lnTo>
                <a:cubicBezTo>
                  <a:pt x="4737253" y="24"/>
                  <a:pt x="4877334" y="108158"/>
                  <a:pt x="4877334" y="241606"/>
                </a:cubicBezTo>
                <a:close/>
              </a:path>
            </a:pathLst>
          </a:custGeom>
          <a:solidFill>
            <a:srgbClr val="FFFFFF"/>
          </a:solidFill>
          <a:ln w="6080" cap="flat">
            <a:noFill/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pic>
        <p:nvPicPr>
          <p:cNvPr id="62" name="صورة 61">
            <a:extLst>
              <a:ext uri="{FF2B5EF4-FFF2-40B4-BE49-F238E27FC236}">
                <a16:creationId xmlns:a16="http://schemas.microsoft.com/office/drawing/2014/main" id="{215EF4D6-BCE8-B840-A683-8C296E809E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3743" y="655058"/>
            <a:ext cx="3715004" cy="5791504"/>
          </a:xfrm>
          <a:custGeom>
            <a:avLst/>
            <a:gdLst>
              <a:gd name="connsiteX0" fmla="*/ 856 w 4953338"/>
              <a:gd name="connsiteY0" fmla="*/ 139 h 5379300"/>
              <a:gd name="connsiteX1" fmla="*/ 4954194 w 4953338"/>
              <a:gd name="connsiteY1" fmla="*/ 139 h 5379300"/>
              <a:gd name="connsiteX2" fmla="*/ 4954194 w 4953338"/>
              <a:gd name="connsiteY2" fmla="*/ 5379440 h 5379300"/>
              <a:gd name="connsiteX3" fmla="*/ 856 w 4953338"/>
              <a:gd name="connsiteY3" fmla="*/ 5379440 h 5379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53338" h="5379300">
                <a:moveTo>
                  <a:pt x="856" y="139"/>
                </a:moveTo>
                <a:lnTo>
                  <a:pt x="4954194" y="139"/>
                </a:lnTo>
                <a:lnTo>
                  <a:pt x="4954194" y="5379440"/>
                </a:lnTo>
                <a:lnTo>
                  <a:pt x="856" y="5379440"/>
                </a:lnTo>
                <a:close/>
              </a:path>
            </a:pathLst>
          </a:custGeom>
        </p:spPr>
      </p:pic>
      <p:sp>
        <p:nvSpPr>
          <p:cNvPr id="64" name="شكل حر: شكل 10">
            <a:extLst>
              <a:ext uri="{FF2B5EF4-FFF2-40B4-BE49-F238E27FC236}">
                <a16:creationId xmlns:a16="http://schemas.microsoft.com/office/drawing/2014/main" id="{A62CEF7F-44CD-5443-B73F-8100A6E76B02}"/>
              </a:ext>
            </a:extLst>
          </p:cNvPr>
          <p:cNvSpPr/>
          <p:nvPr/>
        </p:nvSpPr>
        <p:spPr>
          <a:xfrm>
            <a:off x="4583113" y="698500"/>
            <a:ext cx="3657600" cy="5703888"/>
          </a:xfrm>
          <a:custGeom>
            <a:avLst/>
            <a:gdLst>
              <a:gd name="connsiteX0" fmla="*/ 4877517 w 4877638"/>
              <a:gd name="connsiteY0" fmla="*/ 5057176 h 5298672"/>
              <a:gd name="connsiteX1" fmla="*/ 4564555 w 4877638"/>
              <a:gd name="connsiteY1" fmla="*/ 5298696 h 5298672"/>
              <a:gd name="connsiteX2" fmla="*/ 312778 w 4877638"/>
              <a:gd name="connsiteY2" fmla="*/ 5298696 h 5298672"/>
              <a:gd name="connsiteX3" fmla="*/ -122 w 4877638"/>
              <a:gd name="connsiteY3" fmla="*/ 5057176 h 5298672"/>
              <a:gd name="connsiteX4" fmla="*/ -122 w 4877638"/>
              <a:gd name="connsiteY4" fmla="*/ 241606 h 5298672"/>
              <a:gd name="connsiteX5" fmla="*/ 312778 w 4877638"/>
              <a:gd name="connsiteY5" fmla="*/ 24 h 5298672"/>
              <a:gd name="connsiteX6" fmla="*/ 4564373 w 4877638"/>
              <a:gd name="connsiteY6" fmla="*/ 24 h 5298672"/>
              <a:gd name="connsiteX7" fmla="*/ 4877334 w 4877638"/>
              <a:gd name="connsiteY7" fmla="*/ 241606 h 5298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77638" h="5298672">
                <a:moveTo>
                  <a:pt x="4877517" y="5057176"/>
                </a:moveTo>
                <a:cubicBezTo>
                  <a:pt x="4877517" y="5190563"/>
                  <a:pt x="4737558" y="5298696"/>
                  <a:pt x="4564555" y="5298696"/>
                </a:cubicBezTo>
                <a:lnTo>
                  <a:pt x="312778" y="5298696"/>
                </a:lnTo>
                <a:cubicBezTo>
                  <a:pt x="139959" y="5298696"/>
                  <a:pt x="-122" y="5190563"/>
                  <a:pt x="-122" y="5057176"/>
                </a:cubicBezTo>
                <a:lnTo>
                  <a:pt x="-122" y="241606"/>
                </a:lnTo>
                <a:cubicBezTo>
                  <a:pt x="-122" y="108158"/>
                  <a:pt x="139837" y="24"/>
                  <a:pt x="312778" y="24"/>
                </a:cubicBezTo>
                <a:lnTo>
                  <a:pt x="4564373" y="24"/>
                </a:lnTo>
                <a:cubicBezTo>
                  <a:pt x="4737192" y="24"/>
                  <a:pt x="4877334" y="108158"/>
                  <a:pt x="4877334" y="241606"/>
                </a:cubicBezTo>
                <a:close/>
              </a:path>
            </a:pathLst>
          </a:custGeom>
          <a:solidFill>
            <a:srgbClr val="FFFFFF"/>
          </a:solidFill>
          <a:ln w="6080" cap="flat">
            <a:noFill/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pic>
        <p:nvPicPr>
          <p:cNvPr id="65" name="صورة 64">
            <a:extLst>
              <a:ext uri="{FF2B5EF4-FFF2-40B4-BE49-F238E27FC236}">
                <a16:creationId xmlns:a16="http://schemas.microsoft.com/office/drawing/2014/main" id="{2FF7B7C3-41C2-1D48-910D-809D7BD2B5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6794" y="604855"/>
            <a:ext cx="3783461" cy="5791504"/>
          </a:xfrm>
          <a:custGeom>
            <a:avLst/>
            <a:gdLst>
              <a:gd name="connsiteX0" fmla="*/ 35 w 5044615"/>
              <a:gd name="connsiteY0" fmla="*/ 128 h 5379300"/>
              <a:gd name="connsiteX1" fmla="*/ 5044651 w 5044615"/>
              <a:gd name="connsiteY1" fmla="*/ 128 h 5379300"/>
              <a:gd name="connsiteX2" fmla="*/ 5044651 w 5044615"/>
              <a:gd name="connsiteY2" fmla="*/ 5379429 h 5379300"/>
              <a:gd name="connsiteX3" fmla="*/ 35 w 5044615"/>
              <a:gd name="connsiteY3" fmla="*/ 5379429 h 5379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44615" h="5379300">
                <a:moveTo>
                  <a:pt x="35" y="128"/>
                </a:moveTo>
                <a:lnTo>
                  <a:pt x="5044651" y="128"/>
                </a:lnTo>
                <a:lnTo>
                  <a:pt x="5044651" y="5379429"/>
                </a:lnTo>
                <a:lnTo>
                  <a:pt x="35" y="5379429"/>
                </a:lnTo>
                <a:close/>
              </a:path>
            </a:pathLst>
          </a:custGeom>
        </p:spPr>
      </p:pic>
      <p:sp>
        <p:nvSpPr>
          <p:cNvPr id="70" name="شكل حر: شكل 12">
            <a:extLst>
              <a:ext uri="{FF2B5EF4-FFF2-40B4-BE49-F238E27FC236}">
                <a16:creationId xmlns:a16="http://schemas.microsoft.com/office/drawing/2014/main" id="{BAE881F8-00C3-3344-B58F-726B71265604}"/>
              </a:ext>
            </a:extLst>
          </p:cNvPr>
          <p:cNvSpPr/>
          <p:nvPr/>
        </p:nvSpPr>
        <p:spPr>
          <a:xfrm>
            <a:off x="836613" y="646113"/>
            <a:ext cx="3724275" cy="5705475"/>
          </a:xfrm>
          <a:custGeom>
            <a:avLst/>
            <a:gdLst>
              <a:gd name="connsiteX0" fmla="*/ 4966239 w 4966360"/>
              <a:gd name="connsiteY0" fmla="*/ 5057175 h 5298732"/>
              <a:gd name="connsiteX1" fmla="*/ 4653339 w 4966360"/>
              <a:gd name="connsiteY1" fmla="*/ 5298757 h 5298732"/>
              <a:gd name="connsiteX2" fmla="*/ 312778 w 4966360"/>
              <a:gd name="connsiteY2" fmla="*/ 5298757 h 5298732"/>
              <a:gd name="connsiteX3" fmla="*/ -122 w 4966360"/>
              <a:gd name="connsiteY3" fmla="*/ 5057175 h 5298732"/>
              <a:gd name="connsiteX4" fmla="*/ -122 w 4966360"/>
              <a:gd name="connsiteY4" fmla="*/ 241606 h 5298732"/>
              <a:gd name="connsiteX5" fmla="*/ 312778 w 4966360"/>
              <a:gd name="connsiteY5" fmla="*/ 24 h 5298732"/>
              <a:gd name="connsiteX6" fmla="*/ 4653339 w 4966360"/>
              <a:gd name="connsiteY6" fmla="*/ 24 h 5298732"/>
              <a:gd name="connsiteX7" fmla="*/ 4966239 w 4966360"/>
              <a:gd name="connsiteY7" fmla="*/ 241606 h 5298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966360" h="5298732">
                <a:moveTo>
                  <a:pt x="4966239" y="5057175"/>
                </a:moveTo>
                <a:cubicBezTo>
                  <a:pt x="4966239" y="5190624"/>
                  <a:pt x="4826279" y="5298757"/>
                  <a:pt x="4653339" y="5298757"/>
                </a:cubicBezTo>
                <a:lnTo>
                  <a:pt x="312778" y="5298757"/>
                </a:lnTo>
                <a:cubicBezTo>
                  <a:pt x="139959" y="5298757"/>
                  <a:pt x="-122" y="5190624"/>
                  <a:pt x="-122" y="5057175"/>
                </a:cubicBezTo>
                <a:lnTo>
                  <a:pt x="-122" y="241606"/>
                </a:lnTo>
                <a:cubicBezTo>
                  <a:pt x="-122" y="108219"/>
                  <a:pt x="139837" y="24"/>
                  <a:pt x="312778" y="24"/>
                </a:cubicBezTo>
                <a:lnTo>
                  <a:pt x="4653339" y="24"/>
                </a:lnTo>
                <a:cubicBezTo>
                  <a:pt x="4826158" y="24"/>
                  <a:pt x="4966239" y="108219"/>
                  <a:pt x="4966239" y="241606"/>
                </a:cubicBezTo>
                <a:close/>
              </a:path>
            </a:pathLst>
          </a:custGeom>
          <a:solidFill>
            <a:srgbClr val="FFFFFF"/>
          </a:solidFill>
          <a:ln w="6080" cap="flat">
            <a:noFill/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pic>
        <p:nvPicPr>
          <p:cNvPr id="71" name="صورة 70">
            <a:extLst>
              <a:ext uri="{FF2B5EF4-FFF2-40B4-BE49-F238E27FC236}">
                <a16:creationId xmlns:a16="http://schemas.microsoft.com/office/drawing/2014/main" id="{FD9E3074-B3E1-004C-BFB1-8736C038649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44616" y="604855"/>
            <a:ext cx="3792590" cy="5791504"/>
          </a:xfrm>
          <a:custGeom>
            <a:avLst/>
            <a:gdLst>
              <a:gd name="connsiteX0" fmla="*/ 854 w 5056786"/>
              <a:gd name="connsiteY0" fmla="*/ 128 h 5379300"/>
              <a:gd name="connsiteX1" fmla="*/ 5057640 w 5056786"/>
              <a:gd name="connsiteY1" fmla="*/ 128 h 5379300"/>
              <a:gd name="connsiteX2" fmla="*/ 5057640 w 5056786"/>
              <a:gd name="connsiteY2" fmla="*/ 5379429 h 5379300"/>
              <a:gd name="connsiteX3" fmla="*/ 854 w 5056786"/>
              <a:gd name="connsiteY3" fmla="*/ 5379429 h 5379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56786" h="5379300">
                <a:moveTo>
                  <a:pt x="854" y="128"/>
                </a:moveTo>
                <a:lnTo>
                  <a:pt x="5057640" y="128"/>
                </a:lnTo>
                <a:lnTo>
                  <a:pt x="5057640" y="5379429"/>
                </a:lnTo>
                <a:lnTo>
                  <a:pt x="854" y="5379429"/>
                </a:lnTo>
                <a:close/>
              </a:path>
            </a:pathLst>
          </a:custGeom>
        </p:spPr>
      </p:pic>
      <p:sp>
        <p:nvSpPr>
          <p:cNvPr id="72" name="شكل حر: شكل 14">
            <a:extLst>
              <a:ext uri="{FF2B5EF4-FFF2-40B4-BE49-F238E27FC236}">
                <a16:creationId xmlns:a16="http://schemas.microsoft.com/office/drawing/2014/main" id="{5F7772CC-33B6-0D40-8DD2-8A2FEF3814B5}"/>
              </a:ext>
            </a:extLst>
          </p:cNvPr>
          <p:cNvSpPr/>
          <p:nvPr/>
        </p:nvSpPr>
        <p:spPr>
          <a:xfrm>
            <a:off x="4572000" y="646113"/>
            <a:ext cx="3735388" cy="5705475"/>
          </a:xfrm>
          <a:custGeom>
            <a:avLst/>
            <a:gdLst>
              <a:gd name="connsiteX0" fmla="*/ 4981086 w 4981207"/>
              <a:gd name="connsiteY0" fmla="*/ 5057175 h 5298732"/>
              <a:gd name="connsiteX1" fmla="*/ 4668187 w 4981207"/>
              <a:gd name="connsiteY1" fmla="*/ 5298757 h 5298732"/>
              <a:gd name="connsiteX2" fmla="*/ 312839 w 4981207"/>
              <a:gd name="connsiteY2" fmla="*/ 5298757 h 5298732"/>
              <a:gd name="connsiteX3" fmla="*/ -122 w 4981207"/>
              <a:gd name="connsiteY3" fmla="*/ 5057175 h 5298732"/>
              <a:gd name="connsiteX4" fmla="*/ -122 w 4981207"/>
              <a:gd name="connsiteY4" fmla="*/ 241606 h 5298732"/>
              <a:gd name="connsiteX5" fmla="*/ 312839 w 4981207"/>
              <a:gd name="connsiteY5" fmla="*/ 24 h 5298732"/>
              <a:gd name="connsiteX6" fmla="*/ 4668187 w 4981207"/>
              <a:gd name="connsiteY6" fmla="*/ 24 h 5298732"/>
              <a:gd name="connsiteX7" fmla="*/ 4981086 w 4981207"/>
              <a:gd name="connsiteY7" fmla="*/ 241606 h 5298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981207" h="5298732">
                <a:moveTo>
                  <a:pt x="4981086" y="5057175"/>
                </a:moveTo>
                <a:cubicBezTo>
                  <a:pt x="4981086" y="5190624"/>
                  <a:pt x="4841127" y="5298757"/>
                  <a:pt x="4668187" y="5298757"/>
                </a:cubicBezTo>
                <a:lnTo>
                  <a:pt x="312839" y="5298757"/>
                </a:lnTo>
                <a:cubicBezTo>
                  <a:pt x="140020" y="5298757"/>
                  <a:pt x="-122" y="5190624"/>
                  <a:pt x="-122" y="5057175"/>
                </a:cubicBezTo>
                <a:lnTo>
                  <a:pt x="-122" y="241606"/>
                </a:lnTo>
                <a:cubicBezTo>
                  <a:pt x="-122" y="108219"/>
                  <a:pt x="139837" y="24"/>
                  <a:pt x="312839" y="24"/>
                </a:cubicBezTo>
                <a:lnTo>
                  <a:pt x="4668187" y="24"/>
                </a:lnTo>
                <a:cubicBezTo>
                  <a:pt x="4841006" y="24"/>
                  <a:pt x="4981086" y="108219"/>
                  <a:pt x="4981086" y="241606"/>
                </a:cubicBezTo>
                <a:close/>
              </a:path>
            </a:pathLst>
          </a:custGeom>
          <a:solidFill>
            <a:srgbClr val="FFFFFF"/>
          </a:solidFill>
          <a:ln w="6080" cap="flat">
            <a:noFill/>
            <a:prstDash val="solid"/>
            <a:miter/>
          </a:ln>
        </p:spPr>
        <p:txBody>
          <a:bodyPr rtlCol="1" anchor="ctr"/>
          <a:lstStyle/>
          <a:p>
            <a:pPr algn="r" rtl="1">
              <a:defRPr/>
            </a:pPr>
            <a:endParaRPr lang="ar-EG" sz="1350"/>
          </a:p>
        </p:txBody>
      </p:sp>
      <p:pic>
        <p:nvPicPr>
          <p:cNvPr id="73" name="صورة 72">
            <a:extLst>
              <a:ext uri="{FF2B5EF4-FFF2-40B4-BE49-F238E27FC236}">
                <a16:creationId xmlns:a16="http://schemas.microsoft.com/office/drawing/2014/main" id="{15FF3ED9-A55C-D64D-9276-5EE7486E11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5251" y="555599"/>
            <a:ext cx="3715004" cy="5784953"/>
          </a:xfrm>
          <a:custGeom>
            <a:avLst/>
            <a:gdLst>
              <a:gd name="connsiteX0" fmla="*/ 50 w 4953338"/>
              <a:gd name="connsiteY0" fmla="*/ 117 h 5373215"/>
              <a:gd name="connsiteX1" fmla="*/ 4953388 w 4953338"/>
              <a:gd name="connsiteY1" fmla="*/ 117 h 5373215"/>
              <a:gd name="connsiteX2" fmla="*/ 4953388 w 4953338"/>
              <a:gd name="connsiteY2" fmla="*/ 5373333 h 5373215"/>
              <a:gd name="connsiteX3" fmla="*/ 50 w 4953338"/>
              <a:gd name="connsiteY3" fmla="*/ 5373333 h 5373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53338" h="5373215">
                <a:moveTo>
                  <a:pt x="50" y="117"/>
                </a:moveTo>
                <a:lnTo>
                  <a:pt x="4953388" y="117"/>
                </a:lnTo>
                <a:lnTo>
                  <a:pt x="4953388" y="5373333"/>
                </a:lnTo>
                <a:lnTo>
                  <a:pt x="50" y="5373333"/>
                </a:lnTo>
                <a:close/>
              </a:path>
            </a:pathLst>
          </a:custGeom>
        </p:spPr>
      </p:pic>
      <p:sp>
        <p:nvSpPr>
          <p:cNvPr id="74" name="شكل حر: شكل 26">
            <a:extLst>
              <a:ext uri="{FF2B5EF4-FFF2-40B4-BE49-F238E27FC236}">
                <a16:creationId xmlns:a16="http://schemas.microsoft.com/office/drawing/2014/main" id="{61AFD284-B6EE-E74C-9D3E-6C0E057CBDF3}"/>
              </a:ext>
            </a:extLst>
          </p:cNvPr>
          <p:cNvSpPr/>
          <p:nvPr/>
        </p:nvSpPr>
        <p:spPr>
          <a:xfrm>
            <a:off x="904875" y="595313"/>
            <a:ext cx="3657600" cy="5703887"/>
          </a:xfrm>
          <a:custGeom>
            <a:avLst/>
            <a:gdLst>
              <a:gd name="connsiteX0" fmla="*/ 4877517 w 4877638"/>
              <a:gd name="connsiteY0" fmla="*/ 5057176 h 5298733"/>
              <a:gd name="connsiteX1" fmla="*/ 4564556 w 4877638"/>
              <a:gd name="connsiteY1" fmla="*/ 5298757 h 5298733"/>
              <a:gd name="connsiteX2" fmla="*/ 312778 w 4877638"/>
              <a:gd name="connsiteY2" fmla="*/ 5298757 h 5298733"/>
              <a:gd name="connsiteX3" fmla="*/ -122 w 4877638"/>
              <a:gd name="connsiteY3" fmla="*/ 5057176 h 5298733"/>
              <a:gd name="connsiteX4" fmla="*/ -122 w 4877638"/>
              <a:gd name="connsiteY4" fmla="*/ 241606 h 5298733"/>
              <a:gd name="connsiteX5" fmla="*/ 312778 w 4877638"/>
              <a:gd name="connsiteY5" fmla="*/ 24 h 5298733"/>
              <a:gd name="connsiteX6" fmla="*/ 4564373 w 4877638"/>
              <a:gd name="connsiteY6" fmla="*/ 24 h 5298733"/>
              <a:gd name="connsiteX7" fmla="*/ 4877334 w 4877638"/>
              <a:gd name="connsiteY7" fmla="*/ 241606 h 52987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77638" h="5298733">
                <a:moveTo>
                  <a:pt x="4877517" y="5057176"/>
                </a:moveTo>
                <a:cubicBezTo>
                  <a:pt x="4877517" y="5190563"/>
                  <a:pt x="4737558" y="5298757"/>
                  <a:pt x="4564556" y="5298757"/>
                </a:cubicBezTo>
                <a:lnTo>
                  <a:pt x="312778" y="5298757"/>
                </a:lnTo>
                <a:cubicBezTo>
                  <a:pt x="139959" y="5298757"/>
                  <a:pt x="-122" y="5190563"/>
                  <a:pt x="-122" y="5057176"/>
                </a:cubicBezTo>
                <a:lnTo>
                  <a:pt x="-122" y="241606"/>
                </a:lnTo>
                <a:cubicBezTo>
                  <a:pt x="-122" y="108158"/>
                  <a:pt x="139837" y="24"/>
                  <a:pt x="312778" y="24"/>
                </a:cubicBezTo>
                <a:lnTo>
                  <a:pt x="4564373" y="24"/>
                </a:lnTo>
                <a:cubicBezTo>
                  <a:pt x="4737192" y="24"/>
                  <a:pt x="4877334" y="108158"/>
                  <a:pt x="4877334" y="241606"/>
                </a:cubicBezTo>
                <a:close/>
              </a:path>
            </a:pathLst>
          </a:custGeom>
          <a:solidFill>
            <a:srgbClr val="FFFFFF"/>
          </a:solidFill>
          <a:ln w="6080" cap="flat">
            <a:noFill/>
            <a:prstDash val="solid"/>
            <a:miter/>
          </a:ln>
        </p:spPr>
        <p:txBody>
          <a:bodyPr rtlCol="1" anchor="ctr"/>
          <a:lstStyle/>
          <a:p>
            <a:pPr marL="0" algn="l" defTabSz="914400" rtl="0" eaLnBrk="1" latinLnBrk="0" hangingPunct="1">
              <a:defRPr/>
            </a:pPr>
            <a:endParaRPr lang="ar-EG" sz="1350"/>
          </a:p>
        </p:txBody>
      </p:sp>
      <p:sp>
        <p:nvSpPr>
          <p:cNvPr id="75" name="شكل حر: شكل 27">
            <a:extLst>
              <a:ext uri="{FF2B5EF4-FFF2-40B4-BE49-F238E27FC236}">
                <a16:creationId xmlns:a16="http://schemas.microsoft.com/office/drawing/2014/main" id="{B13A2828-9727-D743-B902-FC12A3DEB064}"/>
              </a:ext>
            </a:extLst>
          </p:cNvPr>
          <p:cNvSpPr/>
          <p:nvPr/>
        </p:nvSpPr>
        <p:spPr>
          <a:xfrm>
            <a:off x="1169988" y="1808163"/>
            <a:ext cx="3205162" cy="53975"/>
          </a:xfrm>
          <a:custGeom>
            <a:avLst/>
            <a:gdLst>
              <a:gd name="connsiteX0" fmla="*/ 0 w 4274353"/>
              <a:gd name="connsiteY0" fmla="*/ 0 h 6085"/>
              <a:gd name="connsiteX1" fmla="*/ 4274354 w 4274353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74353" h="6085">
                <a:moveTo>
                  <a:pt x="0" y="0"/>
                </a:moveTo>
                <a:lnTo>
                  <a:pt x="4274354" y="0"/>
                </a:lnTo>
              </a:path>
            </a:pathLst>
          </a:custGeom>
          <a:ln w="12161" cap="rnd">
            <a:solidFill>
              <a:srgbClr val="E3A06B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76" name="شكل حر: شكل 28">
            <a:extLst>
              <a:ext uri="{FF2B5EF4-FFF2-40B4-BE49-F238E27FC236}">
                <a16:creationId xmlns:a16="http://schemas.microsoft.com/office/drawing/2014/main" id="{246301D5-E2AA-A842-9348-CA7FC4E3D7DE}"/>
              </a:ext>
            </a:extLst>
          </p:cNvPr>
          <p:cNvSpPr/>
          <p:nvPr/>
        </p:nvSpPr>
        <p:spPr>
          <a:xfrm>
            <a:off x="1169988" y="2132013"/>
            <a:ext cx="3192462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77" name="شكل حر: شكل 29">
            <a:extLst>
              <a:ext uri="{FF2B5EF4-FFF2-40B4-BE49-F238E27FC236}">
                <a16:creationId xmlns:a16="http://schemas.microsoft.com/office/drawing/2014/main" id="{100FA2AA-FA99-B944-853E-152BEB1858B0}"/>
              </a:ext>
            </a:extLst>
          </p:cNvPr>
          <p:cNvSpPr/>
          <p:nvPr/>
        </p:nvSpPr>
        <p:spPr>
          <a:xfrm>
            <a:off x="1169988" y="2351088"/>
            <a:ext cx="3192462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78" name="شكل حر: شكل 30">
            <a:extLst>
              <a:ext uri="{FF2B5EF4-FFF2-40B4-BE49-F238E27FC236}">
                <a16:creationId xmlns:a16="http://schemas.microsoft.com/office/drawing/2014/main" id="{BEB13887-02FB-424A-8E51-CE5C1671AC1C}"/>
              </a:ext>
            </a:extLst>
          </p:cNvPr>
          <p:cNvSpPr/>
          <p:nvPr/>
        </p:nvSpPr>
        <p:spPr>
          <a:xfrm>
            <a:off x="1169988" y="2571750"/>
            <a:ext cx="3192462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79" name="شكل حر: شكل 31">
            <a:extLst>
              <a:ext uri="{FF2B5EF4-FFF2-40B4-BE49-F238E27FC236}">
                <a16:creationId xmlns:a16="http://schemas.microsoft.com/office/drawing/2014/main" id="{8B52D59B-459B-6448-B629-49AA5F6E51A4}"/>
              </a:ext>
            </a:extLst>
          </p:cNvPr>
          <p:cNvSpPr/>
          <p:nvPr/>
        </p:nvSpPr>
        <p:spPr>
          <a:xfrm>
            <a:off x="1169988" y="2801938"/>
            <a:ext cx="3192462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80" name="شكل حر: شكل 32">
            <a:extLst>
              <a:ext uri="{FF2B5EF4-FFF2-40B4-BE49-F238E27FC236}">
                <a16:creationId xmlns:a16="http://schemas.microsoft.com/office/drawing/2014/main" id="{90628034-D98C-FE42-A516-6133E365013E}"/>
              </a:ext>
            </a:extLst>
          </p:cNvPr>
          <p:cNvSpPr/>
          <p:nvPr/>
        </p:nvSpPr>
        <p:spPr>
          <a:xfrm>
            <a:off x="1169988" y="3021013"/>
            <a:ext cx="3192462" cy="55562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81" name="شكل حر: شكل 33">
            <a:extLst>
              <a:ext uri="{FF2B5EF4-FFF2-40B4-BE49-F238E27FC236}">
                <a16:creationId xmlns:a16="http://schemas.microsoft.com/office/drawing/2014/main" id="{400A9DFC-145E-D944-9F1A-A1DE9FC42BAA}"/>
              </a:ext>
            </a:extLst>
          </p:cNvPr>
          <p:cNvSpPr/>
          <p:nvPr/>
        </p:nvSpPr>
        <p:spPr>
          <a:xfrm>
            <a:off x="1169988" y="3241675"/>
            <a:ext cx="3192462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82" name="شكل حر: شكل 34">
            <a:extLst>
              <a:ext uri="{FF2B5EF4-FFF2-40B4-BE49-F238E27FC236}">
                <a16:creationId xmlns:a16="http://schemas.microsoft.com/office/drawing/2014/main" id="{5D7182B3-010A-DE40-9924-17C293A5A6FB}"/>
              </a:ext>
            </a:extLst>
          </p:cNvPr>
          <p:cNvSpPr/>
          <p:nvPr/>
        </p:nvSpPr>
        <p:spPr>
          <a:xfrm>
            <a:off x="1169988" y="3460750"/>
            <a:ext cx="3192462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83" name="شكل حر: شكل 35">
            <a:extLst>
              <a:ext uri="{FF2B5EF4-FFF2-40B4-BE49-F238E27FC236}">
                <a16:creationId xmlns:a16="http://schemas.microsoft.com/office/drawing/2014/main" id="{9C012E7D-09EC-8142-9560-C1CA67E5340B}"/>
              </a:ext>
            </a:extLst>
          </p:cNvPr>
          <p:cNvSpPr/>
          <p:nvPr/>
        </p:nvSpPr>
        <p:spPr>
          <a:xfrm>
            <a:off x="1169988" y="3690938"/>
            <a:ext cx="3192462" cy="55562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84" name="شكل حر: شكل 36">
            <a:extLst>
              <a:ext uri="{FF2B5EF4-FFF2-40B4-BE49-F238E27FC236}">
                <a16:creationId xmlns:a16="http://schemas.microsoft.com/office/drawing/2014/main" id="{890F5649-81E3-4E40-A1DB-BF4EC931908B}"/>
              </a:ext>
            </a:extLst>
          </p:cNvPr>
          <p:cNvSpPr/>
          <p:nvPr/>
        </p:nvSpPr>
        <p:spPr>
          <a:xfrm>
            <a:off x="1169988" y="3911600"/>
            <a:ext cx="3192462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85" name="شكل حر: شكل 37">
            <a:extLst>
              <a:ext uri="{FF2B5EF4-FFF2-40B4-BE49-F238E27FC236}">
                <a16:creationId xmlns:a16="http://schemas.microsoft.com/office/drawing/2014/main" id="{F7292FBB-A9C9-9348-80DD-C7216703F1E4}"/>
              </a:ext>
            </a:extLst>
          </p:cNvPr>
          <p:cNvSpPr/>
          <p:nvPr/>
        </p:nvSpPr>
        <p:spPr>
          <a:xfrm>
            <a:off x="1169988" y="4130675"/>
            <a:ext cx="3192462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86" name="شكل حر: شكل 38">
            <a:extLst>
              <a:ext uri="{FF2B5EF4-FFF2-40B4-BE49-F238E27FC236}">
                <a16:creationId xmlns:a16="http://schemas.microsoft.com/office/drawing/2014/main" id="{8F8A516C-15A1-3E4F-B57C-217C4A3E9D01}"/>
              </a:ext>
            </a:extLst>
          </p:cNvPr>
          <p:cNvSpPr/>
          <p:nvPr/>
        </p:nvSpPr>
        <p:spPr>
          <a:xfrm>
            <a:off x="1169988" y="4351338"/>
            <a:ext cx="3192462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87" name="شكل حر: شكل 39">
            <a:extLst>
              <a:ext uri="{FF2B5EF4-FFF2-40B4-BE49-F238E27FC236}">
                <a16:creationId xmlns:a16="http://schemas.microsoft.com/office/drawing/2014/main" id="{98C9BEE9-B493-FB4B-94BF-A49F41DB47F7}"/>
              </a:ext>
            </a:extLst>
          </p:cNvPr>
          <p:cNvSpPr/>
          <p:nvPr/>
        </p:nvSpPr>
        <p:spPr>
          <a:xfrm>
            <a:off x="1169988" y="4581525"/>
            <a:ext cx="3192462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88" name="شكل حر: شكل 40">
            <a:extLst>
              <a:ext uri="{FF2B5EF4-FFF2-40B4-BE49-F238E27FC236}">
                <a16:creationId xmlns:a16="http://schemas.microsoft.com/office/drawing/2014/main" id="{1DD972D1-CA66-5740-AE0A-A8494B1C4825}"/>
              </a:ext>
            </a:extLst>
          </p:cNvPr>
          <p:cNvSpPr/>
          <p:nvPr/>
        </p:nvSpPr>
        <p:spPr>
          <a:xfrm>
            <a:off x="1169988" y="4800600"/>
            <a:ext cx="3192462" cy="55563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89" name="شكل حر: شكل 41">
            <a:extLst>
              <a:ext uri="{FF2B5EF4-FFF2-40B4-BE49-F238E27FC236}">
                <a16:creationId xmlns:a16="http://schemas.microsoft.com/office/drawing/2014/main" id="{B68140CF-9C37-C04B-9C35-66232D114EC8}"/>
              </a:ext>
            </a:extLst>
          </p:cNvPr>
          <p:cNvSpPr/>
          <p:nvPr/>
        </p:nvSpPr>
        <p:spPr>
          <a:xfrm>
            <a:off x="1169988" y="5068888"/>
            <a:ext cx="3205162" cy="55562"/>
          </a:xfrm>
          <a:custGeom>
            <a:avLst/>
            <a:gdLst>
              <a:gd name="connsiteX0" fmla="*/ 0 w 4274353"/>
              <a:gd name="connsiteY0" fmla="*/ 0 h 6085"/>
              <a:gd name="connsiteX1" fmla="*/ 4274354 w 4274353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74353" h="6085">
                <a:moveTo>
                  <a:pt x="0" y="0"/>
                </a:moveTo>
                <a:lnTo>
                  <a:pt x="4274354" y="0"/>
                </a:lnTo>
              </a:path>
            </a:pathLst>
          </a:custGeom>
          <a:ln w="12161" cap="rnd">
            <a:solidFill>
              <a:srgbClr val="E3A06B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90" name="شكل حر: شكل 54">
            <a:extLst>
              <a:ext uri="{FF2B5EF4-FFF2-40B4-BE49-F238E27FC236}">
                <a16:creationId xmlns:a16="http://schemas.microsoft.com/office/drawing/2014/main" id="{97C26CA5-F138-DE4D-B518-8FA9B7C9691F}"/>
              </a:ext>
            </a:extLst>
          </p:cNvPr>
          <p:cNvSpPr/>
          <p:nvPr/>
        </p:nvSpPr>
        <p:spPr>
          <a:xfrm>
            <a:off x="4848225" y="1808163"/>
            <a:ext cx="3206750" cy="53975"/>
          </a:xfrm>
          <a:custGeom>
            <a:avLst/>
            <a:gdLst>
              <a:gd name="connsiteX0" fmla="*/ 0 w 4274353"/>
              <a:gd name="connsiteY0" fmla="*/ 0 h 6085"/>
              <a:gd name="connsiteX1" fmla="*/ 4274354 w 4274353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74353" h="6085">
                <a:moveTo>
                  <a:pt x="0" y="0"/>
                </a:moveTo>
                <a:lnTo>
                  <a:pt x="4274354" y="0"/>
                </a:lnTo>
              </a:path>
            </a:pathLst>
          </a:custGeom>
          <a:ln w="12161" cap="rnd">
            <a:solidFill>
              <a:srgbClr val="E3A06B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91" name="شكل حر: شكل 55">
            <a:extLst>
              <a:ext uri="{FF2B5EF4-FFF2-40B4-BE49-F238E27FC236}">
                <a16:creationId xmlns:a16="http://schemas.microsoft.com/office/drawing/2014/main" id="{BA0EDE1E-BC7A-EA4E-8072-F408038A7275}"/>
              </a:ext>
            </a:extLst>
          </p:cNvPr>
          <p:cNvSpPr/>
          <p:nvPr/>
        </p:nvSpPr>
        <p:spPr>
          <a:xfrm>
            <a:off x="4848225" y="5068888"/>
            <a:ext cx="3206750" cy="55562"/>
          </a:xfrm>
          <a:custGeom>
            <a:avLst/>
            <a:gdLst>
              <a:gd name="connsiteX0" fmla="*/ 0 w 4274353"/>
              <a:gd name="connsiteY0" fmla="*/ 0 h 6085"/>
              <a:gd name="connsiteX1" fmla="*/ 4274354 w 4274353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74353" h="6085">
                <a:moveTo>
                  <a:pt x="0" y="0"/>
                </a:moveTo>
                <a:lnTo>
                  <a:pt x="4274354" y="0"/>
                </a:lnTo>
              </a:path>
            </a:pathLst>
          </a:custGeom>
          <a:ln w="12161" cap="rnd">
            <a:solidFill>
              <a:srgbClr val="E3A06B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92" name="شكل حر: شكل 56">
            <a:extLst>
              <a:ext uri="{FF2B5EF4-FFF2-40B4-BE49-F238E27FC236}">
                <a16:creationId xmlns:a16="http://schemas.microsoft.com/office/drawing/2014/main" id="{59C7A851-08C7-E546-B796-5C3BFEEF5347}"/>
              </a:ext>
            </a:extLst>
          </p:cNvPr>
          <p:cNvSpPr/>
          <p:nvPr/>
        </p:nvSpPr>
        <p:spPr>
          <a:xfrm>
            <a:off x="4848225" y="2132013"/>
            <a:ext cx="3194050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93" name="شكل حر: شكل 57">
            <a:extLst>
              <a:ext uri="{FF2B5EF4-FFF2-40B4-BE49-F238E27FC236}">
                <a16:creationId xmlns:a16="http://schemas.microsoft.com/office/drawing/2014/main" id="{437C5D74-36FB-D948-9ECC-16ED45452B7C}"/>
              </a:ext>
            </a:extLst>
          </p:cNvPr>
          <p:cNvSpPr/>
          <p:nvPr/>
        </p:nvSpPr>
        <p:spPr>
          <a:xfrm>
            <a:off x="4848225" y="2351088"/>
            <a:ext cx="3194050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94" name="شكل حر: شكل 58">
            <a:extLst>
              <a:ext uri="{FF2B5EF4-FFF2-40B4-BE49-F238E27FC236}">
                <a16:creationId xmlns:a16="http://schemas.microsoft.com/office/drawing/2014/main" id="{B3BE3054-C89B-1041-9765-AA428B7DE3E0}"/>
              </a:ext>
            </a:extLst>
          </p:cNvPr>
          <p:cNvSpPr/>
          <p:nvPr/>
        </p:nvSpPr>
        <p:spPr>
          <a:xfrm>
            <a:off x="4848225" y="2571750"/>
            <a:ext cx="3194050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95" name="شكل حر: شكل 59">
            <a:extLst>
              <a:ext uri="{FF2B5EF4-FFF2-40B4-BE49-F238E27FC236}">
                <a16:creationId xmlns:a16="http://schemas.microsoft.com/office/drawing/2014/main" id="{8F693B56-B5E8-D543-B6BE-E2A4D93B0859}"/>
              </a:ext>
            </a:extLst>
          </p:cNvPr>
          <p:cNvSpPr/>
          <p:nvPr/>
        </p:nvSpPr>
        <p:spPr>
          <a:xfrm>
            <a:off x="4848225" y="2801938"/>
            <a:ext cx="3194050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96" name="شكل حر: شكل 60">
            <a:extLst>
              <a:ext uri="{FF2B5EF4-FFF2-40B4-BE49-F238E27FC236}">
                <a16:creationId xmlns:a16="http://schemas.microsoft.com/office/drawing/2014/main" id="{B61BADE7-C4DE-0C46-8B62-BE13717DE4E5}"/>
              </a:ext>
            </a:extLst>
          </p:cNvPr>
          <p:cNvSpPr/>
          <p:nvPr/>
        </p:nvSpPr>
        <p:spPr>
          <a:xfrm>
            <a:off x="4848225" y="3021013"/>
            <a:ext cx="3194050" cy="55562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97" name="شكل حر: شكل 61">
            <a:extLst>
              <a:ext uri="{FF2B5EF4-FFF2-40B4-BE49-F238E27FC236}">
                <a16:creationId xmlns:a16="http://schemas.microsoft.com/office/drawing/2014/main" id="{58C99AE6-A9F7-2D4D-9920-4CC0E0977B6B}"/>
              </a:ext>
            </a:extLst>
          </p:cNvPr>
          <p:cNvSpPr/>
          <p:nvPr/>
        </p:nvSpPr>
        <p:spPr>
          <a:xfrm>
            <a:off x="4848225" y="3241675"/>
            <a:ext cx="3194050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98" name="شكل حر: شكل 62">
            <a:extLst>
              <a:ext uri="{FF2B5EF4-FFF2-40B4-BE49-F238E27FC236}">
                <a16:creationId xmlns:a16="http://schemas.microsoft.com/office/drawing/2014/main" id="{8560D40A-EC9B-244D-9D9C-A64FE00AB72B}"/>
              </a:ext>
            </a:extLst>
          </p:cNvPr>
          <p:cNvSpPr/>
          <p:nvPr/>
        </p:nvSpPr>
        <p:spPr>
          <a:xfrm>
            <a:off x="4848225" y="3460750"/>
            <a:ext cx="3194050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99" name="شكل حر: شكل 63">
            <a:extLst>
              <a:ext uri="{FF2B5EF4-FFF2-40B4-BE49-F238E27FC236}">
                <a16:creationId xmlns:a16="http://schemas.microsoft.com/office/drawing/2014/main" id="{DF379AF5-F394-9044-ACA6-6E83448F3C5D}"/>
              </a:ext>
            </a:extLst>
          </p:cNvPr>
          <p:cNvSpPr/>
          <p:nvPr/>
        </p:nvSpPr>
        <p:spPr>
          <a:xfrm>
            <a:off x="4848225" y="3690938"/>
            <a:ext cx="3194050" cy="55562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100" name="شكل حر: شكل 64">
            <a:extLst>
              <a:ext uri="{FF2B5EF4-FFF2-40B4-BE49-F238E27FC236}">
                <a16:creationId xmlns:a16="http://schemas.microsoft.com/office/drawing/2014/main" id="{35D51601-CC4D-324D-9A1F-FEE6BB05F93B}"/>
              </a:ext>
            </a:extLst>
          </p:cNvPr>
          <p:cNvSpPr/>
          <p:nvPr/>
        </p:nvSpPr>
        <p:spPr>
          <a:xfrm>
            <a:off x="4848225" y="3911600"/>
            <a:ext cx="3194050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101" name="شكل حر: شكل 65">
            <a:extLst>
              <a:ext uri="{FF2B5EF4-FFF2-40B4-BE49-F238E27FC236}">
                <a16:creationId xmlns:a16="http://schemas.microsoft.com/office/drawing/2014/main" id="{80DF8ADC-1162-8744-A4B3-C0EF01505AF8}"/>
              </a:ext>
            </a:extLst>
          </p:cNvPr>
          <p:cNvSpPr/>
          <p:nvPr/>
        </p:nvSpPr>
        <p:spPr>
          <a:xfrm>
            <a:off x="4848225" y="4130675"/>
            <a:ext cx="3194050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102" name="شكل حر: شكل 66">
            <a:extLst>
              <a:ext uri="{FF2B5EF4-FFF2-40B4-BE49-F238E27FC236}">
                <a16:creationId xmlns:a16="http://schemas.microsoft.com/office/drawing/2014/main" id="{41BF25F0-4BE4-3B45-8A1E-BC1C28C5F238}"/>
              </a:ext>
            </a:extLst>
          </p:cNvPr>
          <p:cNvSpPr/>
          <p:nvPr/>
        </p:nvSpPr>
        <p:spPr>
          <a:xfrm>
            <a:off x="4848225" y="4351338"/>
            <a:ext cx="3194050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103" name="شكل حر: شكل 67">
            <a:extLst>
              <a:ext uri="{FF2B5EF4-FFF2-40B4-BE49-F238E27FC236}">
                <a16:creationId xmlns:a16="http://schemas.microsoft.com/office/drawing/2014/main" id="{F36F0A1C-B8EF-2646-985B-9CDCEC608233}"/>
              </a:ext>
            </a:extLst>
          </p:cNvPr>
          <p:cNvSpPr/>
          <p:nvPr/>
        </p:nvSpPr>
        <p:spPr>
          <a:xfrm>
            <a:off x="4848225" y="4581525"/>
            <a:ext cx="3194050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104" name="شكل حر: شكل 68">
            <a:extLst>
              <a:ext uri="{FF2B5EF4-FFF2-40B4-BE49-F238E27FC236}">
                <a16:creationId xmlns:a16="http://schemas.microsoft.com/office/drawing/2014/main" id="{169FF461-9E12-9B46-909B-6F88FAB6AC41}"/>
              </a:ext>
            </a:extLst>
          </p:cNvPr>
          <p:cNvSpPr/>
          <p:nvPr/>
        </p:nvSpPr>
        <p:spPr>
          <a:xfrm>
            <a:off x="4848225" y="4800600"/>
            <a:ext cx="3194050" cy="55563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106" name="مربع نص 105">
            <a:extLst>
              <a:ext uri="{FF2B5EF4-FFF2-40B4-BE49-F238E27FC236}">
                <a16:creationId xmlns:a16="http://schemas.microsoft.com/office/drawing/2014/main" id="{D7EB1E48-167D-F442-9548-4019AA014B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56463" y="5137150"/>
            <a:ext cx="73501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0"/>
              </a:spcBef>
              <a:buFontTx/>
              <a:buNone/>
            </a:pPr>
            <a:r>
              <a:rPr lang="ar-EG" altLang="ar-SA" sz="1200">
                <a:solidFill>
                  <a:srgbClr val="E3A06B"/>
                </a:solidFill>
                <a:ea typeface="AdvertisingLight"/>
                <a:cs typeface="AdvertisingLight"/>
              </a:rPr>
              <a:t>1</a:t>
            </a:r>
          </a:p>
        </p:txBody>
      </p:sp>
      <p:sp>
        <p:nvSpPr>
          <p:cNvPr id="107" name="مربع نص 106">
            <a:extLst>
              <a:ext uri="{FF2B5EF4-FFF2-40B4-BE49-F238E27FC236}">
                <a16:creationId xmlns:a16="http://schemas.microsoft.com/office/drawing/2014/main" id="{A5058EAD-1E4D-AB44-8691-BF98B2A4EB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38538" y="5138738"/>
            <a:ext cx="73501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0"/>
              </a:spcBef>
              <a:buFontTx/>
              <a:buNone/>
            </a:pPr>
            <a:r>
              <a:rPr lang="ar-EG" altLang="ar-SA" sz="1200">
                <a:solidFill>
                  <a:srgbClr val="E3A06B"/>
                </a:solidFill>
                <a:ea typeface="AdvertisingLight"/>
                <a:cs typeface="AdvertisingLight"/>
              </a:rPr>
              <a:t>2</a:t>
            </a:r>
          </a:p>
        </p:txBody>
      </p:sp>
      <p:pic>
        <p:nvPicPr>
          <p:cNvPr id="108" name="صورة 107">
            <a:hlinkClick r:id="rId7" action="ppaction://hlinksldjump"/>
            <a:extLst>
              <a:ext uri="{FF2B5EF4-FFF2-40B4-BE49-F238E27FC236}">
                <a16:creationId xmlns:a16="http://schemas.microsoft.com/office/drawing/2014/main" id="{8204CF08-992B-8B4A-837A-0732C8E4EB7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6102" y="824174"/>
            <a:ext cx="405748" cy="579723"/>
          </a:xfrm>
          <a:prstGeom prst="rect">
            <a:avLst/>
          </a:prstGeom>
          <a:effectLst>
            <a:glow rad="152400">
              <a:schemeClr val="accent1">
                <a:alpha val="0"/>
              </a:schemeClr>
            </a:glow>
            <a:softEdge rad="0"/>
          </a:effectLst>
        </p:spPr>
      </p:pic>
      <p:grpSp>
        <p:nvGrpSpPr>
          <p:cNvPr id="2" name="مجموعة 6"/>
          <p:cNvGrpSpPr/>
          <p:nvPr/>
        </p:nvGrpSpPr>
        <p:grpSpPr>
          <a:xfrm>
            <a:off x="642910" y="285728"/>
            <a:ext cx="7944784" cy="928694"/>
            <a:chOff x="642910" y="500042"/>
            <a:chExt cx="7944784" cy="928694"/>
          </a:xfrm>
        </p:grpSpPr>
        <p:sp>
          <p:nvSpPr>
            <p:cNvPr id="8" name="مستطيل ذو زوايا قطرية مستديرة 7"/>
            <p:cNvSpPr/>
            <p:nvPr/>
          </p:nvSpPr>
          <p:spPr>
            <a:xfrm>
              <a:off x="642910" y="500042"/>
              <a:ext cx="6500858" cy="928694"/>
            </a:xfrm>
            <a:prstGeom prst="round2DiagRect">
              <a:avLst>
                <a:gd name="adj1" fmla="val 32667"/>
                <a:gd name="adj2" fmla="val 0"/>
              </a:avLst>
            </a:prstGeom>
            <a:solidFill>
              <a:schemeClr val="accent4">
                <a:lumMod val="20000"/>
                <a:lumOff val="80000"/>
              </a:schemeClr>
            </a:solidFill>
            <a:scene3d>
              <a:camera prst="orthographicFront"/>
              <a:lightRig rig="threePt" dir="t"/>
            </a:scene3d>
            <a:sp3d>
              <a:bevelT prst="slop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9" name="مستطيل ذو زوايا قطرية مستديرة 8"/>
            <p:cNvSpPr/>
            <p:nvPr/>
          </p:nvSpPr>
          <p:spPr>
            <a:xfrm>
              <a:off x="7158934" y="500042"/>
              <a:ext cx="1428760" cy="928694"/>
            </a:xfrm>
            <a:prstGeom prst="round2DiagRect">
              <a:avLst>
                <a:gd name="adj1" fmla="val 32667"/>
                <a:gd name="adj2" fmla="val 0"/>
              </a:avLst>
            </a:prstGeom>
            <a:solidFill>
              <a:schemeClr val="accent4">
                <a:lumMod val="20000"/>
                <a:lumOff val="80000"/>
              </a:schemeClr>
            </a:solidFill>
            <a:scene3d>
              <a:camera prst="orthographicFront"/>
              <a:lightRig rig="threePt" dir="t"/>
            </a:scene3d>
            <a:sp3d>
              <a:bevelT prst="slop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pic>
          <p:nvPicPr>
            <p:cNvPr id="10" name="Picture 2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7358082" y="757658"/>
              <a:ext cx="1228723" cy="500066"/>
            </a:xfrm>
            <a:prstGeom prst="rect">
              <a:avLst/>
            </a:prstGeom>
            <a:ln w="190500" cap="sq">
              <a:solidFill>
                <a:srgbClr val="C8C6BD"/>
              </a:solidFill>
              <a:prstDash val="solid"/>
              <a:miter lim="800000"/>
            </a:ln>
            <a:effectLst>
              <a:outerShdw blurRad="254000" algn="bl" rotWithShape="0">
                <a:srgbClr val="000000">
                  <a:alpha val="43000"/>
                </a:srgbClr>
              </a:outerShdw>
            </a:effectLst>
            <a:scene3d>
              <a:camera prst="isometricOffAxis1Right"/>
              <a:lightRig rig="threePt" dir="t">
                <a:rot lat="0" lon="0" rev="2100000"/>
              </a:lightRig>
            </a:scene3d>
            <a:sp3d extrusionH="25400">
              <a:bevelT w="304800" h="152400" prst="hardEdge"/>
              <a:extrusionClr>
                <a:srgbClr val="000000"/>
              </a:extrusionClr>
            </a:sp3d>
          </p:spPr>
        </p:pic>
      </p:grpSp>
      <p:sp>
        <p:nvSpPr>
          <p:cNvPr id="11" name="مربع نص 10"/>
          <p:cNvSpPr txBox="1"/>
          <p:nvPr/>
        </p:nvSpPr>
        <p:spPr>
          <a:xfrm>
            <a:off x="1714480" y="495141"/>
            <a:ext cx="5357850" cy="4616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ar-SA" sz="2400" b="1" dirty="0"/>
              <a:t>حل المعادلة التالية :</a:t>
            </a:r>
            <a:endParaRPr lang="ar-SA" sz="2400" b="1" baseline="30000" dirty="0"/>
          </a:p>
        </p:txBody>
      </p:sp>
      <p:grpSp>
        <p:nvGrpSpPr>
          <p:cNvPr id="26" name="مجموعة 25"/>
          <p:cNvGrpSpPr/>
          <p:nvPr/>
        </p:nvGrpSpPr>
        <p:grpSpPr>
          <a:xfrm>
            <a:off x="1481367" y="1428736"/>
            <a:ext cx="6448219" cy="4714908"/>
            <a:chOff x="1428728" y="1428736"/>
            <a:chExt cx="6448219" cy="4714908"/>
          </a:xfrm>
          <a:solidFill>
            <a:srgbClr val="FFFFFF"/>
          </a:solidFill>
        </p:grpSpPr>
        <p:grpSp>
          <p:nvGrpSpPr>
            <p:cNvPr id="27" name="مجموعة 5"/>
            <p:cNvGrpSpPr/>
            <p:nvPr/>
          </p:nvGrpSpPr>
          <p:grpSpPr>
            <a:xfrm>
              <a:off x="1428728" y="1428736"/>
              <a:ext cx="6448219" cy="4714908"/>
              <a:chOff x="2000231" y="1071546"/>
              <a:chExt cx="6662533" cy="4714908"/>
            </a:xfrm>
            <a:grpFill/>
          </p:grpSpPr>
          <p:sp>
            <p:nvSpPr>
              <p:cNvPr id="29" name="سداسي 28"/>
              <p:cNvSpPr/>
              <p:nvPr/>
            </p:nvSpPr>
            <p:spPr>
              <a:xfrm>
                <a:off x="2000231" y="1071546"/>
                <a:ext cx="6662533" cy="1643074"/>
              </a:xfrm>
              <a:prstGeom prst="hexagon">
                <a:avLst>
                  <a:gd name="adj" fmla="val 9362"/>
                  <a:gd name="vf" fmla="val 115470"/>
                </a:avLst>
              </a:prstGeom>
              <a:grpFill/>
              <a:ln w="76200">
                <a:solidFill>
                  <a:srgbClr val="FFC000"/>
                </a:solidFill>
              </a:ln>
              <a:effectLst>
                <a:outerShdw blurRad="107950" dist="12700" dir="5400000" algn="ctr">
                  <a:srgbClr val="000000"/>
                </a:outerShdw>
              </a:effectLst>
              <a:scene3d>
                <a:camera prst="orthographicFront">
                  <a:rot lat="0" lon="0" rev="0"/>
                </a:camera>
                <a:lightRig rig="soft" dir="t">
                  <a:rot lat="0" lon="0" rev="0"/>
                </a:lightRig>
              </a:scene3d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SA"/>
              </a:p>
            </p:txBody>
          </p:sp>
          <p:sp>
            <p:nvSpPr>
              <p:cNvPr id="30" name="مستطيل 2"/>
              <p:cNvSpPr/>
              <p:nvPr/>
            </p:nvSpPr>
            <p:spPr>
              <a:xfrm>
                <a:off x="5857884" y="2857496"/>
                <a:ext cx="2643206" cy="2143140"/>
              </a:xfrm>
              <a:prstGeom prst="rect">
                <a:avLst/>
              </a:prstGeom>
              <a:grpFill/>
              <a:ln>
                <a:noFill/>
              </a:ln>
              <a:effectLst>
                <a:outerShdw blurRad="107950" dist="12700" dir="5400000" algn="ctr">
                  <a:srgbClr val="000000"/>
                </a:outerShdw>
              </a:effectLst>
              <a:scene3d>
                <a:camera prst="orthographicFront">
                  <a:rot lat="0" lon="0" rev="0"/>
                </a:camera>
                <a:lightRig rig="soft" dir="t">
                  <a:rot lat="0" lon="0" rev="0"/>
                </a:lightRig>
              </a:scene3d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SA"/>
              </a:p>
            </p:txBody>
          </p:sp>
          <p:sp>
            <p:nvSpPr>
              <p:cNvPr id="31" name="مستطيل 3"/>
              <p:cNvSpPr/>
              <p:nvPr/>
            </p:nvSpPr>
            <p:spPr>
              <a:xfrm>
                <a:off x="2143108" y="2857496"/>
                <a:ext cx="2643206" cy="2143140"/>
              </a:xfrm>
              <a:prstGeom prst="rect">
                <a:avLst/>
              </a:prstGeom>
              <a:grpFill/>
              <a:ln>
                <a:noFill/>
              </a:ln>
              <a:effectLst>
                <a:outerShdw blurRad="107950" dist="12700" dir="5400000" algn="ctr">
                  <a:srgbClr val="000000"/>
                </a:outerShdw>
              </a:effectLst>
              <a:scene3d>
                <a:camera prst="orthographicFront">
                  <a:rot lat="0" lon="0" rev="0"/>
                </a:camera>
                <a:lightRig rig="soft" dir="t">
                  <a:rot lat="0" lon="0" rev="0"/>
                </a:lightRig>
              </a:scene3d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SA"/>
              </a:p>
            </p:txBody>
          </p:sp>
          <p:sp>
            <p:nvSpPr>
              <p:cNvPr id="32" name="مستطيل 4"/>
              <p:cNvSpPr/>
              <p:nvPr/>
            </p:nvSpPr>
            <p:spPr>
              <a:xfrm>
                <a:off x="2143108" y="5072074"/>
                <a:ext cx="6357982" cy="714380"/>
              </a:xfrm>
              <a:prstGeom prst="rect">
                <a:avLst/>
              </a:prstGeom>
              <a:grpFill/>
              <a:ln>
                <a:noFill/>
              </a:ln>
              <a:effectLst>
                <a:outerShdw blurRad="107950" dist="12700" dir="5400000" algn="ctr">
                  <a:srgbClr val="000000"/>
                </a:outerShdw>
              </a:effectLst>
              <a:scene3d>
                <a:camera prst="orthographicFront">
                  <a:rot lat="0" lon="0" rev="0"/>
                </a:camera>
                <a:lightRig rig="soft" dir="t">
                  <a:rot lat="0" lon="0" rev="0"/>
                </a:lightRig>
              </a:scene3d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SA"/>
              </a:p>
            </p:txBody>
          </p:sp>
        </p:grpSp>
        <p:sp>
          <p:nvSpPr>
            <p:cNvPr id="28" name="مستطيل مستدير الزوايا 27"/>
            <p:cNvSpPr/>
            <p:nvPr/>
          </p:nvSpPr>
          <p:spPr>
            <a:xfrm>
              <a:off x="4228878" y="3172482"/>
              <a:ext cx="857256" cy="2143140"/>
            </a:xfrm>
            <a:prstGeom prst="roundRect">
              <a:avLst/>
            </a:prstGeom>
            <a:grpFill/>
            <a:ln>
              <a:noFill/>
            </a:ln>
            <a:effectLst/>
            <a:scene3d>
              <a:camera prst="orthographicFront">
                <a:rot lat="0" lon="0" rev="0"/>
              </a:camera>
              <a:lightRig rig="glow" dir="t">
                <a:rot lat="0" lon="0" rev="14100000"/>
              </a:lightRig>
            </a:scene3d>
            <a:sp3d prstMaterial="softEdge">
              <a:bevelT w="1270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sp>
        <p:nvSpPr>
          <p:cNvPr id="33" name="مربع نص 32"/>
          <p:cNvSpPr txBox="1"/>
          <p:nvPr/>
        </p:nvSpPr>
        <p:spPr>
          <a:xfrm>
            <a:off x="3357554" y="1967203"/>
            <a:ext cx="4214842" cy="4616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ar-SA" sz="2400" b="1" dirty="0"/>
              <a:t>( ٧ </a:t>
            </a:r>
            <a:r>
              <a:rPr lang="ar-SA" sz="2400" b="1" dirty="0" err="1"/>
              <a:t>س</a:t>
            </a:r>
            <a:r>
              <a:rPr lang="ar-SA" sz="2400" b="1" dirty="0"/>
              <a:t>  +  ٣  ) ( ٢ </a:t>
            </a:r>
            <a:r>
              <a:rPr lang="ar-SA" sz="2400" b="1" dirty="0" err="1"/>
              <a:t>س</a:t>
            </a:r>
            <a:r>
              <a:rPr lang="ar-SA" sz="2400" b="1" dirty="0"/>
              <a:t>  ــ  ٦ )  =  ٠</a:t>
            </a:r>
            <a:endParaRPr lang="ar-SA" sz="2400" b="1" baseline="30000" dirty="0"/>
          </a:p>
        </p:txBody>
      </p:sp>
      <p:sp>
        <p:nvSpPr>
          <p:cNvPr id="34" name="مربع نص 33"/>
          <p:cNvSpPr txBox="1"/>
          <p:nvPr/>
        </p:nvSpPr>
        <p:spPr>
          <a:xfrm>
            <a:off x="5415188" y="3214686"/>
            <a:ext cx="2357454" cy="4616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ar-SA" sz="2400" b="1" dirty="0"/>
              <a:t> ٧ </a:t>
            </a:r>
            <a:r>
              <a:rPr lang="ar-SA" sz="2400" b="1" dirty="0" err="1"/>
              <a:t>س</a:t>
            </a:r>
            <a:r>
              <a:rPr lang="ar-SA" sz="2400" b="1" dirty="0"/>
              <a:t>  +  ٣   =  ٠</a:t>
            </a:r>
            <a:endParaRPr lang="ar-SA" sz="2400" b="1" baseline="30000" dirty="0"/>
          </a:p>
        </p:txBody>
      </p:sp>
      <p:sp>
        <p:nvSpPr>
          <p:cNvPr id="35" name="مربع نص 34"/>
          <p:cNvSpPr txBox="1"/>
          <p:nvPr/>
        </p:nvSpPr>
        <p:spPr>
          <a:xfrm>
            <a:off x="5214942" y="3714752"/>
            <a:ext cx="2557700" cy="4616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ar-SA" sz="2400" b="1" dirty="0"/>
              <a:t> ٧ </a:t>
            </a:r>
            <a:r>
              <a:rPr lang="ar-SA" sz="2400" b="1" dirty="0" err="1"/>
              <a:t>س</a:t>
            </a:r>
            <a:r>
              <a:rPr lang="ar-SA" sz="2400" b="1" dirty="0"/>
              <a:t>           =  ــ  ٣</a:t>
            </a:r>
            <a:endParaRPr lang="ar-SA" sz="2400" b="1" baseline="30000" dirty="0"/>
          </a:p>
        </p:txBody>
      </p:sp>
      <p:sp>
        <p:nvSpPr>
          <p:cNvPr id="37" name="مربع نص 36"/>
          <p:cNvSpPr txBox="1"/>
          <p:nvPr/>
        </p:nvSpPr>
        <p:spPr>
          <a:xfrm>
            <a:off x="5643570" y="5500702"/>
            <a:ext cx="1785950" cy="4616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ar-SA" sz="2400" b="1" dirty="0"/>
              <a:t>الجذران هما  :</a:t>
            </a:r>
            <a:endParaRPr lang="ar-SA" sz="2400" b="1" baseline="30000" dirty="0"/>
          </a:p>
        </p:txBody>
      </p:sp>
      <p:sp>
        <p:nvSpPr>
          <p:cNvPr id="38" name="مربع نص 37"/>
          <p:cNvSpPr txBox="1"/>
          <p:nvPr/>
        </p:nvSpPr>
        <p:spPr>
          <a:xfrm>
            <a:off x="1612221" y="3286124"/>
            <a:ext cx="2601491" cy="4616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ar-SA" sz="2400" b="1" dirty="0"/>
              <a:t> ٢ </a:t>
            </a:r>
            <a:r>
              <a:rPr lang="ar-SA" sz="2400" b="1" dirty="0" err="1"/>
              <a:t>س</a:t>
            </a:r>
            <a:r>
              <a:rPr lang="ar-SA" sz="2400" b="1" dirty="0"/>
              <a:t>    ــ   ٦   =  ٠</a:t>
            </a:r>
            <a:endParaRPr lang="ar-SA" sz="2400" b="1" baseline="30000" dirty="0"/>
          </a:p>
        </p:txBody>
      </p:sp>
      <p:sp>
        <p:nvSpPr>
          <p:cNvPr id="39" name="مربع نص 38"/>
          <p:cNvSpPr txBox="1"/>
          <p:nvPr/>
        </p:nvSpPr>
        <p:spPr>
          <a:xfrm>
            <a:off x="1613808" y="4000504"/>
            <a:ext cx="2557700" cy="4616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ar-SA" sz="2400" b="1" dirty="0"/>
              <a:t> ٢ </a:t>
            </a:r>
            <a:r>
              <a:rPr lang="ar-SA" sz="2400" b="1" dirty="0" err="1"/>
              <a:t>س</a:t>
            </a:r>
            <a:r>
              <a:rPr lang="ar-SA" sz="2400" b="1" dirty="0"/>
              <a:t>             =   ٦</a:t>
            </a:r>
            <a:endParaRPr lang="ar-SA" sz="2400" b="1" baseline="30000" dirty="0"/>
          </a:p>
        </p:txBody>
      </p:sp>
      <p:sp>
        <p:nvSpPr>
          <p:cNvPr id="40" name="مربع نص 39"/>
          <p:cNvSpPr txBox="1"/>
          <p:nvPr/>
        </p:nvSpPr>
        <p:spPr>
          <a:xfrm>
            <a:off x="1571604" y="4681847"/>
            <a:ext cx="2256782" cy="4616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ar-SA" sz="2400" b="1" dirty="0" err="1"/>
              <a:t>س</a:t>
            </a:r>
            <a:r>
              <a:rPr lang="ar-SA" sz="2400" b="1" dirty="0"/>
              <a:t>            =   ٣</a:t>
            </a:r>
            <a:endParaRPr lang="ar-SA" sz="2400" b="1" baseline="30000" dirty="0"/>
          </a:p>
        </p:txBody>
      </p:sp>
      <p:grpSp>
        <p:nvGrpSpPr>
          <p:cNvPr id="60" name="مجموعة 59"/>
          <p:cNvGrpSpPr/>
          <p:nvPr/>
        </p:nvGrpSpPr>
        <p:grpSpPr>
          <a:xfrm>
            <a:off x="5300448" y="4657514"/>
            <a:ext cx="2143140" cy="785818"/>
            <a:chOff x="5300448" y="4657514"/>
            <a:chExt cx="2143140" cy="785818"/>
          </a:xfrm>
        </p:grpSpPr>
        <p:sp>
          <p:nvSpPr>
            <p:cNvPr id="36" name="مربع نص 35"/>
            <p:cNvSpPr txBox="1"/>
            <p:nvPr/>
          </p:nvSpPr>
          <p:spPr>
            <a:xfrm>
              <a:off x="5300448" y="4753285"/>
              <a:ext cx="2143140" cy="461665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 rtlCol="1">
              <a:spAutoFit/>
            </a:bodyPr>
            <a:lstStyle/>
            <a:p>
              <a:r>
                <a:rPr lang="ar-SA" sz="2400" b="1" dirty="0" err="1"/>
                <a:t>س</a:t>
              </a:r>
              <a:r>
                <a:rPr lang="ar-SA" sz="2400" b="1" dirty="0"/>
                <a:t>          =  ــ</a:t>
              </a:r>
              <a:endParaRPr lang="ar-SA" sz="2400" b="1" baseline="30000" dirty="0"/>
            </a:p>
          </p:txBody>
        </p:sp>
        <p:grpSp>
          <p:nvGrpSpPr>
            <p:cNvPr id="48" name="مجموعة 47"/>
            <p:cNvGrpSpPr/>
            <p:nvPr/>
          </p:nvGrpSpPr>
          <p:grpSpPr>
            <a:xfrm>
              <a:off x="5429256" y="4657514"/>
              <a:ext cx="357190" cy="785818"/>
              <a:chOff x="8501090" y="3857628"/>
              <a:chExt cx="357190" cy="785818"/>
            </a:xfrm>
          </p:grpSpPr>
          <p:sp>
            <p:nvSpPr>
              <p:cNvPr id="42" name="مربع نص 41"/>
              <p:cNvSpPr txBox="1"/>
              <p:nvPr/>
            </p:nvSpPr>
            <p:spPr>
              <a:xfrm>
                <a:off x="8501090" y="3857628"/>
                <a:ext cx="357190" cy="461665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wrap="square" rtlCol="1">
                <a:spAutoFit/>
              </a:bodyPr>
              <a:lstStyle/>
              <a:p>
                <a:pPr algn="ctr"/>
                <a:r>
                  <a:rPr lang="ar-SA" sz="2400" b="1" dirty="0"/>
                  <a:t>٣</a:t>
                </a:r>
                <a:endParaRPr lang="ar-SA" sz="2400" b="1" baseline="30000" dirty="0"/>
              </a:p>
            </p:txBody>
          </p:sp>
          <p:sp>
            <p:nvSpPr>
              <p:cNvPr id="43" name="مربع نص 42"/>
              <p:cNvSpPr txBox="1"/>
              <p:nvPr/>
            </p:nvSpPr>
            <p:spPr>
              <a:xfrm>
                <a:off x="8501090" y="4181781"/>
                <a:ext cx="357190" cy="461665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wrap="square" rtlCol="1">
                <a:spAutoFit/>
              </a:bodyPr>
              <a:lstStyle/>
              <a:p>
                <a:pPr algn="ctr"/>
                <a:r>
                  <a:rPr lang="ar-SA" sz="2400" b="1" dirty="0"/>
                  <a:t>٧</a:t>
                </a:r>
                <a:endParaRPr lang="ar-SA" sz="2400" b="1" baseline="30000" dirty="0"/>
              </a:p>
            </p:txBody>
          </p:sp>
          <p:cxnSp>
            <p:nvCxnSpPr>
              <p:cNvPr id="47" name="رابط مستقيم 46"/>
              <p:cNvCxnSpPr/>
              <p:nvPr/>
            </p:nvCxnSpPr>
            <p:spPr>
              <a:xfrm rot="10800000">
                <a:off x="8572528" y="4227298"/>
                <a:ext cx="214314" cy="1588"/>
              </a:xfrm>
              <a:prstGeom prst="line">
                <a:avLst/>
              </a:prstGeom>
              <a:ln w="38100">
                <a:solidFill>
                  <a:schemeClr val="tx1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50" name="مجموعة 49"/>
          <p:cNvGrpSpPr/>
          <p:nvPr/>
        </p:nvGrpSpPr>
        <p:grpSpPr>
          <a:xfrm>
            <a:off x="5300448" y="4071942"/>
            <a:ext cx="2143140" cy="785818"/>
            <a:chOff x="5286380" y="4657514"/>
            <a:chExt cx="2143140" cy="785818"/>
          </a:xfrm>
        </p:grpSpPr>
        <p:sp>
          <p:nvSpPr>
            <p:cNvPr id="51" name="مربع نص 50"/>
            <p:cNvSpPr txBox="1"/>
            <p:nvPr/>
          </p:nvSpPr>
          <p:spPr>
            <a:xfrm>
              <a:off x="5286380" y="4753285"/>
              <a:ext cx="2143140" cy="461665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 rtlCol="1">
              <a:spAutoFit/>
            </a:bodyPr>
            <a:lstStyle/>
            <a:p>
              <a:r>
                <a:rPr lang="ar-SA" sz="2400" b="1" dirty="0" err="1"/>
                <a:t>س</a:t>
              </a:r>
              <a:r>
                <a:rPr lang="ar-SA" sz="2400" b="1" dirty="0"/>
                <a:t>           =  ــ</a:t>
              </a:r>
              <a:endParaRPr lang="ar-SA" sz="2400" b="1" baseline="30000" dirty="0"/>
            </a:p>
          </p:txBody>
        </p:sp>
        <p:grpSp>
          <p:nvGrpSpPr>
            <p:cNvPr id="52" name="مجموعة 51"/>
            <p:cNvGrpSpPr/>
            <p:nvPr/>
          </p:nvGrpSpPr>
          <p:grpSpPr>
            <a:xfrm>
              <a:off x="5415188" y="4657514"/>
              <a:ext cx="357190" cy="785818"/>
              <a:chOff x="8501090" y="3857628"/>
              <a:chExt cx="357190" cy="785818"/>
            </a:xfrm>
          </p:grpSpPr>
          <p:sp>
            <p:nvSpPr>
              <p:cNvPr id="53" name="مربع نص 52"/>
              <p:cNvSpPr txBox="1"/>
              <p:nvPr/>
            </p:nvSpPr>
            <p:spPr>
              <a:xfrm>
                <a:off x="8501090" y="3857628"/>
                <a:ext cx="357190" cy="461665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wrap="square" rtlCol="1">
                <a:spAutoFit/>
              </a:bodyPr>
              <a:lstStyle/>
              <a:p>
                <a:pPr algn="ctr"/>
                <a:r>
                  <a:rPr lang="ar-SA" sz="2400" b="1" dirty="0"/>
                  <a:t>٣</a:t>
                </a:r>
                <a:endParaRPr lang="ar-SA" sz="2400" b="1" baseline="30000" dirty="0"/>
              </a:p>
            </p:txBody>
          </p:sp>
          <p:sp>
            <p:nvSpPr>
              <p:cNvPr id="54" name="مربع نص 53"/>
              <p:cNvSpPr txBox="1"/>
              <p:nvPr/>
            </p:nvSpPr>
            <p:spPr>
              <a:xfrm>
                <a:off x="8501090" y="4181781"/>
                <a:ext cx="357190" cy="461665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wrap="square" rtlCol="1">
                <a:spAutoFit/>
              </a:bodyPr>
              <a:lstStyle/>
              <a:p>
                <a:pPr algn="ctr"/>
                <a:r>
                  <a:rPr lang="ar-SA" sz="2400" b="1" dirty="0"/>
                  <a:t>٧</a:t>
                </a:r>
                <a:endParaRPr lang="ar-SA" sz="2400" b="1" baseline="30000" dirty="0"/>
              </a:p>
            </p:txBody>
          </p:sp>
          <p:cxnSp>
            <p:nvCxnSpPr>
              <p:cNvPr id="55" name="رابط مستقيم 54"/>
              <p:cNvCxnSpPr/>
              <p:nvPr/>
            </p:nvCxnSpPr>
            <p:spPr>
              <a:xfrm rot="10800000">
                <a:off x="8572528" y="4227298"/>
                <a:ext cx="214314" cy="1588"/>
              </a:xfrm>
              <a:prstGeom prst="line">
                <a:avLst/>
              </a:prstGeom>
              <a:ln w="38100">
                <a:solidFill>
                  <a:schemeClr val="tx1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63" name="مجموعة 62"/>
          <p:cNvGrpSpPr/>
          <p:nvPr/>
        </p:nvGrpSpPr>
        <p:grpSpPr>
          <a:xfrm>
            <a:off x="3857620" y="5415196"/>
            <a:ext cx="1928826" cy="785818"/>
            <a:chOff x="3857620" y="5415196"/>
            <a:chExt cx="1928826" cy="785818"/>
          </a:xfrm>
        </p:grpSpPr>
        <p:sp>
          <p:nvSpPr>
            <p:cNvPr id="41" name="مربع نص 40"/>
            <p:cNvSpPr txBox="1"/>
            <p:nvPr/>
          </p:nvSpPr>
          <p:spPr>
            <a:xfrm>
              <a:off x="3857620" y="5542906"/>
              <a:ext cx="1928826" cy="461665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 rtlCol="1">
              <a:spAutoFit/>
            </a:bodyPr>
            <a:lstStyle/>
            <a:p>
              <a:r>
                <a:rPr lang="ar-SA" sz="2400" b="1" dirty="0"/>
                <a:t>ــ        ،    ٣</a:t>
              </a:r>
              <a:endParaRPr lang="ar-SA" sz="2400" b="1" baseline="30000" dirty="0"/>
            </a:p>
          </p:txBody>
        </p:sp>
        <p:grpSp>
          <p:nvGrpSpPr>
            <p:cNvPr id="56" name="مجموعة 55"/>
            <p:cNvGrpSpPr/>
            <p:nvPr/>
          </p:nvGrpSpPr>
          <p:grpSpPr>
            <a:xfrm>
              <a:off x="5143504" y="5415196"/>
              <a:ext cx="357190" cy="785818"/>
              <a:chOff x="8501090" y="3857628"/>
              <a:chExt cx="357190" cy="785818"/>
            </a:xfrm>
          </p:grpSpPr>
          <p:sp>
            <p:nvSpPr>
              <p:cNvPr id="57" name="مربع نص 56"/>
              <p:cNvSpPr txBox="1"/>
              <p:nvPr/>
            </p:nvSpPr>
            <p:spPr>
              <a:xfrm>
                <a:off x="8501090" y="3857628"/>
                <a:ext cx="357190" cy="461665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wrap="square" rtlCol="1">
                <a:spAutoFit/>
              </a:bodyPr>
              <a:lstStyle/>
              <a:p>
                <a:pPr algn="ctr"/>
                <a:r>
                  <a:rPr lang="ar-SA" sz="2400" b="1" dirty="0"/>
                  <a:t>٣</a:t>
                </a:r>
                <a:endParaRPr lang="ar-SA" sz="2400" b="1" baseline="30000" dirty="0"/>
              </a:p>
            </p:txBody>
          </p:sp>
          <p:sp>
            <p:nvSpPr>
              <p:cNvPr id="58" name="مربع نص 57"/>
              <p:cNvSpPr txBox="1"/>
              <p:nvPr/>
            </p:nvSpPr>
            <p:spPr>
              <a:xfrm>
                <a:off x="8501090" y="4181781"/>
                <a:ext cx="357190" cy="461665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wrap="square" rtlCol="1">
                <a:spAutoFit/>
              </a:bodyPr>
              <a:lstStyle/>
              <a:p>
                <a:pPr algn="ctr"/>
                <a:r>
                  <a:rPr lang="ar-SA" sz="2400" b="1" dirty="0"/>
                  <a:t>٧</a:t>
                </a:r>
                <a:endParaRPr lang="ar-SA" sz="2400" b="1" baseline="30000" dirty="0"/>
              </a:p>
            </p:txBody>
          </p:sp>
          <p:cxnSp>
            <p:nvCxnSpPr>
              <p:cNvPr id="59" name="رابط مستقيم 58"/>
              <p:cNvCxnSpPr/>
              <p:nvPr/>
            </p:nvCxnSpPr>
            <p:spPr>
              <a:xfrm rot="10800000">
                <a:off x="8572528" y="4227298"/>
                <a:ext cx="214314" cy="1588"/>
              </a:xfrm>
              <a:prstGeom prst="line">
                <a:avLst/>
              </a:prstGeom>
              <a:ln w="38100">
                <a:solidFill>
                  <a:schemeClr val="tx1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109" name="صورة 108">
            <a:extLst>
              <a:ext uri="{FF2B5EF4-FFF2-40B4-BE49-F238E27FC236}">
                <a16:creationId xmlns:a16="http://schemas.microsoft.com/office/drawing/2014/main" id="{5B8BF785-D37A-A240-94F0-0501B2EB86A2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alphaModFix amt="50000"/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artisticGlowEdges/>
                    </a14:imgEffect>
                  </a14:imgLayer>
                </a14:imgProps>
              </a:ext>
            </a:extLst>
          </a:blip>
          <a:srcRect b="25551"/>
          <a:stretch/>
        </p:blipFill>
        <p:spPr>
          <a:xfrm>
            <a:off x="127282" y="5344417"/>
            <a:ext cx="1433033" cy="1016116"/>
          </a:xfrm>
          <a:prstGeom prst="rect">
            <a:avLst/>
          </a:prstGeom>
          <a:ln>
            <a:noFill/>
          </a:ln>
        </p:spPr>
      </p:pic>
      <p:sp>
        <p:nvSpPr>
          <p:cNvPr id="3" name="عنصر نائب لرقم الشريحة 2">
            <a:extLst>
              <a:ext uri="{FF2B5EF4-FFF2-40B4-BE49-F238E27FC236}">
                <a16:creationId xmlns:a16="http://schemas.microsoft.com/office/drawing/2014/main" id="{B68ECE84-B4C6-0699-60DD-D13AD595A5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327C1-2275-4E9A-BB1F-123345649A01}" type="slidenum">
              <a:rPr lang="ar-SA" smtClean="0"/>
              <a:pPr/>
              <a:t>344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6447143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3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0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84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1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800" decel="100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800" decel="100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800" decel="100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800" decel="100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33" grpId="0"/>
      <p:bldP spid="34" grpId="0"/>
      <p:bldP spid="35" grpId="0"/>
      <p:bldP spid="37" grpId="0"/>
      <p:bldP spid="38" grpId="0"/>
      <p:bldP spid="39" grpId="0"/>
      <p:bldP spid="40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صورة 25">
            <a:extLst>
              <a:ext uri="{FF2B5EF4-FFF2-40B4-BE49-F238E27FC236}">
                <a16:creationId xmlns:a16="http://schemas.microsoft.com/office/drawing/2014/main" id="{589FB244-C560-664F-AC0F-06650A1E11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3743" y="555599"/>
            <a:ext cx="3715004" cy="5784953"/>
          </a:xfrm>
          <a:custGeom>
            <a:avLst/>
            <a:gdLst>
              <a:gd name="connsiteX0" fmla="*/ 856 w 4953338"/>
              <a:gd name="connsiteY0" fmla="*/ 117 h 5373215"/>
              <a:gd name="connsiteX1" fmla="*/ 4954194 w 4953338"/>
              <a:gd name="connsiteY1" fmla="*/ 117 h 5373215"/>
              <a:gd name="connsiteX2" fmla="*/ 4954194 w 4953338"/>
              <a:gd name="connsiteY2" fmla="*/ 5373333 h 5373215"/>
              <a:gd name="connsiteX3" fmla="*/ 856 w 4953338"/>
              <a:gd name="connsiteY3" fmla="*/ 5373333 h 5373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53338" h="5373215">
                <a:moveTo>
                  <a:pt x="856" y="117"/>
                </a:moveTo>
                <a:lnTo>
                  <a:pt x="4954194" y="117"/>
                </a:lnTo>
                <a:lnTo>
                  <a:pt x="4954194" y="5373333"/>
                </a:lnTo>
                <a:lnTo>
                  <a:pt x="856" y="5373333"/>
                </a:lnTo>
                <a:close/>
              </a:path>
            </a:pathLst>
          </a:custGeom>
        </p:spPr>
      </p:pic>
      <p:sp>
        <p:nvSpPr>
          <p:cNvPr id="28" name="شكل حر: شكل 53">
            <a:extLst>
              <a:ext uri="{FF2B5EF4-FFF2-40B4-BE49-F238E27FC236}">
                <a16:creationId xmlns:a16="http://schemas.microsoft.com/office/drawing/2014/main" id="{FA5B6B19-1EF3-E242-8170-AD1B18B89CF4}"/>
              </a:ext>
            </a:extLst>
          </p:cNvPr>
          <p:cNvSpPr/>
          <p:nvPr/>
        </p:nvSpPr>
        <p:spPr>
          <a:xfrm>
            <a:off x="4572000" y="595313"/>
            <a:ext cx="3657600" cy="5703887"/>
          </a:xfrm>
          <a:custGeom>
            <a:avLst/>
            <a:gdLst>
              <a:gd name="connsiteX0" fmla="*/ 4877517 w 4877638"/>
              <a:gd name="connsiteY0" fmla="*/ 5057176 h 5298733"/>
              <a:gd name="connsiteX1" fmla="*/ 4564555 w 4877638"/>
              <a:gd name="connsiteY1" fmla="*/ 5298757 h 5298733"/>
              <a:gd name="connsiteX2" fmla="*/ 312778 w 4877638"/>
              <a:gd name="connsiteY2" fmla="*/ 5298757 h 5298733"/>
              <a:gd name="connsiteX3" fmla="*/ -122 w 4877638"/>
              <a:gd name="connsiteY3" fmla="*/ 5057176 h 5298733"/>
              <a:gd name="connsiteX4" fmla="*/ -122 w 4877638"/>
              <a:gd name="connsiteY4" fmla="*/ 241606 h 5298733"/>
              <a:gd name="connsiteX5" fmla="*/ 312778 w 4877638"/>
              <a:gd name="connsiteY5" fmla="*/ 24 h 5298733"/>
              <a:gd name="connsiteX6" fmla="*/ 4564373 w 4877638"/>
              <a:gd name="connsiteY6" fmla="*/ 24 h 5298733"/>
              <a:gd name="connsiteX7" fmla="*/ 4877334 w 4877638"/>
              <a:gd name="connsiteY7" fmla="*/ 241606 h 52987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77638" h="5298733">
                <a:moveTo>
                  <a:pt x="4877517" y="5057176"/>
                </a:moveTo>
                <a:cubicBezTo>
                  <a:pt x="4877517" y="5190563"/>
                  <a:pt x="4737558" y="5298757"/>
                  <a:pt x="4564555" y="5298757"/>
                </a:cubicBezTo>
                <a:lnTo>
                  <a:pt x="312778" y="5298757"/>
                </a:lnTo>
                <a:cubicBezTo>
                  <a:pt x="139959" y="5298757"/>
                  <a:pt x="-122" y="5190563"/>
                  <a:pt x="-122" y="5057176"/>
                </a:cubicBezTo>
                <a:lnTo>
                  <a:pt x="-122" y="241606"/>
                </a:lnTo>
                <a:cubicBezTo>
                  <a:pt x="-122" y="108158"/>
                  <a:pt x="139837" y="24"/>
                  <a:pt x="312778" y="24"/>
                </a:cubicBezTo>
                <a:lnTo>
                  <a:pt x="4564373" y="24"/>
                </a:lnTo>
                <a:cubicBezTo>
                  <a:pt x="4737192" y="24"/>
                  <a:pt x="4877334" y="108158"/>
                  <a:pt x="4877334" y="241606"/>
                </a:cubicBezTo>
                <a:close/>
              </a:path>
            </a:pathLst>
          </a:custGeom>
          <a:solidFill>
            <a:srgbClr val="FFFFFF"/>
          </a:solidFill>
          <a:ln w="6080" cap="flat">
            <a:noFill/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 dirty="0"/>
          </a:p>
        </p:txBody>
      </p:sp>
      <p:sp>
        <p:nvSpPr>
          <p:cNvPr id="29" name="شكل حر: شكل 6">
            <a:extLst>
              <a:ext uri="{FF2B5EF4-FFF2-40B4-BE49-F238E27FC236}">
                <a16:creationId xmlns:a16="http://schemas.microsoft.com/office/drawing/2014/main" id="{04C8C395-1C6C-5B4D-83F4-F441CFC43D39}"/>
              </a:ext>
            </a:extLst>
          </p:cNvPr>
          <p:cNvSpPr/>
          <p:nvPr/>
        </p:nvSpPr>
        <p:spPr>
          <a:xfrm>
            <a:off x="647700" y="260350"/>
            <a:ext cx="7872413" cy="6372225"/>
          </a:xfrm>
          <a:custGeom>
            <a:avLst/>
            <a:gdLst>
              <a:gd name="connsiteX0" fmla="*/ 10138460 w 10466513"/>
              <a:gd name="connsiteY0" fmla="*/ 24 h 5745020"/>
              <a:gd name="connsiteX1" fmla="*/ 327808 w 10466513"/>
              <a:gd name="connsiteY1" fmla="*/ 24 h 5745020"/>
              <a:gd name="connsiteX2" fmla="*/ -122 w 10466513"/>
              <a:gd name="connsiteY2" fmla="*/ 250916 h 5745020"/>
              <a:gd name="connsiteX3" fmla="*/ -122 w 10466513"/>
              <a:gd name="connsiteY3" fmla="*/ 5482773 h 5745020"/>
              <a:gd name="connsiteX4" fmla="*/ 327808 w 10466513"/>
              <a:gd name="connsiteY4" fmla="*/ 5745044 h 5745020"/>
              <a:gd name="connsiteX5" fmla="*/ 10138460 w 10466513"/>
              <a:gd name="connsiteY5" fmla="*/ 5745044 h 5745020"/>
              <a:gd name="connsiteX6" fmla="*/ 10466391 w 10466513"/>
              <a:gd name="connsiteY6" fmla="*/ 5482773 h 5745020"/>
              <a:gd name="connsiteX7" fmla="*/ 10466391 w 10466513"/>
              <a:gd name="connsiteY7" fmla="*/ 250916 h 5745020"/>
              <a:gd name="connsiteX8" fmla="*/ 10138460 w 10466513"/>
              <a:gd name="connsiteY8" fmla="*/ 24 h 57450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66513" h="5745020">
                <a:moveTo>
                  <a:pt x="10138460" y="24"/>
                </a:moveTo>
                <a:lnTo>
                  <a:pt x="327808" y="24"/>
                </a:lnTo>
                <a:cubicBezTo>
                  <a:pt x="144219" y="24"/>
                  <a:pt x="-122" y="109192"/>
                  <a:pt x="-122" y="250916"/>
                </a:cubicBezTo>
                <a:lnTo>
                  <a:pt x="-122" y="5482773"/>
                </a:lnTo>
                <a:cubicBezTo>
                  <a:pt x="-122" y="5624436"/>
                  <a:pt x="144219" y="5745044"/>
                  <a:pt x="327808" y="5745044"/>
                </a:cubicBezTo>
                <a:lnTo>
                  <a:pt x="10138460" y="5745044"/>
                </a:lnTo>
                <a:cubicBezTo>
                  <a:pt x="10322051" y="5745044"/>
                  <a:pt x="10466391" y="5624436"/>
                  <a:pt x="10466391" y="5482773"/>
                </a:cubicBezTo>
                <a:lnTo>
                  <a:pt x="10466391" y="250916"/>
                </a:lnTo>
                <a:cubicBezTo>
                  <a:pt x="10466391" y="109192"/>
                  <a:pt x="10322051" y="24"/>
                  <a:pt x="10138460" y="24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6080" cap="flat">
            <a:noFill/>
            <a:prstDash val="solid"/>
            <a:miter/>
          </a:ln>
        </p:spPr>
        <p:txBody>
          <a:bodyPr rtlCol="1" anchor="ctr"/>
          <a:lstStyle/>
          <a:p>
            <a:pPr marL="0" algn="l" defTabSz="914400" rtl="0" eaLnBrk="1" latinLnBrk="0" hangingPunct="1">
              <a:defRPr/>
            </a:pPr>
            <a:endParaRPr lang="ar-EG" sz="1350"/>
          </a:p>
        </p:txBody>
      </p:sp>
      <p:pic>
        <p:nvPicPr>
          <p:cNvPr id="30" name="صورة 29">
            <a:extLst>
              <a:ext uri="{FF2B5EF4-FFF2-40B4-BE49-F238E27FC236}">
                <a16:creationId xmlns:a16="http://schemas.microsoft.com/office/drawing/2014/main" id="{98E6C885-BDBD-6647-BCD8-6B09384381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5251" y="655058"/>
            <a:ext cx="3715004" cy="5791504"/>
          </a:xfrm>
          <a:custGeom>
            <a:avLst/>
            <a:gdLst>
              <a:gd name="connsiteX0" fmla="*/ 50 w 4953338"/>
              <a:gd name="connsiteY0" fmla="*/ 139 h 5379300"/>
              <a:gd name="connsiteX1" fmla="*/ 4953388 w 4953338"/>
              <a:gd name="connsiteY1" fmla="*/ 139 h 5379300"/>
              <a:gd name="connsiteX2" fmla="*/ 4953388 w 4953338"/>
              <a:gd name="connsiteY2" fmla="*/ 5379440 h 5379300"/>
              <a:gd name="connsiteX3" fmla="*/ 50 w 4953338"/>
              <a:gd name="connsiteY3" fmla="*/ 5379440 h 5379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53338" h="5379300">
                <a:moveTo>
                  <a:pt x="50" y="139"/>
                </a:moveTo>
                <a:lnTo>
                  <a:pt x="4953388" y="139"/>
                </a:lnTo>
                <a:lnTo>
                  <a:pt x="4953388" y="5379440"/>
                </a:lnTo>
                <a:lnTo>
                  <a:pt x="50" y="5379440"/>
                </a:lnTo>
                <a:close/>
              </a:path>
            </a:pathLst>
          </a:custGeom>
        </p:spPr>
      </p:pic>
      <p:sp>
        <p:nvSpPr>
          <p:cNvPr id="31" name="شكل حر: شكل 8">
            <a:extLst>
              <a:ext uri="{FF2B5EF4-FFF2-40B4-BE49-F238E27FC236}">
                <a16:creationId xmlns:a16="http://schemas.microsoft.com/office/drawing/2014/main" id="{F300DA72-6315-1B4E-8DE1-D9A62C81C395}"/>
              </a:ext>
            </a:extLst>
          </p:cNvPr>
          <p:cNvSpPr/>
          <p:nvPr/>
        </p:nvSpPr>
        <p:spPr>
          <a:xfrm>
            <a:off x="903288" y="698500"/>
            <a:ext cx="3657600" cy="5703888"/>
          </a:xfrm>
          <a:custGeom>
            <a:avLst/>
            <a:gdLst>
              <a:gd name="connsiteX0" fmla="*/ 4877334 w 4877455"/>
              <a:gd name="connsiteY0" fmla="*/ 5057176 h 5298672"/>
              <a:gd name="connsiteX1" fmla="*/ 4564434 w 4877455"/>
              <a:gd name="connsiteY1" fmla="*/ 5298696 h 5298672"/>
              <a:gd name="connsiteX2" fmla="*/ 312839 w 4877455"/>
              <a:gd name="connsiteY2" fmla="*/ 5298696 h 5298672"/>
              <a:gd name="connsiteX3" fmla="*/ -122 w 4877455"/>
              <a:gd name="connsiteY3" fmla="*/ 5057176 h 5298672"/>
              <a:gd name="connsiteX4" fmla="*/ -122 w 4877455"/>
              <a:gd name="connsiteY4" fmla="*/ 241606 h 5298672"/>
              <a:gd name="connsiteX5" fmla="*/ 312839 w 4877455"/>
              <a:gd name="connsiteY5" fmla="*/ 24 h 5298672"/>
              <a:gd name="connsiteX6" fmla="*/ 4564434 w 4877455"/>
              <a:gd name="connsiteY6" fmla="*/ 24 h 5298672"/>
              <a:gd name="connsiteX7" fmla="*/ 4877334 w 4877455"/>
              <a:gd name="connsiteY7" fmla="*/ 241606 h 5298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77455" h="5298672">
                <a:moveTo>
                  <a:pt x="4877334" y="5057176"/>
                </a:moveTo>
                <a:cubicBezTo>
                  <a:pt x="4877334" y="5190563"/>
                  <a:pt x="4737375" y="5298696"/>
                  <a:pt x="4564434" y="5298696"/>
                </a:cubicBezTo>
                <a:lnTo>
                  <a:pt x="312839" y="5298696"/>
                </a:lnTo>
                <a:cubicBezTo>
                  <a:pt x="140020" y="5298696"/>
                  <a:pt x="-122" y="5190563"/>
                  <a:pt x="-122" y="5057176"/>
                </a:cubicBezTo>
                <a:lnTo>
                  <a:pt x="-122" y="241606"/>
                </a:lnTo>
                <a:cubicBezTo>
                  <a:pt x="-122" y="108158"/>
                  <a:pt x="139837" y="24"/>
                  <a:pt x="312839" y="24"/>
                </a:cubicBezTo>
                <a:lnTo>
                  <a:pt x="4564434" y="24"/>
                </a:lnTo>
                <a:cubicBezTo>
                  <a:pt x="4737253" y="24"/>
                  <a:pt x="4877334" y="108158"/>
                  <a:pt x="4877334" y="241606"/>
                </a:cubicBezTo>
                <a:close/>
              </a:path>
            </a:pathLst>
          </a:custGeom>
          <a:solidFill>
            <a:srgbClr val="FFFFFF"/>
          </a:solidFill>
          <a:ln w="6080" cap="flat">
            <a:noFill/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pic>
        <p:nvPicPr>
          <p:cNvPr id="32" name="صورة 31">
            <a:extLst>
              <a:ext uri="{FF2B5EF4-FFF2-40B4-BE49-F238E27FC236}">
                <a16:creationId xmlns:a16="http://schemas.microsoft.com/office/drawing/2014/main" id="{20AB8CC4-6EF9-1A4B-9623-837C611810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3743" y="655058"/>
            <a:ext cx="3715004" cy="5791504"/>
          </a:xfrm>
          <a:custGeom>
            <a:avLst/>
            <a:gdLst>
              <a:gd name="connsiteX0" fmla="*/ 856 w 4953338"/>
              <a:gd name="connsiteY0" fmla="*/ 139 h 5379300"/>
              <a:gd name="connsiteX1" fmla="*/ 4954194 w 4953338"/>
              <a:gd name="connsiteY1" fmla="*/ 139 h 5379300"/>
              <a:gd name="connsiteX2" fmla="*/ 4954194 w 4953338"/>
              <a:gd name="connsiteY2" fmla="*/ 5379440 h 5379300"/>
              <a:gd name="connsiteX3" fmla="*/ 856 w 4953338"/>
              <a:gd name="connsiteY3" fmla="*/ 5379440 h 5379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53338" h="5379300">
                <a:moveTo>
                  <a:pt x="856" y="139"/>
                </a:moveTo>
                <a:lnTo>
                  <a:pt x="4954194" y="139"/>
                </a:lnTo>
                <a:lnTo>
                  <a:pt x="4954194" y="5379440"/>
                </a:lnTo>
                <a:lnTo>
                  <a:pt x="856" y="5379440"/>
                </a:lnTo>
                <a:close/>
              </a:path>
            </a:pathLst>
          </a:custGeom>
        </p:spPr>
      </p:pic>
      <p:sp>
        <p:nvSpPr>
          <p:cNvPr id="33" name="شكل حر: شكل 10">
            <a:extLst>
              <a:ext uri="{FF2B5EF4-FFF2-40B4-BE49-F238E27FC236}">
                <a16:creationId xmlns:a16="http://schemas.microsoft.com/office/drawing/2014/main" id="{4CDF251A-4B12-DC41-894C-150BE373EB0E}"/>
              </a:ext>
            </a:extLst>
          </p:cNvPr>
          <p:cNvSpPr/>
          <p:nvPr/>
        </p:nvSpPr>
        <p:spPr>
          <a:xfrm>
            <a:off x="4583113" y="698500"/>
            <a:ext cx="3657600" cy="5703888"/>
          </a:xfrm>
          <a:custGeom>
            <a:avLst/>
            <a:gdLst>
              <a:gd name="connsiteX0" fmla="*/ 4877517 w 4877638"/>
              <a:gd name="connsiteY0" fmla="*/ 5057176 h 5298672"/>
              <a:gd name="connsiteX1" fmla="*/ 4564555 w 4877638"/>
              <a:gd name="connsiteY1" fmla="*/ 5298696 h 5298672"/>
              <a:gd name="connsiteX2" fmla="*/ 312778 w 4877638"/>
              <a:gd name="connsiteY2" fmla="*/ 5298696 h 5298672"/>
              <a:gd name="connsiteX3" fmla="*/ -122 w 4877638"/>
              <a:gd name="connsiteY3" fmla="*/ 5057176 h 5298672"/>
              <a:gd name="connsiteX4" fmla="*/ -122 w 4877638"/>
              <a:gd name="connsiteY4" fmla="*/ 241606 h 5298672"/>
              <a:gd name="connsiteX5" fmla="*/ 312778 w 4877638"/>
              <a:gd name="connsiteY5" fmla="*/ 24 h 5298672"/>
              <a:gd name="connsiteX6" fmla="*/ 4564373 w 4877638"/>
              <a:gd name="connsiteY6" fmla="*/ 24 h 5298672"/>
              <a:gd name="connsiteX7" fmla="*/ 4877334 w 4877638"/>
              <a:gd name="connsiteY7" fmla="*/ 241606 h 5298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77638" h="5298672">
                <a:moveTo>
                  <a:pt x="4877517" y="5057176"/>
                </a:moveTo>
                <a:cubicBezTo>
                  <a:pt x="4877517" y="5190563"/>
                  <a:pt x="4737558" y="5298696"/>
                  <a:pt x="4564555" y="5298696"/>
                </a:cubicBezTo>
                <a:lnTo>
                  <a:pt x="312778" y="5298696"/>
                </a:lnTo>
                <a:cubicBezTo>
                  <a:pt x="139959" y="5298696"/>
                  <a:pt x="-122" y="5190563"/>
                  <a:pt x="-122" y="5057176"/>
                </a:cubicBezTo>
                <a:lnTo>
                  <a:pt x="-122" y="241606"/>
                </a:lnTo>
                <a:cubicBezTo>
                  <a:pt x="-122" y="108158"/>
                  <a:pt x="139837" y="24"/>
                  <a:pt x="312778" y="24"/>
                </a:cubicBezTo>
                <a:lnTo>
                  <a:pt x="4564373" y="24"/>
                </a:lnTo>
                <a:cubicBezTo>
                  <a:pt x="4737192" y="24"/>
                  <a:pt x="4877334" y="108158"/>
                  <a:pt x="4877334" y="241606"/>
                </a:cubicBezTo>
                <a:close/>
              </a:path>
            </a:pathLst>
          </a:custGeom>
          <a:solidFill>
            <a:srgbClr val="FFFFFF"/>
          </a:solidFill>
          <a:ln w="6080" cap="flat">
            <a:noFill/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pic>
        <p:nvPicPr>
          <p:cNvPr id="34" name="صورة 33">
            <a:extLst>
              <a:ext uri="{FF2B5EF4-FFF2-40B4-BE49-F238E27FC236}">
                <a16:creationId xmlns:a16="http://schemas.microsoft.com/office/drawing/2014/main" id="{CE36E4DC-8CB8-FE43-B41C-85871F8D9F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6794" y="604855"/>
            <a:ext cx="3783461" cy="5791504"/>
          </a:xfrm>
          <a:custGeom>
            <a:avLst/>
            <a:gdLst>
              <a:gd name="connsiteX0" fmla="*/ 35 w 5044615"/>
              <a:gd name="connsiteY0" fmla="*/ 128 h 5379300"/>
              <a:gd name="connsiteX1" fmla="*/ 5044651 w 5044615"/>
              <a:gd name="connsiteY1" fmla="*/ 128 h 5379300"/>
              <a:gd name="connsiteX2" fmla="*/ 5044651 w 5044615"/>
              <a:gd name="connsiteY2" fmla="*/ 5379429 h 5379300"/>
              <a:gd name="connsiteX3" fmla="*/ 35 w 5044615"/>
              <a:gd name="connsiteY3" fmla="*/ 5379429 h 5379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44615" h="5379300">
                <a:moveTo>
                  <a:pt x="35" y="128"/>
                </a:moveTo>
                <a:lnTo>
                  <a:pt x="5044651" y="128"/>
                </a:lnTo>
                <a:lnTo>
                  <a:pt x="5044651" y="5379429"/>
                </a:lnTo>
                <a:lnTo>
                  <a:pt x="35" y="5379429"/>
                </a:lnTo>
                <a:close/>
              </a:path>
            </a:pathLst>
          </a:custGeom>
        </p:spPr>
      </p:pic>
      <p:sp>
        <p:nvSpPr>
          <p:cNvPr id="39" name="شكل حر: شكل 12">
            <a:extLst>
              <a:ext uri="{FF2B5EF4-FFF2-40B4-BE49-F238E27FC236}">
                <a16:creationId xmlns:a16="http://schemas.microsoft.com/office/drawing/2014/main" id="{411A790C-B663-E64A-9ACB-18A164AF3625}"/>
              </a:ext>
            </a:extLst>
          </p:cNvPr>
          <p:cNvSpPr/>
          <p:nvPr/>
        </p:nvSpPr>
        <p:spPr>
          <a:xfrm>
            <a:off x="836613" y="646113"/>
            <a:ext cx="3724275" cy="5705475"/>
          </a:xfrm>
          <a:custGeom>
            <a:avLst/>
            <a:gdLst>
              <a:gd name="connsiteX0" fmla="*/ 4966239 w 4966360"/>
              <a:gd name="connsiteY0" fmla="*/ 5057175 h 5298732"/>
              <a:gd name="connsiteX1" fmla="*/ 4653339 w 4966360"/>
              <a:gd name="connsiteY1" fmla="*/ 5298757 h 5298732"/>
              <a:gd name="connsiteX2" fmla="*/ 312778 w 4966360"/>
              <a:gd name="connsiteY2" fmla="*/ 5298757 h 5298732"/>
              <a:gd name="connsiteX3" fmla="*/ -122 w 4966360"/>
              <a:gd name="connsiteY3" fmla="*/ 5057175 h 5298732"/>
              <a:gd name="connsiteX4" fmla="*/ -122 w 4966360"/>
              <a:gd name="connsiteY4" fmla="*/ 241606 h 5298732"/>
              <a:gd name="connsiteX5" fmla="*/ 312778 w 4966360"/>
              <a:gd name="connsiteY5" fmla="*/ 24 h 5298732"/>
              <a:gd name="connsiteX6" fmla="*/ 4653339 w 4966360"/>
              <a:gd name="connsiteY6" fmla="*/ 24 h 5298732"/>
              <a:gd name="connsiteX7" fmla="*/ 4966239 w 4966360"/>
              <a:gd name="connsiteY7" fmla="*/ 241606 h 5298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966360" h="5298732">
                <a:moveTo>
                  <a:pt x="4966239" y="5057175"/>
                </a:moveTo>
                <a:cubicBezTo>
                  <a:pt x="4966239" y="5190624"/>
                  <a:pt x="4826279" y="5298757"/>
                  <a:pt x="4653339" y="5298757"/>
                </a:cubicBezTo>
                <a:lnTo>
                  <a:pt x="312778" y="5298757"/>
                </a:lnTo>
                <a:cubicBezTo>
                  <a:pt x="139959" y="5298757"/>
                  <a:pt x="-122" y="5190624"/>
                  <a:pt x="-122" y="5057175"/>
                </a:cubicBezTo>
                <a:lnTo>
                  <a:pt x="-122" y="241606"/>
                </a:lnTo>
                <a:cubicBezTo>
                  <a:pt x="-122" y="108219"/>
                  <a:pt x="139837" y="24"/>
                  <a:pt x="312778" y="24"/>
                </a:cubicBezTo>
                <a:lnTo>
                  <a:pt x="4653339" y="24"/>
                </a:lnTo>
                <a:cubicBezTo>
                  <a:pt x="4826158" y="24"/>
                  <a:pt x="4966239" y="108219"/>
                  <a:pt x="4966239" y="241606"/>
                </a:cubicBezTo>
                <a:close/>
              </a:path>
            </a:pathLst>
          </a:custGeom>
          <a:solidFill>
            <a:srgbClr val="FFFFFF"/>
          </a:solidFill>
          <a:ln w="6080" cap="flat">
            <a:noFill/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pic>
        <p:nvPicPr>
          <p:cNvPr id="40" name="صورة 39">
            <a:extLst>
              <a:ext uri="{FF2B5EF4-FFF2-40B4-BE49-F238E27FC236}">
                <a16:creationId xmlns:a16="http://schemas.microsoft.com/office/drawing/2014/main" id="{AB40CE1E-8159-8944-A5C7-95F68CF2490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44616" y="604855"/>
            <a:ext cx="3792590" cy="5791504"/>
          </a:xfrm>
          <a:custGeom>
            <a:avLst/>
            <a:gdLst>
              <a:gd name="connsiteX0" fmla="*/ 854 w 5056786"/>
              <a:gd name="connsiteY0" fmla="*/ 128 h 5379300"/>
              <a:gd name="connsiteX1" fmla="*/ 5057640 w 5056786"/>
              <a:gd name="connsiteY1" fmla="*/ 128 h 5379300"/>
              <a:gd name="connsiteX2" fmla="*/ 5057640 w 5056786"/>
              <a:gd name="connsiteY2" fmla="*/ 5379429 h 5379300"/>
              <a:gd name="connsiteX3" fmla="*/ 854 w 5056786"/>
              <a:gd name="connsiteY3" fmla="*/ 5379429 h 5379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56786" h="5379300">
                <a:moveTo>
                  <a:pt x="854" y="128"/>
                </a:moveTo>
                <a:lnTo>
                  <a:pt x="5057640" y="128"/>
                </a:lnTo>
                <a:lnTo>
                  <a:pt x="5057640" y="5379429"/>
                </a:lnTo>
                <a:lnTo>
                  <a:pt x="854" y="5379429"/>
                </a:lnTo>
                <a:close/>
              </a:path>
            </a:pathLst>
          </a:custGeom>
        </p:spPr>
      </p:pic>
      <p:sp>
        <p:nvSpPr>
          <p:cNvPr id="41" name="شكل حر: شكل 14">
            <a:extLst>
              <a:ext uri="{FF2B5EF4-FFF2-40B4-BE49-F238E27FC236}">
                <a16:creationId xmlns:a16="http://schemas.microsoft.com/office/drawing/2014/main" id="{A8D012C9-48CA-4D45-B22A-F68C3B00EA6C}"/>
              </a:ext>
            </a:extLst>
          </p:cNvPr>
          <p:cNvSpPr/>
          <p:nvPr/>
        </p:nvSpPr>
        <p:spPr>
          <a:xfrm>
            <a:off x="4572000" y="646113"/>
            <a:ext cx="3735388" cy="5705475"/>
          </a:xfrm>
          <a:custGeom>
            <a:avLst/>
            <a:gdLst>
              <a:gd name="connsiteX0" fmla="*/ 4981086 w 4981207"/>
              <a:gd name="connsiteY0" fmla="*/ 5057175 h 5298732"/>
              <a:gd name="connsiteX1" fmla="*/ 4668187 w 4981207"/>
              <a:gd name="connsiteY1" fmla="*/ 5298757 h 5298732"/>
              <a:gd name="connsiteX2" fmla="*/ 312839 w 4981207"/>
              <a:gd name="connsiteY2" fmla="*/ 5298757 h 5298732"/>
              <a:gd name="connsiteX3" fmla="*/ -122 w 4981207"/>
              <a:gd name="connsiteY3" fmla="*/ 5057175 h 5298732"/>
              <a:gd name="connsiteX4" fmla="*/ -122 w 4981207"/>
              <a:gd name="connsiteY4" fmla="*/ 241606 h 5298732"/>
              <a:gd name="connsiteX5" fmla="*/ 312839 w 4981207"/>
              <a:gd name="connsiteY5" fmla="*/ 24 h 5298732"/>
              <a:gd name="connsiteX6" fmla="*/ 4668187 w 4981207"/>
              <a:gd name="connsiteY6" fmla="*/ 24 h 5298732"/>
              <a:gd name="connsiteX7" fmla="*/ 4981086 w 4981207"/>
              <a:gd name="connsiteY7" fmla="*/ 241606 h 5298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981207" h="5298732">
                <a:moveTo>
                  <a:pt x="4981086" y="5057175"/>
                </a:moveTo>
                <a:cubicBezTo>
                  <a:pt x="4981086" y="5190624"/>
                  <a:pt x="4841127" y="5298757"/>
                  <a:pt x="4668187" y="5298757"/>
                </a:cubicBezTo>
                <a:lnTo>
                  <a:pt x="312839" y="5298757"/>
                </a:lnTo>
                <a:cubicBezTo>
                  <a:pt x="140020" y="5298757"/>
                  <a:pt x="-122" y="5190624"/>
                  <a:pt x="-122" y="5057175"/>
                </a:cubicBezTo>
                <a:lnTo>
                  <a:pt x="-122" y="241606"/>
                </a:lnTo>
                <a:cubicBezTo>
                  <a:pt x="-122" y="108219"/>
                  <a:pt x="139837" y="24"/>
                  <a:pt x="312839" y="24"/>
                </a:cubicBezTo>
                <a:lnTo>
                  <a:pt x="4668187" y="24"/>
                </a:lnTo>
                <a:cubicBezTo>
                  <a:pt x="4841006" y="24"/>
                  <a:pt x="4981086" y="108219"/>
                  <a:pt x="4981086" y="241606"/>
                </a:cubicBezTo>
                <a:close/>
              </a:path>
            </a:pathLst>
          </a:custGeom>
          <a:solidFill>
            <a:srgbClr val="FFFFFF"/>
          </a:solidFill>
          <a:ln w="6080" cap="flat">
            <a:noFill/>
            <a:prstDash val="solid"/>
            <a:miter/>
          </a:ln>
        </p:spPr>
        <p:txBody>
          <a:bodyPr rtlCol="1" anchor="ctr"/>
          <a:lstStyle/>
          <a:p>
            <a:pPr algn="r" rtl="1">
              <a:defRPr/>
            </a:pPr>
            <a:endParaRPr lang="ar-EG" sz="1350"/>
          </a:p>
        </p:txBody>
      </p:sp>
      <p:pic>
        <p:nvPicPr>
          <p:cNvPr id="42" name="صورة 41">
            <a:extLst>
              <a:ext uri="{FF2B5EF4-FFF2-40B4-BE49-F238E27FC236}">
                <a16:creationId xmlns:a16="http://schemas.microsoft.com/office/drawing/2014/main" id="{8E67B491-BD9E-9F42-9FC8-2DA382FBF3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5251" y="555599"/>
            <a:ext cx="3715004" cy="5784953"/>
          </a:xfrm>
          <a:custGeom>
            <a:avLst/>
            <a:gdLst>
              <a:gd name="connsiteX0" fmla="*/ 50 w 4953338"/>
              <a:gd name="connsiteY0" fmla="*/ 117 h 5373215"/>
              <a:gd name="connsiteX1" fmla="*/ 4953388 w 4953338"/>
              <a:gd name="connsiteY1" fmla="*/ 117 h 5373215"/>
              <a:gd name="connsiteX2" fmla="*/ 4953388 w 4953338"/>
              <a:gd name="connsiteY2" fmla="*/ 5373333 h 5373215"/>
              <a:gd name="connsiteX3" fmla="*/ 50 w 4953338"/>
              <a:gd name="connsiteY3" fmla="*/ 5373333 h 5373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53338" h="5373215">
                <a:moveTo>
                  <a:pt x="50" y="117"/>
                </a:moveTo>
                <a:lnTo>
                  <a:pt x="4953388" y="117"/>
                </a:lnTo>
                <a:lnTo>
                  <a:pt x="4953388" y="5373333"/>
                </a:lnTo>
                <a:lnTo>
                  <a:pt x="50" y="5373333"/>
                </a:lnTo>
                <a:close/>
              </a:path>
            </a:pathLst>
          </a:custGeom>
        </p:spPr>
      </p:pic>
      <p:sp>
        <p:nvSpPr>
          <p:cNvPr id="43" name="شكل حر: شكل 26">
            <a:extLst>
              <a:ext uri="{FF2B5EF4-FFF2-40B4-BE49-F238E27FC236}">
                <a16:creationId xmlns:a16="http://schemas.microsoft.com/office/drawing/2014/main" id="{AAE6CEF7-D63B-CD41-B937-4B8357CDF504}"/>
              </a:ext>
            </a:extLst>
          </p:cNvPr>
          <p:cNvSpPr/>
          <p:nvPr/>
        </p:nvSpPr>
        <p:spPr>
          <a:xfrm>
            <a:off x="904875" y="595313"/>
            <a:ext cx="3657600" cy="5703887"/>
          </a:xfrm>
          <a:custGeom>
            <a:avLst/>
            <a:gdLst>
              <a:gd name="connsiteX0" fmla="*/ 4877517 w 4877638"/>
              <a:gd name="connsiteY0" fmla="*/ 5057176 h 5298733"/>
              <a:gd name="connsiteX1" fmla="*/ 4564556 w 4877638"/>
              <a:gd name="connsiteY1" fmla="*/ 5298757 h 5298733"/>
              <a:gd name="connsiteX2" fmla="*/ 312778 w 4877638"/>
              <a:gd name="connsiteY2" fmla="*/ 5298757 h 5298733"/>
              <a:gd name="connsiteX3" fmla="*/ -122 w 4877638"/>
              <a:gd name="connsiteY3" fmla="*/ 5057176 h 5298733"/>
              <a:gd name="connsiteX4" fmla="*/ -122 w 4877638"/>
              <a:gd name="connsiteY4" fmla="*/ 241606 h 5298733"/>
              <a:gd name="connsiteX5" fmla="*/ 312778 w 4877638"/>
              <a:gd name="connsiteY5" fmla="*/ 24 h 5298733"/>
              <a:gd name="connsiteX6" fmla="*/ 4564373 w 4877638"/>
              <a:gd name="connsiteY6" fmla="*/ 24 h 5298733"/>
              <a:gd name="connsiteX7" fmla="*/ 4877334 w 4877638"/>
              <a:gd name="connsiteY7" fmla="*/ 241606 h 52987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77638" h="5298733">
                <a:moveTo>
                  <a:pt x="4877517" y="5057176"/>
                </a:moveTo>
                <a:cubicBezTo>
                  <a:pt x="4877517" y="5190563"/>
                  <a:pt x="4737558" y="5298757"/>
                  <a:pt x="4564556" y="5298757"/>
                </a:cubicBezTo>
                <a:lnTo>
                  <a:pt x="312778" y="5298757"/>
                </a:lnTo>
                <a:cubicBezTo>
                  <a:pt x="139959" y="5298757"/>
                  <a:pt x="-122" y="5190563"/>
                  <a:pt x="-122" y="5057176"/>
                </a:cubicBezTo>
                <a:lnTo>
                  <a:pt x="-122" y="241606"/>
                </a:lnTo>
                <a:cubicBezTo>
                  <a:pt x="-122" y="108158"/>
                  <a:pt x="139837" y="24"/>
                  <a:pt x="312778" y="24"/>
                </a:cubicBezTo>
                <a:lnTo>
                  <a:pt x="4564373" y="24"/>
                </a:lnTo>
                <a:cubicBezTo>
                  <a:pt x="4737192" y="24"/>
                  <a:pt x="4877334" y="108158"/>
                  <a:pt x="4877334" y="241606"/>
                </a:cubicBezTo>
                <a:close/>
              </a:path>
            </a:pathLst>
          </a:custGeom>
          <a:solidFill>
            <a:srgbClr val="FFFFFF"/>
          </a:solidFill>
          <a:ln w="6080" cap="flat">
            <a:noFill/>
            <a:prstDash val="solid"/>
            <a:miter/>
          </a:ln>
        </p:spPr>
        <p:txBody>
          <a:bodyPr rtlCol="1" anchor="ctr"/>
          <a:lstStyle/>
          <a:p>
            <a:pPr algn="r" rtl="1">
              <a:defRPr/>
            </a:pPr>
            <a:endParaRPr lang="ar-EG" sz="1350"/>
          </a:p>
        </p:txBody>
      </p:sp>
      <p:sp>
        <p:nvSpPr>
          <p:cNvPr id="44" name="شكل حر: شكل 27">
            <a:extLst>
              <a:ext uri="{FF2B5EF4-FFF2-40B4-BE49-F238E27FC236}">
                <a16:creationId xmlns:a16="http://schemas.microsoft.com/office/drawing/2014/main" id="{09879682-BBFB-EC49-9DA5-D8B423B796CC}"/>
              </a:ext>
            </a:extLst>
          </p:cNvPr>
          <p:cNvSpPr/>
          <p:nvPr/>
        </p:nvSpPr>
        <p:spPr>
          <a:xfrm>
            <a:off x="1169988" y="1808163"/>
            <a:ext cx="3205162" cy="53975"/>
          </a:xfrm>
          <a:custGeom>
            <a:avLst/>
            <a:gdLst>
              <a:gd name="connsiteX0" fmla="*/ 0 w 4274353"/>
              <a:gd name="connsiteY0" fmla="*/ 0 h 6085"/>
              <a:gd name="connsiteX1" fmla="*/ 4274354 w 4274353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74353" h="6085">
                <a:moveTo>
                  <a:pt x="0" y="0"/>
                </a:moveTo>
                <a:lnTo>
                  <a:pt x="4274354" y="0"/>
                </a:lnTo>
              </a:path>
            </a:pathLst>
          </a:custGeom>
          <a:ln w="12161" cap="rnd">
            <a:solidFill>
              <a:srgbClr val="E3A06B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45" name="شكل حر: شكل 28">
            <a:extLst>
              <a:ext uri="{FF2B5EF4-FFF2-40B4-BE49-F238E27FC236}">
                <a16:creationId xmlns:a16="http://schemas.microsoft.com/office/drawing/2014/main" id="{DB3D81FF-CE23-F342-84D8-2ABEC1A366C9}"/>
              </a:ext>
            </a:extLst>
          </p:cNvPr>
          <p:cNvSpPr/>
          <p:nvPr/>
        </p:nvSpPr>
        <p:spPr>
          <a:xfrm>
            <a:off x="1169988" y="2132013"/>
            <a:ext cx="3192462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46" name="شكل حر: شكل 29">
            <a:extLst>
              <a:ext uri="{FF2B5EF4-FFF2-40B4-BE49-F238E27FC236}">
                <a16:creationId xmlns:a16="http://schemas.microsoft.com/office/drawing/2014/main" id="{C9C33896-FC8F-B54C-871D-8EE3DE85D0D2}"/>
              </a:ext>
            </a:extLst>
          </p:cNvPr>
          <p:cNvSpPr/>
          <p:nvPr/>
        </p:nvSpPr>
        <p:spPr>
          <a:xfrm>
            <a:off x="1169988" y="2351088"/>
            <a:ext cx="3192462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47" name="شكل حر: شكل 30">
            <a:extLst>
              <a:ext uri="{FF2B5EF4-FFF2-40B4-BE49-F238E27FC236}">
                <a16:creationId xmlns:a16="http://schemas.microsoft.com/office/drawing/2014/main" id="{64A12161-5B53-0D42-850C-58B2B4265FE8}"/>
              </a:ext>
            </a:extLst>
          </p:cNvPr>
          <p:cNvSpPr/>
          <p:nvPr/>
        </p:nvSpPr>
        <p:spPr>
          <a:xfrm>
            <a:off x="1169988" y="2571750"/>
            <a:ext cx="3192462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48" name="شكل حر: شكل 31">
            <a:extLst>
              <a:ext uri="{FF2B5EF4-FFF2-40B4-BE49-F238E27FC236}">
                <a16:creationId xmlns:a16="http://schemas.microsoft.com/office/drawing/2014/main" id="{D55262ED-A88A-584B-A1E3-C0227A3D1550}"/>
              </a:ext>
            </a:extLst>
          </p:cNvPr>
          <p:cNvSpPr/>
          <p:nvPr/>
        </p:nvSpPr>
        <p:spPr>
          <a:xfrm>
            <a:off x="1169988" y="2801938"/>
            <a:ext cx="3192462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49" name="شكل حر: شكل 32">
            <a:extLst>
              <a:ext uri="{FF2B5EF4-FFF2-40B4-BE49-F238E27FC236}">
                <a16:creationId xmlns:a16="http://schemas.microsoft.com/office/drawing/2014/main" id="{CBA015F7-2E63-0845-9F92-050DF14CBCD6}"/>
              </a:ext>
            </a:extLst>
          </p:cNvPr>
          <p:cNvSpPr/>
          <p:nvPr/>
        </p:nvSpPr>
        <p:spPr>
          <a:xfrm>
            <a:off x="1169988" y="3021013"/>
            <a:ext cx="3192462" cy="55562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50" name="شكل حر: شكل 33">
            <a:extLst>
              <a:ext uri="{FF2B5EF4-FFF2-40B4-BE49-F238E27FC236}">
                <a16:creationId xmlns:a16="http://schemas.microsoft.com/office/drawing/2014/main" id="{AE119E2F-7556-FE4F-9212-8E1FA48A1EC1}"/>
              </a:ext>
            </a:extLst>
          </p:cNvPr>
          <p:cNvSpPr/>
          <p:nvPr/>
        </p:nvSpPr>
        <p:spPr>
          <a:xfrm>
            <a:off x="1169988" y="3241675"/>
            <a:ext cx="3192462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51" name="شكل حر: شكل 34">
            <a:extLst>
              <a:ext uri="{FF2B5EF4-FFF2-40B4-BE49-F238E27FC236}">
                <a16:creationId xmlns:a16="http://schemas.microsoft.com/office/drawing/2014/main" id="{0BC8459C-FEA5-414C-AF82-0348752A5B59}"/>
              </a:ext>
            </a:extLst>
          </p:cNvPr>
          <p:cNvSpPr/>
          <p:nvPr/>
        </p:nvSpPr>
        <p:spPr>
          <a:xfrm>
            <a:off x="1169988" y="3460750"/>
            <a:ext cx="3192462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52" name="شكل حر: شكل 35">
            <a:extLst>
              <a:ext uri="{FF2B5EF4-FFF2-40B4-BE49-F238E27FC236}">
                <a16:creationId xmlns:a16="http://schemas.microsoft.com/office/drawing/2014/main" id="{48736A4E-498F-BD40-9693-8C6C39963201}"/>
              </a:ext>
            </a:extLst>
          </p:cNvPr>
          <p:cNvSpPr/>
          <p:nvPr/>
        </p:nvSpPr>
        <p:spPr>
          <a:xfrm>
            <a:off x="1169988" y="3690938"/>
            <a:ext cx="3192462" cy="55562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53" name="شكل حر: شكل 36">
            <a:extLst>
              <a:ext uri="{FF2B5EF4-FFF2-40B4-BE49-F238E27FC236}">
                <a16:creationId xmlns:a16="http://schemas.microsoft.com/office/drawing/2014/main" id="{B361FB16-FAA7-2C40-A49E-2C07A1C5476F}"/>
              </a:ext>
            </a:extLst>
          </p:cNvPr>
          <p:cNvSpPr/>
          <p:nvPr/>
        </p:nvSpPr>
        <p:spPr>
          <a:xfrm>
            <a:off x="1169988" y="3911600"/>
            <a:ext cx="3192462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54" name="شكل حر: شكل 37">
            <a:extLst>
              <a:ext uri="{FF2B5EF4-FFF2-40B4-BE49-F238E27FC236}">
                <a16:creationId xmlns:a16="http://schemas.microsoft.com/office/drawing/2014/main" id="{40050EC0-6750-BB41-8E49-8E9D690CC151}"/>
              </a:ext>
            </a:extLst>
          </p:cNvPr>
          <p:cNvSpPr/>
          <p:nvPr/>
        </p:nvSpPr>
        <p:spPr>
          <a:xfrm>
            <a:off x="1169988" y="4130675"/>
            <a:ext cx="3192462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55" name="شكل حر: شكل 38">
            <a:extLst>
              <a:ext uri="{FF2B5EF4-FFF2-40B4-BE49-F238E27FC236}">
                <a16:creationId xmlns:a16="http://schemas.microsoft.com/office/drawing/2014/main" id="{A154ED07-2C9B-FD4A-B64D-50FBF30BE66F}"/>
              </a:ext>
            </a:extLst>
          </p:cNvPr>
          <p:cNvSpPr/>
          <p:nvPr/>
        </p:nvSpPr>
        <p:spPr>
          <a:xfrm>
            <a:off x="1169988" y="4351338"/>
            <a:ext cx="3192462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56" name="شكل حر: شكل 39">
            <a:extLst>
              <a:ext uri="{FF2B5EF4-FFF2-40B4-BE49-F238E27FC236}">
                <a16:creationId xmlns:a16="http://schemas.microsoft.com/office/drawing/2014/main" id="{4CE3B5D0-A7F6-F24F-A04F-21044F3BBF15}"/>
              </a:ext>
            </a:extLst>
          </p:cNvPr>
          <p:cNvSpPr/>
          <p:nvPr/>
        </p:nvSpPr>
        <p:spPr>
          <a:xfrm>
            <a:off x="1169988" y="4581525"/>
            <a:ext cx="3192462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57" name="شكل حر: شكل 40">
            <a:extLst>
              <a:ext uri="{FF2B5EF4-FFF2-40B4-BE49-F238E27FC236}">
                <a16:creationId xmlns:a16="http://schemas.microsoft.com/office/drawing/2014/main" id="{1CC7A4E4-CF4D-FD45-B3D1-B2E06DDE7824}"/>
              </a:ext>
            </a:extLst>
          </p:cNvPr>
          <p:cNvSpPr/>
          <p:nvPr/>
        </p:nvSpPr>
        <p:spPr>
          <a:xfrm>
            <a:off x="1169988" y="4800600"/>
            <a:ext cx="3192462" cy="55563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58" name="شكل حر: شكل 41">
            <a:extLst>
              <a:ext uri="{FF2B5EF4-FFF2-40B4-BE49-F238E27FC236}">
                <a16:creationId xmlns:a16="http://schemas.microsoft.com/office/drawing/2014/main" id="{7977EB8B-43BB-F14D-BB3B-C4AF5EDCB4DE}"/>
              </a:ext>
            </a:extLst>
          </p:cNvPr>
          <p:cNvSpPr/>
          <p:nvPr/>
        </p:nvSpPr>
        <p:spPr>
          <a:xfrm>
            <a:off x="1169988" y="5068888"/>
            <a:ext cx="3205162" cy="55562"/>
          </a:xfrm>
          <a:custGeom>
            <a:avLst/>
            <a:gdLst>
              <a:gd name="connsiteX0" fmla="*/ 0 w 4274353"/>
              <a:gd name="connsiteY0" fmla="*/ 0 h 6085"/>
              <a:gd name="connsiteX1" fmla="*/ 4274354 w 4274353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74353" h="6085">
                <a:moveTo>
                  <a:pt x="0" y="0"/>
                </a:moveTo>
                <a:lnTo>
                  <a:pt x="4274354" y="0"/>
                </a:lnTo>
              </a:path>
            </a:pathLst>
          </a:custGeom>
          <a:ln w="12161" cap="rnd">
            <a:solidFill>
              <a:srgbClr val="E3A06B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59" name="شكل حر: شكل 54">
            <a:extLst>
              <a:ext uri="{FF2B5EF4-FFF2-40B4-BE49-F238E27FC236}">
                <a16:creationId xmlns:a16="http://schemas.microsoft.com/office/drawing/2014/main" id="{F5D96B11-3854-774B-91D1-391E033BF341}"/>
              </a:ext>
            </a:extLst>
          </p:cNvPr>
          <p:cNvSpPr/>
          <p:nvPr/>
        </p:nvSpPr>
        <p:spPr>
          <a:xfrm>
            <a:off x="4848225" y="1808163"/>
            <a:ext cx="3206750" cy="53975"/>
          </a:xfrm>
          <a:custGeom>
            <a:avLst/>
            <a:gdLst>
              <a:gd name="connsiteX0" fmla="*/ 0 w 4274353"/>
              <a:gd name="connsiteY0" fmla="*/ 0 h 6085"/>
              <a:gd name="connsiteX1" fmla="*/ 4274354 w 4274353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74353" h="6085">
                <a:moveTo>
                  <a:pt x="0" y="0"/>
                </a:moveTo>
                <a:lnTo>
                  <a:pt x="4274354" y="0"/>
                </a:lnTo>
              </a:path>
            </a:pathLst>
          </a:custGeom>
          <a:ln w="12161" cap="rnd">
            <a:solidFill>
              <a:srgbClr val="E3A06B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60" name="شكل حر: شكل 55">
            <a:extLst>
              <a:ext uri="{FF2B5EF4-FFF2-40B4-BE49-F238E27FC236}">
                <a16:creationId xmlns:a16="http://schemas.microsoft.com/office/drawing/2014/main" id="{08AB488E-1AD3-F148-B7EA-6B2355329656}"/>
              </a:ext>
            </a:extLst>
          </p:cNvPr>
          <p:cNvSpPr/>
          <p:nvPr/>
        </p:nvSpPr>
        <p:spPr>
          <a:xfrm>
            <a:off x="4848225" y="5068888"/>
            <a:ext cx="3206750" cy="55562"/>
          </a:xfrm>
          <a:custGeom>
            <a:avLst/>
            <a:gdLst>
              <a:gd name="connsiteX0" fmla="*/ 0 w 4274353"/>
              <a:gd name="connsiteY0" fmla="*/ 0 h 6085"/>
              <a:gd name="connsiteX1" fmla="*/ 4274354 w 4274353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74353" h="6085">
                <a:moveTo>
                  <a:pt x="0" y="0"/>
                </a:moveTo>
                <a:lnTo>
                  <a:pt x="4274354" y="0"/>
                </a:lnTo>
              </a:path>
            </a:pathLst>
          </a:custGeom>
          <a:ln w="12161" cap="rnd">
            <a:solidFill>
              <a:srgbClr val="E3A06B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61" name="شكل حر: شكل 56">
            <a:extLst>
              <a:ext uri="{FF2B5EF4-FFF2-40B4-BE49-F238E27FC236}">
                <a16:creationId xmlns:a16="http://schemas.microsoft.com/office/drawing/2014/main" id="{FDDEC955-38AB-064E-8B88-5127F17943F0}"/>
              </a:ext>
            </a:extLst>
          </p:cNvPr>
          <p:cNvSpPr/>
          <p:nvPr/>
        </p:nvSpPr>
        <p:spPr>
          <a:xfrm>
            <a:off x="4848225" y="2132013"/>
            <a:ext cx="3194050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62" name="شكل حر: شكل 57">
            <a:extLst>
              <a:ext uri="{FF2B5EF4-FFF2-40B4-BE49-F238E27FC236}">
                <a16:creationId xmlns:a16="http://schemas.microsoft.com/office/drawing/2014/main" id="{82D937FD-971E-C64C-AF57-E2AADA5688EB}"/>
              </a:ext>
            </a:extLst>
          </p:cNvPr>
          <p:cNvSpPr/>
          <p:nvPr/>
        </p:nvSpPr>
        <p:spPr>
          <a:xfrm>
            <a:off x="4848225" y="2351088"/>
            <a:ext cx="3194050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63" name="شكل حر: شكل 58">
            <a:extLst>
              <a:ext uri="{FF2B5EF4-FFF2-40B4-BE49-F238E27FC236}">
                <a16:creationId xmlns:a16="http://schemas.microsoft.com/office/drawing/2014/main" id="{67790154-FED4-BC45-AC0D-55F9ED314853}"/>
              </a:ext>
            </a:extLst>
          </p:cNvPr>
          <p:cNvSpPr/>
          <p:nvPr/>
        </p:nvSpPr>
        <p:spPr>
          <a:xfrm>
            <a:off x="4848225" y="2571750"/>
            <a:ext cx="3194050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64" name="شكل حر: شكل 59">
            <a:extLst>
              <a:ext uri="{FF2B5EF4-FFF2-40B4-BE49-F238E27FC236}">
                <a16:creationId xmlns:a16="http://schemas.microsoft.com/office/drawing/2014/main" id="{9C8D35D4-16B0-7B4A-BE24-1FEC34C0B686}"/>
              </a:ext>
            </a:extLst>
          </p:cNvPr>
          <p:cNvSpPr/>
          <p:nvPr/>
        </p:nvSpPr>
        <p:spPr>
          <a:xfrm>
            <a:off x="4848225" y="2801938"/>
            <a:ext cx="3194050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65" name="شكل حر: شكل 60">
            <a:extLst>
              <a:ext uri="{FF2B5EF4-FFF2-40B4-BE49-F238E27FC236}">
                <a16:creationId xmlns:a16="http://schemas.microsoft.com/office/drawing/2014/main" id="{45BA5343-6576-4E42-9351-14FF5631A813}"/>
              </a:ext>
            </a:extLst>
          </p:cNvPr>
          <p:cNvSpPr/>
          <p:nvPr/>
        </p:nvSpPr>
        <p:spPr>
          <a:xfrm>
            <a:off x="4848225" y="3021013"/>
            <a:ext cx="3194050" cy="55562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66" name="شكل حر: شكل 61">
            <a:extLst>
              <a:ext uri="{FF2B5EF4-FFF2-40B4-BE49-F238E27FC236}">
                <a16:creationId xmlns:a16="http://schemas.microsoft.com/office/drawing/2014/main" id="{D611397A-EDCF-0C45-B73F-2AEEFC38DD37}"/>
              </a:ext>
            </a:extLst>
          </p:cNvPr>
          <p:cNvSpPr/>
          <p:nvPr/>
        </p:nvSpPr>
        <p:spPr>
          <a:xfrm>
            <a:off x="4848225" y="3241675"/>
            <a:ext cx="3194050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67" name="شكل حر: شكل 62">
            <a:extLst>
              <a:ext uri="{FF2B5EF4-FFF2-40B4-BE49-F238E27FC236}">
                <a16:creationId xmlns:a16="http://schemas.microsoft.com/office/drawing/2014/main" id="{7D327D6F-422B-9542-BDF1-E5B3F16F509E}"/>
              </a:ext>
            </a:extLst>
          </p:cNvPr>
          <p:cNvSpPr/>
          <p:nvPr/>
        </p:nvSpPr>
        <p:spPr>
          <a:xfrm>
            <a:off x="4848225" y="3460750"/>
            <a:ext cx="3194050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68" name="شكل حر: شكل 63">
            <a:extLst>
              <a:ext uri="{FF2B5EF4-FFF2-40B4-BE49-F238E27FC236}">
                <a16:creationId xmlns:a16="http://schemas.microsoft.com/office/drawing/2014/main" id="{C5E91809-A6D1-344A-9D65-82EAE53CEDF9}"/>
              </a:ext>
            </a:extLst>
          </p:cNvPr>
          <p:cNvSpPr/>
          <p:nvPr/>
        </p:nvSpPr>
        <p:spPr>
          <a:xfrm>
            <a:off x="4848225" y="3690938"/>
            <a:ext cx="3194050" cy="55562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69" name="شكل حر: شكل 64">
            <a:extLst>
              <a:ext uri="{FF2B5EF4-FFF2-40B4-BE49-F238E27FC236}">
                <a16:creationId xmlns:a16="http://schemas.microsoft.com/office/drawing/2014/main" id="{095F11BD-674E-C94C-ABFF-E532ED15CB05}"/>
              </a:ext>
            </a:extLst>
          </p:cNvPr>
          <p:cNvSpPr/>
          <p:nvPr/>
        </p:nvSpPr>
        <p:spPr>
          <a:xfrm>
            <a:off x="4848225" y="3911600"/>
            <a:ext cx="3194050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70" name="شكل حر: شكل 65">
            <a:extLst>
              <a:ext uri="{FF2B5EF4-FFF2-40B4-BE49-F238E27FC236}">
                <a16:creationId xmlns:a16="http://schemas.microsoft.com/office/drawing/2014/main" id="{1AE8EFCF-9CA2-3E43-8763-E5657B1333A3}"/>
              </a:ext>
            </a:extLst>
          </p:cNvPr>
          <p:cNvSpPr/>
          <p:nvPr/>
        </p:nvSpPr>
        <p:spPr>
          <a:xfrm>
            <a:off x="4848225" y="4130675"/>
            <a:ext cx="3194050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71" name="شكل حر: شكل 66">
            <a:extLst>
              <a:ext uri="{FF2B5EF4-FFF2-40B4-BE49-F238E27FC236}">
                <a16:creationId xmlns:a16="http://schemas.microsoft.com/office/drawing/2014/main" id="{A59C8364-17D8-6146-899A-1DB523C58301}"/>
              </a:ext>
            </a:extLst>
          </p:cNvPr>
          <p:cNvSpPr/>
          <p:nvPr/>
        </p:nvSpPr>
        <p:spPr>
          <a:xfrm>
            <a:off x="4848225" y="4351338"/>
            <a:ext cx="3194050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72" name="شكل حر: شكل 67">
            <a:extLst>
              <a:ext uri="{FF2B5EF4-FFF2-40B4-BE49-F238E27FC236}">
                <a16:creationId xmlns:a16="http://schemas.microsoft.com/office/drawing/2014/main" id="{F3766E88-4BB0-9B41-BF80-ECD58CDC4A50}"/>
              </a:ext>
            </a:extLst>
          </p:cNvPr>
          <p:cNvSpPr/>
          <p:nvPr/>
        </p:nvSpPr>
        <p:spPr>
          <a:xfrm>
            <a:off x="4848225" y="4581525"/>
            <a:ext cx="3194050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73" name="شكل حر: شكل 68">
            <a:extLst>
              <a:ext uri="{FF2B5EF4-FFF2-40B4-BE49-F238E27FC236}">
                <a16:creationId xmlns:a16="http://schemas.microsoft.com/office/drawing/2014/main" id="{5BF1D97C-7B72-1F4A-9593-E698D75A8ED9}"/>
              </a:ext>
            </a:extLst>
          </p:cNvPr>
          <p:cNvSpPr/>
          <p:nvPr/>
        </p:nvSpPr>
        <p:spPr>
          <a:xfrm>
            <a:off x="4848225" y="4800600"/>
            <a:ext cx="3194050" cy="55563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75" name="مربع نص 105">
            <a:extLst>
              <a:ext uri="{FF2B5EF4-FFF2-40B4-BE49-F238E27FC236}">
                <a16:creationId xmlns:a16="http://schemas.microsoft.com/office/drawing/2014/main" id="{D95686F6-334B-124D-81A4-EB73B2C079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56463" y="5137150"/>
            <a:ext cx="73501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0"/>
              </a:spcBef>
              <a:buFontTx/>
              <a:buNone/>
            </a:pPr>
            <a:r>
              <a:rPr lang="ar-EG" altLang="ar-SA" sz="1200">
                <a:solidFill>
                  <a:srgbClr val="E3A06B"/>
                </a:solidFill>
                <a:ea typeface="AdvertisingLight"/>
                <a:cs typeface="AdvertisingLight"/>
              </a:rPr>
              <a:t>1</a:t>
            </a:r>
          </a:p>
        </p:txBody>
      </p:sp>
      <p:sp>
        <p:nvSpPr>
          <p:cNvPr id="76" name="مربع نص 106">
            <a:extLst>
              <a:ext uri="{FF2B5EF4-FFF2-40B4-BE49-F238E27FC236}">
                <a16:creationId xmlns:a16="http://schemas.microsoft.com/office/drawing/2014/main" id="{CED6024D-9D76-FB4E-BA4D-B12371BB29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38538" y="5138738"/>
            <a:ext cx="73501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0"/>
              </a:spcBef>
              <a:buFontTx/>
              <a:buNone/>
            </a:pPr>
            <a:r>
              <a:rPr lang="ar-EG" altLang="ar-SA" sz="1200">
                <a:solidFill>
                  <a:srgbClr val="E3A06B"/>
                </a:solidFill>
                <a:ea typeface="AdvertisingLight"/>
                <a:cs typeface="AdvertisingLight"/>
              </a:rPr>
              <a:t>2</a:t>
            </a:r>
          </a:p>
        </p:txBody>
      </p:sp>
      <p:pic>
        <p:nvPicPr>
          <p:cNvPr id="77" name="صورة 76">
            <a:hlinkClick r:id="rId7" action="ppaction://hlinksldjump"/>
            <a:extLst>
              <a:ext uri="{FF2B5EF4-FFF2-40B4-BE49-F238E27FC236}">
                <a16:creationId xmlns:a16="http://schemas.microsoft.com/office/drawing/2014/main" id="{5940D453-242A-D845-84E4-7AFD1ED6E00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6102" y="824174"/>
            <a:ext cx="405748" cy="579723"/>
          </a:xfrm>
          <a:prstGeom prst="rect">
            <a:avLst/>
          </a:prstGeom>
          <a:effectLst>
            <a:glow rad="152400">
              <a:schemeClr val="accent1">
                <a:alpha val="0"/>
              </a:schemeClr>
            </a:glow>
            <a:softEdge rad="0"/>
          </a:effectLst>
        </p:spPr>
      </p:pic>
      <p:grpSp>
        <p:nvGrpSpPr>
          <p:cNvPr id="2" name="مجموعة 32"/>
          <p:cNvGrpSpPr/>
          <p:nvPr/>
        </p:nvGrpSpPr>
        <p:grpSpPr>
          <a:xfrm>
            <a:off x="642910" y="285728"/>
            <a:ext cx="7944784" cy="928694"/>
            <a:chOff x="642910" y="1285860"/>
            <a:chExt cx="7944784" cy="928694"/>
          </a:xfrm>
        </p:grpSpPr>
        <p:sp>
          <p:nvSpPr>
            <p:cNvPr id="3" name="مستطيل ذو زوايا قطرية مستديرة 2"/>
            <p:cNvSpPr/>
            <p:nvPr/>
          </p:nvSpPr>
          <p:spPr>
            <a:xfrm>
              <a:off x="642910" y="1285860"/>
              <a:ext cx="6500858" cy="928694"/>
            </a:xfrm>
            <a:prstGeom prst="round2DiagRect">
              <a:avLst>
                <a:gd name="adj1" fmla="val 32667"/>
                <a:gd name="adj2" fmla="val 0"/>
              </a:avLst>
            </a:prstGeom>
            <a:solidFill>
              <a:schemeClr val="accent4">
                <a:lumMod val="20000"/>
                <a:lumOff val="80000"/>
              </a:schemeClr>
            </a:solidFill>
            <a:scene3d>
              <a:camera prst="orthographicFront"/>
              <a:lightRig rig="threePt" dir="t"/>
            </a:scene3d>
            <a:sp3d>
              <a:bevelT prst="slop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4" name="مستطيل ذو زوايا قطرية مستديرة 3"/>
            <p:cNvSpPr/>
            <p:nvPr/>
          </p:nvSpPr>
          <p:spPr>
            <a:xfrm>
              <a:off x="7158934" y="1285860"/>
              <a:ext cx="1428760" cy="928694"/>
            </a:xfrm>
            <a:prstGeom prst="round2DiagRect">
              <a:avLst>
                <a:gd name="adj1" fmla="val 32667"/>
                <a:gd name="adj2" fmla="val 0"/>
              </a:avLst>
            </a:prstGeom>
            <a:solidFill>
              <a:schemeClr val="accent4">
                <a:lumMod val="20000"/>
                <a:lumOff val="80000"/>
              </a:schemeClr>
            </a:solidFill>
            <a:scene3d>
              <a:camera prst="orthographicFront"/>
              <a:lightRig rig="threePt" dir="t"/>
            </a:scene3d>
            <a:sp3d>
              <a:bevelT prst="slop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7286644" y="1571612"/>
              <a:ext cx="1138242" cy="3557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glow rad="139700">
                <a:schemeClr val="accent6">
                  <a:satMod val="175000"/>
                  <a:alpha val="40000"/>
                </a:schemeClr>
              </a:glow>
              <a:outerShdw blurRad="127000" dist="38100" dir="2700000" algn="ctr">
                <a:srgbClr val="000000">
                  <a:alpha val="45000"/>
                </a:srgbClr>
              </a:outerShdw>
            </a:effectLst>
            <a:scene3d>
              <a:camera prst="perspectiveFront" fov="2700000">
                <a:rot lat="20376000" lon="1938000" rev="20112001"/>
              </a:camera>
              <a:lightRig rig="soft" dir="t">
                <a:rot lat="0" lon="0" rev="0"/>
              </a:lightRig>
            </a:scene3d>
            <a:sp3d prstMaterial="translucentPowder">
              <a:bevelT w="203200" h="50800" prst="softRound"/>
            </a:sp3d>
          </p:spPr>
        </p:pic>
      </p:grpSp>
      <p:sp>
        <p:nvSpPr>
          <p:cNvPr id="6" name="مربع نص 5"/>
          <p:cNvSpPr txBox="1"/>
          <p:nvPr/>
        </p:nvSpPr>
        <p:spPr>
          <a:xfrm>
            <a:off x="714348" y="500042"/>
            <a:ext cx="6286544" cy="4616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ar-SA" sz="2400" b="1" dirty="0"/>
              <a:t>حل المعادلة التالية :</a:t>
            </a:r>
            <a:endParaRPr lang="ar-SA" sz="2400" b="1" baseline="30000" dirty="0"/>
          </a:p>
        </p:txBody>
      </p:sp>
      <p:grpSp>
        <p:nvGrpSpPr>
          <p:cNvPr id="7" name="مجموعة 6"/>
          <p:cNvGrpSpPr/>
          <p:nvPr/>
        </p:nvGrpSpPr>
        <p:grpSpPr>
          <a:xfrm>
            <a:off x="1481367" y="1571612"/>
            <a:ext cx="6448219" cy="4714908"/>
            <a:chOff x="1428728" y="1428736"/>
            <a:chExt cx="6448219" cy="4714908"/>
          </a:xfrm>
          <a:solidFill>
            <a:schemeClr val="bg1"/>
          </a:solidFill>
        </p:grpSpPr>
        <p:grpSp>
          <p:nvGrpSpPr>
            <p:cNvPr id="8" name="مجموعة 5"/>
            <p:cNvGrpSpPr/>
            <p:nvPr/>
          </p:nvGrpSpPr>
          <p:grpSpPr>
            <a:xfrm>
              <a:off x="1428728" y="1428736"/>
              <a:ext cx="6448219" cy="4714908"/>
              <a:chOff x="2000231" y="1071546"/>
              <a:chExt cx="6662533" cy="4714908"/>
            </a:xfrm>
            <a:grpFill/>
          </p:grpSpPr>
          <p:sp>
            <p:nvSpPr>
              <p:cNvPr id="10" name="سداسي 9"/>
              <p:cNvSpPr/>
              <p:nvPr/>
            </p:nvSpPr>
            <p:spPr>
              <a:xfrm>
                <a:off x="2000231" y="1071546"/>
                <a:ext cx="6662533" cy="1643074"/>
              </a:xfrm>
              <a:prstGeom prst="hexagon">
                <a:avLst>
                  <a:gd name="adj" fmla="val 9362"/>
                  <a:gd name="vf" fmla="val 115470"/>
                </a:avLst>
              </a:prstGeom>
              <a:grpFill/>
              <a:ln w="76200">
                <a:solidFill>
                  <a:srgbClr val="FFC000"/>
                </a:solidFill>
              </a:ln>
              <a:effectLst>
                <a:outerShdw blurRad="107950" dist="12700" dir="5400000" algn="ctr">
                  <a:srgbClr val="000000"/>
                </a:outerShdw>
              </a:effectLst>
              <a:scene3d>
                <a:camera prst="orthographicFront">
                  <a:rot lat="0" lon="0" rev="0"/>
                </a:camera>
                <a:lightRig rig="soft" dir="t">
                  <a:rot lat="0" lon="0" rev="0"/>
                </a:lightRig>
              </a:scene3d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SA"/>
              </a:p>
            </p:txBody>
          </p:sp>
          <p:sp>
            <p:nvSpPr>
              <p:cNvPr id="11" name="مستطيل 2"/>
              <p:cNvSpPr/>
              <p:nvPr/>
            </p:nvSpPr>
            <p:spPr>
              <a:xfrm>
                <a:off x="5857884" y="2857496"/>
                <a:ext cx="2643206" cy="2143140"/>
              </a:xfrm>
              <a:prstGeom prst="rect">
                <a:avLst/>
              </a:prstGeom>
              <a:grpFill/>
              <a:ln>
                <a:noFill/>
              </a:ln>
              <a:effectLst>
                <a:outerShdw blurRad="107950" dist="12700" dir="5400000" algn="ctr">
                  <a:srgbClr val="000000"/>
                </a:outerShdw>
              </a:effectLst>
              <a:scene3d>
                <a:camera prst="orthographicFront">
                  <a:rot lat="0" lon="0" rev="0"/>
                </a:camera>
                <a:lightRig rig="soft" dir="t">
                  <a:rot lat="0" lon="0" rev="0"/>
                </a:lightRig>
              </a:scene3d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SA"/>
              </a:p>
            </p:txBody>
          </p:sp>
          <p:sp>
            <p:nvSpPr>
              <p:cNvPr id="12" name="مستطيل 3"/>
              <p:cNvSpPr/>
              <p:nvPr/>
            </p:nvSpPr>
            <p:spPr>
              <a:xfrm>
                <a:off x="2143108" y="2857496"/>
                <a:ext cx="2643206" cy="2143140"/>
              </a:xfrm>
              <a:prstGeom prst="rect">
                <a:avLst/>
              </a:prstGeom>
              <a:grpFill/>
              <a:ln>
                <a:noFill/>
              </a:ln>
              <a:effectLst>
                <a:outerShdw blurRad="107950" dist="12700" dir="5400000" algn="ctr">
                  <a:srgbClr val="000000"/>
                </a:outerShdw>
              </a:effectLst>
              <a:scene3d>
                <a:camera prst="orthographicFront">
                  <a:rot lat="0" lon="0" rev="0"/>
                </a:camera>
                <a:lightRig rig="soft" dir="t">
                  <a:rot lat="0" lon="0" rev="0"/>
                </a:lightRig>
              </a:scene3d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SA"/>
              </a:p>
            </p:txBody>
          </p:sp>
          <p:sp>
            <p:nvSpPr>
              <p:cNvPr id="13" name="مستطيل 4"/>
              <p:cNvSpPr/>
              <p:nvPr/>
            </p:nvSpPr>
            <p:spPr>
              <a:xfrm>
                <a:off x="2143108" y="5072074"/>
                <a:ext cx="6357982" cy="714380"/>
              </a:xfrm>
              <a:prstGeom prst="rect">
                <a:avLst/>
              </a:prstGeom>
              <a:grpFill/>
              <a:ln>
                <a:noFill/>
              </a:ln>
              <a:effectLst>
                <a:outerShdw blurRad="107950" dist="12700" dir="5400000" algn="ctr">
                  <a:srgbClr val="000000"/>
                </a:outerShdw>
              </a:effectLst>
              <a:scene3d>
                <a:camera prst="orthographicFront">
                  <a:rot lat="0" lon="0" rev="0"/>
                </a:camera>
                <a:lightRig rig="soft" dir="t">
                  <a:rot lat="0" lon="0" rev="0"/>
                </a:lightRig>
              </a:scene3d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SA"/>
              </a:p>
            </p:txBody>
          </p:sp>
        </p:grpSp>
        <p:sp>
          <p:nvSpPr>
            <p:cNvPr id="9" name="مستطيل مستدير الزوايا 8"/>
            <p:cNvSpPr/>
            <p:nvPr/>
          </p:nvSpPr>
          <p:spPr>
            <a:xfrm>
              <a:off x="4228878" y="3172482"/>
              <a:ext cx="857256" cy="2143140"/>
            </a:xfrm>
            <a:prstGeom prst="roundRect">
              <a:avLst/>
            </a:prstGeom>
            <a:grpFill/>
            <a:ln>
              <a:noFill/>
            </a:ln>
            <a:effectLst/>
            <a:scene3d>
              <a:camera prst="orthographicFront">
                <a:rot lat="0" lon="0" rev="0"/>
              </a:camera>
              <a:lightRig rig="glow" dir="t">
                <a:rot lat="0" lon="0" rev="14100000"/>
              </a:lightRig>
            </a:scene3d>
            <a:sp3d prstMaterial="softEdge">
              <a:bevelT w="1270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sp>
        <p:nvSpPr>
          <p:cNvPr id="14" name="مربع نص 13"/>
          <p:cNvSpPr txBox="1"/>
          <p:nvPr/>
        </p:nvSpPr>
        <p:spPr>
          <a:xfrm>
            <a:off x="3115104" y="1643050"/>
            <a:ext cx="4214842" cy="4616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ar-SA" sz="2400" b="1" dirty="0"/>
              <a:t>ب</a:t>
            </a:r>
            <a:r>
              <a:rPr lang="ar-SA" sz="3600" b="1" spc="-100" baseline="30000" dirty="0"/>
              <a:t>٢</a:t>
            </a:r>
            <a:r>
              <a:rPr lang="ar-SA" sz="2400" b="1" dirty="0"/>
              <a:t>  =  -٣ ب</a:t>
            </a:r>
            <a:endParaRPr lang="ar-SA" sz="2400" b="1" baseline="30000" dirty="0"/>
          </a:p>
        </p:txBody>
      </p:sp>
      <p:sp>
        <p:nvSpPr>
          <p:cNvPr id="15" name="مربع نص 14"/>
          <p:cNvSpPr txBox="1"/>
          <p:nvPr/>
        </p:nvSpPr>
        <p:spPr>
          <a:xfrm>
            <a:off x="5315614" y="3571876"/>
            <a:ext cx="2357454" cy="4616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ar-SA" sz="2400" b="1" dirty="0"/>
              <a:t>ب  =  ٠</a:t>
            </a:r>
            <a:endParaRPr lang="ar-SA" sz="2400" b="1" baseline="30000" dirty="0"/>
          </a:p>
        </p:txBody>
      </p:sp>
      <p:sp>
        <p:nvSpPr>
          <p:cNvPr id="18" name="مربع نص 17"/>
          <p:cNvSpPr txBox="1"/>
          <p:nvPr/>
        </p:nvSpPr>
        <p:spPr>
          <a:xfrm>
            <a:off x="5643570" y="5643578"/>
            <a:ext cx="1785950" cy="4616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ar-SA" sz="2400" b="1" dirty="0"/>
              <a:t>الجذران هما  :</a:t>
            </a:r>
            <a:endParaRPr lang="ar-SA" sz="2400" b="1" baseline="30000" dirty="0"/>
          </a:p>
        </p:txBody>
      </p:sp>
      <p:sp>
        <p:nvSpPr>
          <p:cNvPr id="19" name="مربع نص 18"/>
          <p:cNvSpPr txBox="1"/>
          <p:nvPr/>
        </p:nvSpPr>
        <p:spPr>
          <a:xfrm>
            <a:off x="1742616" y="3571876"/>
            <a:ext cx="2357454" cy="4616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ar-SA" sz="2400" b="1" dirty="0"/>
              <a:t>ب  +  ٣  =  ٠</a:t>
            </a:r>
            <a:endParaRPr lang="ar-SA" sz="2400" b="1" baseline="30000" dirty="0"/>
          </a:p>
        </p:txBody>
      </p:sp>
      <p:sp>
        <p:nvSpPr>
          <p:cNvPr id="20" name="مربع نص 19"/>
          <p:cNvSpPr txBox="1"/>
          <p:nvPr/>
        </p:nvSpPr>
        <p:spPr>
          <a:xfrm>
            <a:off x="1514234" y="4538971"/>
            <a:ext cx="2557700" cy="4616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ar-SA" sz="2400" b="1" dirty="0"/>
              <a:t>ب            =  ــ ٣</a:t>
            </a:r>
            <a:endParaRPr lang="ar-SA" sz="2400" b="1" baseline="30000" dirty="0"/>
          </a:p>
        </p:txBody>
      </p:sp>
      <p:sp>
        <p:nvSpPr>
          <p:cNvPr id="22" name="مربع نص 21"/>
          <p:cNvSpPr txBox="1"/>
          <p:nvPr/>
        </p:nvSpPr>
        <p:spPr>
          <a:xfrm>
            <a:off x="4000496" y="5643578"/>
            <a:ext cx="1785950" cy="4616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ar-SA" sz="2400" b="1" dirty="0"/>
              <a:t>٠   ،   ــ ٣</a:t>
            </a:r>
            <a:endParaRPr lang="ar-SA" sz="2400" b="1" baseline="30000" dirty="0"/>
          </a:p>
        </p:txBody>
      </p:sp>
      <p:sp>
        <p:nvSpPr>
          <p:cNvPr id="21" name="مربع نص 20"/>
          <p:cNvSpPr txBox="1"/>
          <p:nvPr/>
        </p:nvSpPr>
        <p:spPr>
          <a:xfrm>
            <a:off x="3000364" y="2649644"/>
            <a:ext cx="4214842" cy="4616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ar-SA" sz="2400" b="1" dirty="0"/>
              <a:t>(       +        )  =  ٠</a:t>
            </a:r>
            <a:endParaRPr lang="ar-SA" sz="2400" b="1" baseline="30000" dirty="0"/>
          </a:p>
        </p:txBody>
      </p:sp>
      <p:sp>
        <p:nvSpPr>
          <p:cNvPr id="23" name="مربع نص 22"/>
          <p:cNvSpPr txBox="1"/>
          <p:nvPr/>
        </p:nvSpPr>
        <p:spPr>
          <a:xfrm>
            <a:off x="7072330" y="2654545"/>
            <a:ext cx="642942" cy="4616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400" b="1" dirty="0"/>
              <a:t>ب</a:t>
            </a:r>
            <a:endParaRPr lang="ar-SA" sz="2400" b="1" baseline="30000" dirty="0"/>
          </a:p>
        </p:txBody>
      </p:sp>
      <p:sp>
        <p:nvSpPr>
          <p:cNvPr id="24" name="مربع نص 23"/>
          <p:cNvSpPr txBox="1"/>
          <p:nvPr/>
        </p:nvSpPr>
        <p:spPr>
          <a:xfrm>
            <a:off x="6429388" y="2654545"/>
            <a:ext cx="642942" cy="4616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400" b="1" dirty="0"/>
              <a:t>ب</a:t>
            </a:r>
            <a:endParaRPr lang="ar-SA" sz="2400" b="1" baseline="30000" dirty="0"/>
          </a:p>
        </p:txBody>
      </p:sp>
      <p:sp>
        <p:nvSpPr>
          <p:cNvPr id="25" name="مربع نص 24"/>
          <p:cNvSpPr txBox="1"/>
          <p:nvPr/>
        </p:nvSpPr>
        <p:spPr>
          <a:xfrm>
            <a:off x="5615434" y="2681583"/>
            <a:ext cx="642942" cy="4616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400" b="1" dirty="0"/>
              <a:t>٣</a:t>
            </a:r>
            <a:endParaRPr lang="ar-SA" sz="2400" b="1" baseline="30000" dirty="0"/>
          </a:p>
        </p:txBody>
      </p:sp>
      <p:sp>
        <p:nvSpPr>
          <p:cNvPr id="27" name="مربع نص 26"/>
          <p:cNvSpPr txBox="1"/>
          <p:nvPr/>
        </p:nvSpPr>
        <p:spPr>
          <a:xfrm>
            <a:off x="3114006" y="2138215"/>
            <a:ext cx="4214842" cy="4616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ar-SA" sz="2400" b="1" dirty="0"/>
              <a:t>ب</a:t>
            </a:r>
            <a:r>
              <a:rPr lang="ar-SA" sz="3600" b="1" spc="-100" baseline="30000" dirty="0"/>
              <a:t>٢</a:t>
            </a:r>
            <a:r>
              <a:rPr lang="ar-SA" sz="2400" b="1" dirty="0"/>
              <a:t>   +  ٣ ب  =  ٠</a:t>
            </a:r>
            <a:endParaRPr lang="ar-SA" sz="2400" b="1" baseline="30000" dirty="0"/>
          </a:p>
        </p:txBody>
      </p:sp>
      <p:pic>
        <p:nvPicPr>
          <p:cNvPr id="79" name="صورة 78">
            <a:extLst>
              <a:ext uri="{FF2B5EF4-FFF2-40B4-BE49-F238E27FC236}">
                <a16:creationId xmlns:a16="http://schemas.microsoft.com/office/drawing/2014/main" id="{3C72E29A-3CA2-DE41-B45C-0DB355F8FA86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alphaModFix amt="50000"/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artisticGlowEdges/>
                    </a14:imgEffect>
                  </a14:imgLayer>
                </a14:imgProps>
              </a:ext>
            </a:extLst>
          </a:blip>
          <a:srcRect b="25551"/>
          <a:stretch/>
        </p:blipFill>
        <p:spPr>
          <a:xfrm>
            <a:off x="38530" y="5443498"/>
            <a:ext cx="1433033" cy="1016116"/>
          </a:xfrm>
          <a:prstGeom prst="rect">
            <a:avLst/>
          </a:prstGeom>
          <a:ln>
            <a:noFill/>
          </a:ln>
        </p:spPr>
      </p:pic>
      <p:sp>
        <p:nvSpPr>
          <p:cNvPr id="16" name="عنصر نائب لرقم الشريحة 15">
            <a:extLst>
              <a:ext uri="{FF2B5EF4-FFF2-40B4-BE49-F238E27FC236}">
                <a16:creationId xmlns:a16="http://schemas.microsoft.com/office/drawing/2014/main" id="{72D1177F-5ED4-16F3-684A-044DE8D02B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327C1-2275-4E9A-BB1F-123345649A01}" type="slidenum">
              <a:rPr lang="ar-SA" smtClean="0"/>
              <a:pPr/>
              <a:t>345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2628044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800" decel="100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800" decel="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800" decel="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800" decel="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800" decel="100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80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80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80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800" decel="100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800" decel="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800" decel="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800" decel="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8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0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0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800" decel="100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8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8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8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4" grpId="0"/>
      <p:bldP spid="15" grpId="0"/>
      <p:bldP spid="18" grpId="0"/>
      <p:bldP spid="19" grpId="0"/>
      <p:bldP spid="20" grpId="0"/>
      <p:bldP spid="22" grpId="0"/>
      <p:bldP spid="21" grpId="0"/>
      <p:bldP spid="23" grpId="0"/>
      <p:bldP spid="24" grpId="0"/>
      <p:bldP spid="25" grpId="0"/>
      <p:bldP spid="27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مجموعة 3">
            <a:extLst>
              <a:ext uri="{FF2B5EF4-FFF2-40B4-BE49-F238E27FC236}">
                <a16:creationId xmlns:a16="http://schemas.microsoft.com/office/drawing/2014/main" id="{C942D3CD-B533-6098-B1D4-1EF3ABDFB35F}"/>
              </a:ext>
            </a:extLst>
          </p:cNvPr>
          <p:cNvGrpSpPr/>
          <p:nvPr/>
        </p:nvGrpSpPr>
        <p:grpSpPr>
          <a:xfrm>
            <a:off x="4067944" y="656692"/>
            <a:ext cx="4883575" cy="5544616"/>
            <a:chOff x="4260425" y="1349331"/>
            <a:chExt cx="4254925" cy="4443601"/>
          </a:xfrm>
        </p:grpSpPr>
        <p:sp>
          <p:nvSpPr>
            <p:cNvPr id="2" name="شكل حر: شكل 1">
              <a:extLst>
                <a:ext uri="{FF2B5EF4-FFF2-40B4-BE49-F238E27FC236}">
                  <a16:creationId xmlns:a16="http://schemas.microsoft.com/office/drawing/2014/main" id="{C716C3C6-23FB-F74D-95E5-74B73F9A3676}"/>
                </a:ext>
              </a:extLst>
            </p:cNvPr>
            <p:cNvSpPr/>
            <p:nvPr/>
          </p:nvSpPr>
          <p:spPr>
            <a:xfrm flipH="1">
              <a:off x="4260425" y="1349331"/>
              <a:ext cx="4254925" cy="4443601"/>
            </a:xfrm>
            <a:custGeom>
              <a:avLst/>
              <a:gdLst>
                <a:gd name="connsiteX0" fmla="*/ 10138460 w 10466513"/>
                <a:gd name="connsiteY0" fmla="*/ 24 h 5745020"/>
                <a:gd name="connsiteX1" fmla="*/ 327808 w 10466513"/>
                <a:gd name="connsiteY1" fmla="*/ 24 h 5745020"/>
                <a:gd name="connsiteX2" fmla="*/ -122 w 10466513"/>
                <a:gd name="connsiteY2" fmla="*/ 250916 h 5745020"/>
                <a:gd name="connsiteX3" fmla="*/ -122 w 10466513"/>
                <a:gd name="connsiteY3" fmla="*/ 5482773 h 5745020"/>
                <a:gd name="connsiteX4" fmla="*/ 327808 w 10466513"/>
                <a:gd name="connsiteY4" fmla="*/ 5745044 h 5745020"/>
                <a:gd name="connsiteX5" fmla="*/ 10138460 w 10466513"/>
                <a:gd name="connsiteY5" fmla="*/ 5745044 h 5745020"/>
                <a:gd name="connsiteX6" fmla="*/ 10466391 w 10466513"/>
                <a:gd name="connsiteY6" fmla="*/ 5482773 h 5745020"/>
                <a:gd name="connsiteX7" fmla="*/ 10466391 w 10466513"/>
                <a:gd name="connsiteY7" fmla="*/ 250916 h 5745020"/>
                <a:gd name="connsiteX8" fmla="*/ 10138460 w 10466513"/>
                <a:gd name="connsiteY8" fmla="*/ 24 h 5745020"/>
                <a:gd name="connsiteX0" fmla="*/ 10138582 w 10466513"/>
                <a:gd name="connsiteY0" fmla="*/ 0 h 5745020"/>
                <a:gd name="connsiteX1" fmla="*/ 5329173 w 10466513"/>
                <a:gd name="connsiteY1" fmla="*/ 5189 h 5745020"/>
                <a:gd name="connsiteX2" fmla="*/ 327930 w 10466513"/>
                <a:gd name="connsiteY2" fmla="*/ 0 h 5745020"/>
                <a:gd name="connsiteX3" fmla="*/ 0 w 10466513"/>
                <a:gd name="connsiteY3" fmla="*/ 250892 h 5745020"/>
                <a:gd name="connsiteX4" fmla="*/ 0 w 10466513"/>
                <a:gd name="connsiteY4" fmla="*/ 5482749 h 5745020"/>
                <a:gd name="connsiteX5" fmla="*/ 327930 w 10466513"/>
                <a:gd name="connsiteY5" fmla="*/ 5745020 h 5745020"/>
                <a:gd name="connsiteX6" fmla="*/ 10138582 w 10466513"/>
                <a:gd name="connsiteY6" fmla="*/ 5745020 h 5745020"/>
                <a:gd name="connsiteX7" fmla="*/ 10466513 w 10466513"/>
                <a:gd name="connsiteY7" fmla="*/ 5482749 h 5745020"/>
                <a:gd name="connsiteX8" fmla="*/ 10466513 w 10466513"/>
                <a:gd name="connsiteY8" fmla="*/ 250892 h 5745020"/>
                <a:gd name="connsiteX9" fmla="*/ 10138582 w 10466513"/>
                <a:gd name="connsiteY9" fmla="*/ 0 h 5745020"/>
                <a:gd name="connsiteX0" fmla="*/ 10138582 w 10466513"/>
                <a:gd name="connsiteY0" fmla="*/ 0 h 5745020"/>
                <a:gd name="connsiteX1" fmla="*/ 5329173 w 10466513"/>
                <a:gd name="connsiteY1" fmla="*/ 5189 h 5745020"/>
                <a:gd name="connsiteX2" fmla="*/ 327930 w 10466513"/>
                <a:gd name="connsiteY2" fmla="*/ 0 h 5745020"/>
                <a:gd name="connsiteX3" fmla="*/ 0 w 10466513"/>
                <a:gd name="connsiteY3" fmla="*/ 250892 h 5745020"/>
                <a:gd name="connsiteX4" fmla="*/ 0 w 10466513"/>
                <a:gd name="connsiteY4" fmla="*/ 5482749 h 5745020"/>
                <a:gd name="connsiteX5" fmla="*/ 327930 w 10466513"/>
                <a:gd name="connsiteY5" fmla="*/ 5745020 h 5745020"/>
                <a:gd name="connsiteX6" fmla="*/ 5275167 w 10466513"/>
                <a:gd name="connsiteY6" fmla="*/ 5729986 h 5745020"/>
                <a:gd name="connsiteX7" fmla="*/ 10138582 w 10466513"/>
                <a:gd name="connsiteY7" fmla="*/ 5745020 h 5745020"/>
                <a:gd name="connsiteX8" fmla="*/ 10466513 w 10466513"/>
                <a:gd name="connsiteY8" fmla="*/ 5482749 h 5745020"/>
                <a:gd name="connsiteX9" fmla="*/ 10466513 w 10466513"/>
                <a:gd name="connsiteY9" fmla="*/ 250892 h 5745020"/>
                <a:gd name="connsiteX10" fmla="*/ 10138582 w 10466513"/>
                <a:gd name="connsiteY10" fmla="*/ 0 h 5745020"/>
                <a:gd name="connsiteX0" fmla="*/ 10138582 w 10466513"/>
                <a:gd name="connsiteY0" fmla="*/ 0 h 5745020"/>
                <a:gd name="connsiteX1" fmla="*/ 5329173 w 10466513"/>
                <a:gd name="connsiteY1" fmla="*/ 5189 h 5745020"/>
                <a:gd name="connsiteX2" fmla="*/ 327930 w 10466513"/>
                <a:gd name="connsiteY2" fmla="*/ 0 h 5745020"/>
                <a:gd name="connsiteX3" fmla="*/ 0 w 10466513"/>
                <a:gd name="connsiteY3" fmla="*/ 250892 h 5745020"/>
                <a:gd name="connsiteX4" fmla="*/ 0 w 10466513"/>
                <a:gd name="connsiteY4" fmla="*/ 5482749 h 5745020"/>
                <a:gd name="connsiteX5" fmla="*/ 327930 w 10466513"/>
                <a:gd name="connsiteY5" fmla="*/ 5745020 h 5745020"/>
                <a:gd name="connsiteX6" fmla="*/ 5275167 w 10466513"/>
                <a:gd name="connsiteY6" fmla="*/ 5729986 h 5745020"/>
                <a:gd name="connsiteX7" fmla="*/ 10138582 w 10466513"/>
                <a:gd name="connsiteY7" fmla="*/ 5745020 h 5745020"/>
                <a:gd name="connsiteX8" fmla="*/ 10466513 w 10466513"/>
                <a:gd name="connsiteY8" fmla="*/ 5482749 h 5745020"/>
                <a:gd name="connsiteX9" fmla="*/ 10138582 w 10466513"/>
                <a:gd name="connsiteY9" fmla="*/ 0 h 5745020"/>
                <a:gd name="connsiteX0" fmla="*/ 10466513 w 10466513"/>
                <a:gd name="connsiteY0" fmla="*/ 5482749 h 5745020"/>
                <a:gd name="connsiteX1" fmla="*/ 5329173 w 10466513"/>
                <a:gd name="connsiteY1" fmla="*/ 5189 h 5745020"/>
                <a:gd name="connsiteX2" fmla="*/ 327930 w 10466513"/>
                <a:gd name="connsiteY2" fmla="*/ 0 h 5745020"/>
                <a:gd name="connsiteX3" fmla="*/ 0 w 10466513"/>
                <a:gd name="connsiteY3" fmla="*/ 250892 h 5745020"/>
                <a:gd name="connsiteX4" fmla="*/ 0 w 10466513"/>
                <a:gd name="connsiteY4" fmla="*/ 5482749 h 5745020"/>
                <a:gd name="connsiteX5" fmla="*/ 327930 w 10466513"/>
                <a:gd name="connsiteY5" fmla="*/ 5745020 h 5745020"/>
                <a:gd name="connsiteX6" fmla="*/ 5275167 w 10466513"/>
                <a:gd name="connsiteY6" fmla="*/ 5729986 h 5745020"/>
                <a:gd name="connsiteX7" fmla="*/ 10138582 w 10466513"/>
                <a:gd name="connsiteY7" fmla="*/ 5745020 h 5745020"/>
                <a:gd name="connsiteX8" fmla="*/ 10466513 w 10466513"/>
                <a:gd name="connsiteY8" fmla="*/ 5482749 h 5745020"/>
                <a:gd name="connsiteX0" fmla="*/ 10138582 w 10138601"/>
                <a:gd name="connsiteY0" fmla="*/ 5745020 h 5745020"/>
                <a:gd name="connsiteX1" fmla="*/ 5329173 w 10138601"/>
                <a:gd name="connsiteY1" fmla="*/ 5189 h 5745020"/>
                <a:gd name="connsiteX2" fmla="*/ 327930 w 10138601"/>
                <a:gd name="connsiteY2" fmla="*/ 0 h 5745020"/>
                <a:gd name="connsiteX3" fmla="*/ 0 w 10138601"/>
                <a:gd name="connsiteY3" fmla="*/ 250892 h 5745020"/>
                <a:gd name="connsiteX4" fmla="*/ 0 w 10138601"/>
                <a:gd name="connsiteY4" fmla="*/ 5482749 h 5745020"/>
                <a:gd name="connsiteX5" fmla="*/ 327930 w 10138601"/>
                <a:gd name="connsiteY5" fmla="*/ 5745020 h 5745020"/>
                <a:gd name="connsiteX6" fmla="*/ 5275167 w 10138601"/>
                <a:gd name="connsiteY6" fmla="*/ 5729986 h 5745020"/>
                <a:gd name="connsiteX7" fmla="*/ 10138582 w 10138601"/>
                <a:gd name="connsiteY7" fmla="*/ 5745020 h 5745020"/>
                <a:gd name="connsiteX0" fmla="*/ 5275167 w 5329173"/>
                <a:gd name="connsiteY0" fmla="*/ 5729986 h 5745020"/>
                <a:gd name="connsiteX1" fmla="*/ 5329173 w 5329173"/>
                <a:gd name="connsiteY1" fmla="*/ 5189 h 5745020"/>
                <a:gd name="connsiteX2" fmla="*/ 327930 w 5329173"/>
                <a:gd name="connsiteY2" fmla="*/ 0 h 5745020"/>
                <a:gd name="connsiteX3" fmla="*/ 0 w 5329173"/>
                <a:gd name="connsiteY3" fmla="*/ 250892 h 5745020"/>
                <a:gd name="connsiteX4" fmla="*/ 0 w 5329173"/>
                <a:gd name="connsiteY4" fmla="*/ 5482749 h 5745020"/>
                <a:gd name="connsiteX5" fmla="*/ 327930 w 5329173"/>
                <a:gd name="connsiteY5" fmla="*/ 5745020 h 5745020"/>
                <a:gd name="connsiteX6" fmla="*/ 5275167 w 5329173"/>
                <a:gd name="connsiteY6" fmla="*/ 5729986 h 5745020"/>
                <a:gd name="connsiteX0" fmla="*/ 5275167 w 5294883"/>
                <a:gd name="connsiteY0" fmla="*/ 5747657 h 5762691"/>
                <a:gd name="connsiteX1" fmla="*/ 5294883 w 5294883"/>
                <a:gd name="connsiteY1" fmla="*/ 0 h 5762691"/>
                <a:gd name="connsiteX2" fmla="*/ 327930 w 5294883"/>
                <a:gd name="connsiteY2" fmla="*/ 17671 h 5762691"/>
                <a:gd name="connsiteX3" fmla="*/ 0 w 5294883"/>
                <a:gd name="connsiteY3" fmla="*/ 268563 h 5762691"/>
                <a:gd name="connsiteX4" fmla="*/ 0 w 5294883"/>
                <a:gd name="connsiteY4" fmla="*/ 5500420 h 5762691"/>
                <a:gd name="connsiteX5" fmla="*/ 327930 w 5294883"/>
                <a:gd name="connsiteY5" fmla="*/ 5762691 h 5762691"/>
                <a:gd name="connsiteX6" fmla="*/ 5275167 w 5294883"/>
                <a:gd name="connsiteY6" fmla="*/ 5747657 h 57626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294883" h="5762691">
                  <a:moveTo>
                    <a:pt x="5275167" y="5747657"/>
                  </a:moveTo>
                  <a:lnTo>
                    <a:pt x="5294883" y="0"/>
                  </a:lnTo>
                  <a:lnTo>
                    <a:pt x="327930" y="17671"/>
                  </a:lnTo>
                  <a:cubicBezTo>
                    <a:pt x="144341" y="17671"/>
                    <a:pt x="0" y="126839"/>
                    <a:pt x="0" y="268563"/>
                  </a:cubicBezTo>
                  <a:lnTo>
                    <a:pt x="0" y="5500420"/>
                  </a:lnTo>
                  <a:cubicBezTo>
                    <a:pt x="0" y="5642083"/>
                    <a:pt x="144341" y="5762691"/>
                    <a:pt x="327930" y="5762691"/>
                  </a:cubicBezTo>
                  <a:lnTo>
                    <a:pt x="5275167" y="5747657"/>
                  </a:ln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 w="6080" cap="flat">
              <a:noFill/>
              <a:prstDash val="solid"/>
              <a:miter/>
            </a:ln>
          </p:spPr>
          <p:txBody>
            <a:bodyPr rtlCol="1" anchor="ctr"/>
            <a:lstStyle/>
            <a:p>
              <a:pPr>
                <a:defRPr/>
              </a:pPr>
              <a:endParaRPr lang="ar-EG" sz="1350" dirty="0"/>
            </a:p>
          </p:txBody>
        </p:sp>
        <p:pic>
          <p:nvPicPr>
            <p:cNvPr id="18438" name="صورة 15">
              <a:extLst>
                <a:ext uri="{FF2B5EF4-FFF2-40B4-BE49-F238E27FC236}">
                  <a16:creationId xmlns:a16="http://schemas.microsoft.com/office/drawing/2014/main" id="{01E9444D-C1AC-6C4C-8994-C38480B5199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339532" y="1436280"/>
              <a:ext cx="4096713" cy="43533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8" name="صورة 7">
            <a:extLst>
              <a:ext uri="{FF2B5EF4-FFF2-40B4-BE49-F238E27FC236}">
                <a16:creationId xmlns:a16="http://schemas.microsoft.com/office/drawing/2014/main" id="{545B457A-30AB-8E4E-A983-2BF8920F643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"/>
          </a:blip>
          <a:stretch>
            <a:fillRect/>
          </a:stretch>
        </p:blipFill>
        <p:spPr>
          <a:xfrm>
            <a:off x="1223628" y="2071094"/>
            <a:ext cx="3125889" cy="3133724"/>
          </a:xfrm>
          <a:prstGeom prst="rect">
            <a:avLst/>
          </a:prstGeom>
          <a:ln>
            <a:noFill/>
          </a:ln>
        </p:spPr>
      </p:pic>
      <p:sp>
        <p:nvSpPr>
          <p:cNvPr id="3" name="عنصر نائب لرقم الشريحة 2">
            <a:extLst>
              <a:ext uri="{FF2B5EF4-FFF2-40B4-BE49-F238E27FC236}">
                <a16:creationId xmlns:a16="http://schemas.microsoft.com/office/drawing/2014/main" id="{A382803C-B9C2-F9AE-CA49-57465442BA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327C1-2275-4E9A-BB1F-123345649A01}" type="slidenum">
              <a:rPr lang="ar-SA" smtClean="0"/>
              <a:pPr/>
              <a:t>346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1372086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صورة 30">
            <a:extLst>
              <a:ext uri="{FF2B5EF4-FFF2-40B4-BE49-F238E27FC236}">
                <a16:creationId xmlns:a16="http://schemas.microsoft.com/office/drawing/2014/main" id="{08F57AFB-FAE6-2642-AEA1-9A6B6AB852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3743" y="555599"/>
            <a:ext cx="3715004" cy="5784953"/>
          </a:xfrm>
          <a:custGeom>
            <a:avLst/>
            <a:gdLst>
              <a:gd name="connsiteX0" fmla="*/ 856 w 4953338"/>
              <a:gd name="connsiteY0" fmla="*/ 117 h 5373215"/>
              <a:gd name="connsiteX1" fmla="*/ 4954194 w 4953338"/>
              <a:gd name="connsiteY1" fmla="*/ 117 h 5373215"/>
              <a:gd name="connsiteX2" fmla="*/ 4954194 w 4953338"/>
              <a:gd name="connsiteY2" fmla="*/ 5373333 h 5373215"/>
              <a:gd name="connsiteX3" fmla="*/ 856 w 4953338"/>
              <a:gd name="connsiteY3" fmla="*/ 5373333 h 5373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53338" h="5373215">
                <a:moveTo>
                  <a:pt x="856" y="117"/>
                </a:moveTo>
                <a:lnTo>
                  <a:pt x="4954194" y="117"/>
                </a:lnTo>
                <a:lnTo>
                  <a:pt x="4954194" y="5373333"/>
                </a:lnTo>
                <a:lnTo>
                  <a:pt x="856" y="5373333"/>
                </a:lnTo>
                <a:close/>
              </a:path>
            </a:pathLst>
          </a:custGeom>
        </p:spPr>
      </p:pic>
      <p:sp>
        <p:nvSpPr>
          <p:cNvPr id="32" name="شكل حر: شكل 53">
            <a:extLst>
              <a:ext uri="{FF2B5EF4-FFF2-40B4-BE49-F238E27FC236}">
                <a16:creationId xmlns:a16="http://schemas.microsoft.com/office/drawing/2014/main" id="{98ED6DB3-F5C8-E74C-9336-0DAC5DCC3CCD}"/>
              </a:ext>
            </a:extLst>
          </p:cNvPr>
          <p:cNvSpPr/>
          <p:nvPr/>
        </p:nvSpPr>
        <p:spPr>
          <a:xfrm>
            <a:off x="4572000" y="595313"/>
            <a:ext cx="3657600" cy="5703887"/>
          </a:xfrm>
          <a:custGeom>
            <a:avLst/>
            <a:gdLst>
              <a:gd name="connsiteX0" fmla="*/ 4877517 w 4877638"/>
              <a:gd name="connsiteY0" fmla="*/ 5057176 h 5298733"/>
              <a:gd name="connsiteX1" fmla="*/ 4564555 w 4877638"/>
              <a:gd name="connsiteY1" fmla="*/ 5298757 h 5298733"/>
              <a:gd name="connsiteX2" fmla="*/ 312778 w 4877638"/>
              <a:gd name="connsiteY2" fmla="*/ 5298757 h 5298733"/>
              <a:gd name="connsiteX3" fmla="*/ -122 w 4877638"/>
              <a:gd name="connsiteY3" fmla="*/ 5057176 h 5298733"/>
              <a:gd name="connsiteX4" fmla="*/ -122 w 4877638"/>
              <a:gd name="connsiteY4" fmla="*/ 241606 h 5298733"/>
              <a:gd name="connsiteX5" fmla="*/ 312778 w 4877638"/>
              <a:gd name="connsiteY5" fmla="*/ 24 h 5298733"/>
              <a:gd name="connsiteX6" fmla="*/ 4564373 w 4877638"/>
              <a:gd name="connsiteY6" fmla="*/ 24 h 5298733"/>
              <a:gd name="connsiteX7" fmla="*/ 4877334 w 4877638"/>
              <a:gd name="connsiteY7" fmla="*/ 241606 h 52987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77638" h="5298733">
                <a:moveTo>
                  <a:pt x="4877517" y="5057176"/>
                </a:moveTo>
                <a:cubicBezTo>
                  <a:pt x="4877517" y="5190563"/>
                  <a:pt x="4737558" y="5298757"/>
                  <a:pt x="4564555" y="5298757"/>
                </a:cubicBezTo>
                <a:lnTo>
                  <a:pt x="312778" y="5298757"/>
                </a:lnTo>
                <a:cubicBezTo>
                  <a:pt x="139959" y="5298757"/>
                  <a:pt x="-122" y="5190563"/>
                  <a:pt x="-122" y="5057176"/>
                </a:cubicBezTo>
                <a:lnTo>
                  <a:pt x="-122" y="241606"/>
                </a:lnTo>
                <a:cubicBezTo>
                  <a:pt x="-122" y="108158"/>
                  <a:pt x="139837" y="24"/>
                  <a:pt x="312778" y="24"/>
                </a:cubicBezTo>
                <a:lnTo>
                  <a:pt x="4564373" y="24"/>
                </a:lnTo>
                <a:cubicBezTo>
                  <a:pt x="4737192" y="24"/>
                  <a:pt x="4877334" y="108158"/>
                  <a:pt x="4877334" y="241606"/>
                </a:cubicBezTo>
                <a:close/>
              </a:path>
            </a:pathLst>
          </a:custGeom>
          <a:solidFill>
            <a:srgbClr val="FFFFFF"/>
          </a:solidFill>
          <a:ln w="6080" cap="flat">
            <a:noFill/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 dirty="0"/>
          </a:p>
        </p:txBody>
      </p:sp>
      <p:sp>
        <p:nvSpPr>
          <p:cNvPr id="35" name="شكل حر: شكل 6">
            <a:extLst>
              <a:ext uri="{FF2B5EF4-FFF2-40B4-BE49-F238E27FC236}">
                <a16:creationId xmlns:a16="http://schemas.microsoft.com/office/drawing/2014/main" id="{3392BCE2-0199-A848-B62D-1C8A9D4AE078}"/>
              </a:ext>
            </a:extLst>
          </p:cNvPr>
          <p:cNvSpPr/>
          <p:nvPr/>
        </p:nvSpPr>
        <p:spPr>
          <a:xfrm>
            <a:off x="647700" y="260350"/>
            <a:ext cx="7872413" cy="6372225"/>
          </a:xfrm>
          <a:custGeom>
            <a:avLst/>
            <a:gdLst>
              <a:gd name="connsiteX0" fmla="*/ 10138460 w 10466513"/>
              <a:gd name="connsiteY0" fmla="*/ 24 h 5745020"/>
              <a:gd name="connsiteX1" fmla="*/ 327808 w 10466513"/>
              <a:gd name="connsiteY1" fmla="*/ 24 h 5745020"/>
              <a:gd name="connsiteX2" fmla="*/ -122 w 10466513"/>
              <a:gd name="connsiteY2" fmla="*/ 250916 h 5745020"/>
              <a:gd name="connsiteX3" fmla="*/ -122 w 10466513"/>
              <a:gd name="connsiteY3" fmla="*/ 5482773 h 5745020"/>
              <a:gd name="connsiteX4" fmla="*/ 327808 w 10466513"/>
              <a:gd name="connsiteY4" fmla="*/ 5745044 h 5745020"/>
              <a:gd name="connsiteX5" fmla="*/ 10138460 w 10466513"/>
              <a:gd name="connsiteY5" fmla="*/ 5745044 h 5745020"/>
              <a:gd name="connsiteX6" fmla="*/ 10466391 w 10466513"/>
              <a:gd name="connsiteY6" fmla="*/ 5482773 h 5745020"/>
              <a:gd name="connsiteX7" fmla="*/ 10466391 w 10466513"/>
              <a:gd name="connsiteY7" fmla="*/ 250916 h 5745020"/>
              <a:gd name="connsiteX8" fmla="*/ 10138460 w 10466513"/>
              <a:gd name="connsiteY8" fmla="*/ 24 h 57450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66513" h="5745020">
                <a:moveTo>
                  <a:pt x="10138460" y="24"/>
                </a:moveTo>
                <a:lnTo>
                  <a:pt x="327808" y="24"/>
                </a:lnTo>
                <a:cubicBezTo>
                  <a:pt x="144219" y="24"/>
                  <a:pt x="-122" y="109192"/>
                  <a:pt x="-122" y="250916"/>
                </a:cubicBezTo>
                <a:lnTo>
                  <a:pt x="-122" y="5482773"/>
                </a:lnTo>
                <a:cubicBezTo>
                  <a:pt x="-122" y="5624436"/>
                  <a:pt x="144219" y="5745044"/>
                  <a:pt x="327808" y="5745044"/>
                </a:cubicBezTo>
                <a:lnTo>
                  <a:pt x="10138460" y="5745044"/>
                </a:lnTo>
                <a:cubicBezTo>
                  <a:pt x="10322051" y="5745044"/>
                  <a:pt x="10466391" y="5624436"/>
                  <a:pt x="10466391" y="5482773"/>
                </a:cubicBezTo>
                <a:lnTo>
                  <a:pt x="10466391" y="250916"/>
                </a:lnTo>
                <a:cubicBezTo>
                  <a:pt x="10466391" y="109192"/>
                  <a:pt x="10322051" y="24"/>
                  <a:pt x="10138460" y="24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6080" cap="flat">
            <a:noFill/>
            <a:prstDash val="solid"/>
            <a:miter/>
          </a:ln>
        </p:spPr>
        <p:txBody>
          <a:bodyPr rtlCol="1" anchor="ctr"/>
          <a:lstStyle/>
          <a:p>
            <a:pPr marL="0" algn="l" defTabSz="914400" rtl="0" eaLnBrk="1" latinLnBrk="0" hangingPunct="1">
              <a:defRPr/>
            </a:pPr>
            <a:endParaRPr lang="ar-EG" sz="1350"/>
          </a:p>
        </p:txBody>
      </p:sp>
      <p:pic>
        <p:nvPicPr>
          <p:cNvPr id="36" name="صورة 35">
            <a:extLst>
              <a:ext uri="{FF2B5EF4-FFF2-40B4-BE49-F238E27FC236}">
                <a16:creationId xmlns:a16="http://schemas.microsoft.com/office/drawing/2014/main" id="{2A1B18E2-93BC-0A4C-9A06-30645F527E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5251" y="655058"/>
            <a:ext cx="3715004" cy="5791504"/>
          </a:xfrm>
          <a:custGeom>
            <a:avLst/>
            <a:gdLst>
              <a:gd name="connsiteX0" fmla="*/ 50 w 4953338"/>
              <a:gd name="connsiteY0" fmla="*/ 139 h 5379300"/>
              <a:gd name="connsiteX1" fmla="*/ 4953388 w 4953338"/>
              <a:gd name="connsiteY1" fmla="*/ 139 h 5379300"/>
              <a:gd name="connsiteX2" fmla="*/ 4953388 w 4953338"/>
              <a:gd name="connsiteY2" fmla="*/ 5379440 h 5379300"/>
              <a:gd name="connsiteX3" fmla="*/ 50 w 4953338"/>
              <a:gd name="connsiteY3" fmla="*/ 5379440 h 5379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53338" h="5379300">
                <a:moveTo>
                  <a:pt x="50" y="139"/>
                </a:moveTo>
                <a:lnTo>
                  <a:pt x="4953388" y="139"/>
                </a:lnTo>
                <a:lnTo>
                  <a:pt x="4953388" y="5379440"/>
                </a:lnTo>
                <a:lnTo>
                  <a:pt x="50" y="5379440"/>
                </a:lnTo>
                <a:close/>
              </a:path>
            </a:pathLst>
          </a:custGeom>
        </p:spPr>
      </p:pic>
      <p:sp>
        <p:nvSpPr>
          <p:cNvPr id="37" name="شكل حر: شكل 8">
            <a:extLst>
              <a:ext uri="{FF2B5EF4-FFF2-40B4-BE49-F238E27FC236}">
                <a16:creationId xmlns:a16="http://schemas.microsoft.com/office/drawing/2014/main" id="{8B7A7E5F-53BA-354E-93AE-3603987B4BA7}"/>
              </a:ext>
            </a:extLst>
          </p:cNvPr>
          <p:cNvSpPr/>
          <p:nvPr/>
        </p:nvSpPr>
        <p:spPr>
          <a:xfrm>
            <a:off x="903288" y="698500"/>
            <a:ext cx="3657600" cy="5703888"/>
          </a:xfrm>
          <a:custGeom>
            <a:avLst/>
            <a:gdLst>
              <a:gd name="connsiteX0" fmla="*/ 4877334 w 4877455"/>
              <a:gd name="connsiteY0" fmla="*/ 5057176 h 5298672"/>
              <a:gd name="connsiteX1" fmla="*/ 4564434 w 4877455"/>
              <a:gd name="connsiteY1" fmla="*/ 5298696 h 5298672"/>
              <a:gd name="connsiteX2" fmla="*/ 312839 w 4877455"/>
              <a:gd name="connsiteY2" fmla="*/ 5298696 h 5298672"/>
              <a:gd name="connsiteX3" fmla="*/ -122 w 4877455"/>
              <a:gd name="connsiteY3" fmla="*/ 5057176 h 5298672"/>
              <a:gd name="connsiteX4" fmla="*/ -122 w 4877455"/>
              <a:gd name="connsiteY4" fmla="*/ 241606 h 5298672"/>
              <a:gd name="connsiteX5" fmla="*/ 312839 w 4877455"/>
              <a:gd name="connsiteY5" fmla="*/ 24 h 5298672"/>
              <a:gd name="connsiteX6" fmla="*/ 4564434 w 4877455"/>
              <a:gd name="connsiteY6" fmla="*/ 24 h 5298672"/>
              <a:gd name="connsiteX7" fmla="*/ 4877334 w 4877455"/>
              <a:gd name="connsiteY7" fmla="*/ 241606 h 5298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77455" h="5298672">
                <a:moveTo>
                  <a:pt x="4877334" y="5057176"/>
                </a:moveTo>
                <a:cubicBezTo>
                  <a:pt x="4877334" y="5190563"/>
                  <a:pt x="4737375" y="5298696"/>
                  <a:pt x="4564434" y="5298696"/>
                </a:cubicBezTo>
                <a:lnTo>
                  <a:pt x="312839" y="5298696"/>
                </a:lnTo>
                <a:cubicBezTo>
                  <a:pt x="140020" y="5298696"/>
                  <a:pt x="-122" y="5190563"/>
                  <a:pt x="-122" y="5057176"/>
                </a:cubicBezTo>
                <a:lnTo>
                  <a:pt x="-122" y="241606"/>
                </a:lnTo>
                <a:cubicBezTo>
                  <a:pt x="-122" y="108158"/>
                  <a:pt x="139837" y="24"/>
                  <a:pt x="312839" y="24"/>
                </a:cubicBezTo>
                <a:lnTo>
                  <a:pt x="4564434" y="24"/>
                </a:lnTo>
                <a:cubicBezTo>
                  <a:pt x="4737253" y="24"/>
                  <a:pt x="4877334" y="108158"/>
                  <a:pt x="4877334" y="241606"/>
                </a:cubicBezTo>
                <a:close/>
              </a:path>
            </a:pathLst>
          </a:custGeom>
          <a:solidFill>
            <a:srgbClr val="FFFFFF"/>
          </a:solidFill>
          <a:ln w="6080" cap="flat">
            <a:noFill/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pic>
        <p:nvPicPr>
          <p:cNvPr id="38" name="صورة 37">
            <a:extLst>
              <a:ext uri="{FF2B5EF4-FFF2-40B4-BE49-F238E27FC236}">
                <a16:creationId xmlns:a16="http://schemas.microsoft.com/office/drawing/2014/main" id="{7DA57410-B1A6-B94A-B755-538C3958B9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3743" y="655058"/>
            <a:ext cx="3715004" cy="5791504"/>
          </a:xfrm>
          <a:custGeom>
            <a:avLst/>
            <a:gdLst>
              <a:gd name="connsiteX0" fmla="*/ 856 w 4953338"/>
              <a:gd name="connsiteY0" fmla="*/ 139 h 5379300"/>
              <a:gd name="connsiteX1" fmla="*/ 4954194 w 4953338"/>
              <a:gd name="connsiteY1" fmla="*/ 139 h 5379300"/>
              <a:gd name="connsiteX2" fmla="*/ 4954194 w 4953338"/>
              <a:gd name="connsiteY2" fmla="*/ 5379440 h 5379300"/>
              <a:gd name="connsiteX3" fmla="*/ 856 w 4953338"/>
              <a:gd name="connsiteY3" fmla="*/ 5379440 h 5379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53338" h="5379300">
                <a:moveTo>
                  <a:pt x="856" y="139"/>
                </a:moveTo>
                <a:lnTo>
                  <a:pt x="4954194" y="139"/>
                </a:lnTo>
                <a:lnTo>
                  <a:pt x="4954194" y="5379440"/>
                </a:lnTo>
                <a:lnTo>
                  <a:pt x="856" y="5379440"/>
                </a:lnTo>
                <a:close/>
              </a:path>
            </a:pathLst>
          </a:custGeom>
        </p:spPr>
      </p:pic>
      <p:sp>
        <p:nvSpPr>
          <p:cNvPr id="39" name="شكل حر: شكل 10">
            <a:extLst>
              <a:ext uri="{FF2B5EF4-FFF2-40B4-BE49-F238E27FC236}">
                <a16:creationId xmlns:a16="http://schemas.microsoft.com/office/drawing/2014/main" id="{EABD374E-5FB7-C342-B897-4F0D50ED4B03}"/>
              </a:ext>
            </a:extLst>
          </p:cNvPr>
          <p:cNvSpPr/>
          <p:nvPr/>
        </p:nvSpPr>
        <p:spPr>
          <a:xfrm>
            <a:off x="4583113" y="698500"/>
            <a:ext cx="3657600" cy="5703888"/>
          </a:xfrm>
          <a:custGeom>
            <a:avLst/>
            <a:gdLst>
              <a:gd name="connsiteX0" fmla="*/ 4877517 w 4877638"/>
              <a:gd name="connsiteY0" fmla="*/ 5057176 h 5298672"/>
              <a:gd name="connsiteX1" fmla="*/ 4564555 w 4877638"/>
              <a:gd name="connsiteY1" fmla="*/ 5298696 h 5298672"/>
              <a:gd name="connsiteX2" fmla="*/ 312778 w 4877638"/>
              <a:gd name="connsiteY2" fmla="*/ 5298696 h 5298672"/>
              <a:gd name="connsiteX3" fmla="*/ -122 w 4877638"/>
              <a:gd name="connsiteY3" fmla="*/ 5057176 h 5298672"/>
              <a:gd name="connsiteX4" fmla="*/ -122 w 4877638"/>
              <a:gd name="connsiteY4" fmla="*/ 241606 h 5298672"/>
              <a:gd name="connsiteX5" fmla="*/ 312778 w 4877638"/>
              <a:gd name="connsiteY5" fmla="*/ 24 h 5298672"/>
              <a:gd name="connsiteX6" fmla="*/ 4564373 w 4877638"/>
              <a:gd name="connsiteY6" fmla="*/ 24 h 5298672"/>
              <a:gd name="connsiteX7" fmla="*/ 4877334 w 4877638"/>
              <a:gd name="connsiteY7" fmla="*/ 241606 h 5298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77638" h="5298672">
                <a:moveTo>
                  <a:pt x="4877517" y="5057176"/>
                </a:moveTo>
                <a:cubicBezTo>
                  <a:pt x="4877517" y="5190563"/>
                  <a:pt x="4737558" y="5298696"/>
                  <a:pt x="4564555" y="5298696"/>
                </a:cubicBezTo>
                <a:lnTo>
                  <a:pt x="312778" y="5298696"/>
                </a:lnTo>
                <a:cubicBezTo>
                  <a:pt x="139959" y="5298696"/>
                  <a:pt x="-122" y="5190563"/>
                  <a:pt x="-122" y="5057176"/>
                </a:cubicBezTo>
                <a:lnTo>
                  <a:pt x="-122" y="241606"/>
                </a:lnTo>
                <a:cubicBezTo>
                  <a:pt x="-122" y="108158"/>
                  <a:pt x="139837" y="24"/>
                  <a:pt x="312778" y="24"/>
                </a:cubicBezTo>
                <a:lnTo>
                  <a:pt x="4564373" y="24"/>
                </a:lnTo>
                <a:cubicBezTo>
                  <a:pt x="4737192" y="24"/>
                  <a:pt x="4877334" y="108158"/>
                  <a:pt x="4877334" y="241606"/>
                </a:cubicBezTo>
                <a:close/>
              </a:path>
            </a:pathLst>
          </a:custGeom>
          <a:solidFill>
            <a:srgbClr val="FFFFFF"/>
          </a:solidFill>
          <a:ln w="6080" cap="flat">
            <a:noFill/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pic>
        <p:nvPicPr>
          <p:cNvPr id="40" name="صورة 39">
            <a:extLst>
              <a:ext uri="{FF2B5EF4-FFF2-40B4-BE49-F238E27FC236}">
                <a16:creationId xmlns:a16="http://schemas.microsoft.com/office/drawing/2014/main" id="{F8F345B6-379C-4042-B94A-35BFEDB32E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6794" y="604855"/>
            <a:ext cx="3783461" cy="5791504"/>
          </a:xfrm>
          <a:custGeom>
            <a:avLst/>
            <a:gdLst>
              <a:gd name="connsiteX0" fmla="*/ 35 w 5044615"/>
              <a:gd name="connsiteY0" fmla="*/ 128 h 5379300"/>
              <a:gd name="connsiteX1" fmla="*/ 5044651 w 5044615"/>
              <a:gd name="connsiteY1" fmla="*/ 128 h 5379300"/>
              <a:gd name="connsiteX2" fmla="*/ 5044651 w 5044615"/>
              <a:gd name="connsiteY2" fmla="*/ 5379429 h 5379300"/>
              <a:gd name="connsiteX3" fmla="*/ 35 w 5044615"/>
              <a:gd name="connsiteY3" fmla="*/ 5379429 h 5379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44615" h="5379300">
                <a:moveTo>
                  <a:pt x="35" y="128"/>
                </a:moveTo>
                <a:lnTo>
                  <a:pt x="5044651" y="128"/>
                </a:lnTo>
                <a:lnTo>
                  <a:pt x="5044651" y="5379429"/>
                </a:lnTo>
                <a:lnTo>
                  <a:pt x="35" y="5379429"/>
                </a:lnTo>
                <a:close/>
              </a:path>
            </a:pathLst>
          </a:custGeom>
        </p:spPr>
      </p:pic>
      <p:sp>
        <p:nvSpPr>
          <p:cNvPr id="45" name="شكل حر: شكل 12">
            <a:extLst>
              <a:ext uri="{FF2B5EF4-FFF2-40B4-BE49-F238E27FC236}">
                <a16:creationId xmlns:a16="http://schemas.microsoft.com/office/drawing/2014/main" id="{9894ED74-6482-0A48-A495-6846594FB873}"/>
              </a:ext>
            </a:extLst>
          </p:cNvPr>
          <p:cNvSpPr/>
          <p:nvPr/>
        </p:nvSpPr>
        <p:spPr>
          <a:xfrm>
            <a:off x="836613" y="646113"/>
            <a:ext cx="3724275" cy="5705475"/>
          </a:xfrm>
          <a:custGeom>
            <a:avLst/>
            <a:gdLst>
              <a:gd name="connsiteX0" fmla="*/ 4966239 w 4966360"/>
              <a:gd name="connsiteY0" fmla="*/ 5057175 h 5298732"/>
              <a:gd name="connsiteX1" fmla="*/ 4653339 w 4966360"/>
              <a:gd name="connsiteY1" fmla="*/ 5298757 h 5298732"/>
              <a:gd name="connsiteX2" fmla="*/ 312778 w 4966360"/>
              <a:gd name="connsiteY2" fmla="*/ 5298757 h 5298732"/>
              <a:gd name="connsiteX3" fmla="*/ -122 w 4966360"/>
              <a:gd name="connsiteY3" fmla="*/ 5057175 h 5298732"/>
              <a:gd name="connsiteX4" fmla="*/ -122 w 4966360"/>
              <a:gd name="connsiteY4" fmla="*/ 241606 h 5298732"/>
              <a:gd name="connsiteX5" fmla="*/ 312778 w 4966360"/>
              <a:gd name="connsiteY5" fmla="*/ 24 h 5298732"/>
              <a:gd name="connsiteX6" fmla="*/ 4653339 w 4966360"/>
              <a:gd name="connsiteY6" fmla="*/ 24 h 5298732"/>
              <a:gd name="connsiteX7" fmla="*/ 4966239 w 4966360"/>
              <a:gd name="connsiteY7" fmla="*/ 241606 h 5298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966360" h="5298732">
                <a:moveTo>
                  <a:pt x="4966239" y="5057175"/>
                </a:moveTo>
                <a:cubicBezTo>
                  <a:pt x="4966239" y="5190624"/>
                  <a:pt x="4826279" y="5298757"/>
                  <a:pt x="4653339" y="5298757"/>
                </a:cubicBezTo>
                <a:lnTo>
                  <a:pt x="312778" y="5298757"/>
                </a:lnTo>
                <a:cubicBezTo>
                  <a:pt x="139959" y="5298757"/>
                  <a:pt x="-122" y="5190624"/>
                  <a:pt x="-122" y="5057175"/>
                </a:cubicBezTo>
                <a:lnTo>
                  <a:pt x="-122" y="241606"/>
                </a:lnTo>
                <a:cubicBezTo>
                  <a:pt x="-122" y="108219"/>
                  <a:pt x="139837" y="24"/>
                  <a:pt x="312778" y="24"/>
                </a:cubicBezTo>
                <a:lnTo>
                  <a:pt x="4653339" y="24"/>
                </a:lnTo>
                <a:cubicBezTo>
                  <a:pt x="4826158" y="24"/>
                  <a:pt x="4966239" y="108219"/>
                  <a:pt x="4966239" y="241606"/>
                </a:cubicBezTo>
                <a:close/>
              </a:path>
            </a:pathLst>
          </a:custGeom>
          <a:solidFill>
            <a:srgbClr val="FFFFFF"/>
          </a:solidFill>
          <a:ln w="6080" cap="flat">
            <a:noFill/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pic>
        <p:nvPicPr>
          <p:cNvPr id="46" name="صورة 45">
            <a:extLst>
              <a:ext uri="{FF2B5EF4-FFF2-40B4-BE49-F238E27FC236}">
                <a16:creationId xmlns:a16="http://schemas.microsoft.com/office/drawing/2014/main" id="{FBF03E9A-D9BD-0041-9A20-9D60B5A2536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44616" y="604855"/>
            <a:ext cx="3792590" cy="5791504"/>
          </a:xfrm>
          <a:custGeom>
            <a:avLst/>
            <a:gdLst>
              <a:gd name="connsiteX0" fmla="*/ 854 w 5056786"/>
              <a:gd name="connsiteY0" fmla="*/ 128 h 5379300"/>
              <a:gd name="connsiteX1" fmla="*/ 5057640 w 5056786"/>
              <a:gd name="connsiteY1" fmla="*/ 128 h 5379300"/>
              <a:gd name="connsiteX2" fmla="*/ 5057640 w 5056786"/>
              <a:gd name="connsiteY2" fmla="*/ 5379429 h 5379300"/>
              <a:gd name="connsiteX3" fmla="*/ 854 w 5056786"/>
              <a:gd name="connsiteY3" fmla="*/ 5379429 h 5379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56786" h="5379300">
                <a:moveTo>
                  <a:pt x="854" y="128"/>
                </a:moveTo>
                <a:lnTo>
                  <a:pt x="5057640" y="128"/>
                </a:lnTo>
                <a:lnTo>
                  <a:pt x="5057640" y="5379429"/>
                </a:lnTo>
                <a:lnTo>
                  <a:pt x="854" y="5379429"/>
                </a:lnTo>
                <a:close/>
              </a:path>
            </a:pathLst>
          </a:custGeom>
        </p:spPr>
      </p:pic>
      <p:sp>
        <p:nvSpPr>
          <p:cNvPr id="47" name="شكل حر: شكل 14">
            <a:extLst>
              <a:ext uri="{FF2B5EF4-FFF2-40B4-BE49-F238E27FC236}">
                <a16:creationId xmlns:a16="http://schemas.microsoft.com/office/drawing/2014/main" id="{789165B4-A530-A04D-AED2-BB1BEC26FBEA}"/>
              </a:ext>
            </a:extLst>
          </p:cNvPr>
          <p:cNvSpPr/>
          <p:nvPr/>
        </p:nvSpPr>
        <p:spPr>
          <a:xfrm>
            <a:off x="4572000" y="646113"/>
            <a:ext cx="3735388" cy="5705475"/>
          </a:xfrm>
          <a:custGeom>
            <a:avLst/>
            <a:gdLst>
              <a:gd name="connsiteX0" fmla="*/ 4981086 w 4981207"/>
              <a:gd name="connsiteY0" fmla="*/ 5057175 h 5298732"/>
              <a:gd name="connsiteX1" fmla="*/ 4668187 w 4981207"/>
              <a:gd name="connsiteY1" fmla="*/ 5298757 h 5298732"/>
              <a:gd name="connsiteX2" fmla="*/ 312839 w 4981207"/>
              <a:gd name="connsiteY2" fmla="*/ 5298757 h 5298732"/>
              <a:gd name="connsiteX3" fmla="*/ -122 w 4981207"/>
              <a:gd name="connsiteY3" fmla="*/ 5057175 h 5298732"/>
              <a:gd name="connsiteX4" fmla="*/ -122 w 4981207"/>
              <a:gd name="connsiteY4" fmla="*/ 241606 h 5298732"/>
              <a:gd name="connsiteX5" fmla="*/ 312839 w 4981207"/>
              <a:gd name="connsiteY5" fmla="*/ 24 h 5298732"/>
              <a:gd name="connsiteX6" fmla="*/ 4668187 w 4981207"/>
              <a:gd name="connsiteY6" fmla="*/ 24 h 5298732"/>
              <a:gd name="connsiteX7" fmla="*/ 4981086 w 4981207"/>
              <a:gd name="connsiteY7" fmla="*/ 241606 h 5298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981207" h="5298732">
                <a:moveTo>
                  <a:pt x="4981086" y="5057175"/>
                </a:moveTo>
                <a:cubicBezTo>
                  <a:pt x="4981086" y="5190624"/>
                  <a:pt x="4841127" y="5298757"/>
                  <a:pt x="4668187" y="5298757"/>
                </a:cubicBezTo>
                <a:lnTo>
                  <a:pt x="312839" y="5298757"/>
                </a:lnTo>
                <a:cubicBezTo>
                  <a:pt x="140020" y="5298757"/>
                  <a:pt x="-122" y="5190624"/>
                  <a:pt x="-122" y="5057175"/>
                </a:cubicBezTo>
                <a:lnTo>
                  <a:pt x="-122" y="241606"/>
                </a:lnTo>
                <a:cubicBezTo>
                  <a:pt x="-122" y="108219"/>
                  <a:pt x="139837" y="24"/>
                  <a:pt x="312839" y="24"/>
                </a:cubicBezTo>
                <a:lnTo>
                  <a:pt x="4668187" y="24"/>
                </a:lnTo>
                <a:cubicBezTo>
                  <a:pt x="4841006" y="24"/>
                  <a:pt x="4981086" y="108219"/>
                  <a:pt x="4981086" y="241606"/>
                </a:cubicBezTo>
                <a:close/>
              </a:path>
            </a:pathLst>
          </a:custGeom>
          <a:solidFill>
            <a:srgbClr val="FFFFFF"/>
          </a:solidFill>
          <a:ln w="6080" cap="flat">
            <a:noFill/>
            <a:prstDash val="solid"/>
            <a:miter/>
          </a:ln>
        </p:spPr>
        <p:txBody>
          <a:bodyPr rtlCol="1" anchor="ctr"/>
          <a:lstStyle/>
          <a:p>
            <a:pPr algn="r" rtl="1">
              <a:defRPr/>
            </a:pPr>
            <a:endParaRPr lang="ar-EG" sz="1350"/>
          </a:p>
        </p:txBody>
      </p:sp>
      <p:pic>
        <p:nvPicPr>
          <p:cNvPr id="48" name="صورة 47">
            <a:extLst>
              <a:ext uri="{FF2B5EF4-FFF2-40B4-BE49-F238E27FC236}">
                <a16:creationId xmlns:a16="http://schemas.microsoft.com/office/drawing/2014/main" id="{C3D85E8D-FD10-2A4A-BF0B-C6BC9093F0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5251" y="555599"/>
            <a:ext cx="3715004" cy="5784953"/>
          </a:xfrm>
          <a:custGeom>
            <a:avLst/>
            <a:gdLst>
              <a:gd name="connsiteX0" fmla="*/ 50 w 4953338"/>
              <a:gd name="connsiteY0" fmla="*/ 117 h 5373215"/>
              <a:gd name="connsiteX1" fmla="*/ 4953388 w 4953338"/>
              <a:gd name="connsiteY1" fmla="*/ 117 h 5373215"/>
              <a:gd name="connsiteX2" fmla="*/ 4953388 w 4953338"/>
              <a:gd name="connsiteY2" fmla="*/ 5373333 h 5373215"/>
              <a:gd name="connsiteX3" fmla="*/ 50 w 4953338"/>
              <a:gd name="connsiteY3" fmla="*/ 5373333 h 5373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53338" h="5373215">
                <a:moveTo>
                  <a:pt x="50" y="117"/>
                </a:moveTo>
                <a:lnTo>
                  <a:pt x="4953388" y="117"/>
                </a:lnTo>
                <a:lnTo>
                  <a:pt x="4953388" y="5373333"/>
                </a:lnTo>
                <a:lnTo>
                  <a:pt x="50" y="5373333"/>
                </a:lnTo>
                <a:close/>
              </a:path>
            </a:pathLst>
          </a:custGeom>
        </p:spPr>
      </p:pic>
      <p:sp>
        <p:nvSpPr>
          <p:cNvPr id="49" name="شكل حر: شكل 26">
            <a:extLst>
              <a:ext uri="{FF2B5EF4-FFF2-40B4-BE49-F238E27FC236}">
                <a16:creationId xmlns:a16="http://schemas.microsoft.com/office/drawing/2014/main" id="{24910D8C-315D-CF4E-B61A-1B0DECF37014}"/>
              </a:ext>
            </a:extLst>
          </p:cNvPr>
          <p:cNvSpPr/>
          <p:nvPr/>
        </p:nvSpPr>
        <p:spPr>
          <a:xfrm>
            <a:off x="904875" y="595313"/>
            <a:ext cx="3657600" cy="5703887"/>
          </a:xfrm>
          <a:custGeom>
            <a:avLst/>
            <a:gdLst>
              <a:gd name="connsiteX0" fmla="*/ 4877517 w 4877638"/>
              <a:gd name="connsiteY0" fmla="*/ 5057176 h 5298733"/>
              <a:gd name="connsiteX1" fmla="*/ 4564556 w 4877638"/>
              <a:gd name="connsiteY1" fmla="*/ 5298757 h 5298733"/>
              <a:gd name="connsiteX2" fmla="*/ 312778 w 4877638"/>
              <a:gd name="connsiteY2" fmla="*/ 5298757 h 5298733"/>
              <a:gd name="connsiteX3" fmla="*/ -122 w 4877638"/>
              <a:gd name="connsiteY3" fmla="*/ 5057176 h 5298733"/>
              <a:gd name="connsiteX4" fmla="*/ -122 w 4877638"/>
              <a:gd name="connsiteY4" fmla="*/ 241606 h 5298733"/>
              <a:gd name="connsiteX5" fmla="*/ 312778 w 4877638"/>
              <a:gd name="connsiteY5" fmla="*/ 24 h 5298733"/>
              <a:gd name="connsiteX6" fmla="*/ 4564373 w 4877638"/>
              <a:gd name="connsiteY6" fmla="*/ 24 h 5298733"/>
              <a:gd name="connsiteX7" fmla="*/ 4877334 w 4877638"/>
              <a:gd name="connsiteY7" fmla="*/ 241606 h 52987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77638" h="5298733">
                <a:moveTo>
                  <a:pt x="4877517" y="5057176"/>
                </a:moveTo>
                <a:cubicBezTo>
                  <a:pt x="4877517" y="5190563"/>
                  <a:pt x="4737558" y="5298757"/>
                  <a:pt x="4564556" y="5298757"/>
                </a:cubicBezTo>
                <a:lnTo>
                  <a:pt x="312778" y="5298757"/>
                </a:lnTo>
                <a:cubicBezTo>
                  <a:pt x="139959" y="5298757"/>
                  <a:pt x="-122" y="5190563"/>
                  <a:pt x="-122" y="5057176"/>
                </a:cubicBezTo>
                <a:lnTo>
                  <a:pt x="-122" y="241606"/>
                </a:lnTo>
                <a:cubicBezTo>
                  <a:pt x="-122" y="108158"/>
                  <a:pt x="139837" y="24"/>
                  <a:pt x="312778" y="24"/>
                </a:cubicBezTo>
                <a:lnTo>
                  <a:pt x="4564373" y="24"/>
                </a:lnTo>
                <a:cubicBezTo>
                  <a:pt x="4737192" y="24"/>
                  <a:pt x="4877334" y="108158"/>
                  <a:pt x="4877334" y="241606"/>
                </a:cubicBezTo>
                <a:close/>
              </a:path>
            </a:pathLst>
          </a:custGeom>
          <a:solidFill>
            <a:srgbClr val="FFFFFF"/>
          </a:solidFill>
          <a:ln w="6080" cap="flat">
            <a:noFill/>
            <a:prstDash val="solid"/>
            <a:miter/>
          </a:ln>
        </p:spPr>
        <p:txBody>
          <a:bodyPr rtlCol="1" anchor="ctr"/>
          <a:lstStyle/>
          <a:p>
            <a:pPr algn="r" rtl="1">
              <a:defRPr/>
            </a:pPr>
            <a:endParaRPr lang="ar-EG" sz="1350"/>
          </a:p>
        </p:txBody>
      </p:sp>
      <p:sp>
        <p:nvSpPr>
          <p:cNvPr id="50" name="شكل حر: شكل 27">
            <a:extLst>
              <a:ext uri="{FF2B5EF4-FFF2-40B4-BE49-F238E27FC236}">
                <a16:creationId xmlns:a16="http://schemas.microsoft.com/office/drawing/2014/main" id="{4EB508BD-DAFC-A148-A47D-5027D8EF603C}"/>
              </a:ext>
            </a:extLst>
          </p:cNvPr>
          <p:cNvSpPr/>
          <p:nvPr/>
        </p:nvSpPr>
        <p:spPr>
          <a:xfrm>
            <a:off x="1169988" y="1808163"/>
            <a:ext cx="3205162" cy="53975"/>
          </a:xfrm>
          <a:custGeom>
            <a:avLst/>
            <a:gdLst>
              <a:gd name="connsiteX0" fmla="*/ 0 w 4274353"/>
              <a:gd name="connsiteY0" fmla="*/ 0 h 6085"/>
              <a:gd name="connsiteX1" fmla="*/ 4274354 w 4274353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74353" h="6085">
                <a:moveTo>
                  <a:pt x="0" y="0"/>
                </a:moveTo>
                <a:lnTo>
                  <a:pt x="4274354" y="0"/>
                </a:lnTo>
              </a:path>
            </a:pathLst>
          </a:custGeom>
          <a:ln w="12161" cap="rnd">
            <a:solidFill>
              <a:srgbClr val="E3A06B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51" name="شكل حر: شكل 28">
            <a:extLst>
              <a:ext uri="{FF2B5EF4-FFF2-40B4-BE49-F238E27FC236}">
                <a16:creationId xmlns:a16="http://schemas.microsoft.com/office/drawing/2014/main" id="{BB1DA151-C04C-FF4B-8DF9-B758444F9B09}"/>
              </a:ext>
            </a:extLst>
          </p:cNvPr>
          <p:cNvSpPr/>
          <p:nvPr/>
        </p:nvSpPr>
        <p:spPr>
          <a:xfrm>
            <a:off x="1169988" y="2132013"/>
            <a:ext cx="3192462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52" name="شكل حر: شكل 29">
            <a:extLst>
              <a:ext uri="{FF2B5EF4-FFF2-40B4-BE49-F238E27FC236}">
                <a16:creationId xmlns:a16="http://schemas.microsoft.com/office/drawing/2014/main" id="{31A78CA7-C134-5944-AEFC-ED9E2798C1B6}"/>
              </a:ext>
            </a:extLst>
          </p:cNvPr>
          <p:cNvSpPr/>
          <p:nvPr/>
        </p:nvSpPr>
        <p:spPr>
          <a:xfrm>
            <a:off x="1169988" y="2351088"/>
            <a:ext cx="3192462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53" name="شكل حر: شكل 30">
            <a:extLst>
              <a:ext uri="{FF2B5EF4-FFF2-40B4-BE49-F238E27FC236}">
                <a16:creationId xmlns:a16="http://schemas.microsoft.com/office/drawing/2014/main" id="{313F5AAE-C03F-0245-9B13-863EE93C47DC}"/>
              </a:ext>
            </a:extLst>
          </p:cNvPr>
          <p:cNvSpPr/>
          <p:nvPr/>
        </p:nvSpPr>
        <p:spPr>
          <a:xfrm>
            <a:off x="1169988" y="2571750"/>
            <a:ext cx="3192462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54" name="شكل حر: شكل 31">
            <a:extLst>
              <a:ext uri="{FF2B5EF4-FFF2-40B4-BE49-F238E27FC236}">
                <a16:creationId xmlns:a16="http://schemas.microsoft.com/office/drawing/2014/main" id="{3D0CDB6E-31C5-5949-8D2C-0DCDA24A26A3}"/>
              </a:ext>
            </a:extLst>
          </p:cNvPr>
          <p:cNvSpPr/>
          <p:nvPr/>
        </p:nvSpPr>
        <p:spPr>
          <a:xfrm>
            <a:off x="1169988" y="2801938"/>
            <a:ext cx="3192462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55" name="شكل حر: شكل 32">
            <a:extLst>
              <a:ext uri="{FF2B5EF4-FFF2-40B4-BE49-F238E27FC236}">
                <a16:creationId xmlns:a16="http://schemas.microsoft.com/office/drawing/2014/main" id="{5F708184-21FE-2E41-984C-27E454C71941}"/>
              </a:ext>
            </a:extLst>
          </p:cNvPr>
          <p:cNvSpPr/>
          <p:nvPr/>
        </p:nvSpPr>
        <p:spPr>
          <a:xfrm>
            <a:off x="1169988" y="3021013"/>
            <a:ext cx="3192462" cy="55562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56" name="شكل حر: شكل 33">
            <a:extLst>
              <a:ext uri="{FF2B5EF4-FFF2-40B4-BE49-F238E27FC236}">
                <a16:creationId xmlns:a16="http://schemas.microsoft.com/office/drawing/2014/main" id="{A3941D81-49C6-2B4E-9083-9B5558442971}"/>
              </a:ext>
            </a:extLst>
          </p:cNvPr>
          <p:cNvSpPr/>
          <p:nvPr/>
        </p:nvSpPr>
        <p:spPr>
          <a:xfrm>
            <a:off x="1169988" y="3241675"/>
            <a:ext cx="3192462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61" name="شكل حر: شكل 34">
            <a:extLst>
              <a:ext uri="{FF2B5EF4-FFF2-40B4-BE49-F238E27FC236}">
                <a16:creationId xmlns:a16="http://schemas.microsoft.com/office/drawing/2014/main" id="{EE15E969-5AB5-BA4E-AB06-1517336AB502}"/>
              </a:ext>
            </a:extLst>
          </p:cNvPr>
          <p:cNvSpPr/>
          <p:nvPr/>
        </p:nvSpPr>
        <p:spPr>
          <a:xfrm>
            <a:off x="1169988" y="3460750"/>
            <a:ext cx="3192462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62" name="شكل حر: شكل 35">
            <a:extLst>
              <a:ext uri="{FF2B5EF4-FFF2-40B4-BE49-F238E27FC236}">
                <a16:creationId xmlns:a16="http://schemas.microsoft.com/office/drawing/2014/main" id="{89C1700D-1FB2-3949-9DC1-EE80E999E28D}"/>
              </a:ext>
            </a:extLst>
          </p:cNvPr>
          <p:cNvSpPr/>
          <p:nvPr/>
        </p:nvSpPr>
        <p:spPr>
          <a:xfrm>
            <a:off x="1169988" y="3690938"/>
            <a:ext cx="3192462" cy="55562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79" name="شكل حر: شكل 36">
            <a:extLst>
              <a:ext uri="{FF2B5EF4-FFF2-40B4-BE49-F238E27FC236}">
                <a16:creationId xmlns:a16="http://schemas.microsoft.com/office/drawing/2014/main" id="{D3B6BFBA-5AED-B640-8175-8929499060A1}"/>
              </a:ext>
            </a:extLst>
          </p:cNvPr>
          <p:cNvSpPr/>
          <p:nvPr/>
        </p:nvSpPr>
        <p:spPr>
          <a:xfrm>
            <a:off x="1169988" y="3911600"/>
            <a:ext cx="3192462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80" name="شكل حر: شكل 37">
            <a:extLst>
              <a:ext uri="{FF2B5EF4-FFF2-40B4-BE49-F238E27FC236}">
                <a16:creationId xmlns:a16="http://schemas.microsoft.com/office/drawing/2014/main" id="{A0C112D1-125C-8C48-8388-325A84103222}"/>
              </a:ext>
            </a:extLst>
          </p:cNvPr>
          <p:cNvSpPr/>
          <p:nvPr/>
        </p:nvSpPr>
        <p:spPr>
          <a:xfrm>
            <a:off x="1169988" y="4130675"/>
            <a:ext cx="3192462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81" name="شكل حر: شكل 38">
            <a:extLst>
              <a:ext uri="{FF2B5EF4-FFF2-40B4-BE49-F238E27FC236}">
                <a16:creationId xmlns:a16="http://schemas.microsoft.com/office/drawing/2014/main" id="{E68823D5-4B0E-A249-A173-B9822003A73C}"/>
              </a:ext>
            </a:extLst>
          </p:cNvPr>
          <p:cNvSpPr/>
          <p:nvPr/>
        </p:nvSpPr>
        <p:spPr>
          <a:xfrm>
            <a:off x="1169988" y="4351338"/>
            <a:ext cx="3192462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82" name="شكل حر: شكل 39">
            <a:extLst>
              <a:ext uri="{FF2B5EF4-FFF2-40B4-BE49-F238E27FC236}">
                <a16:creationId xmlns:a16="http://schemas.microsoft.com/office/drawing/2014/main" id="{036135A0-D70A-B04F-BB7A-7D6CECAE6B2F}"/>
              </a:ext>
            </a:extLst>
          </p:cNvPr>
          <p:cNvSpPr/>
          <p:nvPr/>
        </p:nvSpPr>
        <p:spPr>
          <a:xfrm>
            <a:off x="1169988" y="4581525"/>
            <a:ext cx="3192462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83" name="شكل حر: شكل 40">
            <a:extLst>
              <a:ext uri="{FF2B5EF4-FFF2-40B4-BE49-F238E27FC236}">
                <a16:creationId xmlns:a16="http://schemas.microsoft.com/office/drawing/2014/main" id="{B135D839-7374-6144-89B2-42C9313AA307}"/>
              </a:ext>
            </a:extLst>
          </p:cNvPr>
          <p:cNvSpPr/>
          <p:nvPr/>
        </p:nvSpPr>
        <p:spPr>
          <a:xfrm>
            <a:off x="1169988" y="4800600"/>
            <a:ext cx="3192462" cy="55563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84" name="شكل حر: شكل 41">
            <a:extLst>
              <a:ext uri="{FF2B5EF4-FFF2-40B4-BE49-F238E27FC236}">
                <a16:creationId xmlns:a16="http://schemas.microsoft.com/office/drawing/2014/main" id="{87B9FC5E-C111-B249-940E-8B788942278D}"/>
              </a:ext>
            </a:extLst>
          </p:cNvPr>
          <p:cNvSpPr/>
          <p:nvPr/>
        </p:nvSpPr>
        <p:spPr>
          <a:xfrm>
            <a:off x="1169988" y="5068888"/>
            <a:ext cx="3205162" cy="55562"/>
          </a:xfrm>
          <a:custGeom>
            <a:avLst/>
            <a:gdLst>
              <a:gd name="connsiteX0" fmla="*/ 0 w 4274353"/>
              <a:gd name="connsiteY0" fmla="*/ 0 h 6085"/>
              <a:gd name="connsiteX1" fmla="*/ 4274354 w 4274353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74353" h="6085">
                <a:moveTo>
                  <a:pt x="0" y="0"/>
                </a:moveTo>
                <a:lnTo>
                  <a:pt x="4274354" y="0"/>
                </a:lnTo>
              </a:path>
            </a:pathLst>
          </a:custGeom>
          <a:ln w="12161" cap="rnd">
            <a:solidFill>
              <a:srgbClr val="E3A06B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85" name="شكل حر: شكل 54">
            <a:extLst>
              <a:ext uri="{FF2B5EF4-FFF2-40B4-BE49-F238E27FC236}">
                <a16:creationId xmlns:a16="http://schemas.microsoft.com/office/drawing/2014/main" id="{45213065-8B0C-1A42-8862-D82347041557}"/>
              </a:ext>
            </a:extLst>
          </p:cNvPr>
          <p:cNvSpPr/>
          <p:nvPr/>
        </p:nvSpPr>
        <p:spPr>
          <a:xfrm>
            <a:off x="4848225" y="1808163"/>
            <a:ext cx="3206750" cy="53975"/>
          </a:xfrm>
          <a:custGeom>
            <a:avLst/>
            <a:gdLst>
              <a:gd name="connsiteX0" fmla="*/ 0 w 4274353"/>
              <a:gd name="connsiteY0" fmla="*/ 0 h 6085"/>
              <a:gd name="connsiteX1" fmla="*/ 4274354 w 4274353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74353" h="6085">
                <a:moveTo>
                  <a:pt x="0" y="0"/>
                </a:moveTo>
                <a:lnTo>
                  <a:pt x="4274354" y="0"/>
                </a:lnTo>
              </a:path>
            </a:pathLst>
          </a:custGeom>
          <a:ln w="12161" cap="rnd">
            <a:solidFill>
              <a:srgbClr val="E3A06B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86" name="شكل حر: شكل 55">
            <a:extLst>
              <a:ext uri="{FF2B5EF4-FFF2-40B4-BE49-F238E27FC236}">
                <a16:creationId xmlns:a16="http://schemas.microsoft.com/office/drawing/2014/main" id="{2DD693F2-75F7-2349-B8C9-D8E62B5CFD1F}"/>
              </a:ext>
            </a:extLst>
          </p:cNvPr>
          <p:cNvSpPr/>
          <p:nvPr/>
        </p:nvSpPr>
        <p:spPr>
          <a:xfrm>
            <a:off x="4848225" y="5068888"/>
            <a:ext cx="3206750" cy="55562"/>
          </a:xfrm>
          <a:custGeom>
            <a:avLst/>
            <a:gdLst>
              <a:gd name="connsiteX0" fmla="*/ 0 w 4274353"/>
              <a:gd name="connsiteY0" fmla="*/ 0 h 6085"/>
              <a:gd name="connsiteX1" fmla="*/ 4274354 w 4274353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74353" h="6085">
                <a:moveTo>
                  <a:pt x="0" y="0"/>
                </a:moveTo>
                <a:lnTo>
                  <a:pt x="4274354" y="0"/>
                </a:lnTo>
              </a:path>
            </a:pathLst>
          </a:custGeom>
          <a:ln w="12161" cap="rnd">
            <a:solidFill>
              <a:srgbClr val="E3A06B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87" name="شكل حر: شكل 56">
            <a:extLst>
              <a:ext uri="{FF2B5EF4-FFF2-40B4-BE49-F238E27FC236}">
                <a16:creationId xmlns:a16="http://schemas.microsoft.com/office/drawing/2014/main" id="{DB9EB878-27DB-8141-9A25-C79F79CF83A5}"/>
              </a:ext>
            </a:extLst>
          </p:cNvPr>
          <p:cNvSpPr/>
          <p:nvPr/>
        </p:nvSpPr>
        <p:spPr>
          <a:xfrm>
            <a:off x="4848225" y="2132013"/>
            <a:ext cx="3194050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88" name="شكل حر: شكل 57">
            <a:extLst>
              <a:ext uri="{FF2B5EF4-FFF2-40B4-BE49-F238E27FC236}">
                <a16:creationId xmlns:a16="http://schemas.microsoft.com/office/drawing/2014/main" id="{2400C593-6AAD-F947-AF7F-F0F0D7DD7DEA}"/>
              </a:ext>
            </a:extLst>
          </p:cNvPr>
          <p:cNvSpPr/>
          <p:nvPr/>
        </p:nvSpPr>
        <p:spPr>
          <a:xfrm>
            <a:off x="4848225" y="2351088"/>
            <a:ext cx="3194050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89" name="شكل حر: شكل 58">
            <a:extLst>
              <a:ext uri="{FF2B5EF4-FFF2-40B4-BE49-F238E27FC236}">
                <a16:creationId xmlns:a16="http://schemas.microsoft.com/office/drawing/2014/main" id="{C85B2608-83A9-404A-B9BF-A60560328278}"/>
              </a:ext>
            </a:extLst>
          </p:cNvPr>
          <p:cNvSpPr/>
          <p:nvPr/>
        </p:nvSpPr>
        <p:spPr>
          <a:xfrm>
            <a:off x="4848225" y="2571750"/>
            <a:ext cx="3194050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90" name="شكل حر: شكل 59">
            <a:extLst>
              <a:ext uri="{FF2B5EF4-FFF2-40B4-BE49-F238E27FC236}">
                <a16:creationId xmlns:a16="http://schemas.microsoft.com/office/drawing/2014/main" id="{E56FFFB3-ED47-CC45-9615-26AD3A3D9F7A}"/>
              </a:ext>
            </a:extLst>
          </p:cNvPr>
          <p:cNvSpPr/>
          <p:nvPr/>
        </p:nvSpPr>
        <p:spPr>
          <a:xfrm>
            <a:off x="4848225" y="2801938"/>
            <a:ext cx="3194050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91" name="شكل حر: شكل 60">
            <a:extLst>
              <a:ext uri="{FF2B5EF4-FFF2-40B4-BE49-F238E27FC236}">
                <a16:creationId xmlns:a16="http://schemas.microsoft.com/office/drawing/2014/main" id="{616053E1-F2E7-1E42-AC38-AE8F68ABA5E4}"/>
              </a:ext>
            </a:extLst>
          </p:cNvPr>
          <p:cNvSpPr/>
          <p:nvPr/>
        </p:nvSpPr>
        <p:spPr>
          <a:xfrm>
            <a:off x="4848225" y="3021013"/>
            <a:ext cx="3194050" cy="55562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92" name="شكل حر: شكل 61">
            <a:extLst>
              <a:ext uri="{FF2B5EF4-FFF2-40B4-BE49-F238E27FC236}">
                <a16:creationId xmlns:a16="http://schemas.microsoft.com/office/drawing/2014/main" id="{01EAF60E-97E4-7341-B619-F1A89B14C9CB}"/>
              </a:ext>
            </a:extLst>
          </p:cNvPr>
          <p:cNvSpPr/>
          <p:nvPr/>
        </p:nvSpPr>
        <p:spPr>
          <a:xfrm>
            <a:off x="4848225" y="3241675"/>
            <a:ext cx="3194050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93" name="شكل حر: شكل 62">
            <a:extLst>
              <a:ext uri="{FF2B5EF4-FFF2-40B4-BE49-F238E27FC236}">
                <a16:creationId xmlns:a16="http://schemas.microsoft.com/office/drawing/2014/main" id="{9448DD85-3595-DA4B-B16F-31BD9B02811B}"/>
              </a:ext>
            </a:extLst>
          </p:cNvPr>
          <p:cNvSpPr/>
          <p:nvPr/>
        </p:nvSpPr>
        <p:spPr>
          <a:xfrm>
            <a:off x="4848225" y="3460750"/>
            <a:ext cx="3194050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94" name="شكل حر: شكل 63">
            <a:extLst>
              <a:ext uri="{FF2B5EF4-FFF2-40B4-BE49-F238E27FC236}">
                <a16:creationId xmlns:a16="http://schemas.microsoft.com/office/drawing/2014/main" id="{95294677-E50E-654C-AA9D-BD460047B21B}"/>
              </a:ext>
            </a:extLst>
          </p:cNvPr>
          <p:cNvSpPr/>
          <p:nvPr/>
        </p:nvSpPr>
        <p:spPr>
          <a:xfrm>
            <a:off x="4848225" y="3690938"/>
            <a:ext cx="3194050" cy="55562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95" name="شكل حر: شكل 64">
            <a:extLst>
              <a:ext uri="{FF2B5EF4-FFF2-40B4-BE49-F238E27FC236}">
                <a16:creationId xmlns:a16="http://schemas.microsoft.com/office/drawing/2014/main" id="{B478DBFC-D91A-384C-9F70-14B9BEB67D2F}"/>
              </a:ext>
            </a:extLst>
          </p:cNvPr>
          <p:cNvSpPr/>
          <p:nvPr/>
        </p:nvSpPr>
        <p:spPr>
          <a:xfrm>
            <a:off x="4848225" y="3911600"/>
            <a:ext cx="3194050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96" name="شكل حر: شكل 65">
            <a:extLst>
              <a:ext uri="{FF2B5EF4-FFF2-40B4-BE49-F238E27FC236}">
                <a16:creationId xmlns:a16="http://schemas.microsoft.com/office/drawing/2014/main" id="{BFF794D0-BED2-F641-9EBE-95307EAEB22A}"/>
              </a:ext>
            </a:extLst>
          </p:cNvPr>
          <p:cNvSpPr/>
          <p:nvPr/>
        </p:nvSpPr>
        <p:spPr>
          <a:xfrm>
            <a:off x="4848225" y="4130675"/>
            <a:ext cx="3194050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97" name="شكل حر: شكل 66">
            <a:extLst>
              <a:ext uri="{FF2B5EF4-FFF2-40B4-BE49-F238E27FC236}">
                <a16:creationId xmlns:a16="http://schemas.microsoft.com/office/drawing/2014/main" id="{A9F9A100-DB08-F749-8CDA-9C26809E9E16}"/>
              </a:ext>
            </a:extLst>
          </p:cNvPr>
          <p:cNvSpPr/>
          <p:nvPr/>
        </p:nvSpPr>
        <p:spPr>
          <a:xfrm>
            <a:off x="4848225" y="4351338"/>
            <a:ext cx="3194050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98" name="شكل حر: شكل 67">
            <a:extLst>
              <a:ext uri="{FF2B5EF4-FFF2-40B4-BE49-F238E27FC236}">
                <a16:creationId xmlns:a16="http://schemas.microsoft.com/office/drawing/2014/main" id="{F401CFCE-6A13-4C4B-8A97-1DE1C141149C}"/>
              </a:ext>
            </a:extLst>
          </p:cNvPr>
          <p:cNvSpPr/>
          <p:nvPr/>
        </p:nvSpPr>
        <p:spPr>
          <a:xfrm>
            <a:off x="4848225" y="4581525"/>
            <a:ext cx="3194050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99" name="شكل حر: شكل 68">
            <a:extLst>
              <a:ext uri="{FF2B5EF4-FFF2-40B4-BE49-F238E27FC236}">
                <a16:creationId xmlns:a16="http://schemas.microsoft.com/office/drawing/2014/main" id="{B12F3210-FC0B-2446-B3FA-1DA73ED7C7BE}"/>
              </a:ext>
            </a:extLst>
          </p:cNvPr>
          <p:cNvSpPr/>
          <p:nvPr/>
        </p:nvSpPr>
        <p:spPr>
          <a:xfrm>
            <a:off x="4848225" y="4800600"/>
            <a:ext cx="3194050" cy="55563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101" name="مربع نص 105">
            <a:extLst>
              <a:ext uri="{FF2B5EF4-FFF2-40B4-BE49-F238E27FC236}">
                <a16:creationId xmlns:a16="http://schemas.microsoft.com/office/drawing/2014/main" id="{7169857F-F939-194A-BC34-45495E7F26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56463" y="5137150"/>
            <a:ext cx="73501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0"/>
              </a:spcBef>
              <a:buFontTx/>
              <a:buNone/>
            </a:pPr>
            <a:r>
              <a:rPr lang="ar-EG" altLang="ar-SA" sz="1200">
                <a:solidFill>
                  <a:srgbClr val="E3A06B"/>
                </a:solidFill>
                <a:ea typeface="AdvertisingLight"/>
                <a:cs typeface="AdvertisingLight"/>
              </a:rPr>
              <a:t>1</a:t>
            </a:r>
          </a:p>
        </p:txBody>
      </p:sp>
      <p:sp>
        <p:nvSpPr>
          <p:cNvPr id="102" name="مربع نص 106">
            <a:extLst>
              <a:ext uri="{FF2B5EF4-FFF2-40B4-BE49-F238E27FC236}">
                <a16:creationId xmlns:a16="http://schemas.microsoft.com/office/drawing/2014/main" id="{79B1B271-BE93-EC49-BE1D-9F9EBD79DF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38538" y="5138738"/>
            <a:ext cx="73501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0"/>
              </a:spcBef>
              <a:buFontTx/>
              <a:buNone/>
            </a:pPr>
            <a:r>
              <a:rPr lang="ar-EG" altLang="ar-SA" sz="1200">
                <a:solidFill>
                  <a:srgbClr val="E3A06B"/>
                </a:solidFill>
                <a:ea typeface="AdvertisingLight"/>
                <a:cs typeface="AdvertisingLight"/>
              </a:rPr>
              <a:t>2</a:t>
            </a:r>
          </a:p>
        </p:txBody>
      </p:sp>
      <p:pic>
        <p:nvPicPr>
          <p:cNvPr id="103" name="صورة 102">
            <a:hlinkClick r:id="rId7" action="ppaction://hlinksldjump"/>
            <a:extLst>
              <a:ext uri="{FF2B5EF4-FFF2-40B4-BE49-F238E27FC236}">
                <a16:creationId xmlns:a16="http://schemas.microsoft.com/office/drawing/2014/main" id="{4089A4BE-9EAC-8F43-B5A2-F4A087139EB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6102" y="824174"/>
            <a:ext cx="405748" cy="579723"/>
          </a:xfrm>
          <a:prstGeom prst="rect">
            <a:avLst/>
          </a:prstGeom>
          <a:effectLst>
            <a:glow rad="152400">
              <a:schemeClr val="accent1">
                <a:alpha val="0"/>
              </a:schemeClr>
            </a:glow>
            <a:softEdge rad="0"/>
          </a:effectLst>
        </p:spPr>
      </p:pic>
      <p:graphicFrame>
        <p:nvGraphicFramePr>
          <p:cNvPr id="26" name="جدول 2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33563552"/>
              </p:ext>
            </p:extLst>
          </p:nvPr>
        </p:nvGraphicFramePr>
        <p:xfrm>
          <a:off x="849313" y="3252826"/>
          <a:ext cx="7600951" cy="2317752"/>
        </p:xfrm>
        <a:graphic>
          <a:graphicData uri="http://schemas.openxmlformats.org/drawingml/2006/table">
            <a:tbl>
              <a:tblPr rtl="1" firstRow="1" bandRow="1">
                <a:tableStyleId>{0660B408-B3CF-4A94-85FC-2B1E0A45F4A2}</a:tableStyleId>
              </a:tblPr>
              <a:tblGrid>
                <a:gridCol w="28122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78874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72584"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artDeco"/>
                      <a:lightRig rig="flood" dir="t"/>
                    </a:cell3D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artDeco"/>
                      <a:lightRig rig="flood" dir="t"/>
                    </a:cell3D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72584"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artDeco"/>
                      <a:lightRig rig="flood" dir="t"/>
                    </a:cell3D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artDeco"/>
                      <a:lightRig rig="flood" dir="t"/>
                    </a:cell3D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72584"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artDeco"/>
                      <a:lightRig rig="flood" dir="t"/>
                    </a:cell3D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artDeco"/>
                      <a:lightRig rig="flood" dir="t"/>
                    </a:cell3D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27" name="جدول 2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3617068"/>
              </p:ext>
            </p:extLst>
          </p:nvPr>
        </p:nvGraphicFramePr>
        <p:xfrm>
          <a:off x="4921250" y="2118262"/>
          <a:ext cx="3143272" cy="603240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31432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03240"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pSp>
        <p:nvGrpSpPr>
          <p:cNvPr id="57" name="مجموعة 56"/>
          <p:cNvGrpSpPr/>
          <p:nvPr/>
        </p:nvGrpSpPr>
        <p:grpSpPr>
          <a:xfrm>
            <a:off x="642910" y="428604"/>
            <a:ext cx="7944784" cy="928694"/>
            <a:chOff x="642910" y="500042"/>
            <a:chExt cx="7944784" cy="928694"/>
          </a:xfrm>
        </p:grpSpPr>
        <p:sp>
          <p:nvSpPr>
            <p:cNvPr id="29" name="مستطيل ذو زوايا قطرية مستديرة 28"/>
            <p:cNvSpPr/>
            <p:nvPr/>
          </p:nvSpPr>
          <p:spPr>
            <a:xfrm>
              <a:off x="642910" y="500042"/>
              <a:ext cx="6500858" cy="928694"/>
            </a:xfrm>
            <a:prstGeom prst="round2DiagRect">
              <a:avLst>
                <a:gd name="adj1" fmla="val 32667"/>
                <a:gd name="adj2" fmla="val 0"/>
              </a:avLst>
            </a:prstGeom>
            <a:solidFill>
              <a:schemeClr val="accent4">
                <a:lumMod val="20000"/>
                <a:lumOff val="80000"/>
              </a:schemeClr>
            </a:solidFill>
            <a:scene3d>
              <a:camera prst="orthographicFront"/>
              <a:lightRig rig="threePt" dir="t"/>
            </a:scene3d>
            <a:sp3d>
              <a:bevelT prst="slop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30" name="مستطيل ذو زوايا قطرية مستديرة 29"/>
            <p:cNvSpPr/>
            <p:nvPr/>
          </p:nvSpPr>
          <p:spPr>
            <a:xfrm>
              <a:off x="7215206" y="500042"/>
              <a:ext cx="1372488" cy="928694"/>
            </a:xfrm>
            <a:prstGeom prst="round2DiagRect">
              <a:avLst>
                <a:gd name="adj1" fmla="val 32667"/>
                <a:gd name="adj2" fmla="val 0"/>
              </a:avLst>
            </a:prstGeom>
            <a:solidFill>
              <a:schemeClr val="accent4">
                <a:lumMod val="20000"/>
                <a:lumOff val="80000"/>
              </a:schemeClr>
            </a:solidFill>
            <a:scene3d>
              <a:camera prst="orthographicFront"/>
              <a:lightRig rig="threePt" dir="t"/>
            </a:scene3d>
            <a:sp3d>
              <a:bevelT prst="slop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grpSp>
          <p:nvGrpSpPr>
            <p:cNvPr id="34" name="مجموعة 33"/>
            <p:cNvGrpSpPr/>
            <p:nvPr/>
          </p:nvGrpSpPr>
          <p:grpSpPr>
            <a:xfrm>
              <a:off x="7243342" y="542246"/>
              <a:ext cx="1290637" cy="714380"/>
              <a:chOff x="3143240" y="1857364"/>
              <a:chExt cx="1362075" cy="714380"/>
            </a:xfrm>
            <a:scene3d>
              <a:camera prst="perspectiveFront" fov="2700000">
                <a:rot lat="20376000" lon="1938000" rev="20112001"/>
              </a:camera>
              <a:lightRig rig="soft" dir="t">
                <a:rot lat="0" lon="0" rev="0"/>
              </a:lightRig>
            </a:scene3d>
          </p:grpSpPr>
          <p:pic>
            <p:nvPicPr>
              <p:cNvPr id="2050" name="Picture 2"/>
              <p:cNvPicPr>
                <a:picLocks noChangeAspect="1" noChangeArrowheads="1"/>
              </p:cNvPicPr>
              <p:nvPr/>
            </p:nvPicPr>
            <p:blipFill>
              <a:blip r:embed="rId9"/>
              <a:srcRect/>
              <a:stretch>
                <a:fillRect/>
              </a:stretch>
            </p:blipFill>
            <p:spPr bwMode="auto">
              <a:xfrm>
                <a:off x="3143240" y="1857364"/>
                <a:ext cx="1362075" cy="71438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blurRad="127000" dist="38100" dir="2700000" algn="ctr">
                  <a:srgbClr val="000000">
                    <a:alpha val="45000"/>
                  </a:srgbClr>
                </a:outerShdw>
              </a:effectLst>
              <a:sp3d prstMaterial="translucentPowder">
                <a:bevelT w="203200" h="50800" prst="softRound"/>
              </a:sp3d>
            </p:spPr>
          </p:pic>
          <p:sp>
            <p:nvSpPr>
              <p:cNvPr id="33" name="مربع نص 32"/>
              <p:cNvSpPr txBox="1"/>
              <p:nvPr/>
            </p:nvSpPr>
            <p:spPr>
              <a:xfrm>
                <a:off x="3300184" y="1928802"/>
                <a:ext cx="1071570" cy="461665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  <a:effectLst>
                <a:outerShdw blurRad="127000" dist="38100" dir="2700000" algn="ctr">
                  <a:srgbClr val="000000">
                    <a:alpha val="45000"/>
                  </a:srgbClr>
                </a:outerShdw>
              </a:effectLst>
              <a:sp3d prstMaterial="translucentPowder">
                <a:bevelT w="203200" h="50800" prst="softRound"/>
              </a:sp3d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wrap="square" rtlCol="1">
                <a:spAutoFit/>
              </a:bodyPr>
              <a:lstStyle/>
              <a:p>
                <a:pPr algn="ctr"/>
                <a:r>
                  <a:rPr lang="ar-SA" sz="2400" b="1" dirty="0"/>
                  <a:t>مثال</a:t>
                </a:r>
                <a:endParaRPr lang="ar-SA" sz="2400" b="1" baseline="30000" dirty="0"/>
              </a:p>
            </p:txBody>
          </p:sp>
        </p:grpSp>
      </p:grpSp>
      <p:sp>
        <p:nvSpPr>
          <p:cNvPr id="58" name="مربع نص 57"/>
          <p:cNvSpPr txBox="1"/>
          <p:nvPr/>
        </p:nvSpPr>
        <p:spPr>
          <a:xfrm>
            <a:off x="1714480" y="642918"/>
            <a:ext cx="5357850" cy="4616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ar-SA" sz="2400" b="1" dirty="0"/>
              <a:t>استعمل خاصية التوزيع لتحليل كثيرة الحدود التالية :</a:t>
            </a:r>
            <a:endParaRPr lang="ar-SA" sz="2400" b="1" baseline="30000" dirty="0"/>
          </a:p>
        </p:txBody>
      </p:sp>
      <p:sp>
        <p:nvSpPr>
          <p:cNvPr id="59" name="مربع نص 58"/>
          <p:cNvSpPr txBox="1"/>
          <p:nvPr/>
        </p:nvSpPr>
        <p:spPr>
          <a:xfrm>
            <a:off x="5207002" y="2192202"/>
            <a:ext cx="2714644" cy="4616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ar-SA" sz="2400" b="1" dirty="0"/>
              <a:t>٢٧ ص</a:t>
            </a:r>
            <a:r>
              <a:rPr lang="ar-SA" sz="3600" b="1" spc="-100" baseline="30000" dirty="0"/>
              <a:t>٢</a:t>
            </a:r>
            <a:r>
              <a:rPr lang="ar-SA" sz="2400" b="1" dirty="0"/>
              <a:t>  +  ١٨ ص</a:t>
            </a:r>
            <a:endParaRPr lang="ar-SA" sz="2400" b="1" baseline="30000" dirty="0"/>
          </a:p>
        </p:txBody>
      </p:sp>
      <p:sp>
        <p:nvSpPr>
          <p:cNvPr id="60" name="مربع نص 59"/>
          <p:cNvSpPr txBox="1"/>
          <p:nvPr/>
        </p:nvSpPr>
        <p:spPr>
          <a:xfrm>
            <a:off x="6000760" y="3397264"/>
            <a:ext cx="2714644" cy="4616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400" b="1" dirty="0"/>
              <a:t>٢٧ ص</a:t>
            </a:r>
            <a:r>
              <a:rPr lang="ar-SA" sz="3600" b="1" spc="-100" baseline="30000" dirty="0"/>
              <a:t>٢</a:t>
            </a:r>
          </a:p>
        </p:txBody>
      </p:sp>
      <p:sp>
        <p:nvSpPr>
          <p:cNvPr id="63" name="مربع نص 62"/>
          <p:cNvSpPr txBox="1"/>
          <p:nvPr/>
        </p:nvSpPr>
        <p:spPr>
          <a:xfrm>
            <a:off x="1142976" y="3453333"/>
            <a:ext cx="4429156" cy="4616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ar-SA" sz="2400" b="1" dirty="0"/>
              <a:t>٣   ×   ٣   ×   ٣   ×   ص   ×   ص</a:t>
            </a:r>
            <a:endParaRPr lang="ar-SA" sz="2400" b="1" baseline="30000" dirty="0"/>
          </a:p>
        </p:txBody>
      </p:sp>
      <p:sp>
        <p:nvSpPr>
          <p:cNvPr id="64" name="مربع نص 63"/>
          <p:cNvSpPr txBox="1"/>
          <p:nvPr/>
        </p:nvSpPr>
        <p:spPr>
          <a:xfrm>
            <a:off x="6000760" y="4193347"/>
            <a:ext cx="2714644" cy="4616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400" b="1" dirty="0"/>
              <a:t>١٨ ص</a:t>
            </a:r>
            <a:endParaRPr lang="ar-SA" sz="2400" b="1" baseline="30000" dirty="0"/>
          </a:p>
        </p:txBody>
      </p:sp>
      <p:sp>
        <p:nvSpPr>
          <p:cNvPr id="65" name="مربع نص 64"/>
          <p:cNvSpPr txBox="1"/>
          <p:nvPr/>
        </p:nvSpPr>
        <p:spPr>
          <a:xfrm>
            <a:off x="1657110" y="4221280"/>
            <a:ext cx="3929090" cy="4616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ar-SA" sz="2400" b="1" dirty="0"/>
              <a:t>٢   ×   ٣   ×   ٣   ×   ص</a:t>
            </a:r>
            <a:endParaRPr lang="ar-SA" sz="2400" b="1" baseline="30000" dirty="0"/>
          </a:p>
        </p:txBody>
      </p:sp>
      <p:sp>
        <p:nvSpPr>
          <p:cNvPr id="66" name="مربع نص 65"/>
          <p:cNvSpPr txBox="1"/>
          <p:nvPr/>
        </p:nvSpPr>
        <p:spPr>
          <a:xfrm>
            <a:off x="5857884" y="4965097"/>
            <a:ext cx="2857520" cy="4616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400" b="1" dirty="0"/>
              <a:t>٢٧ ص</a:t>
            </a:r>
            <a:r>
              <a:rPr lang="ar-SA" sz="3600" b="1" spc="-100" baseline="30000" dirty="0"/>
              <a:t>٢</a:t>
            </a:r>
            <a:r>
              <a:rPr lang="ar-SA" sz="2400" b="1" dirty="0"/>
              <a:t>  +  ١٨ ص  </a:t>
            </a:r>
            <a:endParaRPr lang="ar-SA" sz="2400" b="1" baseline="30000" dirty="0"/>
          </a:p>
        </p:txBody>
      </p:sp>
      <p:sp>
        <p:nvSpPr>
          <p:cNvPr id="67" name="مربع نص 66"/>
          <p:cNvSpPr txBox="1"/>
          <p:nvPr/>
        </p:nvSpPr>
        <p:spPr>
          <a:xfrm>
            <a:off x="4643438" y="4960196"/>
            <a:ext cx="857256" cy="4616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ar-SA" sz="2400" b="1" dirty="0"/>
              <a:t>٩ ص</a:t>
            </a:r>
            <a:endParaRPr lang="ar-SA" sz="2400" b="1" baseline="30000" dirty="0"/>
          </a:p>
        </p:txBody>
      </p:sp>
      <p:sp>
        <p:nvSpPr>
          <p:cNvPr id="68" name="مربع نص 67"/>
          <p:cNvSpPr txBox="1"/>
          <p:nvPr/>
        </p:nvSpPr>
        <p:spPr>
          <a:xfrm>
            <a:off x="4429124" y="4968900"/>
            <a:ext cx="285752" cy="4616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ar-SA" sz="2400" b="1" dirty="0"/>
              <a:t>(</a:t>
            </a:r>
            <a:endParaRPr lang="ar-SA" sz="2400" b="1" baseline="30000" dirty="0"/>
          </a:p>
        </p:txBody>
      </p:sp>
      <p:sp>
        <p:nvSpPr>
          <p:cNvPr id="69" name="مربع نص 68"/>
          <p:cNvSpPr txBox="1"/>
          <p:nvPr/>
        </p:nvSpPr>
        <p:spPr>
          <a:xfrm>
            <a:off x="2143108" y="4968900"/>
            <a:ext cx="285752" cy="4616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ar-SA" sz="2400" b="1" dirty="0"/>
              <a:t>)</a:t>
            </a:r>
            <a:endParaRPr lang="ar-SA" sz="2400" b="1" baseline="30000" dirty="0"/>
          </a:p>
        </p:txBody>
      </p:sp>
      <p:sp>
        <p:nvSpPr>
          <p:cNvPr id="70" name="مربع نص 69"/>
          <p:cNvSpPr txBox="1"/>
          <p:nvPr/>
        </p:nvSpPr>
        <p:spPr>
          <a:xfrm>
            <a:off x="3214678" y="4968900"/>
            <a:ext cx="428628" cy="4616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ar-SA" sz="2400" b="1" dirty="0"/>
              <a:t>+</a:t>
            </a:r>
            <a:endParaRPr lang="ar-SA" sz="2400" b="1" baseline="30000" dirty="0"/>
          </a:p>
        </p:txBody>
      </p:sp>
      <p:sp>
        <p:nvSpPr>
          <p:cNvPr id="71" name="مربع نص 70"/>
          <p:cNvSpPr txBox="1"/>
          <p:nvPr/>
        </p:nvSpPr>
        <p:spPr>
          <a:xfrm>
            <a:off x="3571868" y="4968900"/>
            <a:ext cx="857256" cy="4616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ar-SA" sz="2400" b="1" dirty="0"/>
              <a:t>٣ ص</a:t>
            </a:r>
            <a:endParaRPr lang="ar-SA" sz="2400" b="1" baseline="30000" dirty="0"/>
          </a:p>
        </p:txBody>
      </p:sp>
      <p:sp>
        <p:nvSpPr>
          <p:cNvPr id="72" name="مربع نص 71"/>
          <p:cNvSpPr txBox="1"/>
          <p:nvPr/>
        </p:nvSpPr>
        <p:spPr>
          <a:xfrm>
            <a:off x="2414792" y="4982968"/>
            <a:ext cx="857256" cy="4616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400" b="1" dirty="0"/>
              <a:t>٢</a:t>
            </a:r>
            <a:endParaRPr lang="ar-SA" sz="2400" b="1" baseline="30000" dirty="0"/>
          </a:p>
        </p:txBody>
      </p:sp>
      <p:sp>
        <p:nvSpPr>
          <p:cNvPr id="73" name="شكل بيضاوي 72"/>
          <p:cNvSpPr/>
          <p:nvPr/>
        </p:nvSpPr>
        <p:spPr>
          <a:xfrm>
            <a:off x="4357686" y="3422515"/>
            <a:ext cx="428628" cy="500066"/>
          </a:xfrm>
          <a:prstGeom prst="ellipse">
            <a:avLst/>
          </a:prstGeom>
          <a:solidFill>
            <a:schemeClr val="accent1">
              <a:alpha val="50000"/>
            </a:schemeClr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74" name="شكل بيضاوي 73"/>
          <p:cNvSpPr/>
          <p:nvPr/>
        </p:nvSpPr>
        <p:spPr>
          <a:xfrm>
            <a:off x="4315167" y="4208536"/>
            <a:ext cx="428628" cy="500066"/>
          </a:xfrm>
          <a:prstGeom prst="ellipse">
            <a:avLst/>
          </a:prstGeom>
          <a:solidFill>
            <a:schemeClr val="accent1">
              <a:alpha val="50000"/>
            </a:schemeClr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75" name="شكل بيضاوي 74"/>
          <p:cNvSpPr/>
          <p:nvPr/>
        </p:nvSpPr>
        <p:spPr>
          <a:xfrm>
            <a:off x="3464711" y="3426318"/>
            <a:ext cx="428628" cy="500066"/>
          </a:xfrm>
          <a:prstGeom prst="ellipse">
            <a:avLst/>
          </a:prstGeom>
          <a:solidFill>
            <a:schemeClr val="accent1">
              <a:alpha val="50000"/>
            </a:schemeClr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76" name="شكل بيضاوي 75"/>
          <p:cNvSpPr/>
          <p:nvPr/>
        </p:nvSpPr>
        <p:spPr>
          <a:xfrm>
            <a:off x="3486362" y="4210010"/>
            <a:ext cx="428628" cy="500066"/>
          </a:xfrm>
          <a:prstGeom prst="ellipse">
            <a:avLst/>
          </a:prstGeom>
          <a:solidFill>
            <a:schemeClr val="accent1">
              <a:alpha val="50000"/>
            </a:schemeClr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algn="ctr" defTabSz="914400" rtl="0" eaLnBrk="1" latinLnBrk="0" hangingPunct="1"/>
            <a:endParaRPr lang="ar-SA"/>
          </a:p>
        </p:txBody>
      </p:sp>
      <p:sp>
        <p:nvSpPr>
          <p:cNvPr id="77" name="شكل بيضاوي 76"/>
          <p:cNvSpPr/>
          <p:nvPr/>
        </p:nvSpPr>
        <p:spPr>
          <a:xfrm>
            <a:off x="2571736" y="3429000"/>
            <a:ext cx="428628" cy="500066"/>
          </a:xfrm>
          <a:prstGeom prst="ellipse">
            <a:avLst/>
          </a:prstGeom>
          <a:solidFill>
            <a:schemeClr val="accent1">
              <a:alpha val="50000"/>
            </a:schemeClr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78" name="شكل بيضاوي 77"/>
          <p:cNvSpPr/>
          <p:nvPr/>
        </p:nvSpPr>
        <p:spPr>
          <a:xfrm>
            <a:off x="2571736" y="4200750"/>
            <a:ext cx="428628" cy="500066"/>
          </a:xfrm>
          <a:prstGeom prst="ellipse">
            <a:avLst/>
          </a:prstGeom>
          <a:solidFill>
            <a:schemeClr val="accent1">
              <a:alpha val="50000"/>
            </a:schemeClr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104" name="صورة 103">
            <a:extLst>
              <a:ext uri="{FF2B5EF4-FFF2-40B4-BE49-F238E27FC236}">
                <a16:creationId xmlns:a16="http://schemas.microsoft.com/office/drawing/2014/main" id="{EEBA0F3B-3C59-F14B-A471-DB064581FF22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alphaModFix amt="50000"/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artisticGlowEdges/>
                    </a14:imgEffect>
                  </a14:imgLayer>
                </a14:imgProps>
              </a:ext>
            </a:extLst>
          </a:blip>
          <a:srcRect b="25551"/>
          <a:stretch/>
        </p:blipFill>
        <p:spPr>
          <a:xfrm>
            <a:off x="7654919" y="5821357"/>
            <a:ext cx="1433033" cy="1016116"/>
          </a:xfrm>
          <a:prstGeom prst="rect">
            <a:avLst/>
          </a:prstGeom>
          <a:ln>
            <a:noFill/>
          </a:ln>
        </p:spPr>
      </p:pic>
      <p:sp>
        <p:nvSpPr>
          <p:cNvPr id="2" name="عنصر نائب لرقم الشريحة 1">
            <a:extLst>
              <a:ext uri="{FF2B5EF4-FFF2-40B4-BE49-F238E27FC236}">
                <a16:creationId xmlns:a16="http://schemas.microsoft.com/office/drawing/2014/main" id="{51CAAFC7-075A-1C85-E5D7-71055BF8CC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327C1-2275-4E9A-BB1F-123345649A01}" type="slidenum">
              <a:rPr lang="ar-SA" smtClean="0"/>
              <a:pPr/>
              <a:t>312</a:t>
            </a:fld>
            <a:endParaRPr lang="ar-SA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1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800" decel="100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800" decel="100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800" decel="100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800" decel="100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800" decel="100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800" decel="100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800" decel="100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800" decel="100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800" decel="100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800" decel="100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800" decel="100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800" decel="100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4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1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8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83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88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800" decel="100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800" decel="100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800" decel="100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800" decel="100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800" decel="100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6" dur="800" decel="100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800" decel="100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800" decel="100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800" decel="100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6" dur="800" decel="100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800" decel="100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800" decel="100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/>
      <p:bldP spid="59" grpId="0"/>
      <p:bldP spid="60" grpId="0"/>
      <p:bldP spid="63" grpId="0"/>
      <p:bldP spid="64" grpId="0"/>
      <p:bldP spid="65" grpId="0"/>
      <p:bldP spid="66" grpId="0"/>
      <p:bldP spid="67" grpId="0"/>
      <p:bldP spid="68" grpId="0"/>
      <p:bldP spid="69" grpId="0"/>
      <p:bldP spid="70" grpId="0"/>
      <p:bldP spid="71" grpId="0"/>
      <p:bldP spid="72" grpId="0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صورة 22">
            <a:extLst>
              <a:ext uri="{FF2B5EF4-FFF2-40B4-BE49-F238E27FC236}">
                <a16:creationId xmlns:a16="http://schemas.microsoft.com/office/drawing/2014/main" id="{83CEA33D-1EB7-9241-80B0-D28F4DB834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3743" y="555599"/>
            <a:ext cx="3715004" cy="5784953"/>
          </a:xfrm>
          <a:custGeom>
            <a:avLst/>
            <a:gdLst>
              <a:gd name="connsiteX0" fmla="*/ 856 w 4953338"/>
              <a:gd name="connsiteY0" fmla="*/ 117 h 5373215"/>
              <a:gd name="connsiteX1" fmla="*/ 4954194 w 4953338"/>
              <a:gd name="connsiteY1" fmla="*/ 117 h 5373215"/>
              <a:gd name="connsiteX2" fmla="*/ 4954194 w 4953338"/>
              <a:gd name="connsiteY2" fmla="*/ 5373333 h 5373215"/>
              <a:gd name="connsiteX3" fmla="*/ 856 w 4953338"/>
              <a:gd name="connsiteY3" fmla="*/ 5373333 h 5373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53338" h="5373215">
                <a:moveTo>
                  <a:pt x="856" y="117"/>
                </a:moveTo>
                <a:lnTo>
                  <a:pt x="4954194" y="117"/>
                </a:lnTo>
                <a:lnTo>
                  <a:pt x="4954194" y="5373333"/>
                </a:lnTo>
                <a:lnTo>
                  <a:pt x="856" y="5373333"/>
                </a:lnTo>
                <a:close/>
              </a:path>
            </a:pathLst>
          </a:custGeom>
        </p:spPr>
      </p:pic>
      <p:sp>
        <p:nvSpPr>
          <p:cNvPr id="24" name="شكل حر: شكل 53">
            <a:extLst>
              <a:ext uri="{FF2B5EF4-FFF2-40B4-BE49-F238E27FC236}">
                <a16:creationId xmlns:a16="http://schemas.microsoft.com/office/drawing/2014/main" id="{D16D8691-2F24-9143-9FC4-4607CB9F2683}"/>
              </a:ext>
            </a:extLst>
          </p:cNvPr>
          <p:cNvSpPr/>
          <p:nvPr/>
        </p:nvSpPr>
        <p:spPr>
          <a:xfrm>
            <a:off x="4572000" y="595313"/>
            <a:ext cx="3657600" cy="5703887"/>
          </a:xfrm>
          <a:custGeom>
            <a:avLst/>
            <a:gdLst>
              <a:gd name="connsiteX0" fmla="*/ 4877517 w 4877638"/>
              <a:gd name="connsiteY0" fmla="*/ 5057176 h 5298733"/>
              <a:gd name="connsiteX1" fmla="*/ 4564555 w 4877638"/>
              <a:gd name="connsiteY1" fmla="*/ 5298757 h 5298733"/>
              <a:gd name="connsiteX2" fmla="*/ 312778 w 4877638"/>
              <a:gd name="connsiteY2" fmla="*/ 5298757 h 5298733"/>
              <a:gd name="connsiteX3" fmla="*/ -122 w 4877638"/>
              <a:gd name="connsiteY3" fmla="*/ 5057176 h 5298733"/>
              <a:gd name="connsiteX4" fmla="*/ -122 w 4877638"/>
              <a:gd name="connsiteY4" fmla="*/ 241606 h 5298733"/>
              <a:gd name="connsiteX5" fmla="*/ 312778 w 4877638"/>
              <a:gd name="connsiteY5" fmla="*/ 24 h 5298733"/>
              <a:gd name="connsiteX6" fmla="*/ 4564373 w 4877638"/>
              <a:gd name="connsiteY6" fmla="*/ 24 h 5298733"/>
              <a:gd name="connsiteX7" fmla="*/ 4877334 w 4877638"/>
              <a:gd name="connsiteY7" fmla="*/ 241606 h 52987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77638" h="5298733">
                <a:moveTo>
                  <a:pt x="4877517" y="5057176"/>
                </a:moveTo>
                <a:cubicBezTo>
                  <a:pt x="4877517" y="5190563"/>
                  <a:pt x="4737558" y="5298757"/>
                  <a:pt x="4564555" y="5298757"/>
                </a:cubicBezTo>
                <a:lnTo>
                  <a:pt x="312778" y="5298757"/>
                </a:lnTo>
                <a:cubicBezTo>
                  <a:pt x="139959" y="5298757"/>
                  <a:pt x="-122" y="5190563"/>
                  <a:pt x="-122" y="5057176"/>
                </a:cubicBezTo>
                <a:lnTo>
                  <a:pt x="-122" y="241606"/>
                </a:lnTo>
                <a:cubicBezTo>
                  <a:pt x="-122" y="108158"/>
                  <a:pt x="139837" y="24"/>
                  <a:pt x="312778" y="24"/>
                </a:cubicBezTo>
                <a:lnTo>
                  <a:pt x="4564373" y="24"/>
                </a:lnTo>
                <a:cubicBezTo>
                  <a:pt x="4737192" y="24"/>
                  <a:pt x="4877334" y="108158"/>
                  <a:pt x="4877334" y="241606"/>
                </a:cubicBezTo>
                <a:close/>
              </a:path>
            </a:pathLst>
          </a:custGeom>
          <a:solidFill>
            <a:srgbClr val="FFFFFF"/>
          </a:solidFill>
          <a:ln w="6080" cap="flat">
            <a:noFill/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 dirty="0"/>
          </a:p>
        </p:txBody>
      </p:sp>
      <p:sp>
        <p:nvSpPr>
          <p:cNvPr id="34" name="شكل حر: شكل 6">
            <a:extLst>
              <a:ext uri="{FF2B5EF4-FFF2-40B4-BE49-F238E27FC236}">
                <a16:creationId xmlns:a16="http://schemas.microsoft.com/office/drawing/2014/main" id="{82949F78-41B7-B34E-81AA-381829440926}"/>
              </a:ext>
            </a:extLst>
          </p:cNvPr>
          <p:cNvSpPr/>
          <p:nvPr/>
        </p:nvSpPr>
        <p:spPr>
          <a:xfrm>
            <a:off x="647700" y="260350"/>
            <a:ext cx="7872413" cy="6372225"/>
          </a:xfrm>
          <a:custGeom>
            <a:avLst/>
            <a:gdLst>
              <a:gd name="connsiteX0" fmla="*/ 10138460 w 10466513"/>
              <a:gd name="connsiteY0" fmla="*/ 24 h 5745020"/>
              <a:gd name="connsiteX1" fmla="*/ 327808 w 10466513"/>
              <a:gd name="connsiteY1" fmla="*/ 24 h 5745020"/>
              <a:gd name="connsiteX2" fmla="*/ -122 w 10466513"/>
              <a:gd name="connsiteY2" fmla="*/ 250916 h 5745020"/>
              <a:gd name="connsiteX3" fmla="*/ -122 w 10466513"/>
              <a:gd name="connsiteY3" fmla="*/ 5482773 h 5745020"/>
              <a:gd name="connsiteX4" fmla="*/ 327808 w 10466513"/>
              <a:gd name="connsiteY4" fmla="*/ 5745044 h 5745020"/>
              <a:gd name="connsiteX5" fmla="*/ 10138460 w 10466513"/>
              <a:gd name="connsiteY5" fmla="*/ 5745044 h 5745020"/>
              <a:gd name="connsiteX6" fmla="*/ 10466391 w 10466513"/>
              <a:gd name="connsiteY6" fmla="*/ 5482773 h 5745020"/>
              <a:gd name="connsiteX7" fmla="*/ 10466391 w 10466513"/>
              <a:gd name="connsiteY7" fmla="*/ 250916 h 5745020"/>
              <a:gd name="connsiteX8" fmla="*/ 10138460 w 10466513"/>
              <a:gd name="connsiteY8" fmla="*/ 24 h 57450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66513" h="5745020">
                <a:moveTo>
                  <a:pt x="10138460" y="24"/>
                </a:moveTo>
                <a:lnTo>
                  <a:pt x="327808" y="24"/>
                </a:lnTo>
                <a:cubicBezTo>
                  <a:pt x="144219" y="24"/>
                  <a:pt x="-122" y="109192"/>
                  <a:pt x="-122" y="250916"/>
                </a:cubicBezTo>
                <a:lnTo>
                  <a:pt x="-122" y="5482773"/>
                </a:lnTo>
                <a:cubicBezTo>
                  <a:pt x="-122" y="5624436"/>
                  <a:pt x="144219" y="5745044"/>
                  <a:pt x="327808" y="5745044"/>
                </a:cubicBezTo>
                <a:lnTo>
                  <a:pt x="10138460" y="5745044"/>
                </a:lnTo>
                <a:cubicBezTo>
                  <a:pt x="10322051" y="5745044"/>
                  <a:pt x="10466391" y="5624436"/>
                  <a:pt x="10466391" y="5482773"/>
                </a:cubicBezTo>
                <a:lnTo>
                  <a:pt x="10466391" y="250916"/>
                </a:lnTo>
                <a:cubicBezTo>
                  <a:pt x="10466391" y="109192"/>
                  <a:pt x="10322051" y="24"/>
                  <a:pt x="10138460" y="24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6080" cap="flat">
            <a:noFill/>
            <a:prstDash val="solid"/>
            <a:miter/>
          </a:ln>
        </p:spPr>
        <p:txBody>
          <a:bodyPr rtlCol="1" anchor="ctr"/>
          <a:lstStyle/>
          <a:p>
            <a:pPr marL="0" algn="l" defTabSz="914400" rtl="0" eaLnBrk="1" latinLnBrk="0" hangingPunct="1">
              <a:defRPr/>
            </a:pPr>
            <a:endParaRPr lang="ar-EG" sz="1350"/>
          </a:p>
        </p:txBody>
      </p:sp>
      <p:pic>
        <p:nvPicPr>
          <p:cNvPr id="36" name="صورة 35">
            <a:extLst>
              <a:ext uri="{FF2B5EF4-FFF2-40B4-BE49-F238E27FC236}">
                <a16:creationId xmlns:a16="http://schemas.microsoft.com/office/drawing/2014/main" id="{726160C4-38DC-4D40-A212-0AB74363B1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5251" y="655058"/>
            <a:ext cx="3715004" cy="5791504"/>
          </a:xfrm>
          <a:custGeom>
            <a:avLst/>
            <a:gdLst>
              <a:gd name="connsiteX0" fmla="*/ 50 w 4953338"/>
              <a:gd name="connsiteY0" fmla="*/ 139 h 5379300"/>
              <a:gd name="connsiteX1" fmla="*/ 4953388 w 4953338"/>
              <a:gd name="connsiteY1" fmla="*/ 139 h 5379300"/>
              <a:gd name="connsiteX2" fmla="*/ 4953388 w 4953338"/>
              <a:gd name="connsiteY2" fmla="*/ 5379440 h 5379300"/>
              <a:gd name="connsiteX3" fmla="*/ 50 w 4953338"/>
              <a:gd name="connsiteY3" fmla="*/ 5379440 h 5379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53338" h="5379300">
                <a:moveTo>
                  <a:pt x="50" y="139"/>
                </a:moveTo>
                <a:lnTo>
                  <a:pt x="4953388" y="139"/>
                </a:lnTo>
                <a:lnTo>
                  <a:pt x="4953388" y="5379440"/>
                </a:lnTo>
                <a:lnTo>
                  <a:pt x="50" y="5379440"/>
                </a:lnTo>
                <a:close/>
              </a:path>
            </a:pathLst>
          </a:custGeom>
        </p:spPr>
      </p:pic>
      <p:sp>
        <p:nvSpPr>
          <p:cNvPr id="37" name="شكل حر: شكل 8">
            <a:extLst>
              <a:ext uri="{FF2B5EF4-FFF2-40B4-BE49-F238E27FC236}">
                <a16:creationId xmlns:a16="http://schemas.microsoft.com/office/drawing/2014/main" id="{D8ED0085-DFE4-1D46-B181-D70EB7722F43}"/>
              </a:ext>
            </a:extLst>
          </p:cNvPr>
          <p:cNvSpPr/>
          <p:nvPr/>
        </p:nvSpPr>
        <p:spPr>
          <a:xfrm>
            <a:off x="903288" y="698500"/>
            <a:ext cx="3657600" cy="5703888"/>
          </a:xfrm>
          <a:custGeom>
            <a:avLst/>
            <a:gdLst>
              <a:gd name="connsiteX0" fmla="*/ 4877334 w 4877455"/>
              <a:gd name="connsiteY0" fmla="*/ 5057176 h 5298672"/>
              <a:gd name="connsiteX1" fmla="*/ 4564434 w 4877455"/>
              <a:gd name="connsiteY1" fmla="*/ 5298696 h 5298672"/>
              <a:gd name="connsiteX2" fmla="*/ 312839 w 4877455"/>
              <a:gd name="connsiteY2" fmla="*/ 5298696 h 5298672"/>
              <a:gd name="connsiteX3" fmla="*/ -122 w 4877455"/>
              <a:gd name="connsiteY3" fmla="*/ 5057176 h 5298672"/>
              <a:gd name="connsiteX4" fmla="*/ -122 w 4877455"/>
              <a:gd name="connsiteY4" fmla="*/ 241606 h 5298672"/>
              <a:gd name="connsiteX5" fmla="*/ 312839 w 4877455"/>
              <a:gd name="connsiteY5" fmla="*/ 24 h 5298672"/>
              <a:gd name="connsiteX6" fmla="*/ 4564434 w 4877455"/>
              <a:gd name="connsiteY6" fmla="*/ 24 h 5298672"/>
              <a:gd name="connsiteX7" fmla="*/ 4877334 w 4877455"/>
              <a:gd name="connsiteY7" fmla="*/ 241606 h 5298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77455" h="5298672">
                <a:moveTo>
                  <a:pt x="4877334" y="5057176"/>
                </a:moveTo>
                <a:cubicBezTo>
                  <a:pt x="4877334" y="5190563"/>
                  <a:pt x="4737375" y="5298696"/>
                  <a:pt x="4564434" y="5298696"/>
                </a:cubicBezTo>
                <a:lnTo>
                  <a:pt x="312839" y="5298696"/>
                </a:lnTo>
                <a:cubicBezTo>
                  <a:pt x="140020" y="5298696"/>
                  <a:pt x="-122" y="5190563"/>
                  <a:pt x="-122" y="5057176"/>
                </a:cubicBezTo>
                <a:lnTo>
                  <a:pt x="-122" y="241606"/>
                </a:lnTo>
                <a:cubicBezTo>
                  <a:pt x="-122" y="108158"/>
                  <a:pt x="139837" y="24"/>
                  <a:pt x="312839" y="24"/>
                </a:cubicBezTo>
                <a:lnTo>
                  <a:pt x="4564434" y="24"/>
                </a:lnTo>
                <a:cubicBezTo>
                  <a:pt x="4737253" y="24"/>
                  <a:pt x="4877334" y="108158"/>
                  <a:pt x="4877334" y="241606"/>
                </a:cubicBezTo>
                <a:close/>
              </a:path>
            </a:pathLst>
          </a:custGeom>
          <a:solidFill>
            <a:srgbClr val="FFFFFF"/>
          </a:solidFill>
          <a:ln w="6080" cap="flat">
            <a:noFill/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pic>
        <p:nvPicPr>
          <p:cNvPr id="38" name="صورة 37">
            <a:extLst>
              <a:ext uri="{FF2B5EF4-FFF2-40B4-BE49-F238E27FC236}">
                <a16:creationId xmlns:a16="http://schemas.microsoft.com/office/drawing/2014/main" id="{CEAC2468-D989-FD47-A9D5-DF32058119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3743" y="655058"/>
            <a:ext cx="3715004" cy="5791504"/>
          </a:xfrm>
          <a:custGeom>
            <a:avLst/>
            <a:gdLst>
              <a:gd name="connsiteX0" fmla="*/ 856 w 4953338"/>
              <a:gd name="connsiteY0" fmla="*/ 139 h 5379300"/>
              <a:gd name="connsiteX1" fmla="*/ 4954194 w 4953338"/>
              <a:gd name="connsiteY1" fmla="*/ 139 h 5379300"/>
              <a:gd name="connsiteX2" fmla="*/ 4954194 w 4953338"/>
              <a:gd name="connsiteY2" fmla="*/ 5379440 h 5379300"/>
              <a:gd name="connsiteX3" fmla="*/ 856 w 4953338"/>
              <a:gd name="connsiteY3" fmla="*/ 5379440 h 5379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53338" h="5379300">
                <a:moveTo>
                  <a:pt x="856" y="139"/>
                </a:moveTo>
                <a:lnTo>
                  <a:pt x="4954194" y="139"/>
                </a:lnTo>
                <a:lnTo>
                  <a:pt x="4954194" y="5379440"/>
                </a:lnTo>
                <a:lnTo>
                  <a:pt x="856" y="5379440"/>
                </a:lnTo>
                <a:close/>
              </a:path>
            </a:pathLst>
          </a:custGeom>
        </p:spPr>
      </p:pic>
      <p:sp>
        <p:nvSpPr>
          <p:cNvPr id="39" name="شكل حر: شكل 10">
            <a:extLst>
              <a:ext uri="{FF2B5EF4-FFF2-40B4-BE49-F238E27FC236}">
                <a16:creationId xmlns:a16="http://schemas.microsoft.com/office/drawing/2014/main" id="{20DC7024-40E0-2545-858B-DE2D3532AD67}"/>
              </a:ext>
            </a:extLst>
          </p:cNvPr>
          <p:cNvSpPr/>
          <p:nvPr/>
        </p:nvSpPr>
        <p:spPr>
          <a:xfrm>
            <a:off x="4583113" y="698500"/>
            <a:ext cx="3657600" cy="5703888"/>
          </a:xfrm>
          <a:custGeom>
            <a:avLst/>
            <a:gdLst>
              <a:gd name="connsiteX0" fmla="*/ 4877517 w 4877638"/>
              <a:gd name="connsiteY0" fmla="*/ 5057176 h 5298672"/>
              <a:gd name="connsiteX1" fmla="*/ 4564555 w 4877638"/>
              <a:gd name="connsiteY1" fmla="*/ 5298696 h 5298672"/>
              <a:gd name="connsiteX2" fmla="*/ 312778 w 4877638"/>
              <a:gd name="connsiteY2" fmla="*/ 5298696 h 5298672"/>
              <a:gd name="connsiteX3" fmla="*/ -122 w 4877638"/>
              <a:gd name="connsiteY3" fmla="*/ 5057176 h 5298672"/>
              <a:gd name="connsiteX4" fmla="*/ -122 w 4877638"/>
              <a:gd name="connsiteY4" fmla="*/ 241606 h 5298672"/>
              <a:gd name="connsiteX5" fmla="*/ 312778 w 4877638"/>
              <a:gd name="connsiteY5" fmla="*/ 24 h 5298672"/>
              <a:gd name="connsiteX6" fmla="*/ 4564373 w 4877638"/>
              <a:gd name="connsiteY6" fmla="*/ 24 h 5298672"/>
              <a:gd name="connsiteX7" fmla="*/ 4877334 w 4877638"/>
              <a:gd name="connsiteY7" fmla="*/ 241606 h 5298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77638" h="5298672">
                <a:moveTo>
                  <a:pt x="4877517" y="5057176"/>
                </a:moveTo>
                <a:cubicBezTo>
                  <a:pt x="4877517" y="5190563"/>
                  <a:pt x="4737558" y="5298696"/>
                  <a:pt x="4564555" y="5298696"/>
                </a:cubicBezTo>
                <a:lnTo>
                  <a:pt x="312778" y="5298696"/>
                </a:lnTo>
                <a:cubicBezTo>
                  <a:pt x="139959" y="5298696"/>
                  <a:pt x="-122" y="5190563"/>
                  <a:pt x="-122" y="5057176"/>
                </a:cubicBezTo>
                <a:lnTo>
                  <a:pt x="-122" y="241606"/>
                </a:lnTo>
                <a:cubicBezTo>
                  <a:pt x="-122" y="108158"/>
                  <a:pt x="139837" y="24"/>
                  <a:pt x="312778" y="24"/>
                </a:cubicBezTo>
                <a:lnTo>
                  <a:pt x="4564373" y="24"/>
                </a:lnTo>
                <a:cubicBezTo>
                  <a:pt x="4737192" y="24"/>
                  <a:pt x="4877334" y="108158"/>
                  <a:pt x="4877334" y="241606"/>
                </a:cubicBezTo>
                <a:close/>
              </a:path>
            </a:pathLst>
          </a:custGeom>
          <a:solidFill>
            <a:srgbClr val="FFFFFF"/>
          </a:solidFill>
          <a:ln w="6080" cap="flat">
            <a:noFill/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pic>
        <p:nvPicPr>
          <p:cNvPr id="40" name="صورة 39">
            <a:extLst>
              <a:ext uri="{FF2B5EF4-FFF2-40B4-BE49-F238E27FC236}">
                <a16:creationId xmlns:a16="http://schemas.microsoft.com/office/drawing/2014/main" id="{68BA2305-C1FF-9D4B-A4AC-5EDB37F0EB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6794" y="604855"/>
            <a:ext cx="3783461" cy="5791504"/>
          </a:xfrm>
          <a:custGeom>
            <a:avLst/>
            <a:gdLst>
              <a:gd name="connsiteX0" fmla="*/ 35 w 5044615"/>
              <a:gd name="connsiteY0" fmla="*/ 128 h 5379300"/>
              <a:gd name="connsiteX1" fmla="*/ 5044651 w 5044615"/>
              <a:gd name="connsiteY1" fmla="*/ 128 h 5379300"/>
              <a:gd name="connsiteX2" fmla="*/ 5044651 w 5044615"/>
              <a:gd name="connsiteY2" fmla="*/ 5379429 h 5379300"/>
              <a:gd name="connsiteX3" fmla="*/ 35 w 5044615"/>
              <a:gd name="connsiteY3" fmla="*/ 5379429 h 5379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44615" h="5379300">
                <a:moveTo>
                  <a:pt x="35" y="128"/>
                </a:moveTo>
                <a:lnTo>
                  <a:pt x="5044651" y="128"/>
                </a:lnTo>
                <a:lnTo>
                  <a:pt x="5044651" y="5379429"/>
                </a:lnTo>
                <a:lnTo>
                  <a:pt x="35" y="5379429"/>
                </a:lnTo>
                <a:close/>
              </a:path>
            </a:pathLst>
          </a:custGeom>
        </p:spPr>
      </p:pic>
      <p:sp>
        <p:nvSpPr>
          <p:cNvPr id="48" name="شكل حر: شكل 12">
            <a:extLst>
              <a:ext uri="{FF2B5EF4-FFF2-40B4-BE49-F238E27FC236}">
                <a16:creationId xmlns:a16="http://schemas.microsoft.com/office/drawing/2014/main" id="{34DFD522-E7F0-4A42-8CF1-99E896BB809F}"/>
              </a:ext>
            </a:extLst>
          </p:cNvPr>
          <p:cNvSpPr/>
          <p:nvPr/>
        </p:nvSpPr>
        <p:spPr>
          <a:xfrm>
            <a:off x="836613" y="646113"/>
            <a:ext cx="3724275" cy="5705475"/>
          </a:xfrm>
          <a:custGeom>
            <a:avLst/>
            <a:gdLst>
              <a:gd name="connsiteX0" fmla="*/ 4966239 w 4966360"/>
              <a:gd name="connsiteY0" fmla="*/ 5057175 h 5298732"/>
              <a:gd name="connsiteX1" fmla="*/ 4653339 w 4966360"/>
              <a:gd name="connsiteY1" fmla="*/ 5298757 h 5298732"/>
              <a:gd name="connsiteX2" fmla="*/ 312778 w 4966360"/>
              <a:gd name="connsiteY2" fmla="*/ 5298757 h 5298732"/>
              <a:gd name="connsiteX3" fmla="*/ -122 w 4966360"/>
              <a:gd name="connsiteY3" fmla="*/ 5057175 h 5298732"/>
              <a:gd name="connsiteX4" fmla="*/ -122 w 4966360"/>
              <a:gd name="connsiteY4" fmla="*/ 241606 h 5298732"/>
              <a:gd name="connsiteX5" fmla="*/ 312778 w 4966360"/>
              <a:gd name="connsiteY5" fmla="*/ 24 h 5298732"/>
              <a:gd name="connsiteX6" fmla="*/ 4653339 w 4966360"/>
              <a:gd name="connsiteY6" fmla="*/ 24 h 5298732"/>
              <a:gd name="connsiteX7" fmla="*/ 4966239 w 4966360"/>
              <a:gd name="connsiteY7" fmla="*/ 241606 h 5298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966360" h="5298732">
                <a:moveTo>
                  <a:pt x="4966239" y="5057175"/>
                </a:moveTo>
                <a:cubicBezTo>
                  <a:pt x="4966239" y="5190624"/>
                  <a:pt x="4826279" y="5298757"/>
                  <a:pt x="4653339" y="5298757"/>
                </a:cubicBezTo>
                <a:lnTo>
                  <a:pt x="312778" y="5298757"/>
                </a:lnTo>
                <a:cubicBezTo>
                  <a:pt x="139959" y="5298757"/>
                  <a:pt x="-122" y="5190624"/>
                  <a:pt x="-122" y="5057175"/>
                </a:cubicBezTo>
                <a:lnTo>
                  <a:pt x="-122" y="241606"/>
                </a:lnTo>
                <a:cubicBezTo>
                  <a:pt x="-122" y="108219"/>
                  <a:pt x="139837" y="24"/>
                  <a:pt x="312778" y="24"/>
                </a:cubicBezTo>
                <a:lnTo>
                  <a:pt x="4653339" y="24"/>
                </a:lnTo>
                <a:cubicBezTo>
                  <a:pt x="4826158" y="24"/>
                  <a:pt x="4966239" y="108219"/>
                  <a:pt x="4966239" y="241606"/>
                </a:cubicBezTo>
                <a:close/>
              </a:path>
            </a:pathLst>
          </a:custGeom>
          <a:solidFill>
            <a:srgbClr val="FFFFFF"/>
          </a:solidFill>
          <a:ln w="6080" cap="flat">
            <a:noFill/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pic>
        <p:nvPicPr>
          <p:cNvPr id="49" name="صورة 48">
            <a:extLst>
              <a:ext uri="{FF2B5EF4-FFF2-40B4-BE49-F238E27FC236}">
                <a16:creationId xmlns:a16="http://schemas.microsoft.com/office/drawing/2014/main" id="{9A1A9472-5C8D-E64C-B443-B20FED9CB5D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44616" y="604855"/>
            <a:ext cx="3792590" cy="5791504"/>
          </a:xfrm>
          <a:custGeom>
            <a:avLst/>
            <a:gdLst>
              <a:gd name="connsiteX0" fmla="*/ 854 w 5056786"/>
              <a:gd name="connsiteY0" fmla="*/ 128 h 5379300"/>
              <a:gd name="connsiteX1" fmla="*/ 5057640 w 5056786"/>
              <a:gd name="connsiteY1" fmla="*/ 128 h 5379300"/>
              <a:gd name="connsiteX2" fmla="*/ 5057640 w 5056786"/>
              <a:gd name="connsiteY2" fmla="*/ 5379429 h 5379300"/>
              <a:gd name="connsiteX3" fmla="*/ 854 w 5056786"/>
              <a:gd name="connsiteY3" fmla="*/ 5379429 h 5379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56786" h="5379300">
                <a:moveTo>
                  <a:pt x="854" y="128"/>
                </a:moveTo>
                <a:lnTo>
                  <a:pt x="5057640" y="128"/>
                </a:lnTo>
                <a:lnTo>
                  <a:pt x="5057640" y="5379429"/>
                </a:lnTo>
                <a:lnTo>
                  <a:pt x="854" y="5379429"/>
                </a:lnTo>
                <a:close/>
              </a:path>
            </a:pathLst>
          </a:custGeom>
        </p:spPr>
      </p:pic>
      <p:sp>
        <p:nvSpPr>
          <p:cNvPr id="52" name="شكل حر: شكل 14">
            <a:extLst>
              <a:ext uri="{FF2B5EF4-FFF2-40B4-BE49-F238E27FC236}">
                <a16:creationId xmlns:a16="http://schemas.microsoft.com/office/drawing/2014/main" id="{F9BEE4E5-3319-0242-B34F-D9C2F1B4570C}"/>
              </a:ext>
            </a:extLst>
          </p:cNvPr>
          <p:cNvSpPr/>
          <p:nvPr/>
        </p:nvSpPr>
        <p:spPr>
          <a:xfrm>
            <a:off x="4572000" y="646113"/>
            <a:ext cx="3735388" cy="5705475"/>
          </a:xfrm>
          <a:custGeom>
            <a:avLst/>
            <a:gdLst>
              <a:gd name="connsiteX0" fmla="*/ 4981086 w 4981207"/>
              <a:gd name="connsiteY0" fmla="*/ 5057175 h 5298732"/>
              <a:gd name="connsiteX1" fmla="*/ 4668187 w 4981207"/>
              <a:gd name="connsiteY1" fmla="*/ 5298757 h 5298732"/>
              <a:gd name="connsiteX2" fmla="*/ 312839 w 4981207"/>
              <a:gd name="connsiteY2" fmla="*/ 5298757 h 5298732"/>
              <a:gd name="connsiteX3" fmla="*/ -122 w 4981207"/>
              <a:gd name="connsiteY3" fmla="*/ 5057175 h 5298732"/>
              <a:gd name="connsiteX4" fmla="*/ -122 w 4981207"/>
              <a:gd name="connsiteY4" fmla="*/ 241606 h 5298732"/>
              <a:gd name="connsiteX5" fmla="*/ 312839 w 4981207"/>
              <a:gd name="connsiteY5" fmla="*/ 24 h 5298732"/>
              <a:gd name="connsiteX6" fmla="*/ 4668187 w 4981207"/>
              <a:gd name="connsiteY6" fmla="*/ 24 h 5298732"/>
              <a:gd name="connsiteX7" fmla="*/ 4981086 w 4981207"/>
              <a:gd name="connsiteY7" fmla="*/ 241606 h 5298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981207" h="5298732">
                <a:moveTo>
                  <a:pt x="4981086" y="5057175"/>
                </a:moveTo>
                <a:cubicBezTo>
                  <a:pt x="4981086" y="5190624"/>
                  <a:pt x="4841127" y="5298757"/>
                  <a:pt x="4668187" y="5298757"/>
                </a:cubicBezTo>
                <a:lnTo>
                  <a:pt x="312839" y="5298757"/>
                </a:lnTo>
                <a:cubicBezTo>
                  <a:pt x="140020" y="5298757"/>
                  <a:pt x="-122" y="5190624"/>
                  <a:pt x="-122" y="5057175"/>
                </a:cubicBezTo>
                <a:lnTo>
                  <a:pt x="-122" y="241606"/>
                </a:lnTo>
                <a:cubicBezTo>
                  <a:pt x="-122" y="108219"/>
                  <a:pt x="139837" y="24"/>
                  <a:pt x="312839" y="24"/>
                </a:cubicBezTo>
                <a:lnTo>
                  <a:pt x="4668187" y="24"/>
                </a:lnTo>
                <a:cubicBezTo>
                  <a:pt x="4841006" y="24"/>
                  <a:pt x="4981086" y="108219"/>
                  <a:pt x="4981086" y="241606"/>
                </a:cubicBezTo>
                <a:close/>
              </a:path>
            </a:pathLst>
          </a:custGeom>
          <a:solidFill>
            <a:srgbClr val="FFFFFF"/>
          </a:solidFill>
          <a:ln w="6080" cap="flat">
            <a:noFill/>
            <a:prstDash val="solid"/>
            <a:miter/>
          </a:ln>
        </p:spPr>
        <p:txBody>
          <a:bodyPr rtlCol="1" anchor="ctr"/>
          <a:lstStyle/>
          <a:p>
            <a:pPr algn="r" rtl="1">
              <a:defRPr/>
            </a:pPr>
            <a:endParaRPr lang="ar-EG" sz="1350"/>
          </a:p>
        </p:txBody>
      </p:sp>
      <p:pic>
        <p:nvPicPr>
          <p:cNvPr id="53" name="صورة 52">
            <a:extLst>
              <a:ext uri="{FF2B5EF4-FFF2-40B4-BE49-F238E27FC236}">
                <a16:creationId xmlns:a16="http://schemas.microsoft.com/office/drawing/2014/main" id="{6E5BD174-A004-EB4A-B4E8-9E9B7D4BAB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5251" y="555599"/>
            <a:ext cx="3715004" cy="5784953"/>
          </a:xfrm>
          <a:custGeom>
            <a:avLst/>
            <a:gdLst>
              <a:gd name="connsiteX0" fmla="*/ 50 w 4953338"/>
              <a:gd name="connsiteY0" fmla="*/ 117 h 5373215"/>
              <a:gd name="connsiteX1" fmla="*/ 4953388 w 4953338"/>
              <a:gd name="connsiteY1" fmla="*/ 117 h 5373215"/>
              <a:gd name="connsiteX2" fmla="*/ 4953388 w 4953338"/>
              <a:gd name="connsiteY2" fmla="*/ 5373333 h 5373215"/>
              <a:gd name="connsiteX3" fmla="*/ 50 w 4953338"/>
              <a:gd name="connsiteY3" fmla="*/ 5373333 h 5373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53338" h="5373215">
                <a:moveTo>
                  <a:pt x="50" y="117"/>
                </a:moveTo>
                <a:lnTo>
                  <a:pt x="4953388" y="117"/>
                </a:lnTo>
                <a:lnTo>
                  <a:pt x="4953388" y="5373333"/>
                </a:lnTo>
                <a:lnTo>
                  <a:pt x="50" y="5373333"/>
                </a:lnTo>
                <a:close/>
              </a:path>
            </a:pathLst>
          </a:custGeom>
        </p:spPr>
      </p:pic>
      <p:sp>
        <p:nvSpPr>
          <p:cNvPr id="54" name="شكل حر: شكل 26">
            <a:extLst>
              <a:ext uri="{FF2B5EF4-FFF2-40B4-BE49-F238E27FC236}">
                <a16:creationId xmlns:a16="http://schemas.microsoft.com/office/drawing/2014/main" id="{7AAAF3EB-E1FF-C240-8A0A-F0593FA0EC93}"/>
              </a:ext>
            </a:extLst>
          </p:cNvPr>
          <p:cNvSpPr/>
          <p:nvPr/>
        </p:nvSpPr>
        <p:spPr>
          <a:xfrm>
            <a:off x="904875" y="595313"/>
            <a:ext cx="3657600" cy="5703887"/>
          </a:xfrm>
          <a:custGeom>
            <a:avLst/>
            <a:gdLst>
              <a:gd name="connsiteX0" fmla="*/ 4877517 w 4877638"/>
              <a:gd name="connsiteY0" fmla="*/ 5057176 h 5298733"/>
              <a:gd name="connsiteX1" fmla="*/ 4564556 w 4877638"/>
              <a:gd name="connsiteY1" fmla="*/ 5298757 h 5298733"/>
              <a:gd name="connsiteX2" fmla="*/ 312778 w 4877638"/>
              <a:gd name="connsiteY2" fmla="*/ 5298757 h 5298733"/>
              <a:gd name="connsiteX3" fmla="*/ -122 w 4877638"/>
              <a:gd name="connsiteY3" fmla="*/ 5057176 h 5298733"/>
              <a:gd name="connsiteX4" fmla="*/ -122 w 4877638"/>
              <a:gd name="connsiteY4" fmla="*/ 241606 h 5298733"/>
              <a:gd name="connsiteX5" fmla="*/ 312778 w 4877638"/>
              <a:gd name="connsiteY5" fmla="*/ 24 h 5298733"/>
              <a:gd name="connsiteX6" fmla="*/ 4564373 w 4877638"/>
              <a:gd name="connsiteY6" fmla="*/ 24 h 5298733"/>
              <a:gd name="connsiteX7" fmla="*/ 4877334 w 4877638"/>
              <a:gd name="connsiteY7" fmla="*/ 241606 h 52987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77638" h="5298733">
                <a:moveTo>
                  <a:pt x="4877517" y="5057176"/>
                </a:moveTo>
                <a:cubicBezTo>
                  <a:pt x="4877517" y="5190563"/>
                  <a:pt x="4737558" y="5298757"/>
                  <a:pt x="4564556" y="5298757"/>
                </a:cubicBezTo>
                <a:lnTo>
                  <a:pt x="312778" y="5298757"/>
                </a:lnTo>
                <a:cubicBezTo>
                  <a:pt x="139959" y="5298757"/>
                  <a:pt x="-122" y="5190563"/>
                  <a:pt x="-122" y="5057176"/>
                </a:cubicBezTo>
                <a:lnTo>
                  <a:pt x="-122" y="241606"/>
                </a:lnTo>
                <a:cubicBezTo>
                  <a:pt x="-122" y="108158"/>
                  <a:pt x="139837" y="24"/>
                  <a:pt x="312778" y="24"/>
                </a:cubicBezTo>
                <a:lnTo>
                  <a:pt x="4564373" y="24"/>
                </a:lnTo>
                <a:cubicBezTo>
                  <a:pt x="4737192" y="24"/>
                  <a:pt x="4877334" y="108158"/>
                  <a:pt x="4877334" y="241606"/>
                </a:cubicBezTo>
                <a:close/>
              </a:path>
            </a:pathLst>
          </a:custGeom>
          <a:solidFill>
            <a:srgbClr val="FFFFFF"/>
          </a:solidFill>
          <a:ln w="6080" cap="flat">
            <a:noFill/>
            <a:prstDash val="solid"/>
            <a:miter/>
          </a:ln>
        </p:spPr>
        <p:txBody>
          <a:bodyPr rtlCol="1" anchor="ctr"/>
          <a:lstStyle/>
          <a:p>
            <a:pPr algn="r" rtl="1">
              <a:defRPr/>
            </a:pPr>
            <a:endParaRPr lang="ar-EG" sz="1350"/>
          </a:p>
        </p:txBody>
      </p:sp>
      <p:sp>
        <p:nvSpPr>
          <p:cNvPr id="55" name="شكل حر: شكل 27">
            <a:extLst>
              <a:ext uri="{FF2B5EF4-FFF2-40B4-BE49-F238E27FC236}">
                <a16:creationId xmlns:a16="http://schemas.microsoft.com/office/drawing/2014/main" id="{1F6656E1-8C88-6744-A5B1-E41FF7E35491}"/>
              </a:ext>
            </a:extLst>
          </p:cNvPr>
          <p:cNvSpPr/>
          <p:nvPr/>
        </p:nvSpPr>
        <p:spPr>
          <a:xfrm>
            <a:off x="1169988" y="1808163"/>
            <a:ext cx="3205162" cy="53975"/>
          </a:xfrm>
          <a:custGeom>
            <a:avLst/>
            <a:gdLst>
              <a:gd name="connsiteX0" fmla="*/ 0 w 4274353"/>
              <a:gd name="connsiteY0" fmla="*/ 0 h 6085"/>
              <a:gd name="connsiteX1" fmla="*/ 4274354 w 4274353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74353" h="6085">
                <a:moveTo>
                  <a:pt x="0" y="0"/>
                </a:moveTo>
                <a:lnTo>
                  <a:pt x="4274354" y="0"/>
                </a:lnTo>
              </a:path>
            </a:pathLst>
          </a:custGeom>
          <a:ln w="12161" cap="rnd">
            <a:solidFill>
              <a:srgbClr val="E3A06B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57" name="شكل حر: شكل 28">
            <a:extLst>
              <a:ext uri="{FF2B5EF4-FFF2-40B4-BE49-F238E27FC236}">
                <a16:creationId xmlns:a16="http://schemas.microsoft.com/office/drawing/2014/main" id="{D969291B-B5BD-1046-9A79-6F0995DFB41B}"/>
              </a:ext>
            </a:extLst>
          </p:cNvPr>
          <p:cNvSpPr/>
          <p:nvPr/>
        </p:nvSpPr>
        <p:spPr>
          <a:xfrm>
            <a:off x="1169988" y="2132013"/>
            <a:ext cx="3192462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58" name="شكل حر: شكل 29">
            <a:extLst>
              <a:ext uri="{FF2B5EF4-FFF2-40B4-BE49-F238E27FC236}">
                <a16:creationId xmlns:a16="http://schemas.microsoft.com/office/drawing/2014/main" id="{0B2EC7D4-EBFE-614A-AD26-384D5E73D3E9}"/>
              </a:ext>
            </a:extLst>
          </p:cNvPr>
          <p:cNvSpPr/>
          <p:nvPr/>
        </p:nvSpPr>
        <p:spPr>
          <a:xfrm>
            <a:off x="1169988" y="2351088"/>
            <a:ext cx="3192462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59" name="شكل حر: شكل 30">
            <a:extLst>
              <a:ext uri="{FF2B5EF4-FFF2-40B4-BE49-F238E27FC236}">
                <a16:creationId xmlns:a16="http://schemas.microsoft.com/office/drawing/2014/main" id="{61C216FB-8CF0-4C46-B93C-7A064C427483}"/>
              </a:ext>
            </a:extLst>
          </p:cNvPr>
          <p:cNvSpPr/>
          <p:nvPr/>
        </p:nvSpPr>
        <p:spPr>
          <a:xfrm>
            <a:off x="1169988" y="2571750"/>
            <a:ext cx="3192462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64" name="شكل حر: شكل 31">
            <a:extLst>
              <a:ext uri="{FF2B5EF4-FFF2-40B4-BE49-F238E27FC236}">
                <a16:creationId xmlns:a16="http://schemas.microsoft.com/office/drawing/2014/main" id="{45AF4B39-B575-C143-882F-4CB0A4EBF4E6}"/>
              </a:ext>
            </a:extLst>
          </p:cNvPr>
          <p:cNvSpPr/>
          <p:nvPr/>
        </p:nvSpPr>
        <p:spPr>
          <a:xfrm>
            <a:off x="1169988" y="2801938"/>
            <a:ext cx="3192462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65" name="شكل حر: شكل 32">
            <a:extLst>
              <a:ext uri="{FF2B5EF4-FFF2-40B4-BE49-F238E27FC236}">
                <a16:creationId xmlns:a16="http://schemas.microsoft.com/office/drawing/2014/main" id="{3D66AC4A-5016-7445-83C5-43FFA87E6BD6}"/>
              </a:ext>
            </a:extLst>
          </p:cNvPr>
          <p:cNvSpPr/>
          <p:nvPr/>
        </p:nvSpPr>
        <p:spPr>
          <a:xfrm>
            <a:off x="1169988" y="3021013"/>
            <a:ext cx="3192462" cy="55562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66" name="شكل حر: شكل 33">
            <a:extLst>
              <a:ext uri="{FF2B5EF4-FFF2-40B4-BE49-F238E27FC236}">
                <a16:creationId xmlns:a16="http://schemas.microsoft.com/office/drawing/2014/main" id="{F3620E9D-4CA6-2642-9775-C2DF784015E7}"/>
              </a:ext>
            </a:extLst>
          </p:cNvPr>
          <p:cNvSpPr/>
          <p:nvPr/>
        </p:nvSpPr>
        <p:spPr>
          <a:xfrm>
            <a:off x="1169988" y="3241675"/>
            <a:ext cx="3192462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67" name="شكل حر: شكل 34">
            <a:extLst>
              <a:ext uri="{FF2B5EF4-FFF2-40B4-BE49-F238E27FC236}">
                <a16:creationId xmlns:a16="http://schemas.microsoft.com/office/drawing/2014/main" id="{7A7DC5B9-28D7-CF48-BB6D-1E49318CD77B}"/>
              </a:ext>
            </a:extLst>
          </p:cNvPr>
          <p:cNvSpPr/>
          <p:nvPr/>
        </p:nvSpPr>
        <p:spPr>
          <a:xfrm>
            <a:off x="1169988" y="3460750"/>
            <a:ext cx="3192462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68" name="شكل حر: شكل 35">
            <a:extLst>
              <a:ext uri="{FF2B5EF4-FFF2-40B4-BE49-F238E27FC236}">
                <a16:creationId xmlns:a16="http://schemas.microsoft.com/office/drawing/2014/main" id="{F62294E2-2D59-304F-9775-8118B9782800}"/>
              </a:ext>
            </a:extLst>
          </p:cNvPr>
          <p:cNvSpPr/>
          <p:nvPr/>
        </p:nvSpPr>
        <p:spPr>
          <a:xfrm>
            <a:off x="1169988" y="3690938"/>
            <a:ext cx="3192462" cy="55562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69" name="شكل حر: شكل 36">
            <a:extLst>
              <a:ext uri="{FF2B5EF4-FFF2-40B4-BE49-F238E27FC236}">
                <a16:creationId xmlns:a16="http://schemas.microsoft.com/office/drawing/2014/main" id="{0163C391-F733-8D48-9E98-65D84D9C9AE4}"/>
              </a:ext>
            </a:extLst>
          </p:cNvPr>
          <p:cNvSpPr/>
          <p:nvPr/>
        </p:nvSpPr>
        <p:spPr>
          <a:xfrm>
            <a:off x="1169988" y="3911600"/>
            <a:ext cx="3192462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70" name="شكل حر: شكل 37">
            <a:extLst>
              <a:ext uri="{FF2B5EF4-FFF2-40B4-BE49-F238E27FC236}">
                <a16:creationId xmlns:a16="http://schemas.microsoft.com/office/drawing/2014/main" id="{BA483B18-A7DE-8E41-91C7-A4511CD66838}"/>
              </a:ext>
            </a:extLst>
          </p:cNvPr>
          <p:cNvSpPr/>
          <p:nvPr/>
        </p:nvSpPr>
        <p:spPr>
          <a:xfrm>
            <a:off x="1169988" y="4130675"/>
            <a:ext cx="3192462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71" name="شكل حر: شكل 38">
            <a:extLst>
              <a:ext uri="{FF2B5EF4-FFF2-40B4-BE49-F238E27FC236}">
                <a16:creationId xmlns:a16="http://schemas.microsoft.com/office/drawing/2014/main" id="{F58D7B06-D1F3-804A-9564-B3A9B86E0D81}"/>
              </a:ext>
            </a:extLst>
          </p:cNvPr>
          <p:cNvSpPr/>
          <p:nvPr/>
        </p:nvSpPr>
        <p:spPr>
          <a:xfrm>
            <a:off x="1169988" y="4351338"/>
            <a:ext cx="3192462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72" name="شكل حر: شكل 39">
            <a:extLst>
              <a:ext uri="{FF2B5EF4-FFF2-40B4-BE49-F238E27FC236}">
                <a16:creationId xmlns:a16="http://schemas.microsoft.com/office/drawing/2014/main" id="{74FA4666-ED62-A44A-8797-D0C31D8CB053}"/>
              </a:ext>
            </a:extLst>
          </p:cNvPr>
          <p:cNvSpPr/>
          <p:nvPr/>
        </p:nvSpPr>
        <p:spPr>
          <a:xfrm>
            <a:off x="1169988" y="4581525"/>
            <a:ext cx="3192462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73" name="شكل حر: شكل 40">
            <a:extLst>
              <a:ext uri="{FF2B5EF4-FFF2-40B4-BE49-F238E27FC236}">
                <a16:creationId xmlns:a16="http://schemas.microsoft.com/office/drawing/2014/main" id="{5773BCC5-B0A7-754F-B4F9-DA5D0C369F40}"/>
              </a:ext>
            </a:extLst>
          </p:cNvPr>
          <p:cNvSpPr/>
          <p:nvPr/>
        </p:nvSpPr>
        <p:spPr>
          <a:xfrm>
            <a:off x="1169988" y="4800600"/>
            <a:ext cx="3192462" cy="55563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74" name="شكل حر: شكل 41">
            <a:extLst>
              <a:ext uri="{FF2B5EF4-FFF2-40B4-BE49-F238E27FC236}">
                <a16:creationId xmlns:a16="http://schemas.microsoft.com/office/drawing/2014/main" id="{92062889-7A69-4D4F-976A-21BC7E6A0935}"/>
              </a:ext>
            </a:extLst>
          </p:cNvPr>
          <p:cNvSpPr/>
          <p:nvPr/>
        </p:nvSpPr>
        <p:spPr>
          <a:xfrm>
            <a:off x="1169988" y="5068888"/>
            <a:ext cx="3205162" cy="55562"/>
          </a:xfrm>
          <a:custGeom>
            <a:avLst/>
            <a:gdLst>
              <a:gd name="connsiteX0" fmla="*/ 0 w 4274353"/>
              <a:gd name="connsiteY0" fmla="*/ 0 h 6085"/>
              <a:gd name="connsiteX1" fmla="*/ 4274354 w 4274353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74353" h="6085">
                <a:moveTo>
                  <a:pt x="0" y="0"/>
                </a:moveTo>
                <a:lnTo>
                  <a:pt x="4274354" y="0"/>
                </a:lnTo>
              </a:path>
            </a:pathLst>
          </a:custGeom>
          <a:ln w="12161" cap="rnd">
            <a:solidFill>
              <a:srgbClr val="E3A06B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75" name="شكل حر: شكل 54">
            <a:extLst>
              <a:ext uri="{FF2B5EF4-FFF2-40B4-BE49-F238E27FC236}">
                <a16:creationId xmlns:a16="http://schemas.microsoft.com/office/drawing/2014/main" id="{01E50454-14BE-D94A-BF8B-E5E5B7A90C13}"/>
              </a:ext>
            </a:extLst>
          </p:cNvPr>
          <p:cNvSpPr/>
          <p:nvPr/>
        </p:nvSpPr>
        <p:spPr>
          <a:xfrm>
            <a:off x="4848225" y="1808163"/>
            <a:ext cx="3206750" cy="53975"/>
          </a:xfrm>
          <a:custGeom>
            <a:avLst/>
            <a:gdLst>
              <a:gd name="connsiteX0" fmla="*/ 0 w 4274353"/>
              <a:gd name="connsiteY0" fmla="*/ 0 h 6085"/>
              <a:gd name="connsiteX1" fmla="*/ 4274354 w 4274353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74353" h="6085">
                <a:moveTo>
                  <a:pt x="0" y="0"/>
                </a:moveTo>
                <a:lnTo>
                  <a:pt x="4274354" y="0"/>
                </a:lnTo>
              </a:path>
            </a:pathLst>
          </a:custGeom>
          <a:ln w="12161" cap="rnd">
            <a:solidFill>
              <a:srgbClr val="E3A06B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76" name="شكل حر: شكل 55">
            <a:extLst>
              <a:ext uri="{FF2B5EF4-FFF2-40B4-BE49-F238E27FC236}">
                <a16:creationId xmlns:a16="http://schemas.microsoft.com/office/drawing/2014/main" id="{E0DB6293-3A7E-434B-9BF1-676388E438A4}"/>
              </a:ext>
            </a:extLst>
          </p:cNvPr>
          <p:cNvSpPr/>
          <p:nvPr/>
        </p:nvSpPr>
        <p:spPr>
          <a:xfrm>
            <a:off x="4848225" y="5068888"/>
            <a:ext cx="3206750" cy="55562"/>
          </a:xfrm>
          <a:custGeom>
            <a:avLst/>
            <a:gdLst>
              <a:gd name="connsiteX0" fmla="*/ 0 w 4274353"/>
              <a:gd name="connsiteY0" fmla="*/ 0 h 6085"/>
              <a:gd name="connsiteX1" fmla="*/ 4274354 w 4274353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74353" h="6085">
                <a:moveTo>
                  <a:pt x="0" y="0"/>
                </a:moveTo>
                <a:lnTo>
                  <a:pt x="4274354" y="0"/>
                </a:lnTo>
              </a:path>
            </a:pathLst>
          </a:custGeom>
          <a:ln w="12161" cap="rnd">
            <a:solidFill>
              <a:srgbClr val="E3A06B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77" name="شكل حر: شكل 56">
            <a:extLst>
              <a:ext uri="{FF2B5EF4-FFF2-40B4-BE49-F238E27FC236}">
                <a16:creationId xmlns:a16="http://schemas.microsoft.com/office/drawing/2014/main" id="{8FB3E914-E1FC-C54F-A333-7BDCB07F1211}"/>
              </a:ext>
            </a:extLst>
          </p:cNvPr>
          <p:cNvSpPr/>
          <p:nvPr/>
        </p:nvSpPr>
        <p:spPr>
          <a:xfrm>
            <a:off x="4848225" y="2132013"/>
            <a:ext cx="3194050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78" name="شكل حر: شكل 57">
            <a:extLst>
              <a:ext uri="{FF2B5EF4-FFF2-40B4-BE49-F238E27FC236}">
                <a16:creationId xmlns:a16="http://schemas.microsoft.com/office/drawing/2014/main" id="{1808DDF2-7687-854C-921C-610F84CD2B2F}"/>
              </a:ext>
            </a:extLst>
          </p:cNvPr>
          <p:cNvSpPr/>
          <p:nvPr/>
        </p:nvSpPr>
        <p:spPr>
          <a:xfrm>
            <a:off x="4848225" y="2351088"/>
            <a:ext cx="3194050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79" name="شكل حر: شكل 58">
            <a:extLst>
              <a:ext uri="{FF2B5EF4-FFF2-40B4-BE49-F238E27FC236}">
                <a16:creationId xmlns:a16="http://schemas.microsoft.com/office/drawing/2014/main" id="{0CABD145-2603-C845-8E74-E39B38FE888E}"/>
              </a:ext>
            </a:extLst>
          </p:cNvPr>
          <p:cNvSpPr/>
          <p:nvPr/>
        </p:nvSpPr>
        <p:spPr>
          <a:xfrm>
            <a:off x="4848225" y="2571750"/>
            <a:ext cx="3194050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80" name="شكل حر: شكل 59">
            <a:extLst>
              <a:ext uri="{FF2B5EF4-FFF2-40B4-BE49-F238E27FC236}">
                <a16:creationId xmlns:a16="http://schemas.microsoft.com/office/drawing/2014/main" id="{9645A83F-9CAC-B541-BD21-665AAFDECBEE}"/>
              </a:ext>
            </a:extLst>
          </p:cNvPr>
          <p:cNvSpPr/>
          <p:nvPr/>
        </p:nvSpPr>
        <p:spPr>
          <a:xfrm>
            <a:off x="4848225" y="2801938"/>
            <a:ext cx="3194050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81" name="شكل حر: شكل 60">
            <a:extLst>
              <a:ext uri="{FF2B5EF4-FFF2-40B4-BE49-F238E27FC236}">
                <a16:creationId xmlns:a16="http://schemas.microsoft.com/office/drawing/2014/main" id="{9C948E72-BB75-4F44-A7D2-04D2C7C0D993}"/>
              </a:ext>
            </a:extLst>
          </p:cNvPr>
          <p:cNvSpPr/>
          <p:nvPr/>
        </p:nvSpPr>
        <p:spPr>
          <a:xfrm>
            <a:off x="4848225" y="3021013"/>
            <a:ext cx="3194050" cy="55562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82" name="شكل حر: شكل 61">
            <a:extLst>
              <a:ext uri="{FF2B5EF4-FFF2-40B4-BE49-F238E27FC236}">
                <a16:creationId xmlns:a16="http://schemas.microsoft.com/office/drawing/2014/main" id="{B6924AA4-2BB7-5448-8B54-D5550D78D600}"/>
              </a:ext>
            </a:extLst>
          </p:cNvPr>
          <p:cNvSpPr/>
          <p:nvPr/>
        </p:nvSpPr>
        <p:spPr>
          <a:xfrm>
            <a:off x="4848225" y="3241675"/>
            <a:ext cx="3194050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83" name="شكل حر: شكل 62">
            <a:extLst>
              <a:ext uri="{FF2B5EF4-FFF2-40B4-BE49-F238E27FC236}">
                <a16:creationId xmlns:a16="http://schemas.microsoft.com/office/drawing/2014/main" id="{1DF6D98F-658F-3848-8351-C3BD1D5EF5E5}"/>
              </a:ext>
            </a:extLst>
          </p:cNvPr>
          <p:cNvSpPr/>
          <p:nvPr/>
        </p:nvSpPr>
        <p:spPr>
          <a:xfrm>
            <a:off x="4848225" y="3460750"/>
            <a:ext cx="3194050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84" name="شكل حر: شكل 63">
            <a:extLst>
              <a:ext uri="{FF2B5EF4-FFF2-40B4-BE49-F238E27FC236}">
                <a16:creationId xmlns:a16="http://schemas.microsoft.com/office/drawing/2014/main" id="{2E34E3CB-5B27-0344-B398-6E1D74010738}"/>
              </a:ext>
            </a:extLst>
          </p:cNvPr>
          <p:cNvSpPr/>
          <p:nvPr/>
        </p:nvSpPr>
        <p:spPr>
          <a:xfrm>
            <a:off x="4848225" y="3690938"/>
            <a:ext cx="3194050" cy="55562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85" name="شكل حر: شكل 64">
            <a:extLst>
              <a:ext uri="{FF2B5EF4-FFF2-40B4-BE49-F238E27FC236}">
                <a16:creationId xmlns:a16="http://schemas.microsoft.com/office/drawing/2014/main" id="{66519BD6-6672-284A-9DBF-CE47368298D8}"/>
              </a:ext>
            </a:extLst>
          </p:cNvPr>
          <p:cNvSpPr/>
          <p:nvPr/>
        </p:nvSpPr>
        <p:spPr>
          <a:xfrm>
            <a:off x="4848225" y="3911600"/>
            <a:ext cx="3194050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86" name="شكل حر: شكل 65">
            <a:extLst>
              <a:ext uri="{FF2B5EF4-FFF2-40B4-BE49-F238E27FC236}">
                <a16:creationId xmlns:a16="http://schemas.microsoft.com/office/drawing/2014/main" id="{A7052B64-667D-594D-8B9F-3F24B6D7FC01}"/>
              </a:ext>
            </a:extLst>
          </p:cNvPr>
          <p:cNvSpPr/>
          <p:nvPr/>
        </p:nvSpPr>
        <p:spPr>
          <a:xfrm>
            <a:off x="4848225" y="4130675"/>
            <a:ext cx="3194050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87" name="شكل حر: شكل 66">
            <a:extLst>
              <a:ext uri="{FF2B5EF4-FFF2-40B4-BE49-F238E27FC236}">
                <a16:creationId xmlns:a16="http://schemas.microsoft.com/office/drawing/2014/main" id="{638A5BBB-0247-494B-B56A-9744357ECBC0}"/>
              </a:ext>
            </a:extLst>
          </p:cNvPr>
          <p:cNvSpPr/>
          <p:nvPr/>
        </p:nvSpPr>
        <p:spPr>
          <a:xfrm>
            <a:off x="4848225" y="4351338"/>
            <a:ext cx="3194050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88" name="شكل حر: شكل 67">
            <a:extLst>
              <a:ext uri="{FF2B5EF4-FFF2-40B4-BE49-F238E27FC236}">
                <a16:creationId xmlns:a16="http://schemas.microsoft.com/office/drawing/2014/main" id="{2919CC37-9688-FC49-A741-DBBDBB250AD4}"/>
              </a:ext>
            </a:extLst>
          </p:cNvPr>
          <p:cNvSpPr/>
          <p:nvPr/>
        </p:nvSpPr>
        <p:spPr>
          <a:xfrm>
            <a:off x="4848225" y="4581525"/>
            <a:ext cx="3194050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89" name="شكل حر: شكل 68">
            <a:extLst>
              <a:ext uri="{FF2B5EF4-FFF2-40B4-BE49-F238E27FC236}">
                <a16:creationId xmlns:a16="http://schemas.microsoft.com/office/drawing/2014/main" id="{5FD7413A-C0D1-2645-A0E2-EA95AFBDE5EF}"/>
              </a:ext>
            </a:extLst>
          </p:cNvPr>
          <p:cNvSpPr/>
          <p:nvPr/>
        </p:nvSpPr>
        <p:spPr>
          <a:xfrm>
            <a:off x="4848225" y="4800600"/>
            <a:ext cx="3194050" cy="55563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91" name="مربع نص 105">
            <a:extLst>
              <a:ext uri="{FF2B5EF4-FFF2-40B4-BE49-F238E27FC236}">
                <a16:creationId xmlns:a16="http://schemas.microsoft.com/office/drawing/2014/main" id="{151D0EE3-F87F-F242-B75B-1BE3231851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56463" y="5137150"/>
            <a:ext cx="73501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0"/>
              </a:spcBef>
              <a:buFontTx/>
              <a:buNone/>
            </a:pPr>
            <a:r>
              <a:rPr lang="ar-EG" altLang="ar-SA" sz="1200">
                <a:solidFill>
                  <a:srgbClr val="E3A06B"/>
                </a:solidFill>
                <a:ea typeface="AdvertisingLight"/>
                <a:cs typeface="AdvertisingLight"/>
              </a:rPr>
              <a:t>1</a:t>
            </a:r>
          </a:p>
        </p:txBody>
      </p:sp>
      <p:sp>
        <p:nvSpPr>
          <p:cNvPr id="92" name="مربع نص 106">
            <a:extLst>
              <a:ext uri="{FF2B5EF4-FFF2-40B4-BE49-F238E27FC236}">
                <a16:creationId xmlns:a16="http://schemas.microsoft.com/office/drawing/2014/main" id="{B9B94DE5-528B-D547-8B2E-D68D52E573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38538" y="5138738"/>
            <a:ext cx="73501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0"/>
              </a:spcBef>
              <a:buFontTx/>
              <a:buNone/>
            </a:pPr>
            <a:r>
              <a:rPr lang="ar-EG" altLang="ar-SA" sz="1200">
                <a:solidFill>
                  <a:srgbClr val="E3A06B"/>
                </a:solidFill>
                <a:ea typeface="AdvertisingLight"/>
                <a:cs typeface="AdvertisingLight"/>
              </a:rPr>
              <a:t>2</a:t>
            </a:r>
          </a:p>
        </p:txBody>
      </p:sp>
      <p:pic>
        <p:nvPicPr>
          <p:cNvPr id="93" name="صورة 92">
            <a:hlinkClick r:id="rId7" action="ppaction://hlinksldjump"/>
            <a:extLst>
              <a:ext uri="{FF2B5EF4-FFF2-40B4-BE49-F238E27FC236}">
                <a16:creationId xmlns:a16="http://schemas.microsoft.com/office/drawing/2014/main" id="{540F7D09-FE83-1A48-BEE9-9815722F048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6102" y="824174"/>
            <a:ext cx="405748" cy="579723"/>
          </a:xfrm>
          <a:prstGeom prst="rect">
            <a:avLst/>
          </a:prstGeom>
          <a:effectLst>
            <a:glow rad="152400">
              <a:schemeClr val="accent1">
                <a:alpha val="0"/>
              </a:schemeClr>
            </a:glow>
            <a:softEdge rad="0"/>
          </a:effectLst>
        </p:spPr>
      </p:pic>
      <p:grpSp>
        <p:nvGrpSpPr>
          <p:cNvPr id="33" name="مجموعة 32"/>
          <p:cNvGrpSpPr/>
          <p:nvPr/>
        </p:nvGrpSpPr>
        <p:grpSpPr>
          <a:xfrm>
            <a:off x="642910" y="500042"/>
            <a:ext cx="7944784" cy="928694"/>
            <a:chOff x="642910" y="1285860"/>
            <a:chExt cx="7944784" cy="928694"/>
          </a:xfrm>
        </p:grpSpPr>
        <p:sp>
          <p:nvSpPr>
            <p:cNvPr id="31" name="مستطيل ذو زوايا قطرية مستديرة 30"/>
            <p:cNvSpPr/>
            <p:nvPr/>
          </p:nvSpPr>
          <p:spPr>
            <a:xfrm>
              <a:off x="642910" y="1285860"/>
              <a:ext cx="6500858" cy="928694"/>
            </a:xfrm>
            <a:prstGeom prst="round2DiagRect">
              <a:avLst>
                <a:gd name="adj1" fmla="val 32667"/>
                <a:gd name="adj2" fmla="val 0"/>
              </a:avLst>
            </a:prstGeom>
            <a:solidFill>
              <a:schemeClr val="accent4">
                <a:lumMod val="20000"/>
                <a:lumOff val="80000"/>
              </a:schemeClr>
            </a:solidFill>
            <a:scene3d>
              <a:camera prst="orthographicFront"/>
              <a:lightRig rig="threePt" dir="t"/>
            </a:scene3d>
            <a:sp3d>
              <a:bevelT prst="slop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32" name="مستطيل ذو زوايا قطرية مستديرة 31"/>
            <p:cNvSpPr/>
            <p:nvPr/>
          </p:nvSpPr>
          <p:spPr>
            <a:xfrm>
              <a:off x="7158934" y="1285860"/>
              <a:ext cx="1428760" cy="928694"/>
            </a:xfrm>
            <a:prstGeom prst="round2DiagRect">
              <a:avLst>
                <a:gd name="adj1" fmla="val 32667"/>
                <a:gd name="adj2" fmla="val 0"/>
              </a:avLst>
            </a:prstGeom>
            <a:solidFill>
              <a:schemeClr val="accent4">
                <a:lumMod val="20000"/>
                <a:lumOff val="80000"/>
              </a:schemeClr>
            </a:solidFill>
            <a:scene3d>
              <a:camera prst="orthographicFront"/>
              <a:lightRig rig="threePt" dir="t"/>
            </a:scene3d>
            <a:sp3d>
              <a:bevelT prst="slop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pic>
          <p:nvPicPr>
            <p:cNvPr id="4" name="Picture 2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7286644" y="1571612"/>
              <a:ext cx="1138242" cy="3557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glow rad="139700">
                <a:schemeClr val="accent6">
                  <a:satMod val="175000"/>
                  <a:alpha val="40000"/>
                </a:schemeClr>
              </a:glow>
              <a:outerShdw blurRad="127000" dist="38100" dir="2700000" algn="ctr">
                <a:srgbClr val="000000">
                  <a:alpha val="45000"/>
                </a:srgbClr>
              </a:outerShdw>
            </a:effectLst>
            <a:scene3d>
              <a:camera prst="perspectiveFront" fov="2700000">
                <a:rot lat="20376000" lon="1938000" rev="20112001"/>
              </a:camera>
              <a:lightRig rig="soft" dir="t">
                <a:rot lat="0" lon="0" rev="0"/>
              </a:lightRig>
            </a:scene3d>
            <a:sp3d prstMaterial="translucentPowder">
              <a:bevelT w="203200" h="50800" prst="softRound"/>
            </a:sp3d>
          </p:spPr>
        </p:pic>
      </p:grpSp>
      <p:graphicFrame>
        <p:nvGraphicFramePr>
          <p:cNvPr id="25" name="جدول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59645473"/>
              </p:ext>
            </p:extLst>
          </p:nvPr>
        </p:nvGraphicFramePr>
        <p:xfrm>
          <a:off x="1458913" y="3254388"/>
          <a:ext cx="6965974" cy="2317752"/>
        </p:xfrm>
        <a:graphic>
          <a:graphicData uri="http://schemas.openxmlformats.org/drawingml/2006/table">
            <a:tbl>
              <a:tblPr rtl="1" firstRow="1" bandRow="1">
                <a:tableStyleId>{0660B408-B3CF-4A94-85FC-2B1E0A45F4A2}</a:tableStyleId>
              </a:tblPr>
              <a:tblGrid>
                <a:gridCol w="257727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8869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72584"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artDeco"/>
                      <a:lightRig rig="flood" dir="t"/>
                    </a:cell3D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artDeco"/>
                      <a:lightRig rig="flood" dir="t"/>
                    </a:cell3D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72584"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artDeco"/>
                      <a:lightRig rig="flood" dir="t"/>
                    </a:cell3D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artDeco"/>
                      <a:lightRig rig="flood" dir="t"/>
                    </a:cell3D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72584"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artDeco"/>
                      <a:lightRig rig="flood" dir="t"/>
                    </a:cell3D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artDeco"/>
                      <a:lightRig rig="flood" dir="t"/>
                    </a:cell3D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26" name="جدول 2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42716966"/>
              </p:ext>
            </p:extLst>
          </p:nvPr>
        </p:nvGraphicFramePr>
        <p:xfrm>
          <a:off x="4919700" y="2270199"/>
          <a:ext cx="3143272" cy="603240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31432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03240"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7" name="مربع نص 26"/>
          <p:cNvSpPr txBox="1"/>
          <p:nvPr/>
        </p:nvSpPr>
        <p:spPr>
          <a:xfrm>
            <a:off x="1714480" y="709455"/>
            <a:ext cx="5357850" cy="4616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ar-SA" sz="2400" b="1" dirty="0"/>
              <a:t>استعمل خاصية التوزيع لتحليل كثيرة الحدود التالية :</a:t>
            </a:r>
            <a:endParaRPr lang="ar-SA" sz="2400" b="1" baseline="30000" dirty="0"/>
          </a:p>
        </p:txBody>
      </p:sp>
      <p:sp>
        <p:nvSpPr>
          <p:cNvPr id="28" name="مربع نص 27"/>
          <p:cNvSpPr txBox="1"/>
          <p:nvPr/>
        </p:nvSpPr>
        <p:spPr>
          <a:xfrm>
            <a:off x="4735503" y="2323314"/>
            <a:ext cx="2714644" cy="4616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ar-SA" sz="2400" b="1" dirty="0"/>
              <a:t>١٥ و  ــ  ٣ ف</a:t>
            </a:r>
            <a:endParaRPr lang="ar-SA" sz="2400" b="1" baseline="30000" dirty="0"/>
          </a:p>
        </p:txBody>
      </p:sp>
      <p:sp>
        <p:nvSpPr>
          <p:cNvPr id="29" name="مربع نص 28"/>
          <p:cNvSpPr txBox="1"/>
          <p:nvPr/>
        </p:nvSpPr>
        <p:spPr>
          <a:xfrm>
            <a:off x="5956083" y="3398534"/>
            <a:ext cx="2714644" cy="4616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400" b="1" dirty="0"/>
              <a:t>١٥ و</a:t>
            </a:r>
            <a:endParaRPr lang="ar-SA" sz="3600" b="1" spc="-100" baseline="30000" dirty="0"/>
          </a:p>
        </p:txBody>
      </p:sp>
      <p:sp>
        <p:nvSpPr>
          <p:cNvPr id="30" name="مربع نص 29"/>
          <p:cNvSpPr txBox="1"/>
          <p:nvPr/>
        </p:nvSpPr>
        <p:spPr>
          <a:xfrm>
            <a:off x="1113455" y="3464251"/>
            <a:ext cx="4429156" cy="4616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ar-SA" sz="2400" b="1" dirty="0"/>
              <a:t>٣   ×   ٥   ×    و</a:t>
            </a:r>
            <a:endParaRPr lang="ar-SA" sz="2400" b="1" baseline="30000" dirty="0"/>
          </a:p>
        </p:txBody>
      </p:sp>
      <p:sp>
        <p:nvSpPr>
          <p:cNvPr id="35" name="مربع نص 34"/>
          <p:cNvSpPr txBox="1"/>
          <p:nvPr/>
        </p:nvSpPr>
        <p:spPr>
          <a:xfrm>
            <a:off x="6000760" y="4193347"/>
            <a:ext cx="2714644" cy="4616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400" b="1" dirty="0"/>
              <a:t>٣ ف</a:t>
            </a:r>
            <a:endParaRPr lang="ar-SA" sz="2400" b="1" baseline="30000" dirty="0"/>
          </a:p>
        </p:txBody>
      </p:sp>
      <p:sp>
        <p:nvSpPr>
          <p:cNvPr id="44" name="مربع نص 43"/>
          <p:cNvSpPr txBox="1"/>
          <p:nvPr/>
        </p:nvSpPr>
        <p:spPr>
          <a:xfrm>
            <a:off x="1657110" y="4221280"/>
            <a:ext cx="3929090" cy="4616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ar-SA" sz="2400" b="1" dirty="0"/>
              <a:t>٣   ×   ف</a:t>
            </a:r>
            <a:endParaRPr lang="ar-SA" sz="2400" b="1" baseline="30000" dirty="0"/>
          </a:p>
        </p:txBody>
      </p:sp>
      <p:sp>
        <p:nvSpPr>
          <p:cNvPr id="45" name="مربع نص 44"/>
          <p:cNvSpPr txBox="1"/>
          <p:nvPr/>
        </p:nvSpPr>
        <p:spPr>
          <a:xfrm>
            <a:off x="5857884" y="4965097"/>
            <a:ext cx="2857520" cy="4616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400" b="1" dirty="0"/>
              <a:t>١٥ و  ــ  ٣ ف  </a:t>
            </a:r>
            <a:endParaRPr lang="ar-SA" sz="2400" b="1" baseline="30000" dirty="0"/>
          </a:p>
        </p:txBody>
      </p:sp>
      <p:sp>
        <p:nvSpPr>
          <p:cNvPr id="46" name="مربع نص 45"/>
          <p:cNvSpPr txBox="1"/>
          <p:nvPr/>
        </p:nvSpPr>
        <p:spPr>
          <a:xfrm>
            <a:off x="4714876" y="4974264"/>
            <a:ext cx="500066" cy="4616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400" b="1" dirty="0"/>
              <a:t>٣</a:t>
            </a:r>
            <a:endParaRPr lang="ar-SA" sz="2400" b="1" baseline="30000" dirty="0"/>
          </a:p>
        </p:txBody>
      </p:sp>
      <p:sp>
        <p:nvSpPr>
          <p:cNvPr id="50" name="مربع نص 49"/>
          <p:cNvSpPr txBox="1"/>
          <p:nvPr/>
        </p:nvSpPr>
        <p:spPr>
          <a:xfrm>
            <a:off x="4429124" y="4968900"/>
            <a:ext cx="285752" cy="4616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ar-SA" sz="2400" b="1" dirty="0"/>
              <a:t>(</a:t>
            </a:r>
            <a:endParaRPr lang="ar-SA" sz="2400" b="1" baseline="30000" dirty="0"/>
          </a:p>
        </p:txBody>
      </p:sp>
      <p:sp>
        <p:nvSpPr>
          <p:cNvPr id="51" name="مربع نص 50"/>
          <p:cNvSpPr txBox="1"/>
          <p:nvPr/>
        </p:nvSpPr>
        <p:spPr>
          <a:xfrm>
            <a:off x="2143108" y="4968900"/>
            <a:ext cx="285752" cy="4616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ar-SA" sz="2400" b="1" dirty="0"/>
              <a:t>)</a:t>
            </a:r>
            <a:endParaRPr lang="ar-SA" sz="2400" b="1" baseline="30000" dirty="0"/>
          </a:p>
        </p:txBody>
      </p:sp>
      <p:sp>
        <p:nvSpPr>
          <p:cNvPr id="56" name="مربع نص 55"/>
          <p:cNvSpPr txBox="1"/>
          <p:nvPr/>
        </p:nvSpPr>
        <p:spPr>
          <a:xfrm>
            <a:off x="3214678" y="4968900"/>
            <a:ext cx="428628" cy="4616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ar-SA" sz="2400" b="1" dirty="0"/>
              <a:t>ــ</a:t>
            </a:r>
            <a:endParaRPr lang="ar-SA" sz="2400" b="1" baseline="30000" dirty="0"/>
          </a:p>
        </p:txBody>
      </p:sp>
      <p:sp>
        <p:nvSpPr>
          <p:cNvPr id="60" name="مربع نص 59"/>
          <p:cNvSpPr txBox="1"/>
          <p:nvPr/>
        </p:nvSpPr>
        <p:spPr>
          <a:xfrm>
            <a:off x="3472294" y="4968900"/>
            <a:ext cx="857256" cy="4616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ar-SA" sz="2400" b="1" dirty="0"/>
              <a:t>٥ و</a:t>
            </a:r>
            <a:endParaRPr lang="ar-SA" sz="2400" b="1" baseline="30000" dirty="0"/>
          </a:p>
        </p:txBody>
      </p:sp>
      <p:sp>
        <p:nvSpPr>
          <p:cNvPr id="61" name="مربع نص 60"/>
          <p:cNvSpPr txBox="1"/>
          <p:nvPr/>
        </p:nvSpPr>
        <p:spPr>
          <a:xfrm>
            <a:off x="2414792" y="4982968"/>
            <a:ext cx="857256" cy="4616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400" b="1" dirty="0"/>
              <a:t>ف</a:t>
            </a:r>
            <a:endParaRPr lang="ar-SA" sz="2400" b="1" baseline="30000" dirty="0"/>
          </a:p>
        </p:txBody>
      </p:sp>
      <p:sp>
        <p:nvSpPr>
          <p:cNvPr id="62" name="شكل بيضاوي 61"/>
          <p:cNvSpPr/>
          <p:nvPr/>
        </p:nvSpPr>
        <p:spPr>
          <a:xfrm>
            <a:off x="5214942" y="3351178"/>
            <a:ext cx="428628" cy="500066"/>
          </a:xfrm>
          <a:prstGeom prst="ellipse">
            <a:avLst/>
          </a:prstGeom>
          <a:solidFill>
            <a:schemeClr val="accent1">
              <a:alpha val="50000"/>
            </a:schemeClr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63" name="شكل بيضاوي 62"/>
          <p:cNvSpPr/>
          <p:nvPr/>
        </p:nvSpPr>
        <p:spPr>
          <a:xfrm>
            <a:off x="5150538" y="4108390"/>
            <a:ext cx="428628" cy="500066"/>
          </a:xfrm>
          <a:prstGeom prst="ellipse">
            <a:avLst/>
          </a:prstGeom>
          <a:solidFill>
            <a:schemeClr val="accent1">
              <a:alpha val="50000"/>
            </a:schemeClr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94" name="صورة 93">
            <a:extLst>
              <a:ext uri="{FF2B5EF4-FFF2-40B4-BE49-F238E27FC236}">
                <a16:creationId xmlns:a16="http://schemas.microsoft.com/office/drawing/2014/main" id="{1F0C9C4C-949A-A545-B0BD-360C70F5DA6E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alphaModFix amt="50000"/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artisticGlowEdges/>
                    </a14:imgEffect>
                  </a14:imgLayer>
                </a14:imgProps>
              </a:ext>
            </a:extLst>
          </a:blip>
          <a:srcRect b="25551"/>
          <a:stretch/>
        </p:blipFill>
        <p:spPr>
          <a:xfrm>
            <a:off x="7905882" y="5909250"/>
            <a:ext cx="1433033" cy="1016116"/>
          </a:xfrm>
          <a:prstGeom prst="rect">
            <a:avLst/>
          </a:prstGeom>
          <a:ln>
            <a:noFill/>
          </a:ln>
        </p:spPr>
      </p:pic>
      <p:sp>
        <p:nvSpPr>
          <p:cNvPr id="2" name="عنصر نائب لرقم الشريحة 1">
            <a:extLst>
              <a:ext uri="{FF2B5EF4-FFF2-40B4-BE49-F238E27FC236}">
                <a16:creationId xmlns:a16="http://schemas.microsoft.com/office/drawing/2014/main" id="{0E0F9739-F243-38AC-47B2-E176430C97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327C1-2275-4E9A-BB1F-123345649A01}" type="slidenum">
              <a:rPr lang="ar-SA" smtClean="0"/>
              <a:pPr/>
              <a:t>313</a:t>
            </a:fld>
            <a:endParaRPr lang="ar-SA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800" decel="100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8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8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8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800" decel="100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800" decel="100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800" decel="100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800" decel="100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800" decel="100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800" decel="100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800" decel="100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800" decel="100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1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8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83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88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800" decel="100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800" decel="100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800" decel="100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800" decel="100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800" decel="100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800" decel="100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800" decel="100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800" decel="100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800" decel="100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800" decel="100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800" decel="100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800" decel="100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  <p:bldP spid="29" grpId="0"/>
      <p:bldP spid="30" grpId="0"/>
      <p:bldP spid="35" grpId="0"/>
      <p:bldP spid="44" grpId="0"/>
      <p:bldP spid="45" grpId="0"/>
      <p:bldP spid="46" grpId="0"/>
      <p:bldP spid="50" grpId="0"/>
      <p:bldP spid="51" grpId="0"/>
      <p:bldP spid="56" grpId="0"/>
      <p:bldP spid="60" grpId="0"/>
      <p:bldP spid="61" grpId="0"/>
      <p:bldP spid="62" grpId="0" animBg="1"/>
      <p:bldP spid="6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صورة 30">
            <a:extLst>
              <a:ext uri="{FF2B5EF4-FFF2-40B4-BE49-F238E27FC236}">
                <a16:creationId xmlns:a16="http://schemas.microsoft.com/office/drawing/2014/main" id="{384FDB20-64BA-7045-A1B8-101A9F91F9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3742" y="555599"/>
            <a:ext cx="4009417" cy="5784953"/>
          </a:xfrm>
          <a:custGeom>
            <a:avLst/>
            <a:gdLst>
              <a:gd name="connsiteX0" fmla="*/ 856 w 4953338"/>
              <a:gd name="connsiteY0" fmla="*/ 117 h 5373215"/>
              <a:gd name="connsiteX1" fmla="*/ 4954194 w 4953338"/>
              <a:gd name="connsiteY1" fmla="*/ 117 h 5373215"/>
              <a:gd name="connsiteX2" fmla="*/ 4954194 w 4953338"/>
              <a:gd name="connsiteY2" fmla="*/ 5373333 h 5373215"/>
              <a:gd name="connsiteX3" fmla="*/ 856 w 4953338"/>
              <a:gd name="connsiteY3" fmla="*/ 5373333 h 5373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53338" h="5373215">
                <a:moveTo>
                  <a:pt x="856" y="117"/>
                </a:moveTo>
                <a:lnTo>
                  <a:pt x="4954194" y="117"/>
                </a:lnTo>
                <a:lnTo>
                  <a:pt x="4954194" y="5373333"/>
                </a:lnTo>
                <a:lnTo>
                  <a:pt x="856" y="5373333"/>
                </a:lnTo>
                <a:close/>
              </a:path>
            </a:pathLst>
          </a:custGeom>
        </p:spPr>
      </p:pic>
      <p:sp>
        <p:nvSpPr>
          <p:cNvPr id="32" name="شكل حر: شكل 53">
            <a:extLst>
              <a:ext uri="{FF2B5EF4-FFF2-40B4-BE49-F238E27FC236}">
                <a16:creationId xmlns:a16="http://schemas.microsoft.com/office/drawing/2014/main" id="{82295FBF-0904-AA46-A278-8C4C75B26788}"/>
              </a:ext>
            </a:extLst>
          </p:cNvPr>
          <p:cNvSpPr/>
          <p:nvPr/>
        </p:nvSpPr>
        <p:spPr>
          <a:xfrm>
            <a:off x="4572000" y="595313"/>
            <a:ext cx="3947464" cy="5703887"/>
          </a:xfrm>
          <a:custGeom>
            <a:avLst/>
            <a:gdLst>
              <a:gd name="connsiteX0" fmla="*/ 4877517 w 4877638"/>
              <a:gd name="connsiteY0" fmla="*/ 5057176 h 5298733"/>
              <a:gd name="connsiteX1" fmla="*/ 4564555 w 4877638"/>
              <a:gd name="connsiteY1" fmla="*/ 5298757 h 5298733"/>
              <a:gd name="connsiteX2" fmla="*/ 312778 w 4877638"/>
              <a:gd name="connsiteY2" fmla="*/ 5298757 h 5298733"/>
              <a:gd name="connsiteX3" fmla="*/ -122 w 4877638"/>
              <a:gd name="connsiteY3" fmla="*/ 5057176 h 5298733"/>
              <a:gd name="connsiteX4" fmla="*/ -122 w 4877638"/>
              <a:gd name="connsiteY4" fmla="*/ 241606 h 5298733"/>
              <a:gd name="connsiteX5" fmla="*/ 312778 w 4877638"/>
              <a:gd name="connsiteY5" fmla="*/ 24 h 5298733"/>
              <a:gd name="connsiteX6" fmla="*/ 4564373 w 4877638"/>
              <a:gd name="connsiteY6" fmla="*/ 24 h 5298733"/>
              <a:gd name="connsiteX7" fmla="*/ 4877334 w 4877638"/>
              <a:gd name="connsiteY7" fmla="*/ 241606 h 52987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77638" h="5298733">
                <a:moveTo>
                  <a:pt x="4877517" y="5057176"/>
                </a:moveTo>
                <a:cubicBezTo>
                  <a:pt x="4877517" y="5190563"/>
                  <a:pt x="4737558" y="5298757"/>
                  <a:pt x="4564555" y="5298757"/>
                </a:cubicBezTo>
                <a:lnTo>
                  <a:pt x="312778" y="5298757"/>
                </a:lnTo>
                <a:cubicBezTo>
                  <a:pt x="139959" y="5298757"/>
                  <a:pt x="-122" y="5190563"/>
                  <a:pt x="-122" y="5057176"/>
                </a:cubicBezTo>
                <a:lnTo>
                  <a:pt x="-122" y="241606"/>
                </a:lnTo>
                <a:cubicBezTo>
                  <a:pt x="-122" y="108158"/>
                  <a:pt x="139837" y="24"/>
                  <a:pt x="312778" y="24"/>
                </a:cubicBezTo>
                <a:lnTo>
                  <a:pt x="4564373" y="24"/>
                </a:lnTo>
                <a:cubicBezTo>
                  <a:pt x="4737192" y="24"/>
                  <a:pt x="4877334" y="108158"/>
                  <a:pt x="4877334" y="241606"/>
                </a:cubicBezTo>
                <a:close/>
              </a:path>
            </a:pathLst>
          </a:custGeom>
          <a:solidFill>
            <a:srgbClr val="FFFFFF"/>
          </a:solidFill>
          <a:ln w="6080" cap="flat">
            <a:noFill/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 dirty="0"/>
          </a:p>
        </p:txBody>
      </p:sp>
      <p:sp>
        <p:nvSpPr>
          <p:cNvPr id="34" name="شكل حر: شكل 6">
            <a:extLst>
              <a:ext uri="{FF2B5EF4-FFF2-40B4-BE49-F238E27FC236}">
                <a16:creationId xmlns:a16="http://schemas.microsoft.com/office/drawing/2014/main" id="{EE1B41EE-33D7-0C40-9E67-F4D130C3B172}"/>
              </a:ext>
            </a:extLst>
          </p:cNvPr>
          <p:cNvSpPr/>
          <p:nvPr/>
        </p:nvSpPr>
        <p:spPr>
          <a:xfrm>
            <a:off x="647700" y="260350"/>
            <a:ext cx="8496300" cy="6372225"/>
          </a:xfrm>
          <a:custGeom>
            <a:avLst/>
            <a:gdLst>
              <a:gd name="connsiteX0" fmla="*/ 10138460 w 10466513"/>
              <a:gd name="connsiteY0" fmla="*/ 24 h 5745020"/>
              <a:gd name="connsiteX1" fmla="*/ 327808 w 10466513"/>
              <a:gd name="connsiteY1" fmla="*/ 24 h 5745020"/>
              <a:gd name="connsiteX2" fmla="*/ -122 w 10466513"/>
              <a:gd name="connsiteY2" fmla="*/ 250916 h 5745020"/>
              <a:gd name="connsiteX3" fmla="*/ -122 w 10466513"/>
              <a:gd name="connsiteY3" fmla="*/ 5482773 h 5745020"/>
              <a:gd name="connsiteX4" fmla="*/ 327808 w 10466513"/>
              <a:gd name="connsiteY4" fmla="*/ 5745044 h 5745020"/>
              <a:gd name="connsiteX5" fmla="*/ 10138460 w 10466513"/>
              <a:gd name="connsiteY5" fmla="*/ 5745044 h 5745020"/>
              <a:gd name="connsiteX6" fmla="*/ 10466391 w 10466513"/>
              <a:gd name="connsiteY6" fmla="*/ 5482773 h 5745020"/>
              <a:gd name="connsiteX7" fmla="*/ 10466391 w 10466513"/>
              <a:gd name="connsiteY7" fmla="*/ 250916 h 5745020"/>
              <a:gd name="connsiteX8" fmla="*/ 10138460 w 10466513"/>
              <a:gd name="connsiteY8" fmla="*/ 24 h 57450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66513" h="5745020">
                <a:moveTo>
                  <a:pt x="10138460" y="24"/>
                </a:moveTo>
                <a:lnTo>
                  <a:pt x="327808" y="24"/>
                </a:lnTo>
                <a:cubicBezTo>
                  <a:pt x="144219" y="24"/>
                  <a:pt x="-122" y="109192"/>
                  <a:pt x="-122" y="250916"/>
                </a:cubicBezTo>
                <a:lnTo>
                  <a:pt x="-122" y="5482773"/>
                </a:lnTo>
                <a:cubicBezTo>
                  <a:pt x="-122" y="5624436"/>
                  <a:pt x="144219" y="5745044"/>
                  <a:pt x="327808" y="5745044"/>
                </a:cubicBezTo>
                <a:lnTo>
                  <a:pt x="10138460" y="5745044"/>
                </a:lnTo>
                <a:cubicBezTo>
                  <a:pt x="10322051" y="5745044"/>
                  <a:pt x="10466391" y="5624436"/>
                  <a:pt x="10466391" y="5482773"/>
                </a:cubicBezTo>
                <a:lnTo>
                  <a:pt x="10466391" y="250916"/>
                </a:lnTo>
                <a:cubicBezTo>
                  <a:pt x="10466391" y="109192"/>
                  <a:pt x="10322051" y="24"/>
                  <a:pt x="10138460" y="24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6080" cap="flat">
            <a:noFill/>
            <a:prstDash val="solid"/>
            <a:miter/>
          </a:ln>
        </p:spPr>
        <p:txBody>
          <a:bodyPr rtlCol="1" anchor="ctr"/>
          <a:lstStyle/>
          <a:p>
            <a:pPr marL="0" algn="l" defTabSz="914400" rtl="0" eaLnBrk="1" latinLnBrk="0" hangingPunct="1">
              <a:defRPr/>
            </a:pPr>
            <a:endParaRPr lang="ar-EG" sz="1350"/>
          </a:p>
        </p:txBody>
      </p:sp>
      <p:pic>
        <p:nvPicPr>
          <p:cNvPr id="36" name="صورة 35">
            <a:extLst>
              <a:ext uri="{FF2B5EF4-FFF2-40B4-BE49-F238E27FC236}">
                <a16:creationId xmlns:a16="http://schemas.microsoft.com/office/drawing/2014/main" id="{47B41BC6-0A65-7241-9163-EB6D460490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5250" y="655058"/>
            <a:ext cx="4009417" cy="5791504"/>
          </a:xfrm>
          <a:custGeom>
            <a:avLst/>
            <a:gdLst>
              <a:gd name="connsiteX0" fmla="*/ 50 w 4953338"/>
              <a:gd name="connsiteY0" fmla="*/ 139 h 5379300"/>
              <a:gd name="connsiteX1" fmla="*/ 4953388 w 4953338"/>
              <a:gd name="connsiteY1" fmla="*/ 139 h 5379300"/>
              <a:gd name="connsiteX2" fmla="*/ 4953388 w 4953338"/>
              <a:gd name="connsiteY2" fmla="*/ 5379440 h 5379300"/>
              <a:gd name="connsiteX3" fmla="*/ 50 w 4953338"/>
              <a:gd name="connsiteY3" fmla="*/ 5379440 h 5379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53338" h="5379300">
                <a:moveTo>
                  <a:pt x="50" y="139"/>
                </a:moveTo>
                <a:lnTo>
                  <a:pt x="4953388" y="139"/>
                </a:lnTo>
                <a:lnTo>
                  <a:pt x="4953388" y="5379440"/>
                </a:lnTo>
                <a:lnTo>
                  <a:pt x="50" y="5379440"/>
                </a:lnTo>
                <a:close/>
              </a:path>
            </a:pathLst>
          </a:custGeom>
        </p:spPr>
      </p:pic>
      <p:sp>
        <p:nvSpPr>
          <p:cNvPr id="37" name="شكل حر: شكل 8">
            <a:extLst>
              <a:ext uri="{FF2B5EF4-FFF2-40B4-BE49-F238E27FC236}">
                <a16:creationId xmlns:a16="http://schemas.microsoft.com/office/drawing/2014/main" id="{A75EEF02-BD9C-0A4D-896B-4661BF8B6435}"/>
              </a:ext>
            </a:extLst>
          </p:cNvPr>
          <p:cNvSpPr/>
          <p:nvPr/>
        </p:nvSpPr>
        <p:spPr>
          <a:xfrm>
            <a:off x="903288" y="698500"/>
            <a:ext cx="3947464" cy="5703888"/>
          </a:xfrm>
          <a:custGeom>
            <a:avLst/>
            <a:gdLst>
              <a:gd name="connsiteX0" fmla="*/ 4877334 w 4877455"/>
              <a:gd name="connsiteY0" fmla="*/ 5057176 h 5298672"/>
              <a:gd name="connsiteX1" fmla="*/ 4564434 w 4877455"/>
              <a:gd name="connsiteY1" fmla="*/ 5298696 h 5298672"/>
              <a:gd name="connsiteX2" fmla="*/ 312839 w 4877455"/>
              <a:gd name="connsiteY2" fmla="*/ 5298696 h 5298672"/>
              <a:gd name="connsiteX3" fmla="*/ -122 w 4877455"/>
              <a:gd name="connsiteY3" fmla="*/ 5057176 h 5298672"/>
              <a:gd name="connsiteX4" fmla="*/ -122 w 4877455"/>
              <a:gd name="connsiteY4" fmla="*/ 241606 h 5298672"/>
              <a:gd name="connsiteX5" fmla="*/ 312839 w 4877455"/>
              <a:gd name="connsiteY5" fmla="*/ 24 h 5298672"/>
              <a:gd name="connsiteX6" fmla="*/ 4564434 w 4877455"/>
              <a:gd name="connsiteY6" fmla="*/ 24 h 5298672"/>
              <a:gd name="connsiteX7" fmla="*/ 4877334 w 4877455"/>
              <a:gd name="connsiteY7" fmla="*/ 241606 h 5298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77455" h="5298672">
                <a:moveTo>
                  <a:pt x="4877334" y="5057176"/>
                </a:moveTo>
                <a:cubicBezTo>
                  <a:pt x="4877334" y="5190563"/>
                  <a:pt x="4737375" y="5298696"/>
                  <a:pt x="4564434" y="5298696"/>
                </a:cubicBezTo>
                <a:lnTo>
                  <a:pt x="312839" y="5298696"/>
                </a:lnTo>
                <a:cubicBezTo>
                  <a:pt x="140020" y="5298696"/>
                  <a:pt x="-122" y="5190563"/>
                  <a:pt x="-122" y="5057176"/>
                </a:cubicBezTo>
                <a:lnTo>
                  <a:pt x="-122" y="241606"/>
                </a:lnTo>
                <a:cubicBezTo>
                  <a:pt x="-122" y="108158"/>
                  <a:pt x="139837" y="24"/>
                  <a:pt x="312839" y="24"/>
                </a:cubicBezTo>
                <a:lnTo>
                  <a:pt x="4564434" y="24"/>
                </a:lnTo>
                <a:cubicBezTo>
                  <a:pt x="4737253" y="24"/>
                  <a:pt x="4877334" y="108158"/>
                  <a:pt x="4877334" y="241606"/>
                </a:cubicBezTo>
                <a:close/>
              </a:path>
            </a:pathLst>
          </a:custGeom>
          <a:solidFill>
            <a:srgbClr val="FFFFFF"/>
          </a:solidFill>
          <a:ln w="6080" cap="flat">
            <a:noFill/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pic>
        <p:nvPicPr>
          <p:cNvPr id="38" name="صورة 37">
            <a:extLst>
              <a:ext uri="{FF2B5EF4-FFF2-40B4-BE49-F238E27FC236}">
                <a16:creationId xmlns:a16="http://schemas.microsoft.com/office/drawing/2014/main" id="{45668E74-87F6-0A4C-A6C7-D5FD58F0A9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3742" y="655058"/>
            <a:ext cx="4009417" cy="5791504"/>
          </a:xfrm>
          <a:custGeom>
            <a:avLst/>
            <a:gdLst>
              <a:gd name="connsiteX0" fmla="*/ 856 w 4953338"/>
              <a:gd name="connsiteY0" fmla="*/ 139 h 5379300"/>
              <a:gd name="connsiteX1" fmla="*/ 4954194 w 4953338"/>
              <a:gd name="connsiteY1" fmla="*/ 139 h 5379300"/>
              <a:gd name="connsiteX2" fmla="*/ 4954194 w 4953338"/>
              <a:gd name="connsiteY2" fmla="*/ 5379440 h 5379300"/>
              <a:gd name="connsiteX3" fmla="*/ 856 w 4953338"/>
              <a:gd name="connsiteY3" fmla="*/ 5379440 h 5379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53338" h="5379300">
                <a:moveTo>
                  <a:pt x="856" y="139"/>
                </a:moveTo>
                <a:lnTo>
                  <a:pt x="4954194" y="139"/>
                </a:lnTo>
                <a:lnTo>
                  <a:pt x="4954194" y="5379440"/>
                </a:lnTo>
                <a:lnTo>
                  <a:pt x="856" y="5379440"/>
                </a:lnTo>
                <a:close/>
              </a:path>
            </a:pathLst>
          </a:custGeom>
        </p:spPr>
      </p:pic>
      <p:sp>
        <p:nvSpPr>
          <p:cNvPr id="39" name="شكل حر: شكل 10">
            <a:extLst>
              <a:ext uri="{FF2B5EF4-FFF2-40B4-BE49-F238E27FC236}">
                <a16:creationId xmlns:a16="http://schemas.microsoft.com/office/drawing/2014/main" id="{4A836F04-22DB-A742-A7B3-FF9CA631D8A0}"/>
              </a:ext>
            </a:extLst>
          </p:cNvPr>
          <p:cNvSpPr/>
          <p:nvPr/>
        </p:nvSpPr>
        <p:spPr>
          <a:xfrm>
            <a:off x="4583113" y="698500"/>
            <a:ext cx="3947464" cy="5703888"/>
          </a:xfrm>
          <a:custGeom>
            <a:avLst/>
            <a:gdLst>
              <a:gd name="connsiteX0" fmla="*/ 4877517 w 4877638"/>
              <a:gd name="connsiteY0" fmla="*/ 5057176 h 5298672"/>
              <a:gd name="connsiteX1" fmla="*/ 4564555 w 4877638"/>
              <a:gd name="connsiteY1" fmla="*/ 5298696 h 5298672"/>
              <a:gd name="connsiteX2" fmla="*/ 312778 w 4877638"/>
              <a:gd name="connsiteY2" fmla="*/ 5298696 h 5298672"/>
              <a:gd name="connsiteX3" fmla="*/ -122 w 4877638"/>
              <a:gd name="connsiteY3" fmla="*/ 5057176 h 5298672"/>
              <a:gd name="connsiteX4" fmla="*/ -122 w 4877638"/>
              <a:gd name="connsiteY4" fmla="*/ 241606 h 5298672"/>
              <a:gd name="connsiteX5" fmla="*/ 312778 w 4877638"/>
              <a:gd name="connsiteY5" fmla="*/ 24 h 5298672"/>
              <a:gd name="connsiteX6" fmla="*/ 4564373 w 4877638"/>
              <a:gd name="connsiteY6" fmla="*/ 24 h 5298672"/>
              <a:gd name="connsiteX7" fmla="*/ 4877334 w 4877638"/>
              <a:gd name="connsiteY7" fmla="*/ 241606 h 5298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77638" h="5298672">
                <a:moveTo>
                  <a:pt x="4877517" y="5057176"/>
                </a:moveTo>
                <a:cubicBezTo>
                  <a:pt x="4877517" y="5190563"/>
                  <a:pt x="4737558" y="5298696"/>
                  <a:pt x="4564555" y="5298696"/>
                </a:cubicBezTo>
                <a:lnTo>
                  <a:pt x="312778" y="5298696"/>
                </a:lnTo>
                <a:cubicBezTo>
                  <a:pt x="139959" y="5298696"/>
                  <a:pt x="-122" y="5190563"/>
                  <a:pt x="-122" y="5057176"/>
                </a:cubicBezTo>
                <a:lnTo>
                  <a:pt x="-122" y="241606"/>
                </a:lnTo>
                <a:cubicBezTo>
                  <a:pt x="-122" y="108158"/>
                  <a:pt x="139837" y="24"/>
                  <a:pt x="312778" y="24"/>
                </a:cubicBezTo>
                <a:lnTo>
                  <a:pt x="4564373" y="24"/>
                </a:lnTo>
                <a:cubicBezTo>
                  <a:pt x="4737192" y="24"/>
                  <a:pt x="4877334" y="108158"/>
                  <a:pt x="4877334" y="241606"/>
                </a:cubicBezTo>
                <a:close/>
              </a:path>
            </a:pathLst>
          </a:custGeom>
          <a:solidFill>
            <a:srgbClr val="FFFFFF"/>
          </a:solidFill>
          <a:ln w="6080" cap="flat">
            <a:noFill/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pic>
        <p:nvPicPr>
          <p:cNvPr id="40" name="صورة 39">
            <a:extLst>
              <a:ext uri="{FF2B5EF4-FFF2-40B4-BE49-F238E27FC236}">
                <a16:creationId xmlns:a16="http://schemas.microsoft.com/office/drawing/2014/main" id="{7E17CF09-9D6E-B049-9FAF-8C8D7DCC30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6794" y="604855"/>
            <a:ext cx="4083299" cy="5791504"/>
          </a:xfrm>
          <a:custGeom>
            <a:avLst/>
            <a:gdLst>
              <a:gd name="connsiteX0" fmla="*/ 35 w 5044615"/>
              <a:gd name="connsiteY0" fmla="*/ 128 h 5379300"/>
              <a:gd name="connsiteX1" fmla="*/ 5044651 w 5044615"/>
              <a:gd name="connsiteY1" fmla="*/ 128 h 5379300"/>
              <a:gd name="connsiteX2" fmla="*/ 5044651 w 5044615"/>
              <a:gd name="connsiteY2" fmla="*/ 5379429 h 5379300"/>
              <a:gd name="connsiteX3" fmla="*/ 35 w 5044615"/>
              <a:gd name="connsiteY3" fmla="*/ 5379429 h 5379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44615" h="5379300">
                <a:moveTo>
                  <a:pt x="35" y="128"/>
                </a:moveTo>
                <a:lnTo>
                  <a:pt x="5044651" y="128"/>
                </a:lnTo>
                <a:lnTo>
                  <a:pt x="5044651" y="5379429"/>
                </a:lnTo>
                <a:lnTo>
                  <a:pt x="35" y="5379429"/>
                </a:lnTo>
                <a:close/>
              </a:path>
            </a:pathLst>
          </a:custGeom>
        </p:spPr>
      </p:pic>
      <p:sp>
        <p:nvSpPr>
          <p:cNvPr id="48" name="شكل حر: شكل 12">
            <a:extLst>
              <a:ext uri="{FF2B5EF4-FFF2-40B4-BE49-F238E27FC236}">
                <a16:creationId xmlns:a16="http://schemas.microsoft.com/office/drawing/2014/main" id="{7EBB5F81-5CD4-8B4C-B26B-887D7D089C95}"/>
              </a:ext>
            </a:extLst>
          </p:cNvPr>
          <p:cNvSpPr/>
          <p:nvPr/>
        </p:nvSpPr>
        <p:spPr>
          <a:xfrm>
            <a:off x="836613" y="646113"/>
            <a:ext cx="4019423" cy="5705475"/>
          </a:xfrm>
          <a:custGeom>
            <a:avLst/>
            <a:gdLst>
              <a:gd name="connsiteX0" fmla="*/ 4966239 w 4966360"/>
              <a:gd name="connsiteY0" fmla="*/ 5057175 h 5298732"/>
              <a:gd name="connsiteX1" fmla="*/ 4653339 w 4966360"/>
              <a:gd name="connsiteY1" fmla="*/ 5298757 h 5298732"/>
              <a:gd name="connsiteX2" fmla="*/ 312778 w 4966360"/>
              <a:gd name="connsiteY2" fmla="*/ 5298757 h 5298732"/>
              <a:gd name="connsiteX3" fmla="*/ -122 w 4966360"/>
              <a:gd name="connsiteY3" fmla="*/ 5057175 h 5298732"/>
              <a:gd name="connsiteX4" fmla="*/ -122 w 4966360"/>
              <a:gd name="connsiteY4" fmla="*/ 241606 h 5298732"/>
              <a:gd name="connsiteX5" fmla="*/ 312778 w 4966360"/>
              <a:gd name="connsiteY5" fmla="*/ 24 h 5298732"/>
              <a:gd name="connsiteX6" fmla="*/ 4653339 w 4966360"/>
              <a:gd name="connsiteY6" fmla="*/ 24 h 5298732"/>
              <a:gd name="connsiteX7" fmla="*/ 4966239 w 4966360"/>
              <a:gd name="connsiteY7" fmla="*/ 241606 h 5298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966360" h="5298732">
                <a:moveTo>
                  <a:pt x="4966239" y="5057175"/>
                </a:moveTo>
                <a:cubicBezTo>
                  <a:pt x="4966239" y="5190624"/>
                  <a:pt x="4826279" y="5298757"/>
                  <a:pt x="4653339" y="5298757"/>
                </a:cubicBezTo>
                <a:lnTo>
                  <a:pt x="312778" y="5298757"/>
                </a:lnTo>
                <a:cubicBezTo>
                  <a:pt x="139959" y="5298757"/>
                  <a:pt x="-122" y="5190624"/>
                  <a:pt x="-122" y="5057175"/>
                </a:cubicBezTo>
                <a:lnTo>
                  <a:pt x="-122" y="241606"/>
                </a:lnTo>
                <a:cubicBezTo>
                  <a:pt x="-122" y="108219"/>
                  <a:pt x="139837" y="24"/>
                  <a:pt x="312778" y="24"/>
                </a:cubicBezTo>
                <a:lnTo>
                  <a:pt x="4653339" y="24"/>
                </a:lnTo>
                <a:cubicBezTo>
                  <a:pt x="4826158" y="24"/>
                  <a:pt x="4966239" y="108219"/>
                  <a:pt x="4966239" y="241606"/>
                </a:cubicBezTo>
                <a:close/>
              </a:path>
            </a:pathLst>
          </a:custGeom>
          <a:solidFill>
            <a:srgbClr val="FFFFFF"/>
          </a:solidFill>
          <a:ln w="6080" cap="flat">
            <a:noFill/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pic>
        <p:nvPicPr>
          <p:cNvPr id="49" name="صورة 48">
            <a:extLst>
              <a:ext uri="{FF2B5EF4-FFF2-40B4-BE49-F238E27FC236}">
                <a16:creationId xmlns:a16="http://schemas.microsoft.com/office/drawing/2014/main" id="{67FBFBED-3BB3-A34E-9F08-E1625D03A71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44616" y="604855"/>
            <a:ext cx="4093152" cy="5791504"/>
          </a:xfrm>
          <a:custGeom>
            <a:avLst/>
            <a:gdLst>
              <a:gd name="connsiteX0" fmla="*/ 854 w 5056786"/>
              <a:gd name="connsiteY0" fmla="*/ 128 h 5379300"/>
              <a:gd name="connsiteX1" fmla="*/ 5057640 w 5056786"/>
              <a:gd name="connsiteY1" fmla="*/ 128 h 5379300"/>
              <a:gd name="connsiteX2" fmla="*/ 5057640 w 5056786"/>
              <a:gd name="connsiteY2" fmla="*/ 5379429 h 5379300"/>
              <a:gd name="connsiteX3" fmla="*/ 854 w 5056786"/>
              <a:gd name="connsiteY3" fmla="*/ 5379429 h 5379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56786" h="5379300">
                <a:moveTo>
                  <a:pt x="854" y="128"/>
                </a:moveTo>
                <a:lnTo>
                  <a:pt x="5057640" y="128"/>
                </a:lnTo>
                <a:lnTo>
                  <a:pt x="5057640" y="5379429"/>
                </a:lnTo>
                <a:lnTo>
                  <a:pt x="854" y="5379429"/>
                </a:lnTo>
                <a:close/>
              </a:path>
            </a:pathLst>
          </a:custGeom>
        </p:spPr>
      </p:pic>
      <p:sp>
        <p:nvSpPr>
          <p:cNvPr id="52" name="شكل حر: شكل 14">
            <a:extLst>
              <a:ext uri="{FF2B5EF4-FFF2-40B4-BE49-F238E27FC236}">
                <a16:creationId xmlns:a16="http://schemas.microsoft.com/office/drawing/2014/main" id="{97FFFA2F-2269-3742-B008-EEBBFB7BC163}"/>
              </a:ext>
            </a:extLst>
          </p:cNvPr>
          <p:cNvSpPr/>
          <p:nvPr/>
        </p:nvSpPr>
        <p:spPr>
          <a:xfrm>
            <a:off x="4571999" y="646113"/>
            <a:ext cx="4031417" cy="5705475"/>
          </a:xfrm>
          <a:custGeom>
            <a:avLst/>
            <a:gdLst>
              <a:gd name="connsiteX0" fmla="*/ 4981086 w 4981207"/>
              <a:gd name="connsiteY0" fmla="*/ 5057175 h 5298732"/>
              <a:gd name="connsiteX1" fmla="*/ 4668187 w 4981207"/>
              <a:gd name="connsiteY1" fmla="*/ 5298757 h 5298732"/>
              <a:gd name="connsiteX2" fmla="*/ 312839 w 4981207"/>
              <a:gd name="connsiteY2" fmla="*/ 5298757 h 5298732"/>
              <a:gd name="connsiteX3" fmla="*/ -122 w 4981207"/>
              <a:gd name="connsiteY3" fmla="*/ 5057175 h 5298732"/>
              <a:gd name="connsiteX4" fmla="*/ -122 w 4981207"/>
              <a:gd name="connsiteY4" fmla="*/ 241606 h 5298732"/>
              <a:gd name="connsiteX5" fmla="*/ 312839 w 4981207"/>
              <a:gd name="connsiteY5" fmla="*/ 24 h 5298732"/>
              <a:gd name="connsiteX6" fmla="*/ 4668187 w 4981207"/>
              <a:gd name="connsiteY6" fmla="*/ 24 h 5298732"/>
              <a:gd name="connsiteX7" fmla="*/ 4981086 w 4981207"/>
              <a:gd name="connsiteY7" fmla="*/ 241606 h 5298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981207" h="5298732">
                <a:moveTo>
                  <a:pt x="4981086" y="5057175"/>
                </a:moveTo>
                <a:cubicBezTo>
                  <a:pt x="4981086" y="5190624"/>
                  <a:pt x="4841127" y="5298757"/>
                  <a:pt x="4668187" y="5298757"/>
                </a:cubicBezTo>
                <a:lnTo>
                  <a:pt x="312839" y="5298757"/>
                </a:lnTo>
                <a:cubicBezTo>
                  <a:pt x="140020" y="5298757"/>
                  <a:pt x="-122" y="5190624"/>
                  <a:pt x="-122" y="5057175"/>
                </a:cubicBezTo>
                <a:lnTo>
                  <a:pt x="-122" y="241606"/>
                </a:lnTo>
                <a:cubicBezTo>
                  <a:pt x="-122" y="108219"/>
                  <a:pt x="139837" y="24"/>
                  <a:pt x="312839" y="24"/>
                </a:cubicBezTo>
                <a:lnTo>
                  <a:pt x="4668187" y="24"/>
                </a:lnTo>
                <a:cubicBezTo>
                  <a:pt x="4841006" y="24"/>
                  <a:pt x="4981086" y="108219"/>
                  <a:pt x="4981086" y="241606"/>
                </a:cubicBezTo>
                <a:close/>
              </a:path>
            </a:pathLst>
          </a:custGeom>
          <a:solidFill>
            <a:srgbClr val="FFFFFF"/>
          </a:solidFill>
          <a:ln w="6080" cap="flat">
            <a:noFill/>
            <a:prstDash val="solid"/>
            <a:miter/>
          </a:ln>
        </p:spPr>
        <p:txBody>
          <a:bodyPr rtlCol="1" anchor="ctr"/>
          <a:lstStyle/>
          <a:p>
            <a:pPr algn="r" rtl="1">
              <a:defRPr/>
            </a:pPr>
            <a:endParaRPr lang="ar-EG" sz="1350"/>
          </a:p>
        </p:txBody>
      </p:sp>
      <p:pic>
        <p:nvPicPr>
          <p:cNvPr id="53" name="صورة 52">
            <a:extLst>
              <a:ext uri="{FF2B5EF4-FFF2-40B4-BE49-F238E27FC236}">
                <a16:creationId xmlns:a16="http://schemas.microsoft.com/office/drawing/2014/main" id="{91E37C77-EE86-644D-A1A8-25C9BE7A49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5250" y="555599"/>
            <a:ext cx="4009417" cy="5784953"/>
          </a:xfrm>
          <a:custGeom>
            <a:avLst/>
            <a:gdLst>
              <a:gd name="connsiteX0" fmla="*/ 50 w 4953338"/>
              <a:gd name="connsiteY0" fmla="*/ 117 h 5373215"/>
              <a:gd name="connsiteX1" fmla="*/ 4953388 w 4953338"/>
              <a:gd name="connsiteY1" fmla="*/ 117 h 5373215"/>
              <a:gd name="connsiteX2" fmla="*/ 4953388 w 4953338"/>
              <a:gd name="connsiteY2" fmla="*/ 5373333 h 5373215"/>
              <a:gd name="connsiteX3" fmla="*/ 50 w 4953338"/>
              <a:gd name="connsiteY3" fmla="*/ 5373333 h 5373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53338" h="5373215">
                <a:moveTo>
                  <a:pt x="50" y="117"/>
                </a:moveTo>
                <a:lnTo>
                  <a:pt x="4953388" y="117"/>
                </a:lnTo>
                <a:lnTo>
                  <a:pt x="4953388" y="5373333"/>
                </a:lnTo>
                <a:lnTo>
                  <a:pt x="50" y="5373333"/>
                </a:lnTo>
                <a:close/>
              </a:path>
            </a:pathLst>
          </a:custGeom>
        </p:spPr>
      </p:pic>
      <p:sp>
        <p:nvSpPr>
          <p:cNvPr id="54" name="شكل حر: شكل 26">
            <a:extLst>
              <a:ext uri="{FF2B5EF4-FFF2-40B4-BE49-F238E27FC236}">
                <a16:creationId xmlns:a16="http://schemas.microsoft.com/office/drawing/2014/main" id="{BC9108CF-B232-3B48-9B12-84E5C52873D3}"/>
              </a:ext>
            </a:extLst>
          </p:cNvPr>
          <p:cNvSpPr/>
          <p:nvPr/>
        </p:nvSpPr>
        <p:spPr>
          <a:xfrm>
            <a:off x="904875" y="595313"/>
            <a:ext cx="3947464" cy="5703887"/>
          </a:xfrm>
          <a:custGeom>
            <a:avLst/>
            <a:gdLst>
              <a:gd name="connsiteX0" fmla="*/ 4877517 w 4877638"/>
              <a:gd name="connsiteY0" fmla="*/ 5057176 h 5298733"/>
              <a:gd name="connsiteX1" fmla="*/ 4564556 w 4877638"/>
              <a:gd name="connsiteY1" fmla="*/ 5298757 h 5298733"/>
              <a:gd name="connsiteX2" fmla="*/ 312778 w 4877638"/>
              <a:gd name="connsiteY2" fmla="*/ 5298757 h 5298733"/>
              <a:gd name="connsiteX3" fmla="*/ -122 w 4877638"/>
              <a:gd name="connsiteY3" fmla="*/ 5057176 h 5298733"/>
              <a:gd name="connsiteX4" fmla="*/ -122 w 4877638"/>
              <a:gd name="connsiteY4" fmla="*/ 241606 h 5298733"/>
              <a:gd name="connsiteX5" fmla="*/ 312778 w 4877638"/>
              <a:gd name="connsiteY5" fmla="*/ 24 h 5298733"/>
              <a:gd name="connsiteX6" fmla="*/ 4564373 w 4877638"/>
              <a:gd name="connsiteY6" fmla="*/ 24 h 5298733"/>
              <a:gd name="connsiteX7" fmla="*/ 4877334 w 4877638"/>
              <a:gd name="connsiteY7" fmla="*/ 241606 h 52987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77638" h="5298733">
                <a:moveTo>
                  <a:pt x="4877517" y="5057176"/>
                </a:moveTo>
                <a:cubicBezTo>
                  <a:pt x="4877517" y="5190563"/>
                  <a:pt x="4737558" y="5298757"/>
                  <a:pt x="4564556" y="5298757"/>
                </a:cubicBezTo>
                <a:lnTo>
                  <a:pt x="312778" y="5298757"/>
                </a:lnTo>
                <a:cubicBezTo>
                  <a:pt x="139959" y="5298757"/>
                  <a:pt x="-122" y="5190563"/>
                  <a:pt x="-122" y="5057176"/>
                </a:cubicBezTo>
                <a:lnTo>
                  <a:pt x="-122" y="241606"/>
                </a:lnTo>
                <a:cubicBezTo>
                  <a:pt x="-122" y="108158"/>
                  <a:pt x="139837" y="24"/>
                  <a:pt x="312778" y="24"/>
                </a:cubicBezTo>
                <a:lnTo>
                  <a:pt x="4564373" y="24"/>
                </a:lnTo>
                <a:cubicBezTo>
                  <a:pt x="4737192" y="24"/>
                  <a:pt x="4877334" y="108158"/>
                  <a:pt x="4877334" y="241606"/>
                </a:cubicBezTo>
                <a:close/>
              </a:path>
            </a:pathLst>
          </a:custGeom>
          <a:solidFill>
            <a:srgbClr val="FFFFFF"/>
          </a:solidFill>
          <a:ln w="6080" cap="flat">
            <a:noFill/>
            <a:prstDash val="solid"/>
            <a:miter/>
          </a:ln>
        </p:spPr>
        <p:txBody>
          <a:bodyPr rtlCol="1" anchor="ctr"/>
          <a:lstStyle/>
          <a:p>
            <a:pPr algn="r" rtl="1">
              <a:defRPr/>
            </a:pPr>
            <a:endParaRPr lang="ar-EG" sz="1350"/>
          </a:p>
        </p:txBody>
      </p:sp>
      <p:sp>
        <p:nvSpPr>
          <p:cNvPr id="55" name="شكل حر: شكل 27">
            <a:extLst>
              <a:ext uri="{FF2B5EF4-FFF2-40B4-BE49-F238E27FC236}">
                <a16:creationId xmlns:a16="http://schemas.microsoft.com/office/drawing/2014/main" id="{E8E730D2-D045-7849-AB80-8A5D7E3E0B4E}"/>
              </a:ext>
            </a:extLst>
          </p:cNvPr>
          <p:cNvSpPr/>
          <p:nvPr/>
        </p:nvSpPr>
        <p:spPr>
          <a:xfrm>
            <a:off x="1169988" y="1808163"/>
            <a:ext cx="3459170" cy="53975"/>
          </a:xfrm>
          <a:custGeom>
            <a:avLst/>
            <a:gdLst>
              <a:gd name="connsiteX0" fmla="*/ 0 w 4274353"/>
              <a:gd name="connsiteY0" fmla="*/ 0 h 6085"/>
              <a:gd name="connsiteX1" fmla="*/ 4274354 w 4274353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74353" h="6085">
                <a:moveTo>
                  <a:pt x="0" y="0"/>
                </a:moveTo>
                <a:lnTo>
                  <a:pt x="4274354" y="0"/>
                </a:lnTo>
              </a:path>
            </a:pathLst>
          </a:custGeom>
          <a:ln w="12161" cap="rnd">
            <a:solidFill>
              <a:srgbClr val="E3A06B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57" name="شكل حر: شكل 28">
            <a:extLst>
              <a:ext uri="{FF2B5EF4-FFF2-40B4-BE49-F238E27FC236}">
                <a16:creationId xmlns:a16="http://schemas.microsoft.com/office/drawing/2014/main" id="{5D836046-ACFB-E34B-A45C-A3988CA45E63}"/>
              </a:ext>
            </a:extLst>
          </p:cNvPr>
          <p:cNvSpPr/>
          <p:nvPr/>
        </p:nvSpPr>
        <p:spPr>
          <a:xfrm>
            <a:off x="1169988" y="2132013"/>
            <a:ext cx="3445464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58" name="شكل حر: شكل 29">
            <a:extLst>
              <a:ext uri="{FF2B5EF4-FFF2-40B4-BE49-F238E27FC236}">
                <a16:creationId xmlns:a16="http://schemas.microsoft.com/office/drawing/2014/main" id="{814E066A-F698-2548-8C6B-32A8BA465AA2}"/>
              </a:ext>
            </a:extLst>
          </p:cNvPr>
          <p:cNvSpPr/>
          <p:nvPr/>
        </p:nvSpPr>
        <p:spPr>
          <a:xfrm>
            <a:off x="1169988" y="2351088"/>
            <a:ext cx="3445464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59" name="شكل حر: شكل 30">
            <a:extLst>
              <a:ext uri="{FF2B5EF4-FFF2-40B4-BE49-F238E27FC236}">
                <a16:creationId xmlns:a16="http://schemas.microsoft.com/office/drawing/2014/main" id="{8EF6AD5E-D17F-624B-B559-B5EA81B9773B}"/>
              </a:ext>
            </a:extLst>
          </p:cNvPr>
          <p:cNvSpPr/>
          <p:nvPr/>
        </p:nvSpPr>
        <p:spPr>
          <a:xfrm>
            <a:off x="1169988" y="2571750"/>
            <a:ext cx="3445464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60" name="شكل حر: شكل 31">
            <a:extLst>
              <a:ext uri="{FF2B5EF4-FFF2-40B4-BE49-F238E27FC236}">
                <a16:creationId xmlns:a16="http://schemas.microsoft.com/office/drawing/2014/main" id="{8BD6CFE9-E1E4-F34C-A5AC-0548A47544F5}"/>
              </a:ext>
            </a:extLst>
          </p:cNvPr>
          <p:cNvSpPr/>
          <p:nvPr/>
        </p:nvSpPr>
        <p:spPr>
          <a:xfrm>
            <a:off x="1169988" y="2801938"/>
            <a:ext cx="3445464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61" name="شكل حر: شكل 32">
            <a:extLst>
              <a:ext uri="{FF2B5EF4-FFF2-40B4-BE49-F238E27FC236}">
                <a16:creationId xmlns:a16="http://schemas.microsoft.com/office/drawing/2014/main" id="{2332301F-DC5B-D247-AC17-4AA7E83B8093}"/>
              </a:ext>
            </a:extLst>
          </p:cNvPr>
          <p:cNvSpPr/>
          <p:nvPr/>
        </p:nvSpPr>
        <p:spPr>
          <a:xfrm>
            <a:off x="1169988" y="3021013"/>
            <a:ext cx="3445464" cy="55562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62" name="شكل حر: شكل 33">
            <a:extLst>
              <a:ext uri="{FF2B5EF4-FFF2-40B4-BE49-F238E27FC236}">
                <a16:creationId xmlns:a16="http://schemas.microsoft.com/office/drawing/2014/main" id="{BC501C7F-7378-1F4B-83AB-C6880DB89FC7}"/>
              </a:ext>
            </a:extLst>
          </p:cNvPr>
          <p:cNvSpPr/>
          <p:nvPr/>
        </p:nvSpPr>
        <p:spPr>
          <a:xfrm>
            <a:off x="1169988" y="3241675"/>
            <a:ext cx="3445464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63" name="شكل حر: شكل 34">
            <a:extLst>
              <a:ext uri="{FF2B5EF4-FFF2-40B4-BE49-F238E27FC236}">
                <a16:creationId xmlns:a16="http://schemas.microsoft.com/office/drawing/2014/main" id="{85022A14-07E2-E840-8CA4-F1A4EC33860F}"/>
              </a:ext>
            </a:extLst>
          </p:cNvPr>
          <p:cNvSpPr/>
          <p:nvPr/>
        </p:nvSpPr>
        <p:spPr>
          <a:xfrm>
            <a:off x="1169988" y="3460750"/>
            <a:ext cx="3445464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64" name="شكل حر: شكل 35">
            <a:extLst>
              <a:ext uri="{FF2B5EF4-FFF2-40B4-BE49-F238E27FC236}">
                <a16:creationId xmlns:a16="http://schemas.microsoft.com/office/drawing/2014/main" id="{AEA40CAB-32F7-AC40-9837-95232C9EBBF6}"/>
              </a:ext>
            </a:extLst>
          </p:cNvPr>
          <p:cNvSpPr/>
          <p:nvPr/>
        </p:nvSpPr>
        <p:spPr>
          <a:xfrm>
            <a:off x="1169988" y="3690938"/>
            <a:ext cx="3445464" cy="55562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65" name="شكل حر: شكل 36">
            <a:extLst>
              <a:ext uri="{FF2B5EF4-FFF2-40B4-BE49-F238E27FC236}">
                <a16:creationId xmlns:a16="http://schemas.microsoft.com/office/drawing/2014/main" id="{BA87A82A-1B01-F447-A0EC-E6637CA301AA}"/>
              </a:ext>
            </a:extLst>
          </p:cNvPr>
          <p:cNvSpPr/>
          <p:nvPr/>
        </p:nvSpPr>
        <p:spPr>
          <a:xfrm>
            <a:off x="1169988" y="3911600"/>
            <a:ext cx="3445464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66" name="شكل حر: شكل 37">
            <a:extLst>
              <a:ext uri="{FF2B5EF4-FFF2-40B4-BE49-F238E27FC236}">
                <a16:creationId xmlns:a16="http://schemas.microsoft.com/office/drawing/2014/main" id="{5613CC75-833F-4642-8AF0-185C141F6718}"/>
              </a:ext>
            </a:extLst>
          </p:cNvPr>
          <p:cNvSpPr/>
          <p:nvPr/>
        </p:nvSpPr>
        <p:spPr>
          <a:xfrm>
            <a:off x="1169988" y="4130675"/>
            <a:ext cx="3445464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69" name="شكل حر: شكل 38">
            <a:extLst>
              <a:ext uri="{FF2B5EF4-FFF2-40B4-BE49-F238E27FC236}">
                <a16:creationId xmlns:a16="http://schemas.microsoft.com/office/drawing/2014/main" id="{881C50B5-4443-1540-A4AD-5A6372D539CD}"/>
              </a:ext>
            </a:extLst>
          </p:cNvPr>
          <p:cNvSpPr/>
          <p:nvPr/>
        </p:nvSpPr>
        <p:spPr>
          <a:xfrm>
            <a:off x="1169988" y="4351338"/>
            <a:ext cx="3445464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83" name="شكل حر: شكل 39">
            <a:extLst>
              <a:ext uri="{FF2B5EF4-FFF2-40B4-BE49-F238E27FC236}">
                <a16:creationId xmlns:a16="http://schemas.microsoft.com/office/drawing/2014/main" id="{E4FFF624-0208-834A-94CB-8767BC4DABE7}"/>
              </a:ext>
            </a:extLst>
          </p:cNvPr>
          <p:cNvSpPr/>
          <p:nvPr/>
        </p:nvSpPr>
        <p:spPr>
          <a:xfrm>
            <a:off x="1169988" y="4581525"/>
            <a:ext cx="3445464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84" name="شكل حر: شكل 40">
            <a:extLst>
              <a:ext uri="{FF2B5EF4-FFF2-40B4-BE49-F238E27FC236}">
                <a16:creationId xmlns:a16="http://schemas.microsoft.com/office/drawing/2014/main" id="{3F1E64F3-6FB1-F34B-9981-2EE83B2B0ABF}"/>
              </a:ext>
            </a:extLst>
          </p:cNvPr>
          <p:cNvSpPr/>
          <p:nvPr/>
        </p:nvSpPr>
        <p:spPr>
          <a:xfrm>
            <a:off x="1169988" y="4800600"/>
            <a:ext cx="3445464" cy="55563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85" name="شكل حر: شكل 41">
            <a:extLst>
              <a:ext uri="{FF2B5EF4-FFF2-40B4-BE49-F238E27FC236}">
                <a16:creationId xmlns:a16="http://schemas.microsoft.com/office/drawing/2014/main" id="{487FDF0D-1B73-FC49-85C9-67FD9780C98A}"/>
              </a:ext>
            </a:extLst>
          </p:cNvPr>
          <p:cNvSpPr/>
          <p:nvPr/>
        </p:nvSpPr>
        <p:spPr>
          <a:xfrm>
            <a:off x="1169988" y="5068888"/>
            <a:ext cx="3459170" cy="55562"/>
          </a:xfrm>
          <a:custGeom>
            <a:avLst/>
            <a:gdLst>
              <a:gd name="connsiteX0" fmla="*/ 0 w 4274353"/>
              <a:gd name="connsiteY0" fmla="*/ 0 h 6085"/>
              <a:gd name="connsiteX1" fmla="*/ 4274354 w 4274353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74353" h="6085">
                <a:moveTo>
                  <a:pt x="0" y="0"/>
                </a:moveTo>
                <a:lnTo>
                  <a:pt x="4274354" y="0"/>
                </a:lnTo>
              </a:path>
            </a:pathLst>
          </a:custGeom>
          <a:ln w="12161" cap="rnd">
            <a:solidFill>
              <a:srgbClr val="E3A06B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86" name="شكل حر: شكل 54">
            <a:extLst>
              <a:ext uri="{FF2B5EF4-FFF2-40B4-BE49-F238E27FC236}">
                <a16:creationId xmlns:a16="http://schemas.microsoft.com/office/drawing/2014/main" id="{3B42FCA9-2F26-7341-91D1-3ED2EEA19C3E}"/>
              </a:ext>
            </a:extLst>
          </p:cNvPr>
          <p:cNvSpPr/>
          <p:nvPr/>
        </p:nvSpPr>
        <p:spPr>
          <a:xfrm>
            <a:off x="4848225" y="1808163"/>
            <a:ext cx="3460884" cy="53975"/>
          </a:xfrm>
          <a:custGeom>
            <a:avLst/>
            <a:gdLst>
              <a:gd name="connsiteX0" fmla="*/ 0 w 4274353"/>
              <a:gd name="connsiteY0" fmla="*/ 0 h 6085"/>
              <a:gd name="connsiteX1" fmla="*/ 4274354 w 4274353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74353" h="6085">
                <a:moveTo>
                  <a:pt x="0" y="0"/>
                </a:moveTo>
                <a:lnTo>
                  <a:pt x="4274354" y="0"/>
                </a:lnTo>
              </a:path>
            </a:pathLst>
          </a:custGeom>
          <a:ln w="12161" cap="rnd">
            <a:solidFill>
              <a:srgbClr val="E3A06B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87" name="شكل حر: شكل 55">
            <a:extLst>
              <a:ext uri="{FF2B5EF4-FFF2-40B4-BE49-F238E27FC236}">
                <a16:creationId xmlns:a16="http://schemas.microsoft.com/office/drawing/2014/main" id="{1DDF3867-D3EE-DB48-90D7-F4090B700313}"/>
              </a:ext>
            </a:extLst>
          </p:cNvPr>
          <p:cNvSpPr/>
          <p:nvPr/>
        </p:nvSpPr>
        <p:spPr>
          <a:xfrm>
            <a:off x="4848225" y="5068888"/>
            <a:ext cx="3460884" cy="55562"/>
          </a:xfrm>
          <a:custGeom>
            <a:avLst/>
            <a:gdLst>
              <a:gd name="connsiteX0" fmla="*/ 0 w 4274353"/>
              <a:gd name="connsiteY0" fmla="*/ 0 h 6085"/>
              <a:gd name="connsiteX1" fmla="*/ 4274354 w 4274353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74353" h="6085">
                <a:moveTo>
                  <a:pt x="0" y="0"/>
                </a:moveTo>
                <a:lnTo>
                  <a:pt x="4274354" y="0"/>
                </a:lnTo>
              </a:path>
            </a:pathLst>
          </a:custGeom>
          <a:ln w="12161" cap="rnd">
            <a:solidFill>
              <a:srgbClr val="E3A06B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88" name="شكل حر: شكل 56">
            <a:extLst>
              <a:ext uri="{FF2B5EF4-FFF2-40B4-BE49-F238E27FC236}">
                <a16:creationId xmlns:a16="http://schemas.microsoft.com/office/drawing/2014/main" id="{7E77E2E7-CB2C-5F42-967B-1CEBD3867AEF}"/>
              </a:ext>
            </a:extLst>
          </p:cNvPr>
          <p:cNvSpPr/>
          <p:nvPr/>
        </p:nvSpPr>
        <p:spPr>
          <a:xfrm>
            <a:off x="4848225" y="2132013"/>
            <a:ext cx="3447178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89" name="شكل حر: شكل 57">
            <a:extLst>
              <a:ext uri="{FF2B5EF4-FFF2-40B4-BE49-F238E27FC236}">
                <a16:creationId xmlns:a16="http://schemas.microsoft.com/office/drawing/2014/main" id="{2DFDFFB2-8667-DB4F-84C9-50EF5B0CB6DB}"/>
              </a:ext>
            </a:extLst>
          </p:cNvPr>
          <p:cNvSpPr/>
          <p:nvPr/>
        </p:nvSpPr>
        <p:spPr>
          <a:xfrm>
            <a:off x="4848225" y="2351088"/>
            <a:ext cx="3447178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90" name="شكل حر: شكل 58">
            <a:extLst>
              <a:ext uri="{FF2B5EF4-FFF2-40B4-BE49-F238E27FC236}">
                <a16:creationId xmlns:a16="http://schemas.microsoft.com/office/drawing/2014/main" id="{F458DCBC-C067-3546-8DA4-7E3443F97AAD}"/>
              </a:ext>
            </a:extLst>
          </p:cNvPr>
          <p:cNvSpPr/>
          <p:nvPr/>
        </p:nvSpPr>
        <p:spPr>
          <a:xfrm>
            <a:off x="4848225" y="2571750"/>
            <a:ext cx="3447178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91" name="شكل حر: شكل 59">
            <a:extLst>
              <a:ext uri="{FF2B5EF4-FFF2-40B4-BE49-F238E27FC236}">
                <a16:creationId xmlns:a16="http://schemas.microsoft.com/office/drawing/2014/main" id="{8F57A868-01C1-E54B-AD0D-9D2CB69C9236}"/>
              </a:ext>
            </a:extLst>
          </p:cNvPr>
          <p:cNvSpPr/>
          <p:nvPr/>
        </p:nvSpPr>
        <p:spPr>
          <a:xfrm>
            <a:off x="4848225" y="2801938"/>
            <a:ext cx="3447178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92" name="شكل حر: شكل 60">
            <a:extLst>
              <a:ext uri="{FF2B5EF4-FFF2-40B4-BE49-F238E27FC236}">
                <a16:creationId xmlns:a16="http://schemas.microsoft.com/office/drawing/2014/main" id="{8E9533C6-5754-C645-B80B-21215942E8F0}"/>
              </a:ext>
            </a:extLst>
          </p:cNvPr>
          <p:cNvSpPr/>
          <p:nvPr/>
        </p:nvSpPr>
        <p:spPr>
          <a:xfrm>
            <a:off x="4848225" y="3021013"/>
            <a:ext cx="3447178" cy="55562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93" name="شكل حر: شكل 61">
            <a:extLst>
              <a:ext uri="{FF2B5EF4-FFF2-40B4-BE49-F238E27FC236}">
                <a16:creationId xmlns:a16="http://schemas.microsoft.com/office/drawing/2014/main" id="{E669FA5C-598E-E843-8E25-36EBE0DDC053}"/>
              </a:ext>
            </a:extLst>
          </p:cNvPr>
          <p:cNvSpPr/>
          <p:nvPr/>
        </p:nvSpPr>
        <p:spPr>
          <a:xfrm>
            <a:off x="4848225" y="3241675"/>
            <a:ext cx="3447178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94" name="شكل حر: شكل 62">
            <a:extLst>
              <a:ext uri="{FF2B5EF4-FFF2-40B4-BE49-F238E27FC236}">
                <a16:creationId xmlns:a16="http://schemas.microsoft.com/office/drawing/2014/main" id="{1669F395-4672-3C49-9F6C-9BF29019BA3E}"/>
              </a:ext>
            </a:extLst>
          </p:cNvPr>
          <p:cNvSpPr/>
          <p:nvPr/>
        </p:nvSpPr>
        <p:spPr>
          <a:xfrm>
            <a:off x="4848225" y="3460750"/>
            <a:ext cx="3447178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95" name="شكل حر: شكل 63">
            <a:extLst>
              <a:ext uri="{FF2B5EF4-FFF2-40B4-BE49-F238E27FC236}">
                <a16:creationId xmlns:a16="http://schemas.microsoft.com/office/drawing/2014/main" id="{E8213B38-1D00-714E-8BB5-3CC962387A73}"/>
              </a:ext>
            </a:extLst>
          </p:cNvPr>
          <p:cNvSpPr/>
          <p:nvPr/>
        </p:nvSpPr>
        <p:spPr>
          <a:xfrm>
            <a:off x="4848225" y="3690938"/>
            <a:ext cx="3447178" cy="55562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96" name="شكل حر: شكل 64">
            <a:extLst>
              <a:ext uri="{FF2B5EF4-FFF2-40B4-BE49-F238E27FC236}">
                <a16:creationId xmlns:a16="http://schemas.microsoft.com/office/drawing/2014/main" id="{F426F728-2845-2C43-BE08-33FDD2A6797D}"/>
              </a:ext>
            </a:extLst>
          </p:cNvPr>
          <p:cNvSpPr/>
          <p:nvPr/>
        </p:nvSpPr>
        <p:spPr>
          <a:xfrm>
            <a:off x="4848225" y="3911600"/>
            <a:ext cx="3447178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97" name="شكل حر: شكل 65">
            <a:extLst>
              <a:ext uri="{FF2B5EF4-FFF2-40B4-BE49-F238E27FC236}">
                <a16:creationId xmlns:a16="http://schemas.microsoft.com/office/drawing/2014/main" id="{DFEC0C02-7309-164B-BB62-B41F36BDD515}"/>
              </a:ext>
            </a:extLst>
          </p:cNvPr>
          <p:cNvSpPr/>
          <p:nvPr/>
        </p:nvSpPr>
        <p:spPr>
          <a:xfrm>
            <a:off x="4848225" y="4130675"/>
            <a:ext cx="3447178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98" name="شكل حر: شكل 66">
            <a:extLst>
              <a:ext uri="{FF2B5EF4-FFF2-40B4-BE49-F238E27FC236}">
                <a16:creationId xmlns:a16="http://schemas.microsoft.com/office/drawing/2014/main" id="{9FD7C32F-6775-F04C-8BCB-7B9975B63A3D}"/>
              </a:ext>
            </a:extLst>
          </p:cNvPr>
          <p:cNvSpPr/>
          <p:nvPr/>
        </p:nvSpPr>
        <p:spPr>
          <a:xfrm>
            <a:off x="4848225" y="4351338"/>
            <a:ext cx="3447178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99" name="شكل حر: شكل 67">
            <a:extLst>
              <a:ext uri="{FF2B5EF4-FFF2-40B4-BE49-F238E27FC236}">
                <a16:creationId xmlns:a16="http://schemas.microsoft.com/office/drawing/2014/main" id="{5A4B1AB8-8D18-C54F-BB93-0A532E299A5E}"/>
              </a:ext>
            </a:extLst>
          </p:cNvPr>
          <p:cNvSpPr/>
          <p:nvPr/>
        </p:nvSpPr>
        <p:spPr>
          <a:xfrm>
            <a:off x="4848225" y="4581525"/>
            <a:ext cx="3447178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100" name="شكل حر: شكل 68">
            <a:extLst>
              <a:ext uri="{FF2B5EF4-FFF2-40B4-BE49-F238E27FC236}">
                <a16:creationId xmlns:a16="http://schemas.microsoft.com/office/drawing/2014/main" id="{8C2D3356-142B-6046-A1B7-4D3603572A8E}"/>
              </a:ext>
            </a:extLst>
          </p:cNvPr>
          <p:cNvSpPr/>
          <p:nvPr/>
        </p:nvSpPr>
        <p:spPr>
          <a:xfrm>
            <a:off x="4848225" y="4800600"/>
            <a:ext cx="3447178" cy="55563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102" name="مربع نص 105">
            <a:extLst>
              <a:ext uri="{FF2B5EF4-FFF2-40B4-BE49-F238E27FC236}">
                <a16:creationId xmlns:a16="http://schemas.microsoft.com/office/drawing/2014/main" id="{EEE0125F-C435-574A-A017-71C2961359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56463" y="5137150"/>
            <a:ext cx="79326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0"/>
              </a:spcBef>
              <a:buFontTx/>
              <a:buNone/>
            </a:pPr>
            <a:r>
              <a:rPr lang="ar-EG" altLang="ar-SA" sz="1200">
                <a:solidFill>
                  <a:srgbClr val="E3A06B"/>
                </a:solidFill>
                <a:ea typeface="AdvertisingLight"/>
                <a:cs typeface="AdvertisingLight"/>
              </a:rPr>
              <a:t>1</a:t>
            </a:r>
          </a:p>
        </p:txBody>
      </p:sp>
      <p:sp>
        <p:nvSpPr>
          <p:cNvPr id="103" name="مربع نص 106">
            <a:extLst>
              <a:ext uri="{FF2B5EF4-FFF2-40B4-BE49-F238E27FC236}">
                <a16:creationId xmlns:a16="http://schemas.microsoft.com/office/drawing/2014/main" id="{EA771F54-CD36-354D-B541-3791E3408E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38538" y="5138738"/>
            <a:ext cx="79326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0"/>
              </a:spcBef>
              <a:buFontTx/>
              <a:buNone/>
            </a:pPr>
            <a:r>
              <a:rPr lang="ar-EG" altLang="ar-SA" sz="1200">
                <a:solidFill>
                  <a:srgbClr val="E3A06B"/>
                </a:solidFill>
                <a:ea typeface="AdvertisingLight"/>
                <a:cs typeface="AdvertisingLight"/>
              </a:rPr>
              <a:t>2</a:t>
            </a:r>
          </a:p>
        </p:txBody>
      </p:sp>
      <p:pic>
        <p:nvPicPr>
          <p:cNvPr id="104" name="صورة 103">
            <a:hlinkClick r:id="rId7" action="ppaction://hlinksldjump"/>
            <a:extLst>
              <a:ext uri="{FF2B5EF4-FFF2-40B4-BE49-F238E27FC236}">
                <a16:creationId xmlns:a16="http://schemas.microsoft.com/office/drawing/2014/main" id="{CFAD4A1B-99AE-B645-B738-6B8270A891F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6101" y="824174"/>
            <a:ext cx="437903" cy="579723"/>
          </a:xfrm>
          <a:prstGeom prst="rect">
            <a:avLst/>
          </a:prstGeom>
          <a:effectLst>
            <a:glow rad="152400">
              <a:schemeClr val="accent1">
                <a:alpha val="0"/>
              </a:schemeClr>
            </a:glow>
            <a:softEdge rad="0"/>
          </a:effectLst>
        </p:spPr>
      </p:pic>
      <p:grpSp>
        <p:nvGrpSpPr>
          <p:cNvPr id="25" name="مجموعة 24"/>
          <p:cNvGrpSpPr/>
          <p:nvPr/>
        </p:nvGrpSpPr>
        <p:grpSpPr>
          <a:xfrm>
            <a:off x="1331640" y="500042"/>
            <a:ext cx="7256054" cy="928694"/>
            <a:chOff x="1331640" y="1285860"/>
            <a:chExt cx="7256054" cy="928694"/>
          </a:xfrm>
        </p:grpSpPr>
        <p:sp>
          <p:nvSpPr>
            <p:cNvPr id="26" name="مستطيل ذو زوايا قطرية مستديرة 25"/>
            <p:cNvSpPr/>
            <p:nvPr/>
          </p:nvSpPr>
          <p:spPr>
            <a:xfrm>
              <a:off x="1331640" y="1440144"/>
              <a:ext cx="5812128" cy="774410"/>
            </a:xfrm>
            <a:prstGeom prst="round2DiagRect">
              <a:avLst>
                <a:gd name="adj1" fmla="val 32667"/>
                <a:gd name="adj2" fmla="val 0"/>
              </a:avLst>
            </a:prstGeom>
            <a:solidFill>
              <a:schemeClr val="accent4">
                <a:lumMod val="20000"/>
                <a:lumOff val="80000"/>
              </a:schemeClr>
            </a:solidFill>
            <a:scene3d>
              <a:camera prst="orthographicFront"/>
              <a:lightRig rig="threePt" dir="t"/>
            </a:scene3d>
            <a:sp3d>
              <a:bevelT prst="slop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algn="ctr" defTabSz="914400" rtl="0" eaLnBrk="1" latinLnBrk="0" hangingPunct="1"/>
              <a:endParaRPr lang="ar-SA"/>
            </a:p>
          </p:txBody>
        </p:sp>
        <p:sp>
          <p:nvSpPr>
            <p:cNvPr id="27" name="مستطيل ذو زوايا قطرية مستديرة 26"/>
            <p:cNvSpPr/>
            <p:nvPr/>
          </p:nvSpPr>
          <p:spPr>
            <a:xfrm>
              <a:off x="7158934" y="1285860"/>
              <a:ext cx="1428760" cy="928694"/>
            </a:xfrm>
            <a:prstGeom prst="round2DiagRect">
              <a:avLst>
                <a:gd name="adj1" fmla="val 32667"/>
                <a:gd name="adj2" fmla="val 0"/>
              </a:avLst>
            </a:prstGeom>
            <a:solidFill>
              <a:schemeClr val="accent4">
                <a:lumMod val="20000"/>
                <a:lumOff val="80000"/>
              </a:schemeClr>
            </a:solidFill>
            <a:scene3d>
              <a:camera prst="orthographicFront"/>
              <a:lightRig rig="threePt" dir="t"/>
            </a:scene3d>
            <a:sp3d>
              <a:bevelT prst="slop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algn="ctr" defTabSz="914400" rtl="0" eaLnBrk="1" latinLnBrk="0" hangingPunct="1"/>
              <a:endParaRPr lang="ar-SA"/>
            </a:p>
          </p:txBody>
        </p:sp>
        <p:pic>
          <p:nvPicPr>
            <p:cNvPr id="28" name="Picture 2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7286644" y="1571612"/>
              <a:ext cx="1138242" cy="3557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glow rad="139700">
                <a:schemeClr val="accent6">
                  <a:satMod val="175000"/>
                  <a:alpha val="40000"/>
                </a:schemeClr>
              </a:glow>
              <a:outerShdw blurRad="127000" dist="38100" dir="2700000" algn="ctr">
                <a:srgbClr val="000000">
                  <a:alpha val="45000"/>
                </a:srgbClr>
              </a:outerShdw>
            </a:effectLst>
            <a:scene3d>
              <a:camera prst="perspectiveFront" fov="2700000">
                <a:rot lat="20376000" lon="1938000" rev="20112001"/>
              </a:camera>
              <a:lightRig rig="soft" dir="t">
                <a:rot lat="0" lon="0" rev="0"/>
              </a:lightRig>
            </a:scene3d>
            <a:sp3d prstMaterial="translucentPowder">
              <a:bevelT w="203200" h="50800" prst="softRound"/>
            </a:sp3d>
          </p:spPr>
        </p:pic>
      </p:grpSp>
      <p:sp>
        <p:nvSpPr>
          <p:cNvPr id="29" name="مربع نص 28"/>
          <p:cNvSpPr txBox="1"/>
          <p:nvPr/>
        </p:nvSpPr>
        <p:spPr>
          <a:xfrm>
            <a:off x="1714480" y="709455"/>
            <a:ext cx="5357850" cy="4616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ar-SA" sz="2400" b="1" dirty="0"/>
              <a:t>استعمل خاصية التوزيع لتحليل كثيرة الحدود التالية :</a:t>
            </a:r>
            <a:endParaRPr lang="ar-SA" sz="2400" b="1" baseline="30000" dirty="0"/>
          </a:p>
        </p:txBody>
      </p:sp>
      <p:graphicFrame>
        <p:nvGraphicFramePr>
          <p:cNvPr id="30" name="جدول 2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58933310"/>
              </p:ext>
            </p:extLst>
          </p:nvPr>
        </p:nvGraphicFramePr>
        <p:xfrm>
          <a:off x="757101" y="3266074"/>
          <a:ext cx="7915550" cy="3090336"/>
        </p:xfrm>
        <a:graphic>
          <a:graphicData uri="http://schemas.openxmlformats.org/drawingml/2006/table">
            <a:tbl>
              <a:tblPr rtl="1" firstRow="1" bandRow="1">
                <a:tableStyleId>{0660B408-B3CF-4A94-85FC-2B1E0A45F4A2}</a:tableStyleId>
              </a:tblPr>
              <a:tblGrid>
                <a:gridCol w="35768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3870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72584"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artDeco"/>
                      <a:lightRig rig="flood" dir="t"/>
                    </a:cell3D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artDeco"/>
                      <a:lightRig rig="flood" dir="t"/>
                    </a:cell3D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72584"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artDeco"/>
                      <a:lightRig rig="flood" dir="t"/>
                    </a:cell3D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artDeco"/>
                      <a:lightRig rig="flood" dir="t"/>
                    </a:cell3D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72584"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artDeco"/>
                      <a:lightRig rig="flood" dir="t"/>
                    </a:cell3D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artDeco"/>
                      <a:lightRig rig="flood" dir="t"/>
                    </a:cell3D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72584"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artDeco"/>
                      <a:lightRig rig="flood" dir="t"/>
                    </a:cell3D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ar-SA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artDeco"/>
                      <a:lightRig rig="flood" dir="t"/>
                    </a:cell3D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33" name="جدول 3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7288783"/>
              </p:ext>
            </p:extLst>
          </p:nvPr>
        </p:nvGraphicFramePr>
        <p:xfrm>
          <a:off x="4767535" y="2205056"/>
          <a:ext cx="3589416" cy="603240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358941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0324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ar-SA" dirty="0"/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5" name="مربع نص 34"/>
          <p:cNvSpPr txBox="1"/>
          <p:nvPr/>
        </p:nvSpPr>
        <p:spPr>
          <a:xfrm>
            <a:off x="4843764" y="2250571"/>
            <a:ext cx="3549607" cy="457257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ar-SA" sz="2400" b="1" dirty="0"/>
              <a:t>٧ ل</a:t>
            </a:r>
            <a:r>
              <a:rPr lang="ar-SA" sz="3600" b="1" spc="-100" baseline="30000" dirty="0"/>
              <a:t>٢</a:t>
            </a:r>
            <a:r>
              <a:rPr lang="ar-SA" sz="2400" b="1" dirty="0"/>
              <a:t> ن</a:t>
            </a:r>
            <a:r>
              <a:rPr lang="ar-SA" sz="3600" b="1" spc="-100" baseline="30000" dirty="0"/>
              <a:t>٢</a:t>
            </a:r>
            <a:r>
              <a:rPr lang="ar-SA" sz="2400" b="1" dirty="0"/>
              <a:t>  +  ٢١ ل ن</a:t>
            </a:r>
            <a:r>
              <a:rPr lang="ar-SA" sz="3600" b="1" spc="-100" baseline="30000" dirty="0"/>
              <a:t>٢</a:t>
            </a:r>
            <a:r>
              <a:rPr lang="ar-SA" sz="2400" b="1" dirty="0"/>
              <a:t>  ــ  ل ن</a:t>
            </a:r>
            <a:endParaRPr lang="ar-SA" sz="2400" b="1" baseline="30000" dirty="0"/>
          </a:p>
        </p:txBody>
      </p:sp>
      <p:sp>
        <p:nvSpPr>
          <p:cNvPr id="44" name="مربع نص 43"/>
          <p:cNvSpPr txBox="1"/>
          <p:nvPr/>
        </p:nvSpPr>
        <p:spPr>
          <a:xfrm>
            <a:off x="5531316" y="3406100"/>
            <a:ext cx="2714644" cy="4616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ar-SA" sz="2400" b="1" dirty="0"/>
              <a:t>٧ ل</a:t>
            </a:r>
            <a:r>
              <a:rPr lang="ar-SA" sz="3600" b="1" spc="-100" baseline="30000" dirty="0"/>
              <a:t>٢</a:t>
            </a:r>
            <a:r>
              <a:rPr lang="ar-SA" sz="2400" b="1" dirty="0"/>
              <a:t> ن</a:t>
            </a:r>
            <a:r>
              <a:rPr lang="ar-SA" sz="3600" b="1" spc="-100" baseline="30000" dirty="0"/>
              <a:t>٢</a:t>
            </a:r>
          </a:p>
        </p:txBody>
      </p:sp>
      <p:sp>
        <p:nvSpPr>
          <p:cNvPr id="45" name="مربع نص 44"/>
          <p:cNvSpPr txBox="1"/>
          <p:nvPr/>
        </p:nvSpPr>
        <p:spPr>
          <a:xfrm>
            <a:off x="500034" y="3425197"/>
            <a:ext cx="4429156" cy="4616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ar-SA" sz="2400" b="1" dirty="0"/>
              <a:t>٧   ×   ل   ×   ل   ×   ن   ×   ن</a:t>
            </a:r>
            <a:endParaRPr lang="ar-SA" sz="2400" b="1" baseline="30000" dirty="0"/>
          </a:p>
        </p:txBody>
      </p:sp>
      <p:sp>
        <p:nvSpPr>
          <p:cNvPr id="46" name="مربع نص 45"/>
          <p:cNvSpPr txBox="1"/>
          <p:nvPr/>
        </p:nvSpPr>
        <p:spPr>
          <a:xfrm>
            <a:off x="5392489" y="4204278"/>
            <a:ext cx="2714644" cy="4616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ar-SA" sz="2400" b="1" dirty="0"/>
              <a:t>٢١ ل ن</a:t>
            </a:r>
            <a:r>
              <a:rPr lang="ar-SA" sz="3600" b="1" spc="-100" baseline="30000" dirty="0"/>
              <a:t>٢</a:t>
            </a:r>
          </a:p>
        </p:txBody>
      </p:sp>
      <p:sp>
        <p:nvSpPr>
          <p:cNvPr id="50" name="مربع نص 49"/>
          <p:cNvSpPr txBox="1"/>
          <p:nvPr/>
        </p:nvSpPr>
        <p:spPr>
          <a:xfrm>
            <a:off x="1014168" y="4193144"/>
            <a:ext cx="3929090" cy="4616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ar-SA" sz="2400" b="1" dirty="0"/>
              <a:t>٣   ×   ٧   ×   ل   ×   ن   ×   ن</a:t>
            </a:r>
            <a:endParaRPr lang="ar-SA" sz="2400" b="1" baseline="30000" dirty="0"/>
          </a:p>
        </p:txBody>
      </p:sp>
      <p:sp>
        <p:nvSpPr>
          <p:cNvPr id="51" name="مربع نص 50"/>
          <p:cNvSpPr txBox="1"/>
          <p:nvPr/>
        </p:nvSpPr>
        <p:spPr>
          <a:xfrm>
            <a:off x="5095026" y="4983073"/>
            <a:ext cx="2857520" cy="4616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ar-SA" sz="2400" b="1" dirty="0"/>
              <a:t>ل  ن</a:t>
            </a:r>
            <a:endParaRPr lang="ar-SA" sz="2400" b="1" baseline="30000" dirty="0"/>
          </a:p>
        </p:txBody>
      </p:sp>
      <p:sp>
        <p:nvSpPr>
          <p:cNvPr id="56" name="مربع نص 55"/>
          <p:cNvSpPr txBox="1"/>
          <p:nvPr/>
        </p:nvSpPr>
        <p:spPr>
          <a:xfrm>
            <a:off x="3143240" y="4960196"/>
            <a:ext cx="1714512" cy="4616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ar-SA" sz="2400" b="1" dirty="0"/>
              <a:t>ل   ×    ن</a:t>
            </a:r>
            <a:endParaRPr lang="ar-SA" sz="2400" b="1" baseline="30000" dirty="0"/>
          </a:p>
        </p:txBody>
      </p:sp>
      <p:sp>
        <p:nvSpPr>
          <p:cNvPr id="67" name="شكل بيضاوي 66"/>
          <p:cNvSpPr/>
          <p:nvPr/>
        </p:nvSpPr>
        <p:spPr>
          <a:xfrm>
            <a:off x="2884526" y="3429000"/>
            <a:ext cx="428628" cy="500066"/>
          </a:xfrm>
          <a:prstGeom prst="ellipse">
            <a:avLst/>
          </a:prstGeom>
          <a:solidFill>
            <a:schemeClr val="accent1">
              <a:alpha val="50000"/>
            </a:schemeClr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68" name="شكل بيضاوي 67"/>
          <p:cNvSpPr/>
          <p:nvPr/>
        </p:nvSpPr>
        <p:spPr>
          <a:xfrm>
            <a:off x="2870458" y="4186682"/>
            <a:ext cx="428628" cy="500066"/>
          </a:xfrm>
          <a:prstGeom prst="ellipse">
            <a:avLst/>
          </a:prstGeom>
          <a:solidFill>
            <a:schemeClr val="accent1">
              <a:alpha val="50000"/>
            </a:schemeClr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70" name="شكل بيضاوي 69"/>
          <p:cNvSpPr/>
          <p:nvPr/>
        </p:nvSpPr>
        <p:spPr>
          <a:xfrm>
            <a:off x="4500562" y="4958432"/>
            <a:ext cx="428628" cy="500066"/>
          </a:xfrm>
          <a:prstGeom prst="ellipse">
            <a:avLst/>
          </a:prstGeom>
          <a:solidFill>
            <a:schemeClr val="accent1">
              <a:alpha val="50000"/>
            </a:schemeClr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71" name="مربع نص 70"/>
          <p:cNvSpPr txBox="1"/>
          <p:nvPr/>
        </p:nvSpPr>
        <p:spPr>
          <a:xfrm>
            <a:off x="5017456" y="5802303"/>
            <a:ext cx="3571900" cy="4616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ar-SA" sz="2400" b="1" dirty="0"/>
              <a:t>٧ ل</a:t>
            </a:r>
            <a:r>
              <a:rPr lang="ar-SA" sz="3600" b="1" spc="-100" baseline="30000" dirty="0"/>
              <a:t>٢</a:t>
            </a:r>
            <a:r>
              <a:rPr lang="ar-SA" sz="2400" b="1" dirty="0"/>
              <a:t> ن</a:t>
            </a:r>
            <a:r>
              <a:rPr lang="ar-SA" sz="3600" b="1" spc="-100" baseline="30000" dirty="0"/>
              <a:t>٢</a:t>
            </a:r>
            <a:r>
              <a:rPr lang="ar-SA" sz="2400" b="1" dirty="0"/>
              <a:t>  +  ٢١ ل ن</a:t>
            </a:r>
            <a:r>
              <a:rPr lang="ar-SA" sz="3600" b="1" spc="-100" baseline="30000" dirty="0"/>
              <a:t>٢</a:t>
            </a:r>
            <a:r>
              <a:rPr lang="ar-SA" sz="2400" b="1" dirty="0"/>
              <a:t>  ــ  ل ن</a:t>
            </a:r>
            <a:endParaRPr lang="ar-SA" sz="2400" b="1" baseline="30000" dirty="0"/>
          </a:p>
        </p:txBody>
      </p:sp>
      <p:sp>
        <p:nvSpPr>
          <p:cNvPr id="72" name="مربع نص 71"/>
          <p:cNvSpPr txBox="1"/>
          <p:nvPr/>
        </p:nvSpPr>
        <p:spPr>
          <a:xfrm>
            <a:off x="4325758" y="5755139"/>
            <a:ext cx="857256" cy="4616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400" b="1" dirty="0"/>
              <a:t>ل  ن</a:t>
            </a:r>
            <a:endParaRPr lang="ar-SA" sz="2400" b="1" baseline="30000" dirty="0"/>
          </a:p>
        </p:txBody>
      </p:sp>
      <p:sp>
        <p:nvSpPr>
          <p:cNvPr id="73" name="مربع نص 72"/>
          <p:cNvSpPr txBox="1"/>
          <p:nvPr/>
        </p:nvSpPr>
        <p:spPr>
          <a:xfrm>
            <a:off x="4211124" y="5753192"/>
            <a:ext cx="285752" cy="4616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ar-SA" sz="2400" b="1" dirty="0"/>
              <a:t>(</a:t>
            </a:r>
            <a:endParaRPr lang="ar-SA" sz="2400" b="1" baseline="30000" dirty="0"/>
          </a:p>
        </p:txBody>
      </p:sp>
      <p:sp>
        <p:nvSpPr>
          <p:cNvPr id="74" name="مربع نص 73"/>
          <p:cNvSpPr txBox="1"/>
          <p:nvPr/>
        </p:nvSpPr>
        <p:spPr>
          <a:xfrm>
            <a:off x="1551933" y="5774741"/>
            <a:ext cx="285752" cy="4616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ar-SA" sz="2400" b="1" dirty="0"/>
              <a:t>)</a:t>
            </a:r>
            <a:endParaRPr lang="ar-SA" sz="2400" b="1" baseline="30000" dirty="0"/>
          </a:p>
        </p:txBody>
      </p:sp>
      <p:sp>
        <p:nvSpPr>
          <p:cNvPr id="75" name="مربع نص 74"/>
          <p:cNvSpPr txBox="1"/>
          <p:nvPr/>
        </p:nvSpPr>
        <p:spPr>
          <a:xfrm>
            <a:off x="3019917" y="5861837"/>
            <a:ext cx="428628" cy="4616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ar-SA" sz="2400" b="1" dirty="0"/>
              <a:t>+</a:t>
            </a:r>
            <a:endParaRPr lang="ar-SA" sz="2400" b="1" baseline="30000" dirty="0"/>
          </a:p>
        </p:txBody>
      </p:sp>
      <p:sp>
        <p:nvSpPr>
          <p:cNvPr id="76" name="مربع نص 75"/>
          <p:cNvSpPr txBox="1"/>
          <p:nvPr/>
        </p:nvSpPr>
        <p:spPr>
          <a:xfrm>
            <a:off x="3357554" y="5818425"/>
            <a:ext cx="928694" cy="4616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ar-SA" sz="2400" b="1" dirty="0"/>
              <a:t>٧ ل  ن</a:t>
            </a:r>
            <a:endParaRPr lang="ar-SA" sz="2400" b="1" baseline="30000" dirty="0"/>
          </a:p>
        </p:txBody>
      </p:sp>
      <p:sp>
        <p:nvSpPr>
          <p:cNvPr id="77" name="مربع نص 76"/>
          <p:cNvSpPr txBox="1"/>
          <p:nvPr/>
        </p:nvSpPr>
        <p:spPr>
          <a:xfrm>
            <a:off x="2327013" y="5866130"/>
            <a:ext cx="857256" cy="4616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400" b="1" dirty="0"/>
              <a:t>٢١ ن</a:t>
            </a:r>
            <a:endParaRPr lang="ar-SA" sz="2400" b="1" baseline="30000" dirty="0"/>
          </a:p>
        </p:txBody>
      </p:sp>
      <p:sp>
        <p:nvSpPr>
          <p:cNvPr id="78" name="مربع نص 77"/>
          <p:cNvSpPr txBox="1"/>
          <p:nvPr/>
        </p:nvSpPr>
        <p:spPr>
          <a:xfrm>
            <a:off x="1978960" y="5818425"/>
            <a:ext cx="428628" cy="4616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ar-SA" sz="2400" b="1" dirty="0"/>
              <a:t>ــ</a:t>
            </a:r>
            <a:endParaRPr lang="ar-SA" sz="2400" b="1" baseline="30000" dirty="0"/>
          </a:p>
        </p:txBody>
      </p:sp>
      <p:sp>
        <p:nvSpPr>
          <p:cNvPr id="79" name="مربع نص 78"/>
          <p:cNvSpPr txBox="1"/>
          <p:nvPr/>
        </p:nvSpPr>
        <p:spPr>
          <a:xfrm>
            <a:off x="1597429" y="5844679"/>
            <a:ext cx="642942" cy="4616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400" b="1" dirty="0"/>
              <a:t>١</a:t>
            </a:r>
            <a:endParaRPr lang="ar-SA" sz="2400" b="1" baseline="30000" dirty="0"/>
          </a:p>
        </p:txBody>
      </p:sp>
      <p:sp>
        <p:nvSpPr>
          <p:cNvPr id="80" name="شكل بيضاوي 79"/>
          <p:cNvSpPr/>
          <p:nvPr/>
        </p:nvSpPr>
        <p:spPr>
          <a:xfrm>
            <a:off x="2057602" y="3427902"/>
            <a:ext cx="428628" cy="500066"/>
          </a:xfrm>
          <a:prstGeom prst="ellipse">
            <a:avLst/>
          </a:prstGeom>
          <a:solidFill>
            <a:schemeClr val="accent1">
              <a:alpha val="50000"/>
            </a:schemeClr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81" name="شكل بيضاوي 80"/>
          <p:cNvSpPr/>
          <p:nvPr/>
        </p:nvSpPr>
        <p:spPr>
          <a:xfrm>
            <a:off x="2043534" y="4185584"/>
            <a:ext cx="428628" cy="500066"/>
          </a:xfrm>
          <a:prstGeom prst="ellipse">
            <a:avLst/>
          </a:prstGeom>
          <a:solidFill>
            <a:schemeClr val="accent1">
              <a:alpha val="50000"/>
            </a:schemeClr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82" name="شكل بيضاوي 81"/>
          <p:cNvSpPr/>
          <p:nvPr/>
        </p:nvSpPr>
        <p:spPr>
          <a:xfrm>
            <a:off x="3587034" y="4957334"/>
            <a:ext cx="428628" cy="500066"/>
          </a:xfrm>
          <a:prstGeom prst="ellipse">
            <a:avLst/>
          </a:prstGeom>
          <a:solidFill>
            <a:schemeClr val="accent1">
              <a:alpha val="50000"/>
            </a:schemeClr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105" name="صورة 104">
            <a:extLst>
              <a:ext uri="{FF2B5EF4-FFF2-40B4-BE49-F238E27FC236}">
                <a16:creationId xmlns:a16="http://schemas.microsoft.com/office/drawing/2014/main" id="{6B21E9AB-1A1A-8340-9B55-0A87AF265422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alphaModFix amt="50000"/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artisticGlowEdges/>
                    </a14:imgEffect>
                  </a14:imgLayer>
                </a14:imgProps>
              </a:ext>
            </a:extLst>
          </a:blip>
          <a:srcRect b="25551"/>
          <a:stretch/>
        </p:blipFill>
        <p:spPr>
          <a:xfrm>
            <a:off x="7757999" y="5865448"/>
            <a:ext cx="1433033" cy="1016116"/>
          </a:xfrm>
          <a:prstGeom prst="rect">
            <a:avLst/>
          </a:prstGeom>
          <a:ln>
            <a:noFill/>
          </a:ln>
        </p:spPr>
      </p:pic>
      <p:sp>
        <p:nvSpPr>
          <p:cNvPr id="2" name="عنصر نائب لرقم الشريحة 1">
            <a:extLst>
              <a:ext uri="{FF2B5EF4-FFF2-40B4-BE49-F238E27FC236}">
                <a16:creationId xmlns:a16="http://schemas.microsoft.com/office/drawing/2014/main" id="{68773986-2D12-09B6-01A4-930311DB6D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327C1-2275-4E9A-BB1F-123345649A01}" type="slidenum">
              <a:rPr lang="ar-SA" smtClean="0"/>
              <a:pPr/>
              <a:t>314</a:t>
            </a:fld>
            <a:endParaRPr lang="ar-SA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3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8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3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0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7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4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81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86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1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6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1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800" decel="100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2" dur="800" decel="100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800" decel="100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800" decel="100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800" decel="100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2" dur="800" decel="100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800" decel="100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800" decel="100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800" decel="100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2" dur="800" decel="100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800" decel="100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800" decel="100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800" decel="100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2" dur="800" decel="100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800" decel="100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800" decel="100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5" grpId="0"/>
      <p:bldP spid="44" grpId="0"/>
      <p:bldP spid="45" grpId="0"/>
      <p:bldP spid="46" grpId="0"/>
      <p:bldP spid="50" grpId="0"/>
      <p:bldP spid="51" grpId="0"/>
      <p:bldP spid="56" grpId="0"/>
      <p:bldP spid="67" grpId="0" animBg="1"/>
      <p:bldP spid="68" grpId="0" animBg="1"/>
      <p:bldP spid="70" grpId="0" animBg="1"/>
      <p:bldP spid="71" grpId="0"/>
      <p:bldP spid="72" grpId="0"/>
      <p:bldP spid="73" grpId="0"/>
      <p:bldP spid="74" grpId="0"/>
      <p:bldP spid="75" grpId="0"/>
      <p:bldP spid="76" grpId="0"/>
      <p:bldP spid="77" grpId="0"/>
      <p:bldP spid="78" grpId="0"/>
      <p:bldP spid="79" grpId="0"/>
      <p:bldP spid="80" grpId="0" animBg="1"/>
      <p:bldP spid="81" grpId="0" animBg="1"/>
      <p:bldP spid="8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صورة 22">
            <a:extLst>
              <a:ext uri="{FF2B5EF4-FFF2-40B4-BE49-F238E27FC236}">
                <a16:creationId xmlns:a16="http://schemas.microsoft.com/office/drawing/2014/main" id="{D4E7FE26-20E4-3541-8B6E-F00B99852F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3743" y="555599"/>
            <a:ext cx="3715004" cy="5784953"/>
          </a:xfrm>
          <a:custGeom>
            <a:avLst/>
            <a:gdLst>
              <a:gd name="connsiteX0" fmla="*/ 856 w 4953338"/>
              <a:gd name="connsiteY0" fmla="*/ 117 h 5373215"/>
              <a:gd name="connsiteX1" fmla="*/ 4954194 w 4953338"/>
              <a:gd name="connsiteY1" fmla="*/ 117 h 5373215"/>
              <a:gd name="connsiteX2" fmla="*/ 4954194 w 4953338"/>
              <a:gd name="connsiteY2" fmla="*/ 5373333 h 5373215"/>
              <a:gd name="connsiteX3" fmla="*/ 856 w 4953338"/>
              <a:gd name="connsiteY3" fmla="*/ 5373333 h 5373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53338" h="5373215">
                <a:moveTo>
                  <a:pt x="856" y="117"/>
                </a:moveTo>
                <a:lnTo>
                  <a:pt x="4954194" y="117"/>
                </a:lnTo>
                <a:lnTo>
                  <a:pt x="4954194" y="5373333"/>
                </a:lnTo>
                <a:lnTo>
                  <a:pt x="856" y="5373333"/>
                </a:lnTo>
                <a:close/>
              </a:path>
            </a:pathLst>
          </a:custGeom>
        </p:spPr>
      </p:pic>
      <p:sp>
        <p:nvSpPr>
          <p:cNvPr id="24" name="شكل حر: شكل 53">
            <a:extLst>
              <a:ext uri="{FF2B5EF4-FFF2-40B4-BE49-F238E27FC236}">
                <a16:creationId xmlns:a16="http://schemas.microsoft.com/office/drawing/2014/main" id="{C7668824-0FA8-3D45-9DD6-93D561E1A207}"/>
              </a:ext>
            </a:extLst>
          </p:cNvPr>
          <p:cNvSpPr/>
          <p:nvPr/>
        </p:nvSpPr>
        <p:spPr>
          <a:xfrm>
            <a:off x="4572000" y="595313"/>
            <a:ext cx="3657600" cy="5703887"/>
          </a:xfrm>
          <a:custGeom>
            <a:avLst/>
            <a:gdLst>
              <a:gd name="connsiteX0" fmla="*/ 4877517 w 4877638"/>
              <a:gd name="connsiteY0" fmla="*/ 5057176 h 5298733"/>
              <a:gd name="connsiteX1" fmla="*/ 4564555 w 4877638"/>
              <a:gd name="connsiteY1" fmla="*/ 5298757 h 5298733"/>
              <a:gd name="connsiteX2" fmla="*/ 312778 w 4877638"/>
              <a:gd name="connsiteY2" fmla="*/ 5298757 h 5298733"/>
              <a:gd name="connsiteX3" fmla="*/ -122 w 4877638"/>
              <a:gd name="connsiteY3" fmla="*/ 5057176 h 5298733"/>
              <a:gd name="connsiteX4" fmla="*/ -122 w 4877638"/>
              <a:gd name="connsiteY4" fmla="*/ 241606 h 5298733"/>
              <a:gd name="connsiteX5" fmla="*/ 312778 w 4877638"/>
              <a:gd name="connsiteY5" fmla="*/ 24 h 5298733"/>
              <a:gd name="connsiteX6" fmla="*/ 4564373 w 4877638"/>
              <a:gd name="connsiteY6" fmla="*/ 24 h 5298733"/>
              <a:gd name="connsiteX7" fmla="*/ 4877334 w 4877638"/>
              <a:gd name="connsiteY7" fmla="*/ 241606 h 52987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77638" h="5298733">
                <a:moveTo>
                  <a:pt x="4877517" y="5057176"/>
                </a:moveTo>
                <a:cubicBezTo>
                  <a:pt x="4877517" y="5190563"/>
                  <a:pt x="4737558" y="5298757"/>
                  <a:pt x="4564555" y="5298757"/>
                </a:cubicBezTo>
                <a:lnTo>
                  <a:pt x="312778" y="5298757"/>
                </a:lnTo>
                <a:cubicBezTo>
                  <a:pt x="139959" y="5298757"/>
                  <a:pt x="-122" y="5190563"/>
                  <a:pt x="-122" y="5057176"/>
                </a:cubicBezTo>
                <a:lnTo>
                  <a:pt x="-122" y="241606"/>
                </a:lnTo>
                <a:cubicBezTo>
                  <a:pt x="-122" y="108158"/>
                  <a:pt x="139837" y="24"/>
                  <a:pt x="312778" y="24"/>
                </a:cubicBezTo>
                <a:lnTo>
                  <a:pt x="4564373" y="24"/>
                </a:lnTo>
                <a:cubicBezTo>
                  <a:pt x="4737192" y="24"/>
                  <a:pt x="4877334" y="108158"/>
                  <a:pt x="4877334" y="241606"/>
                </a:cubicBezTo>
                <a:close/>
              </a:path>
            </a:pathLst>
          </a:custGeom>
          <a:solidFill>
            <a:srgbClr val="FFFFFF"/>
          </a:solidFill>
          <a:ln w="6080" cap="flat">
            <a:noFill/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 dirty="0"/>
          </a:p>
        </p:txBody>
      </p:sp>
      <p:sp>
        <p:nvSpPr>
          <p:cNvPr id="25" name="شكل حر: شكل 6">
            <a:extLst>
              <a:ext uri="{FF2B5EF4-FFF2-40B4-BE49-F238E27FC236}">
                <a16:creationId xmlns:a16="http://schemas.microsoft.com/office/drawing/2014/main" id="{D984CA65-870D-0846-BE9F-1B26B130CC62}"/>
              </a:ext>
            </a:extLst>
          </p:cNvPr>
          <p:cNvSpPr/>
          <p:nvPr/>
        </p:nvSpPr>
        <p:spPr>
          <a:xfrm>
            <a:off x="647700" y="260350"/>
            <a:ext cx="7872413" cy="6372225"/>
          </a:xfrm>
          <a:custGeom>
            <a:avLst/>
            <a:gdLst>
              <a:gd name="connsiteX0" fmla="*/ 10138460 w 10466513"/>
              <a:gd name="connsiteY0" fmla="*/ 24 h 5745020"/>
              <a:gd name="connsiteX1" fmla="*/ 327808 w 10466513"/>
              <a:gd name="connsiteY1" fmla="*/ 24 h 5745020"/>
              <a:gd name="connsiteX2" fmla="*/ -122 w 10466513"/>
              <a:gd name="connsiteY2" fmla="*/ 250916 h 5745020"/>
              <a:gd name="connsiteX3" fmla="*/ -122 w 10466513"/>
              <a:gd name="connsiteY3" fmla="*/ 5482773 h 5745020"/>
              <a:gd name="connsiteX4" fmla="*/ 327808 w 10466513"/>
              <a:gd name="connsiteY4" fmla="*/ 5745044 h 5745020"/>
              <a:gd name="connsiteX5" fmla="*/ 10138460 w 10466513"/>
              <a:gd name="connsiteY5" fmla="*/ 5745044 h 5745020"/>
              <a:gd name="connsiteX6" fmla="*/ 10466391 w 10466513"/>
              <a:gd name="connsiteY6" fmla="*/ 5482773 h 5745020"/>
              <a:gd name="connsiteX7" fmla="*/ 10466391 w 10466513"/>
              <a:gd name="connsiteY7" fmla="*/ 250916 h 5745020"/>
              <a:gd name="connsiteX8" fmla="*/ 10138460 w 10466513"/>
              <a:gd name="connsiteY8" fmla="*/ 24 h 57450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66513" h="5745020">
                <a:moveTo>
                  <a:pt x="10138460" y="24"/>
                </a:moveTo>
                <a:lnTo>
                  <a:pt x="327808" y="24"/>
                </a:lnTo>
                <a:cubicBezTo>
                  <a:pt x="144219" y="24"/>
                  <a:pt x="-122" y="109192"/>
                  <a:pt x="-122" y="250916"/>
                </a:cubicBezTo>
                <a:lnTo>
                  <a:pt x="-122" y="5482773"/>
                </a:lnTo>
                <a:cubicBezTo>
                  <a:pt x="-122" y="5624436"/>
                  <a:pt x="144219" y="5745044"/>
                  <a:pt x="327808" y="5745044"/>
                </a:cubicBezTo>
                <a:lnTo>
                  <a:pt x="10138460" y="5745044"/>
                </a:lnTo>
                <a:cubicBezTo>
                  <a:pt x="10322051" y="5745044"/>
                  <a:pt x="10466391" y="5624436"/>
                  <a:pt x="10466391" y="5482773"/>
                </a:cubicBezTo>
                <a:lnTo>
                  <a:pt x="10466391" y="250916"/>
                </a:lnTo>
                <a:cubicBezTo>
                  <a:pt x="10466391" y="109192"/>
                  <a:pt x="10322051" y="24"/>
                  <a:pt x="10138460" y="24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6080" cap="flat">
            <a:noFill/>
            <a:prstDash val="solid"/>
            <a:miter/>
          </a:ln>
        </p:spPr>
        <p:txBody>
          <a:bodyPr rtlCol="1" anchor="ctr"/>
          <a:lstStyle/>
          <a:p>
            <a:pPr marL="0" algn="l" defTabSz="914400" rtl="0" eaLnBrk="1" latinLnBrk="0" hangingPunct="1">
              <a:defRPr/>
            </a:pPr>
            <a:endParaRPr lang="ar-EG" sz="1350"/>
          </a:p>
        </p:txBody>
      </p:sp>
      <p:pic>
        <p:nvPicPr>
          <p:cNvPr id="27" name="صورة 26">
            <a:extLst>
              <a:ext uri="{FF2B5EF4-FFF2-40B4-BE49-F238E27FC236}">
                <a16:creationId xmlns:a16="http://schemas.microsoft.com/office/drawing/2014/main" id="{ACB3A0D9-A5A1-A14B-803F-3DC5DD4C3F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5251" y="655058"/>
            <a:ext cx="3715004" cy="5791504"/>
          </a:xfrm>
          <a:custGeom>
            <a:avLst/>
            <a:gdLst>
              <a:gd name="connsiteX0" fmla="*/ 50 w 4953338"/>
              <a:gd name="connsiteY0" fmla="*/ 139 h 5379300"/>
              <a:gd name="connsiteX1" fmla="*/ 4953388 w 4953338"/>
              <a:gd name="connsiteY1" fmla="*/ 139 h 5379300"/>
              <a:gd name="connsiteX2" fmla="*/ 4953388 w 4953338"/>
              <a:gd name="connsiteY2" fmla="*/ 5379440 h 5379300"/>
              <a:gd name="connsiteX3" fmla="*/ 50 w 4953338"/>
              <a:gd name="connsiteY3" fmla="*/ 5379440 h 5379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53338" h="5379300">
                <a:moveTo>
                  <a:pt x="50" y="139"/>
                </a:moveTo>
                <a:lnTo>
                  <a:pt x="4953388" y="139"/>
                </a:lnTo>
                <a:lnTo>
                  <a:pt x="4953388" y="5379440"/>
                </a:lnTo>
                <a:lnTo>
                  <a:pt x="50" y="5379440"/>
                </a:lnTo>
                <a:close/>
              </a:path>
            </a:pathLst>
          </a:custGeom>
        </p:spPr>
      </p:pic>
      <p:sp>
        <p:nvSpPr>
          <p:cNvPr id="29" name="شكل حر: شكل 8">
            <a:extLst>
              <a:ext uri="{FF2B5EF4-FFF2-40B4-BE49-F238E27FC236}">
                <a16:creationId xmlns:a16="http://schemas.microsoft.com/office/drawing/2014/main" id="{D52352A0-60DC-1640-B397-661591B3B927}"/>
              </a:ext>
            </a:extLst>
          </p:cNvPr>
          <p:cNvSpPr/>
          <p:nvPr/>
        </p:nvSpPr>
        <p:spPr>
          <a:xfrm>
            <a:off x="903288" y="698500"/>
            <a:ext cx="3657600" cy="5703888"/>
          </a:xfrm>
          <a:custGeom>
            <a:avLst/>
            <a:gdLst>
              <a:gd name="connsiteX0" fmla="*/ 4877334 w 4877455"/>
              <a:gd name="connsiteY0" fmla="*/ 5057176 h 5298672"/>
              <a:gd name="connsiteX1" fmla="*/ 4564434 w 4877455"/>
              <a:gd name="connsiteY1" fmla="*/ 5298696 h 5298672"/>
              <a:gd name="connsiteX2" fmla="*/ 312839 w 4877455"/>
              <a:gd name="connsiteY2" fmla="*/ 5298696 h 5298672"/>
              <a:gd name="connsiteX3" fmla="*/ -122 w 4877455"/>
              <a:gd name="connsiteY3" fmla="*/ 5057176 h 5298672"/>
              <a:gd name="connsiteX4" fmla="*/ -122 w 4877455"/>
              <a:gd name="connsiteY4" fmla="*/ 241606 h 5298672"/>
              <a:gd name="connsiteX5" fmla="*/ 312839 w 4877455"/>
              <a:gd name="connsiteY5" fmla="*/ 24 h 5298672"/>
              <a:gd name="connsiteX6" fmla="*/ 4564434 w 4877455"/>
              <a:gd name="connsiteY6" fmla="*/ 24 h 5298672"/>
              <a:gd name="connsiteX7" fmla="*/ 4877334 w 4877455"/>
              <a:gd name="connsiteY7" fmla="*/ 241606 h 5298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77455" h="5298672">
                <a:moveTo>
                  <a:pt x="4877334" y="5057176"/>
                </a:moveTo>
                <a:cubicBezTo>
                  <a:pt x="4877334" y="5190563"/>
                  <a:pt x="4737375" y="5298696"/>
                  <a:pt x="4564434" y="5298696"/>
                </a:cubicBezTo>
                <a:lnTo>
                  <a:pt x="312839" y="5298696"/>
                </a:lnTo>
                <a:cubicBezTo>
                  <a:pt x="140020" y="5298696"/>
                  <a:pt x="-122" y="5190563"/>
                  <a:pt x="-122" y="5057176"/>
                </a:cubicBezTo>
                <a:lnTo>
                  <a:pt x="-122" y="241606"/>
                </a:lnTo>
                <a:cubicBezTo>
                  <a:pt x="-122" y="108158"/>
                  <a:pt x="139837" y="24"/>
                  <a:pt x="312839" y="24"/>
                </a:cubicBezTo>
                <a:lnTo>
                  <a:pt x="4564434" y="24"/>
                </a:lnTo>
                <a:cubicBezTo>
                  <a:pt x="4737253" y="24"/>
                  <a:pt x="4877334" y="108158"/>
                  <a:pt x="4877334" y="241606"/>
                </a:cubicBezTo>
                <a:close/>
              </a:path>
            </a:pathLst>
          </a:custGeom>
          <a:solidFill>
            <a:srgbClr val="FFFFFF"/>
          </a:solidFill>
          <a:ln w="6080" cap="flat">
            <a:noFill/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pic>
        <p:nvPicPr>
          <p:cNvPr id="30" name="صورة 29">
            <a:extLst>
              <a:ext uri="{FF2B5EF4-FFF2-40B4-BE49-F238E27FC236}">
                <a16:creationId xmlns:a16="http://schemas.microsoft.com/office/drawing/2014/main" id="{9A64587F-D785-1147-A8E5-1F864962A8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3743" y="655058"/>
            <a:ext cx="3715004" cy="5791504"/>
          </a:xfrm>
          <a:custGeom>
            <a:avLst/>
            <a:gdLst>
              <a:gd name="connsiteX0" fmla="*/ 856 w 4953338"/>
              <a:gd name="connsiteY0" fmla="*/ 139 h 5379300"/>
              <a:gd name="connsiteX1" fmla="*/ 4954194 w 4953338"/>
              <a:gd name="connsiteY1" fmla="*/ 139 h 5379300"/>
              <a:gd name="connsiteX2" fmla="*/ 4954194 w 4953338"/>
              <a:gd name="connsiteY2" fmla="*/ 5379440 h 5379300"/>
              <a:gd name="connsiteX3" fmla="*/ 856 w 4953338"/>
              <a:gd name="connsiteY3" fmla="*/ 5379440 h 5379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53338" h="5379300">
                <a:moveTo>
                  <a:pt x="856" y="139"/>
                </a:moveTo>
                <a:lnTo>
                  <a:pt x="4954194" y="139"/>
                </a:lnTo>
                <a:lnTo>
                  <a:pt x="4954194" y="5379440"/>
                </a:lnTo>
                <a:lnTo>
                  <a:pt x="856" y="5379440"/>
                </a:lnTo>
                <a:close/>
              </a:path>
            </a:pathLst>
          </a:custGeom>
        </p:spPr>
      </p:pic>
      <p:sp>
        <p:nvSpPr>
          <p:cNvPr id="33" name="شكل حر: شكل 10">
            <a:extLst>
              <a:ext uri="{FF2B5EF4-FFF2-40B4-BE49-F238E27FC236}">
                <a16:creationId xmlns:a16="http://schemas.microsoft.com/office/drawing/2014/main" id="{20B50DAA-1B38-5946-971D-1651E09C3393}"/>
              </a:ext>
            </a:extLst>
          </p:cNvPr>
          <p:cNvSpPr/>
          <p:nvPr/>
        </p:nvSpPr>
        <p:spPr>
          <a:xfrm>
            <a:off x="4583113" y="698500"/>
            <a:ext cx="3657600" cy="5703888"/>
          </a:xfrm>
          <a:custGeom>
            <a:avLst/>
            <a:gdLst>
              <a:gd name="connsiteX0" fmla="*/ 4877517 w 4877638"/>
              <a:gd name="connsiteY0" fmla="*/ 5057176 h 5298672"/>
              <a:gd name="connsiteX1" fmla="*/ 4564555 w 4877638"/>
              <a:gd name="connsiteY1" fmla="*/ 5298696 h 5298672"/>
              <a:gd name="connsiteX2" fmla="*/ 312778 w 4877638"/>
              <a:gd name="connsiteY2" fmla="*/ 5298696 h 5298672"/>
              <a:gd name="connsiteX3" fmla="*/ -122 w 4877638"/>
              <a:gd name="connsiteY3" fmla="*/ 5057176 h 5298672"/>
              <a:gd name="connsiteX4" fmla="*/ -122 w 4877638"/>
              <a:gd name="connsiteY4" fmla="*/ 241606 h 5298672"/>
              <a:gd name="connsiteX5" fmla="*/ 312778 w 4877638"/>
              <a:gd name="connsiteY5" fmla="*/ 24 h 5298672"/>
              <a:gd name="connsiteX6" fmla="*/ 4564373 w 4877638"/>
              <a:gd name="connsiteY6" fmla="*/ 24 h 5298672"/>
              <a:gd name="connsiteX7" fmla="*/ 4877334 w 4877638"/>
              <a:gd name="connsiteY7" fmla="*/ 241606 h 5298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77638" h="5298672">
                <a:moveTo>
                  <a:pt x="4877517" y="5057176"/>
                </a:moveTo>
                <a:cubicBezTo>
                  <a:pt x="4877517" y="5190563"/>
                  <a:pt x="4737558" y="5298696"/>
                  <a:pt x="4564555" y="5298696"/>
                </a:cubicBezTo>
                <a:lnTo>
                  <a:pt x="312778" y="5298696"/>
                </a:lnTo>
                <a:cubicBezTo>
                  <a:pt x="139959" y="5298696"/>
                  <a:pt x="-122" y="5190563"/>
                  <a:pt x="-122" y="5057176"/>
                </a:cubicBezTo>
                <a:lnTo>
                  <a:pt x="-122" y="241606"/>
                </a:lnTo>
                <a:cubicBezTo>
                  <a:pt x="-122" y="108158"/>
                  <a:pt x="139837" y="24"/>
                  <a:pt x="312778" y="24"/>
                </a:cubicBezTo>
                <a:lnTo>
                  <a:pt x="4564373" y="24"/>
                </a:lnTo>
                <a:cubicBezTo>
                  <a:pt x="4737192" y="24"/>
                  <a:pt x="4877334" y="108158"/>
                  <a:pt x="4877334" y="241606"/>
                </a:cubicBezTo>
                <a:close/>
              </a:path>
            </a:pathLst>
          </a:custGeom>
          <a:solidFill>
            <a:srgbClr val="FFFFFF"/>
          </a:solidFill>
          <a:ln w="6080" cap="flat">
            <a:noFill/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pic>
        <p:nvPicPr>
          <p:cNvPr id="34" name="صورة 33">
            <a:extLst>
              <a:ext uri="{FF2B5EF4-FFF2-40B4-BE49-F238E27FC236}">
                <a16:creationId xmlns:a16="http://schemas.microsoft.com/office/drawing/2014/main" id="{B2C6166A-2FD8-484A-8E16-3C5003F8FC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6794" y="604855"/>
            <a:ext cx="3783461" cy="5791504"/>
          </a:xfrm>
          <a:custGeom>
            <a:avLst/>
            <a:gdLst>
              <a:gd name="connsiteX0" fmla="*/ 35 w 5044615"/>
              <a:gd name="connsiteY0" fmla="*/ 128 h 5379300"/>
              <a:gd name="connsiteX1" fmla="*/ 5044651 w 5044615"/>
              <a:gd name="connsiteY1" fmla="*/ 128 h 5379300"/>
              <a:gd name="connsiteX2" fmla="*/ 5044651 w 5044615"/>
              <a:gd name="connsiteY2" fmla="*/ 5379429 h 5379300"/>
              <a:gd name="connsiteX3" fmla="*/ 35 w 5044615"/>
              <a:gd name="connsiteY3" fmla="*/ 5379429 h 5379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44615" h="5379300">
                <a:moveTo>
                  <a:pt x="35" y="128"/>
                </a:moveTo>
                <a:lnTo>
                  <a:pt x="5044651" y="128"/>
                </a:lnTo>
                <a:lnTo>
                  <a:pt x="5044651" y="5379429"/>
                </a:lnTo>
                <a:lnTo>
                  <a:pt x="35" y="5379429"/>
                </a:lnTo>
                <a:close/>
              </a:path>
            </a:pathLst>
          </a:custGeom>
        </p:spPr>
      </p:pic>
      <p:sp>
        <p:nvSpPr>
          <p:cNvPr id="39" name="شكل حر: شكل 12">
            <a:extLst>
              <a:ext uri="{FF2B5EF4-FFF2-40B4-BE49-F238E27FC236}">
                <a16:creationId xmlns:a16="http://schemas.microsoft.com/office/drawing/2014/main" id="{25D8B333-B279-2A45-B5A3-628732E08E23}"/>
              </a:ext>
            </a:extLst>
          </p:cNvPr>
          <p:cNvSpPr/>
          <p:nvPr/>
        </p:nvSpPr>
        <p:spPr>
          <a:xfrm>
            <a:off x="836613" y="646113"/>
            <a:ext cx="3724275" cy="5705475"/>
          </a:xfrm>
          <a:custGeom>
            <a:avLst/>
            <a:gdLst>
              <a:gd name="connsiteX0" fmla="*/ 4966239 w 4966360"/>
              <a:gd name="connsiteY0" fmla="*/ 5057175 h 5298732"/>
              <a:gd name="connsiteX1" fmla="*/ 4653339 w 4966360"/>
              <a:gd name="connsiteY1" fmla="*/ 5298757 h 5298732"/>
              <a:gd name="connsiteX2" fmla="*/ 312778 w 4966360"/>
              <a:gd name="connsiteY2" fmla="*/ 5298757 h 5298732"/>
              <a:gd name="connsiteX3" fmla="*/ -122 w 4966360"/>
              <a:gd name="connsiteY3" fmla="*/ 5057175 h 5298732"/>
              <a:gd name="connsiteX4" fmla="*/ -122 w 4966360"/>
              <a:gd name="connsiteY4" fmla="*/ 241606 h 5298732"/>
              <a:gd name="connsiteX5" fmla="*/ 312778 w 4966360"/>
              <a:gd name="connsiteY5" fmla="*/ 24 h 5298732"/>
              <a:gd name="connsiteX6" fmla="*/ 4653339 w 4966360"/>
              <a:gd name="connsiteY6" fmla="*/ 24 h 5298732"/>
              <a:gd name="connsiteX7" fmla="*/ 4966239 w 4966360"/>
              <a:gd name="connsiteY7" fmla="*/ 241606 h 5298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966360" h="5298732">
                <a:moveTo>
                  <a:pt x="4966239" y="5057175"/>
                </a:moveTo>
                <a:cubicBezTo>
                  <a:pt x="4966239" y="5190624"/>
                  <a:pt x="4826279" y="5298757"/>
                  <a:pt x="4653339" y="5298757"/>
                </a:cubicBezTo>
                <a:lnTo>
                  <a:pt x="312778" y="5298757"/>
                </a:lnTo>
                <a:cubicBezTo>
                  <a:pt x="139959" y="5298757"/>
                  <a:pt x="-122" y="5190624"/>
                  <a:pt x="-122" y="5057175"/>
                </a:cubicBezTo>
                <a:lnTo>
                  <a:pt x="-122" y="241606"/>
                </a:lnTo>
                <a:cubicBezTo>
                  <a:pt x="-122" y="108219"/>
                  <a:pt x="139837" y="24"/>
                  <a:pt x="312778" y="24"/>
                </a:cubicBezTo>
                <a:lnTo>
                  <a:pt x="4653339" y="24"/>
                </a:lnTo>
                <a:cubicBezTo>
                  <a:pt x="4826158" y="24"/>
                  <a:pt x="4966239" y="108219"/>
                  <a:pt x="4966239" y="241606"/>
                </a:cubicBezTo>
                <a:close/>
              </a:path>
            </a:pathLst>
          </a:custGeom>
          <a:solidFill>
            <a:srgbClr val="FFFFFF"/>
          </a:solidFill>
          <a:ln w="6080" cap="flat">
            <a:noFill/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pic>
        <p:nvPicPr>
          <p:cNvPr id="40" name="صورة 39">
            <a:extLst>
              <a:ext uri="{FF2B5EF4-FFF2-40B4-BE49-F238E27FC236}">
                <a16:creationId xmlns:a16="http://schemas.microsoft.com/office/drawing/2014/main" id="{2069C37C-A330-624D-AA0B-92C950625A3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44616" y="604855"/>
            <a:ext cx="3792590" cy="5791504"/>
          </a:xfrm>
          <a:custGeom>
            <a:avLst/>
            <a:gdLst>
              <a:gd name="connsiteX0" fmla="*/ 854 w 5056786"/>
              <a:gd name="connsiteY0" fmla="*/ 128 h 5379300"/>
              <a:gd name="connsiteX1" fmla="*/ 5057640 w 5056786"/>
              <a:gd name="connsiteY1" fmla="*/ 128 h 5379300"/>
              <a:gd name="connsiteX2" fmla="*/ 5057640 w 5056786"/>
              <a:gd name="connsiteY2" fmla="*/ 5379429 h 5379300"/>
              <a:gd name="connsiteX3" fmla="*/ 854 w 5056786"/>
              <a:gd name="connsiteY3" fmla="*/ 5379429 h 5379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56786" h="5379300">
                <a:moveTo>
                  <a:pt x="854" y="128"/>
                </a:moveTo>
                <a:lnTo>
                  <a:pt x="5057640" y="128"/>
                </a:lnTo>
                <a:lnTo>
                  <a:pt x="5057640" y="5379429"/>
                </a:lnTo>
                <a:lnTo>
                  <a:pt x="854" y="5379429"/>
                </a:lnTo>
                <a:close/>
              </a:path>
            </a:pathLst>
          </a:custGeom>
        </p:spPr>
      </p:pic>
      <p:sp>
        <p:nvSpPr>
          <p:cNvPr id="41" name="شكل حر: شكل 14">
            <a:extLst>
              <a:ext uri="{FF2B5EF4-FFF2-40B4-BE49-F238E27FC236}">
                <a16:creationId xmlns:a16="http://schemas.microsoft.com/office/drawing/2014/main" id="{BF48A30E-0C71-9C49-9BD0-F50D0E95B221}"/>
              </a:ext>
            </a:extLst>
          </p:cNvPr>
          <p:cNvSpPr/>
          <p:nvPr/>
        </p:nvSpPr>
        <p:spPr>
          <a:xfrm>
            <a:off x="4572000" y="646113"/>
            <a:ext cx="3735388" cy="5705475"/>
          </a:xfrm>
          <a:custGeom>
            <a:avLst/>
            <a:gdLst>
              <a:gd name="connsiteX0" fmla="*/ 4981086 w 4981207"/>
              <a:gd name="connsiteY0" fmla="*/ 5057175 h 5298732"/>
              <a:gd name="connsiteX1" fmla="*/ 4668187 w 4981207"/>
              <a:gd name="connsiteY1" fmla="*/ 5298757 h 5298732"/>
              <a:gd name="connsiteX2" fmla="*/ 312839 w 4981207"/>
              <a:gd name="connsiteY2" fmla="*/ 5298757 h 5298732"/>
              <a:gd name="connsiteX3" fmla="*/ -122 w 4981207"/>
              <a:gd name="connsiteY3" fmla="*/ 5057175 h 5298732"/>
              <a:gd name="connsiteX4" fmla="*/ -122 w 4981207"/>
              <a:gd name="connsiteY4" fmla="*/ 241606 h 5298732"/>
              <a:gd name="connsiteX5" fmla="*/ 312839 w 4981207"/>
              <a:gd name="connsiteY5" fmla="*/ 24 h 5298732"/>
              <a:gd name="connsiteX6" fmla="*/ 4668187 w 4981207"/>
              <a:gd name="connsiteY6" fmla="*/ 24 h 5298732"/>
              <a:gd name="connsiteX7" fmla="*/ 4981086 w 4981207"/>
              <a:gd name="connsiteY7" fmla="*/ 241606 h 5298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981207" h="5298732">
                <a:moveTo>
                  <a:pt x="4981086" y="5057175"/>
                </a:moveTo>
                <a:cubicBezTo>
                  <a:pt x="4981086" y="5190624"/>
                  <a:pt x="4841127" y="5298757"/>
                  <a:pt x="4668187" y="5298757"/>
                </a:cubicBezTo>
                <a:lnTo>
                  <a:pt x="312839" y="5298757"/>
                </a:lnTo>
                <a:cubicBezTo>
                  <a:pt x="140020" y="5298757"/>
                  <a:pt x="-122" y="5190624"/>
                  <a:pt x="-122" y="5057175"/>
                </a:cubicBezTo>
                <a:lnTo>
                  <a:pt x="-122" y="241606"/>
                </a:lnTo>
                <a:cubicBezTo>
                  <a:pt x="-122" y="108219"/>
                  <a:pt x="139837" y="24"/>
                  <a:pt x="312839" y="24"/>
                </a:cubicBezTo>
                <a:lnTo>
                  <a:pt x="4668187" y="24"/>
                </a:lnTo>
                <a:cubicBezTo>
                  <a:pt x="4841006" y="24"/>
                  <a:pt x="4981086" y="108219"/>
                  <a:pt x="4981086" y="241606"/>
                </a:cubicBezTo>
                <a:close/>
              </a:path>
            </a:pathLst>
          </a:custGeom>
          <a:solidFill>
            <a:srgbClr val="FFFFFF"/>
          </a:solidFill>
          <a:ln w="6080" cap="flat">
            <a:noFill/>
            <a:prstDash val="solid"/>
            <a:miter/>
          </a:ln>
        </p:spPr>
        <p:txBody>
          <a:bodyPr rtlCol="1" anchor="ctr"/>
          <a:lstStyle/>
          <a:p>
            <a:pPr algn="r" rtl="1">
              <a:defRPr/>
            </a:pPr>
            <a:endParaRPr lang="ar-EG" sz="1350"/>
          </a:p>
        </p:txBody>
      </p:sp>
      <p:pic>
        <p:nvPicPr>
          <p:cNvPr id="42" name="صورة 41">
            <a:extLst>
              <a:ext uri="{FF2B5EF4-FFF2-40B4-BE49-F238E27FC236}">
                <a16:creationId xmlns:a16="http://schemas.microsoft.com/office/drawing/2014/main" id="{650736C1-C0A0-3741-9E80-3CABAAB082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5251" y="555599"/>
            <a:ext cx="3715004" cy="5784953"/>
          </a:xfrm>
          <a:custGeom>
            <a:avLst/>
            <a:gdLst>
              <a:gd name="connsiteX0" fmla="*/ 50 w 4953338"/>
              <a:gd name="connsiteY0" fmla="*/ 117 h 5373215"/>
              <a:gd name="connsiteX1" fmla="*/ 4953388 w 4953338"/>
              <a:gd name="connsiteY1" fmla="*/ 117 h 5373215"/>
              <a:gd name="connsiteX2" fmla="*/ 4953388 w 4953338"/>
              <a:gd name="connsiteY2" fmla="*/ 5373333 h 5373215"/>
              <a:gd name="connsiteX3" fmla="*/ 50 w 4953338"/>
              <a:gd name="connsiteY3" fmla="*/ 5373333 h 5373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53338" h="5373215">
                <a:moveTo>
                  <a:pt x="50" y="117"/>
                </a:moveTo>
                <a:lnTo>
                  <a:pt x="4953388" y="117"/>
                </a:lnTo>
                <a:lnTo>
                  <a:pt x="4953388" y="5373333"/>
                </a:lnTo>
                <a:lnTo>
                  <a:pt x="50" y="5373333"/>
                </a:lnTo>
                <a:close/>
              </a:path>
            </a:pathLst>
          </a:custGeom>
        </p:spPr>
      </p:pic>
      <p:sp>
        <p:nvSpPr>
          <p:cNvPr id="43" name="شكل حر: شكل 26">
            <a:extLst>
              <a:ext uri="{FF2B5EF4-FFF2-40B4-BE49-F238E27FC236}">
                <a16:creationId xmlns:a16="http://schemas.microsoft.com/office/drawing/2014/main" id="{312D481A-42E9-9C43-9EC4-05B32AA9C70A}"/>
              </a:ext>
            </a:extLst>
          </p:cNvPr>
          <p:cNvSpPr/>
          <p:nvPr/>
        </p:nvSpPr>
        <p:spPr>
          <a:xfrm>
            <a:off x="904875" y="595313"/>
            <a:ext cx="3657600" cy="5703887"/>
          </a:xfrm>
          <a:custGeom>
            <a:avLst/>
            <a:gdLst>
              <a:gd name="connsiteX0" fmla="*/ 4877517 w 4877638"/>
              <a:gd name="connsiteY0" fmla="*/ 5057176 h 5298733"/>
              <a:gd name="connsiteX1" fmla="*/ 4564556 w 4877638"/>
              <a:gd name="connsiteY1" fmla="*/ 5298757 h 5298733"/>
              <a:gd name="connsiteX2" fmla="*/ 312778 w 4877638"/>
              <a:gd name="connsiteY2" fmla="*/ 5298757 h 5298733"/>
              <a:gd name="connsiteX3" fmla="*/ -122 w 4877638"/>
              <a:gd name="connsiteY3" fmla="*/ 5057176 h 5298733"/>
              <a:gd name="connsiteX4" fmla="*/ -122 w 4877638"/>
              <a:gd name="connsiteY4" fmla="*/ 241606 h 5298733"/>
              <a:gd name="connsiteX5" fmla="*/ 312778 w 4877638"/>
              <a:gd name="connsiteY5" fmla="*/ 24 h 5298733"/>
              <a:gd name="connsiteX6" fmla="*/ 4564373 w 4877638"/>
              <a:gd name="connsiteY6" fmla="*/ 24 h 5298733"/>
              <a:gd name="connsiteX7" fmla="*/ 4877334 w 4877638"/>
              <a:gd name="connsiteY7" fmla="*/ 241606 h 52987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77638" h="5298733">
                <a:moveTo>
                  <a:pt x="4877517" y="5057176"/>
                </a:moveTo>
                <a:cubicBezTo>
                  <a:pt x="4877517" y="5190563"/>
                  <a:pt x="4737558" y="5298757"/>
                  <a:pt x="4564556" y="5298757"/>
                </a:cubicBezTo>
                <a:lnTo>
                  <a:pt x="312778" y="5298757"/>
                </a:lnTo>
                <a:cubicBezTo>
                  <a:pt x="139959" y="5298757"/>
                  <a:pt x="-122" y="5190563"/>
                  <a:pt x="-122" y="5057176"/>
                </a:cubicBezTo>
                <a:lnTo>
                  <a:pt x="-122" y="241606"/>
                </a:lnTo>
                <a:cubicBezTo>
                  <a:pt x="-122" y="108158"/>
                  <a:pt x="139837" y="24"/>
                  <a:pt x="312778" y="24"/>
                </a:cubicBezTo>
                <a:lnTo>
                  <a:pt x="4564373" y="24"/>
                </a:lnTo>
                <a:cubicBezTo>
                  <a:pt x="4737192" y="24"/>
                  <a:pt x="4877334" y="108158"/>
                  <a:pt x="4877334" y="241606"/>
                </a:cubicBezTo>
                <a:close/>
              </a:path>
            </a:pathLst>
          </a:custGeom>
          <a:solidFill>
            <a:srgbClr val="FFFFFF"/>
          </a:solidFill>
          <a:ln w="6080" cap="flat">
            <a:noFill/>
            <a:prstDash val="solid"/>
            <a:miter/>
          </a:ln>
        </p:spPr>
        <p:txBody>
          <a:bodyPr rtlCol="1" anchor="ctr"/>
          <a:lstStyle/>
          <a:p>
            <a:pPr algn="r" rtl="1">
              <a:defRPr/>
            </a:pPr>
            <a:endParaRPr lang="ar-EG" sz="1350"/>
          </a:p>
        </p:txBody>
      </p:sp>
      <p:sp>
        <p:nvSpPr>
          <p:cNvPr id="44" name="شكل حر: شكل 27">
            <a:extLst>
              <a:ext uri="{FF2B5EF4-FFF2-40B4-BE49-F238E27FC236}">
                <a16:creationId xmlns:a16="http://schemas.microsoft.com/office/drawing/2014/main" id="{7CF2026E-F05B-0E4E-A688-63EEC4B076F6}"/>
              </a:ext>
            </a:extLst>
          </p:cNvPr>
          <p:cNvSpPr/>
          <p:nvPr/>
        </p:nvSpPr>
        <p:spPr>
          <a:xfrm>
            <a:off x="1169988" y="1808163"/>
            <a:ext cx="3205162" cy="53975"/>
          </a:xfrm>
          <a:custGeom>
            <a:avLst/>
            <a:gdLst>
              <a:gd name="connsiteX0" fmla="*/ 0 w 4274353"/>
              <a:gd name="connsiteY0" fmla="*/ 0 h 6085"/>
              <a:gd name="connsiteX1" fmla="*/ 4274354 w 4274353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74353" h="6085">
                <a:moveTo>
                  <a:pt x="0" y="0"/>
                </a:moveTo>
                <a:lnTo>
                  <a:pt x="4274354" y="0"/>
                </a:lnTo>
              </a:path>
            </a:pathLst>
          </a:custGeom>
          <a:ln w="12161" cap="rnd">
            <a:solidFill>
              <a:srgbClr val="E3A06B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45" name="شكل حر: شكل 28">
            <a:extLst>
              <a:ext uri="{FF2B5EF4-FFF2-40B4-BE49-F238E27FC236}">
                <a16:creationId xmlns:a16="http://schemas.microsoft.com/office/drawing/2014/main" id="{17B4EC9C-BA90-CB4C-9F54-39D073020B9E}"/>
              </a:ext>
            </a:extLst>
          </p:cNvPr>
          <p:cNvSpPr/>
          <p:nvPr/>
        </p:nvSpPr>
        <p:spPr>
          <a:xfrm>
            <a:off x="1169988" y="2132013"/>
            <a:ext cx="3192462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46" name="شكل حر: شكل 29">
            <a:extLst>
              <a:ext uri="{FF2B5EF4-FFF2-40B4-BE49-F238E27FC236}">
                <a16:creationId xmlns:a16="http://schemas.microsoft.com/office/drawing/2014/main" id="{1996F278-2FF2-9A46-A628-EE1302FE5F15}"/>
              </a:ext>
            </a:extLst>
          </p:cNvPr>
          <p:cNvSpPr/>
          <p:nvPr/>
        </p:nvSpPr>
        <p:spPr>
          <a:xfrm>
            <a:off x="1169988" y="2351088"/>
            <a:ext cx="3192462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47" name="شكل حر: شكل 30">
            <a:extLst>
              <a:ext uri="{FF2B5EF4-FFF2-40B4-BE49-F238E27FC236}">
                <a16:creationId xmlns:a16="http://schemas.microsoft.com/office/drawing/2014/main" id="{559E3EF7-29CE-BA4E-A9B4-1B42A8154240}"/>
              </a:ext>
            </a:extLst>
          </p:cNvPr>
          <p:cNvSpPr/>
          <p:nvPr/>
        </p:nvSpPr>
        <p:spPr>
          <a:xfrm>
            <a:off x="1169988" y="2571750"/>
            <a:ext cx="3192462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48" name="شكل حر: شكل 31">
            <a:extLst>
              <a:ext uri="{FF2B5EF4-FFF2-40B4-BE49-F238E27FC236}">
                <a16:creationId xmlns:a16="http://schemas.microsoft.com/office/drawing/2014/main" id="{E9EEA864-E47C-4B44-B1B7-A8DA2080A073}"/>
              </a:ext>
            </a:extLst>
          </p:cNvPr>
          <p:cNvSpPr/>
          <p:nvPr/>
        </p:nvSpPr>
        <p:spPr>
          <a:xfrm>
            <a:off x="1169988" y="2801938"/>
            <a:ext cx="3192462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49" name="شكل حر: شكل 32">
            <a:extLst>
              <a:ext uri="{FF2B5EF4-FFF2-40B4-BE49-F238E27FC236}">
                <a16:creationId xmlns:a16="http://schemas.microsoft.com/office/drawing/2014/main" id="{E742E272-2EDB-0046-804E-29CBEE0B7AD3}"/>
              </a:ext>
            </a:extLst>
          </p:cNvPr>
          <p:cNvSpPr/>
          <p:nvPr/>
        </p:nvSpPr>
        <p:spPr>
          <a:xfrm>
            <a:off x="1169988" y="3021013"/>
            <a:ext cx="3192462" cy="55562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50" name="شكل حر: شكل 33">
            <a:extLst>
              <a:ext uri="{FF2B5EF4-FFF2-40B4-BE49-F238E27FC236}">
                <a16:creationId xmlns:a16="http://schemas.microsoft.com/office/drawing/2014/main" id="{3DC50778-9AFD-A64C-9086-FD287982EA2B}"/>
              </a:ext>
            </a:extLst>
          </p:cNvPr>
          <p:cNvSpPr/>
          <p:nvPr/>
        </p:nvSpPr>
        <p:spPr>
          <a:xfrm>
            <a:off x="1169988" y="3241675"/>
            <a:ext cx="3192462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51" name="شكل حر: شكل 34">
            <a:extLst>
              <a:ext uri="{FF2B5EF4-FFF2-40B4-BE49-F238E27FC236}">
                <a16:creationId xmlns:a16="http://schemas.microsoft.com/office/drawing/2014/main" id="{115E955B-A19E-714E-9A8F-D073EC7493F2}"/>
              </a:ext>
            </a:extLst>
          </p:cNvPr>
          <p:cNvSpPr/>
          <p:nvPr/>
        </p:nvSpPr>
        <p:spPr>
          <a:xfrm>
            <a:off x="1169988" y="3460750"/>
            <a:ext cx="3192462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52" name="شكل حر: شكل 35">
            <a:extLst>
              <a:ext uri="{FF2B5EF4-FFF2-40B4-BE49-F238E27FC236}">
                <a16:creationId xmlns:a16="http://schemas.microsoft.com/office/drawing/2014/main" id="{74AD66BF-0DA4-3846-A361-BF659D95D8D1}"/>
              </a:ext>
            </a:extLst>
          </p:cNvPr>
          <p:cNvSpPr/>
          <p:nvPr/>
        </p:nvSpPr>
        <p:spPr>
          <a:xfrm>
            <a:off x="1169988" y="3690938"/>
            <a:ext cx="3192462" cy="55562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53" name="شكل حر: شكل 36">
            <a:extLst>
              <a:ext uri="{FF2B5EF4-FFF2-40B4-BE49-F238E27FC236}">
                <a16:creationId xmlns:a16="http://schemas.microsoft.com/office/drawing/2014/main" id="{5AD3DC52-FD8A-0C4B-8B16-EFC431831780}"/>
              </a:ext>
            </a:extLst>
          </p:cNvPr>
          <p:cNvSpPr/>
          <p:nvPr/>
        </p:nvSpPr>
        <p:spPr>
          <a:xfrm>
            <a:off x="1169988" y="3911600"/>
            <a:ext cx="3192462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54" name="شكل حر: شكل 37">
            <a:extLst>
              <a:ext uri="{FF2B5EF4-FFF2-40B4-BE49-F238E27FC236}">
                <a16:creationId xmlns:a16="http://schemas.microsoft.com/office/drawing/2014/main" id="{5DA8D3E4-5CC9-6042-8421-63A912D15885}"/>
              </a:ext>
            </a:extLst>
          </p:cNvPr>
          <p:cNvSpPr/>
          <p:nvPr/>
        </p:nvSpPr>
        <p:spPr>
          <a:xfrm>
            <a:off x="1169988" y="4130675"/>
            <a:ext cx="3192462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55" name="شكل حر: شكل 38">
            <a:extLst>
              <a:ext uri="{FF2B5EF4-FFF2-40B4-BE49-F238E27FC236}">
                <a16:creationId xmlns:a16="http://schemas.microsoft.com/office/drawing/2014/main" id="{3FB061C8-3A98-7348-A2BC-6892739C661F}"/>
              </a:ext>
            </a:extLst>
          </p:cNvPr>
          <p:cNvSpPr/>
          <p:nvPr/>
        </p:nvSpPr>
        <p:spPr>
          <a:xfrm>
            <a:off x="1169988" y="4351338"/>
            <a:ext cx="3192462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56" name="شكل حر: شكل 39">
            <a:extLst>
              <a:ext uri="{FF2B5EF4-FFF2-40B4-BE49-F238E27FC236}">
                <a16:creationId xmlns:a16="http://schemas.microsoft.com/office/drawing/2014/main" id="{2820B3B8-C76E-EF44-8AF3-7FFBC76EC4DC}"/>
              </a:ext>
            </a:extLst>
          </p:cNvPr>
          <p:cNvSpPr/>
          <p:nvPr/>
        </p:nvSpPr>
        <p:spPr>
          <a:xfrm>
            <a:off x="1169988" y="4581525"/>
            <a:ext cx="3192462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57" name="شكل حر: شكل 40">
            <a:extLst>
              <a:ext uri="{FF2B5EF4-FFF2-40B4-BE49-F238E27FC236}">
                <a16:creationId xmlns:a16="http://schemas.microsoft.com/office/drawing/2014/main" id="{5434F501-0971-8343-8485-10DCDF4FE415}"/>
              </a:ext>
            </a:extLst>
          </p:cNvPr>
          <p:cNvSpPr/>
          <p:nvPr/>
        </p:nvSpPr>
        <p:spPr>
          <a:xfrm>
            <a:off x="1169988" y="4800600"/>
            <a:ext cx="3192462" cy="55563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58" name="شكل حر: شكل 41">
            <a:extLst>
              <a:ext uri="{FF2B5EF4-FFF2-40B4-BE49-F238E27FC236}">
                <a16:creationId xmlns:a16="http://schemas.microsoft.com/office/drawing/2014/main" id="{C379F06A-41EA-B94C-A568-0AA0BD9C264B}"/>
              </a:ext>
            </a:extLst>
          </p:cNvPr>
          <p:cNvSpPr/>
          <p:nvPr/>
        </p:nvSpPr>
        <p:spPr>
          <a:xfrm>
            <a:off x="1169988" y="5068888"/>
            <a:ext cx="3205162" cy="55562"/>
          </a:xfrm>
          <a:custGeom>
            <a:avLst/>
            <a:gdLst>
              <a:gd name="connsiteX0" fmla="*/ 0 w 4274353"/>
              <a:gd name="connsiteY0" fmla="*/ 0 h 6085"/>
              <a:gd name="connsiteX1" fmla="*/ 4274354 w 4274353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74353" h="6085">
                <a:moveTo>
                  <a:pt x="0" y="0"/>
                </a:moveTo>
                <a:lnTo>
                  <a:pt x="4274354" y="0"/>
                </a:lnTo>
              </a:path>
            </a:pathLst>
          </a:custGeom>
          <a:ln w="12161" cap="rnd">
            <a:solidFill>
              <a:srgbClr val="E3A06B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59" name="شكل حر: شكل 54">
            <a:extLst>
              <a:ext uri="{FF2B5EF4-FFF2-40B4-BE49-F238E27FC236}">
                <a16:creationId xmlns:a16="http://schemas.microsoft.com/office/drawing/2014/main" id="{6A75D08C-2F53-0744-A3EC-7E8F92F2679C}"/>
              </a:ext>
            </a:extLst>
          </p:cNvPr>
          <p:cNvSpPr/>
          <p:nvPr/>
        </p:nvSpPr>
        <p:spPr>
          <a:xfrm>
            <a:off x="4848225" y="1808163"/>
            <a:ext cx="3206750" cy="53975"/>
          </a:xfrm>
          <a:custGeom>
            <a:avLst/>
            <a:gdLst>
              <a:gd name="connsiteX0" fmla="*/ 0 w 4274353"/>
              <a:gd name="connsiteY0" fmla="*/ 0 h 6085"/>
              <a:gd name="connsiteX1" fmla="*/ 4274354 w 4274353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74353" h="6085">
                <a:moveTo>
                  <a:pt x="0" y="0"/>
                </a:moveTo>
                <a:lnTo>
                  <a:pt x="4274354" y="0"/>
                </a:lnTo>
              </a:path>
            </a:pathLst>
          </a:custGeom>
          <a:ln w="12161" cap="rnd">
            <a:solidFill>
              <a:srgbClr val="E3A06B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60" name="شكل حر: شكل 55">
            <a:extLst>
              <a:ext uri="{FF2B5EF4-FFF2-40B4-BE49-F238E27FC236}">
                <a16:creationId xmlns:a16="http://schemas.microsoft.com/office/drawing/2014/main" id="{9778E5A2-0FDE-0640-8DAF-61AB502AC35A}"/>
              </a:ext>
            </a:extLst>
          </p:cNvPr>
          <p:cNvSpPr/>
          <p:nvPr/>
        </p:nvSpPr>
        <p:spPr>
          <a:xfrm>
            <a:off x="4848225" y="5068888"/>
            <a:ext cx="3206750" cy="55562"/>
          </a:xfrm>
          <a:custGeom>
            <a:avLst/>
            <a:gdLst>
              <a:gd name="connsiteX0" fmla="*/ 0 w 4274353"/>
              <a:gd name="connsiteY0" fmla="*/ 0 h 6085"/>
              <a:gd name="connsiteX1" fmla="*/ 4274354 w 4274353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74353" h="6085">
                <a:moveTo>
                  <a:pt x="0" y="0"/>
                </a:moveTo>
                <a:lnTo>
                  <a:pt x="4274354" y="0"/>
                </a:lnTo>
              </a:path>
            </a:pathLst>
          </a:custGeom>
          <a:ln w="12161" cap="rnd">
            <a:solidFill>
              <a:srgbClr val="E3A06B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61" name="شكل حر: شكل 56">
            <a:extLst>
              <a:ext uri="{FF2B5EF4-FFF2-40B4-BE49-F238E27FC236}">
                <a16:creationId xmlns:a16="http://schemas.microsoft.com/office/drawing/2014/main" id="{1D6E9F65-F96C-A242-9053-CB1F3AE3BAE1}"/>
              </a:ext>
            </a:extLst>
          </p:cNvPr>
          <p:cNvSpPr/>
          <p:nvPr/>
        </p:nvSpPr>
        <p:spPr>
          <a:xfrm>
            <a:off x="4848225" y="2132013"/>
            <a:ext cx="3194050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62" name="شكل حر: شكل 57">
            <a:extLst>
              <a:ext uri="{FF2B5EF4-FFF2-40B4-BE49-F238E27FC236}">
                <a16:creationId xmlns:a16="http://schemas.microsoft.com/office/drawing/2014/main" id="{9430CBFC-7FEB-9748-B7B1-62F8468E8E08}"/>
              </a:ext>
            </a:extLst>
          </p:cNvPr>
          <p:cNvSpPr/>
          <p:nvPr/>
        </p:nvSpPr>
        <p:spPr>
          <a:xfrm>
            <a:off x="4848225" y="2351088"/>
            <a:ext cx="3194050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63" name="شكل حر: شكل 58">
            <a:extLst>
              <a:ext uri="{FF2B5EF4-FFF2-40B4-BE49-F238E27FC236}">
                <a16:creationId xmlns:a16="http://schemas.microsoft.com/office/drawing/2014/main" id="{AECE8041-AF5A-A64C-A12E-BDAF2AA4D18E}"/>
              </a:ext>
            </a:extLst>
          </p:cNvPr>
          <p:cNvSpPr/>
          <p:nvPr/>
        </p:nvSpPr>
        <p:spPr>
          <a:xfrm>
            <a:off x="4848225" y="2571750"/>
            <a:ext cx="3194050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64" name="شكل حر: شكل 59">
            <a:extLst>
              <a:ext uri="{FF2B5EF4-FFF2-40B4-BE49-F238E27FC236}">
                <a16:creationId xmlns:a16="http://schemas.microsoft.com/office/drawing/2014/main" id="{C1BFF558-79AC-444A-8589-1162A25F3451}"/>
              </a:ext>
            </a:extLst>
          </p:cNvPr>
          <p:cNvSpPr/>
          <p:nvPr/>
        </p:nvSpPr>
        <p:spPr>
          <a:xfrm>
            <a:off x="4848225" y="2801938"/>
            <a:ext cx="3194050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65" name="شكل حر: شكل 60">
            <a:extLst>
              <a:ext uri="{FF2B5EF4-FFF2-40B4-BE49-F238E27FC236}">
                <a16:creationId xmlns:a16="http://schemas.microsoft.com/office/drawing/2014/main" id="{9872F70B-05E6-FA40-9C3C-B1475F4A95CA}"/>
              </a:ext>
            </a:extLst>
          </p:cNvPr>
          <p:cNvSpPr/>
          <p:nvPr/>
        </p:nvSpPr>
        <p:spPr>
          <a:xfrm>
            <a:off x="4848225" y="3021013"/>
            <a:ext cx="3194050" cy="55562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66" name="شكل حر: شكل 61">
            <a:extLst>
              <a:ext uri="{FF2B5EF4-FFF2-40B4-BE49-F238E27FC236}">
                <a16:creationId xmlns:a16="http://schemas.microsoft.com/office/drawing/2014/main" id="{F371F3BD-0A10-6045-8B84-743976CFC2C1}"/>
              </a:ext>
            </a:extLst>
          </p:cNvPr>
          <p:cNvSpPr/>
          <p:nvPr/>
        </p:nvSpPr>
        <p:spPr>
          <a:xfrm>
            <a:off x="4848225" y="3241675"/>
            <a:ext cx="3194050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67" name="شكل حر: شكل 62">
            <a:extLst>
              <a:ext uri="{FF2B5EF4-FFF2-40B4-BE49-F238E27FC236}">
                <a16:creationId xmlns:a16="http://schemas.microsoft.com/office/drawing/2014/main" id="{FF31973D-FF13-C64E-B918-A6097F628E98}"/>
              </a:ext>
            </a:extLst>
          </p:cNvPr>
          <p:cNvSpPr/>
          <p:nvPr/>
        </p:nvSpPr>
        <p:spPr>
          <a:xfrm>
            <a:off x="4848225" y="3460750"/>
            <a:ext cx="3194050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68" name="شكل حر: شكل 63">
            <a:extLst>
              <a:ext uri="{FF2B5EF4-FFF2-40B4-BE49-F238E27FC236}">
                <a16:creationId xmlns:a16="http://schemas.microsoft.com/office/drawing/2014/main" id="{64D72541-6D66-B44D-8FA6-2147E3BC40A8}"/>
              </a:ext>
            </a:extLst>
          </p:cNvPr>
          <p:cNvSpPr/>
          <p:nvPr/>
        </p:nvSpPr>
        <p:spPr>
          <a:xfrm>
            <a:off x="4848225" y="3690938"/>
            <a:ext cx="3194050" cy="55562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69" name="شكل حر: شكل 64">
            <a:extLst>
              <a:ext uri="{FF2B5EF4-FFF2-40B4-BE49-F238E27FC236}">
                <a16:creationId xmlns:a16="http://schemas.microsoft.com/office/drawing/2014/main" id="{44C24EB3-4CD7-F14E-B578-6C737960B78F}"/>
              </a:ext>
            </a:extLst>
          </p:cNvPr>
          <p:cNvSpPr/>
          <p:nvPr/>
        </p:nvSpPr>
        <p:spPr>
          <a:xfrm>
            <a:off x="4848225" y="3911600"/>
            <a:ext cx="3194050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70" name="شكل حر: شكل 65">
            <a:extLst>
              <a:ext uri="{FF2B5EF4-FFF2-40B4-BE49-F238E27FC236}">
                <a16:creationId xmlns:a16="http://schemas.microsoft.com/office/drawing/2014/main" id="{C40B657C-04E1-5A49-8BD9-2475A00CF3E0}"/>
              </a:ext>
            </a:extLst>
          </p:cNvPr>
          <p:cNvSpPr/>
          <p:nvPr/>
        </p:nvSpPr>
        <p:spPr>
          <a:xfrm>
            <a:off x="4848225" y="4130675"/>
            <a:ext cx="3194050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71" name="شكل حر: شكل 66">
            <a:extLst>
              <a:ext uri="{FF2B5EF4-FFF2-40B4-BE49-F238E27FC236}">
                <a16:creationId xmlns:a16="http://schemas.microsoft.com/office/drawing/2014/main" id="{48423A7C-B980-E64F-95CC-BA9CF5886A7B}"/>
              </a:ext>
            </a:extLst>
          </p:cNvPr>
          <p:cNvSpPr/>
          <p:nvPr/>
        </p:nvSpPr>
        <p:spPr>
          <a:xfrm>
            <a:off x="4848225" y="4351338"/>
            <a:ext cx="3194050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72" name="شكل حر: شكل 67">
            <a:extLst>
              <a:ext uri="{FF2B5EF4-FFF2-40B4-BE49-F238E27FC236}">
                <a16:creationId xmlns:a16="http://schemas.microsoft.com/office/drawing/2014/main" id="{28550F99-B61A-B142-9773-7693EAD82907}"/>
              </a:ext>
            </a:extLst>
          </p:cNvPr>
          <p:cNvSpPr/>
          <p:nvPr/>
        </p:nvSpPr>
        <p:spPr>
          <a:xfrm>
            <a:off x="4848225" y="4581525"/>
            <a:ext cx="3194050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73" name="شكل حر: شكل 68">
            <a:extLst>
              <a:ext uri="{FF2B5EF4-FFF2-40B4-BE49-F238E27FC236}">
                <a16:creationId xmlns:a16="http://schemas.microsoft.com/office/drawing/2014/main" id="{161F2CCB-15A4-5F4D-87A6-E854417540E0}"/>
              </a:ext>
            </a:extLst>
          </p:cNvPr>
          <p:cNvSpPr/>
          <p:nvPr/>
        </p:nvSpPr>
        <p:spPr>
          <a:xfrm>
            <a:off x="4848225" y="4800600"/>
            <a:ext cx="3194050" cy="55563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75" name="مربع نص 105">
            <a:extLst>
              <a:ext uri="{FF2B5EF4-FFF2-40B4-BE49-F238E27FC236}">
                <a16:creationId xmlns:a16="http://schemas.microsoft.com/office/drawing/2014/main" id="{E07A7C95-EC71-1A44-BC6A-12EE4138BF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56463" y="5137150"/>
            <a:ext cx="73501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0"/>
              </a:spcBef>
              <a:buFontTx/>
              <a:buNone/>
            </a:pPr>
            <a:r>
              <a:rPr lang="ar-EG" altLang="ar-SA" sz="1200">
                <a:solidFill>
                  <a:srgbClr val="E3A06B"/>
                </a:solidFill>
                <a:ea typeface="AdvertisingLight"/>
                <a:cs typeface="AdvertisingLight"/>
              </a:rPr>
              <a:t>1</a:t>
            </a:r>
          </a:p>
        </p:txBody>
      </p:sp>
      <p:sp>
        <p:nvSpPr>
          <p:cNvPr id="76" name="مربع نص 106">
            <a:extLst>
              <a:ext uri="{FF2B5EF4-FFF2-40B4-BE49-F238E27FC236}">
                <a16:creationId xmlns:a16="http://schemas.microsoft.com/office/drawing/2014/main" id="{DBCE0576-C474-6549-A3BB-049520CDEE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38538" y="5138738"/>
            <a:ext cx="73501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0"/>
              </a:spcBef>
              <a:buFontTx/>
              <a:buNone/>
            </a:pPr>
            <a:r>
              <a:rPr lang="ar-EG" altLang="ar-SA" sz="1200">
                <a:solidFill>
                  <a:srgbClr val="E3A06B"/>
                </a:solidFill>
                <a:ea typeface="AdvertisingLight"/>
                <a:cs typeface="AdvertisingLight"/>
              </a:rPr>
              <a:t>2</a:t>
            </a:r>
          </a:p>
        </p:txBody>
      </p:sp>
      <p:pic>
        <p:nvPicPr>
          <p:cNvPr id="77" name="صورة 76">
            <a:hlinkClick r:id="rId7" action="ppaction://hlinksldjump"/>
            <a:extLst>
              <a:ext uri="{FF2B5EF4-FFF2-40B4-BE49-F238E27FC236}">
                <a16:creationId xmlns:a16="http://schemas.microsoft.com/office/drawing/2014/main" id="{35EE98E0-EC35-1046-8D5D-1526C49FC83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6102" y="824174"/>
            <a:ext cx="405748" cy="579723"/>
          </a:xfrm>
          <a:prstGeom prst="rect">
            <a:avLst/>
          </a:prstGeom>
          <a:effectLst>
            <a:glow rad="152400">
              <a:schemeClr val="accent1">
                <a:alpha val="0"/>
              </a:schemeClr>
            </a:glow>
            <a:softEdge rad="0"/>
          </a:effectLst>
        </p:spPr>
      </p:pic>
      <p:grpSp>
        <p:nvGrpSpPr>
          <p:cNvPr id="26" name="مجموعة 25"/>
          <p:cNvGrpSpPr/>
          <p:nvPr/>
        </p:nvGrpSpPr>
        <p:grpSpPr>
          <a:xfrm>
            <a:off x="642910" y="500042"/>
            <a:ext cx="7944784" cy="928694"/>
            <a:chOff x="642910" y="500042"/>
            <a:chExt cx="7944784" cy="928694"/>
          </a:xfrm>
        </p:grpSpPr>
        <p:sp>
          <p:nvSpPr>
            <p:cNvPr id="31" name="مستطيل ذو زوايا قطرية مستديرة 30"/>
            <p:cNvSpPr/>
            <p:nvPr/>
          </p:nvSpPr>
          <p:spPr>
            <a:xfrm>
              <a:off x="642910" y="500042"/>
              <a:ext cx="6500858" cy="928694"/>
            </a:xfrm>
            <a:prstGeom prst="round2DiagRect">
              <a:avLst>
                <a:gd name="adj1" fmla="val 32667"/>
                <a:gd name="adj2" fmla="val 0"/>
              </a:avLst>
            </a:prstGeom>
            <a:solidFill>
              <a:schemeClr val="accent4">
                <a:lumMod val="20000"/>
                <a:lumOff val="80000"/>
              </a:schemeClr>
            </a:solidFill>
            <a:scene3d>
              <a:camera prst="orthographicFront"/>
              <a:lightRig rig="threePt" dir="t"/>
            </a:scene3d>
            <a:sp3d>
              <a:bevelT prst="slop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32" name="مستطيل ذو زوايا قطرية مستديرة 31"/>
            <p:cNvSpPr/>
            <p:nvPr/>
          </p:nvSpPr>
          <p:spPr>
            <a:xfrm>
              <a:off x="7158934" y="500042"/>
              <a:ext cx="1428760" cy="928694"/>
            </a:xfrm>
            <a:prstGeom prst="round2DiagRect">
              <a:avLst>
                <a:gd name="adj1" fmla="val 32667"/>
                <a:gd name="adj2" fmla="val 0"/>
              </a:avLst>
            </a:prstGeom>
            <a:solidFill>
              <a:schemeClr val="accent4">
                <a:lumMod val="20000"/>
                <a:lumOff val="80000"/>
              </a:schemeClr>
            </a:solidFill>
            <a:scene3d>
              <a:camera prst="orthographicFront"/>
              <a:lightRig rig="threePt" dir="t"/>
            </a:scene3d>
            <a:sp3d>
              <a:bevelT prst="slop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pic>
          <p:nvPicPr>
            <p:cNvPr id="6146" name="Picture 2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7358082" y="757658"/>
              <a:ext cx="1228723" cy="500066"/>
            </a:xfrm>
            <a:prstGeom prst="rect">
              <a:avLst/>
            </a:prstGeom>
            <a:ln w="190500" cap="sq">
              <a:solidFill>
                <a:srgbClr val="C8C6BD"/>
              </a:solidFill>
              <a:prstDash val="solid"/>
              <a:miter lim="800000"/>
            </a:ln>
            <a:effectLst>
              <a:outerShdw blurRad="254000" algn="bl" rotWithShape="0">
                <a:srgbClr val="000000">
                  <a:alpha val="43000"/>
                </a:srgbClr>
              </a:outerShdw>
            </a:effectLst>
            <a:scene3d>
              <a:camera prst="isometricOffAxis1Right"/>
              <a:lightRig rig="threePt" dir="t">
                <a:rot lat="0" lon="0" rev="2100000"/>
              </a:lightRig>
            </a:scene3d>
            <a:sp3d extrusionH="25400">
              <a:bevelT w="304800" h="152400" prst="hardEdge"/>
              <a:extrusionClr>
                <a:srgbClr val="000000"/>
              </a:extrusionClr>
            </a:sp3d>
          </p:spPr>
        </p:pic>
      </p:grpSp>
      <p:sp>
        <p:nvSpPr>
          <p:cNvPr id="28" name="مربع نص 27"/>
          <p:cNvSpPr txBox="1"/>
          <p:nvPr/>
        </p:nvSpPr>
        <p:spPr>
          <a:xfrm>
            <a:off x="1714480" y="709455"/>
            <a:ext cx="5357850" cy="4616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ar-SA" sz="2400" b="1" dirty="0"/>
              <a:t>استعمل خاصية التوزيع لتحليل كثيرة الحدود التالية :</a:t>
            </a:r>
            <a:endParaRPr lang="ar-SA" sz="2400" b="1" baseline="30000" dirty="0"/>
          </a:p>
        </p:txBody>
      </p:sp>
      <p:graphicFrame>
        <p:nvGraphicFramePr>
          <p:cNvPr id="84" name="جدول 8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2321951"/>
              </p:ext>
            </p:extLst>
          </p:nvPr>
        </p:nvGraphicFramePr>
        <p:xfrm>
          <a:off x="1230483" y="3289184"/>
          <a:ext cx="6680676" cy="2317752"/>
        </p:xfrm>
        <a:graphic>
          <a:graphicData uri="http://schemas.openxmlformats.org/drawingml/2006/table">
            <a:tbl>
              <a:tblPr rtl="1" firstRow="1" bandRow="1">
                <a:tableStyleId>{0660B408-B3CF-4A94-85FC-2B1E0A45F4A2}</a:tableStyleId>
              </a:tblPr>
              <a:tblGrid>
                <a:gridCol w="24717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089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72584"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artDeco"/>
                      <a:lightRig rig="flood" dir="t"/>
                    </a:cell3D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artDeco"/>
                      <a:lightRig rig="flood" dir="t"/>
                    </a:cell3D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72584"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artDeco"/>
                      <a:lightRig rig="flood" dir="t"/>
                    </a:cell3D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artDeco"/>
                      <a:lightRig rig="flood" dir="t"/>
                    </a:cell3D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72584"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artDeco"/>
                      <a:lightRig rig="flood" dir="t"/>
                    </a:cell3D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ar-SA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artDeco"/>
                      <a:lightRig rig="flood" dir="t"/>
                    </a:cell3D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85" name="جدول 8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3244535"/>
              </p:ext>
            </p:extLst>
          </p:nvPr>
        </p:nvGraphicFramePr>
        <p:xfrm>
          <a:off x="4919939" y="2140073"/>
          <a:ext cx="3143272" cy="603240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31432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03240"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86" name="مربع نص 85"/>
          <p:cNvSpPr txBox="1"/>
          <p:nvPr/>
        </p:nvSpPr>
        <p:spPr>
          <a:xfrm>
            <a:off x="4921862" y="2225030"/>
            <a:ext cx="2714644" cy="4616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ar-SA" sz="2400" b="1" dirty="0"/>
              <a:t>٢١ ب  ــ  ١٥ أ</a:t>
            </a:r>
            <a:endParaRPr lang="ar-SA" sz="2400" b="1" baseline="30000" dirty="0"/>
          </a:p>
        </p:txBody>
      </p:sp>
      <p:sp>
        <p:nvSpPr>
          <p:cNvPr id="87" name="مربع نص 86"/>
          <p:cNvSpPr txBox="1"/>
          <p:nvPr/>
        </p:nvSpPr>
        <p:spPr>
          <a:xfrm>
            <a:off x="6000760" y="3397264"/>
            <a:ext cx="2714644" cy="4616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400" b="1" dirty="0"/>
              <a:t>٢١ ب</a:t>
            </a:r>
            <a:endParaRPr lang="ar-SA" sz="3600" b="1" spc="-100" baseline="30000" dirty="0"/>
          </a:p>
        </p:txBody>
      </p:sp>
      <p:sp>
        <p:nvSpPr>
          <p:cNvPr id="88" name="مربع نص 87"/>
          <p:cNvSpPr txBox="1"/>
          <p:nvPr/>
        </p:nvSpPr>
        <p:spPr>
          <a:xfrm>
            <a:off x="428596" y="3431475"/>
            <a:ext cx="4429156" cy="4616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ar-SA" sz="2400" b="1" dirty="0"/>
              <a:t>٣   ×   ٧   ×    ب</a:t>
            </a:r>
            <a:endParaRPr lang="ar-SA" sz="2400" b="1" baseline="30000" dirty="0"/>
          </a:p>
        </p:txBody>
      </p:sp>
      <p:sp>
        <p:nvSpPr>
          <p:cNvPr id="89" name="مربع نص 88"/>
          <p:cNvSpPr txBox="1"/>
          <p:nvPr/>
        </p:nvSpPr>
        <p:spPr>
          <a:xfrm>
            <a:off x="6000760" y="4193347"/>
            <a:ext cx="2714644" cy="4616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400" b="1" dirty="0"/>
              <a:t>١٥ أ</a:t>
            </a:r>
            <a:endParaRPr lang="ar-SA" sz="2400" b="1" baseline="30000" dirty="0"/>
          </a:p>
        </p:txBody>
      </p:sp>
      <p:sp>
        <p:nvSpPr>
          <p:cNvPr id="90" name="مربع نص 89"/>
          <p:cNvSpPr txBox="1"/>
          <p:nvPr/>
        </p:nvSpPr>
        <p:spPr>
          <a:xfrm>
            <a:off x="820259" y="4220034"/>
            <a:ext cx="3929090" cy="4616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ar-SA" sz="2400" b="1" dirty="0"/>
              <a:t>٣   ×   ٥   ×   أ</a:t>
            </a:r>
            <a:endParaRPr lang="ar-SA" sz="2400" b="1" baseline="30000" dirty="0"/>
          </a:p>
        </p:txBody>
      </p:sp>
      <p:sp>
        <p:nvSpPr>
          <p:cNvPr id="91" name="مربع نص 90"/>
          <p:cNvSpPr txBox="1"/>
          <p:nvPr/>
        </p:nvSpPr>
        <p:spPr>
          <a:xfrm>
            <a:off x="5205505" y="4986520"/>
            <a:ext cx="2857520" cy="4616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400" b="1" dirty="0"/>
              <a:t>٢١ ب  ــ  ١٥ أ  </a:t>
            </a:r>
            <a:endParaRPr lang="ar-SA" sz="2400" b="1" baseline="30000" dirty="0"/>
          </a:p>
        </p:txBody>
      </p:sp>
      <p:sp>
        <p:nvSpPr>
          <p:cNvPr id="92" name="مربع نص 91"/>
          <p:cNvSpPr txBox="1"/>
          <p:nvPr/>
        </p:nvSpPr>
        <p:spPr>
          <a:xfrm>
            <a:off x="4714876" y="4974264"/>
            <a:ext cx="500066" cy="4616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400" b="1" dirty="0"/>
              <a:t>٣</a:t>
            </a:r>
            <a:endParaRPr lang="ar-SA" sz="2400" b="1" baseline="30000" dirty="0"/>
          </a:p>
        </p:txBody>
      </p:sp>
      <p:sp>
        <p:nvSpPr>
          <p:cNvPr id="93" name="مربع نص 92"/>
          <p:cNvSpPr txBox="1"/>
          <p:nvPr/>
        </p:nvSpPr>
        <p:spPr>
          <a:xfrm>
            <a:off x="4429124" y="4968900"/>
            <a:ext cx="285752" cy="4616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ar-SA" sz="2400" b="1" dirty="0"/>
              <a:t>(</a:t>
            </a:r>
            <a:endParaRPr lang="ar-SA" sz="2400" b="1" baseline="30000" dirty="0"/>
          </a:p>
        </p:txBody>
      </p:sp>
      <p:sp>
        <p:nvSpPr>
          <p:cNvPr id="94" name="مربع نص 93"/>
          <p:cNvSpPr txBox="1"/>
          <p:nvPr/>
        </p:nvSpPr>
        <p:spPr>
          <a:xfrm>
            <a:off x="2143108" y="4968900"/>
            <a:ext cx="285752" cy="4616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ar-SA" sz="2400" b="1" dirty="0"/>
              <a:t>)</a:t>
            </a:r>
            <a:endParaRPr lang="ar-SA" sz="2400" b="1" baseline="30000" dirty="0"/>
          </a:p>
        </p:txBody>
      </p:sp>
      <p:sp>
        <p:nvSpPr>
          <p:cNvPr id="95" name="مربع نص 94"/>
          <p:cNvSpPr txBox="1"/>
          <p:nvPr/>
        </p:nvSpPr>
        <p:spPr>
          <a:xfrm>
            <a:off x="3214678" y="4968900"/>
            <a:ext cx="428628" cy="4616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ar-SA" sz="2400" b="1" dirty="0"/>
              <a:t>ــ</a:t>
            </a:r>
            <a:endParaRPr lang="ar-SA" sz="2400" b="1" baseline="30000" dirty="0"/>
          </a:p>
        </p:txBody>
      </p:sp>
      <p:sp>
        <p:nvSpPr>
          <p:cNvPr id="96" name="مربع نص 95"/>
          <p:cNvSpPr txBox="1"/>
          <p:nvPr/>
        </p:nvSpPr>
        <p:spPr>
          <a:xfrm>
            <a:off x="3571868" y="4968900"/>
            <a:ext cx="857256" cy="4616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ar-SA" sz="2400" b="1" dirty="0"/>
              <a:t>٧  ب</a:t>
            </a:r>
            <a:endParaRPr lang="ar-SA" sz="2400" b="1" baseline="30000" dirty="0"/>
          </a:p>
        </p:txBody>
      </p:sp>
      <p:sp>
        <p:nvSpPr>
          <p:cNvPr id="97" name="مربع نص 96"/>
          <p:cNvSpPr txBox="1"/>
          <p:nvPr/>
        </p:nvSpPr>
        <p:spPr>
          <a:xfrm>
            <a:off x="2414792" y="4982968"/>
            <a:ext cx="857256" cy="4616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400" b="1" dirty="0"/>
              <a:t>٥  أ</a:t>
            </a:r>
            <a:endParaRPr lang="ar-SA" sz="2400" b="1" baseline="30000" dirty="0"/>
          </a:p>
        </p:txBody>
      </p:sp>
      <p:sp>
        <p:nvSpPr>
          <p:cNvPr id="98" name="شكل بيضاوي 97"/>
          <p:cNvSpPr/>
          <p:nvPr/>
        </p:nvSpPr>
        <p:spPr>
          <a:xfrm>
            <a:off x="4451486" y="3405192"/>
            <a:ext cx="428628" cy="500066"/>
          </a:xfrm>
          <a:prstGeom prst="ellipse">
            <a:avLst/>
          </a:prstGeom>
          <a:solidFill>
            <a:schemeClr val="accent1">
              <a:alpha val="50000"/>
            </a:schemeClr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algn="ctr" defTabSz="914400" rtl="0" eaLnBrk="1" latinLnBrk="0" hangingPunct="1"/>
            <a:endParaRPr lang="ar-SA"/>
          </a:p>
        </p:txBody>
      </p:sp>
      <p:sp>
        <p:nvSpPr>
          <p:cNvPr id="99" name="شكل بيضاوي 98"/>
          <p:cNvSpPr/>
          <p:nvPr/>
        </p:nvSpPr>
        <p:spPr>
          <a:xfrm>
            <a:off x="4352924" y="4217149"/>
            <a:ext cx="428628" cy="500066"/>
          </a:xfrm>
          <a:prstGeom prst="ellipse">
            <a:avLst/>
          </a:prstGeom>
          <a:solidFill>
            <a:schemeClr val="accent1">
              <a:alpha val="50000"/>
            </a:schemeClr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algn="ctr" defTabSz="914400" rtl="0" eaLnBrk="1" latinLnBrk="0" hangingPunct="1"/>
            <a:endParaRPr lang="ar-SA"/>
          </a:p>
        </p:txBody>
      </p:sp>
      <p:pic>
        <p:nvPicPr>
          <p:cNvPr id="78" name="صورة 77">
            <a:extLst>
              <a:ext uri="{FF2B5EF4-FFF2-40B4-BE49-F238E27FC236}">
                <a16:creationId xmlns:a16="http://schemas.microsoft.com/office/drawing/2014/main" id="{D6503E59-2A95-5547-BE8F-A37160895A85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alphaModFix amt="50000"/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artisticGlowEdges/>
                    </a14:imgEffect>
                  </a14:imgLayer>
                </a14:imgProps>
              </a:ext>
            </a:extLst>
          </a:blip>
          <a:srcRect b="25551"/>
          <a:stretch/>
        </p:blipFill>
        <p:spPr>
          <a:xfrm>
            <a:off x="164546" y="5430565"/>
            <a:ext cx="1433033" cy="1016116"/>
          </a:xfrm>
          <a:prstGeom prst="rect">
            <a:avLst/>
          </a:prstGeom>
          <a:ln>
            <a:noFill/>
          </a:ln>
        </p:spPr>
      </p:pic>
      <p:sp>
        <p:nvSpPr>
          <p:cNvPr id="2" name="عنصر نائب لرقم الشريحة 1">
            <a:extLst>
              <a:ext uri="{FF2B5EF4-FFF2-40B4-BE49-F238E27FC236}">
                <a16:creationId xmlns:a16="http://schemas.microsoft.com/office/drawing/2014/main" id="{B6673543-0DB4-7905-F4FD-B26506F6B8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327C1-2275-4E9A-BB1F-123345649A01}" type="slidenum">
              <a:rPr lang="ar-SA" smtClean="0"/>
              <a:pPr/>
              <a:t>315</a:t>
            </a:fld>
            <a:endParaRPr lang="ar-SA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1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4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1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800" decel="100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800" decel="100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800" decel="100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800" decel="100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800" decel="100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800" decel="100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800" decel="100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800" decel="100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800" decel="100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800" decel="100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800" decel="100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800" decel="100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4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1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8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83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88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800" decel="100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800" decel="100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800" decel="100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800" decel="100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800" decel="100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800" decel="100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800" decel="100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800" decel="100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800" decel="100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800" decel="100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800" decel="100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800" decel="100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86" grpId="0"/>
      <p:bldP spid="87" grpId="0"/>
      <p:bldP spid="88" grpId="0"/>
      <p:bldP spid="89" grpId="0"/>
      <p:bldP spid="90" grpId="0"/>
      <p:bldP spid="91" grpId="0"/>
      <p:bldP spid="92" grpId="0"/>
      <p:bldP spid="93" grpId="0"/>
      <p:bldP spid="94" grpId="0"/>
      <p:bldP spid="95" grpId="0"/>
      <p:bldP spid="96" grpId="0"/>
      <p:bldP spid="97" grpId="0"/>
      <p:bldP spid="98" grpId="0" animBg="1"/>
      <p:bldP spid="9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صورة 24">
            <a:extLst>
              <a:ext uri="{FF2B5EF4-FFF2-40B4-BE49-F238E27FC236}">
                <a16:creationId xmlns:a16="http://schemas.microsoft.com/office/drawing/2014/main" id="{46E73E81-08FA-8E4B-9FCA-10B43913EC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3743" y="176141"/>
            <a:ext cx="3958686" cy="6164411"/>
          </a:xfrm>
          <a:custGeom>
            <a:avLst/>
            <a:gdLst>
              <a:gd name="connsiteX0" fmla="*/ 856 w 4953338"/>
              <a:gd name="connsiteY0" fmla="*/ 117 h 5373215"/>
              <a:gd name="connsiteX1" fmla="*/ 4954194 w 4953338"/>
              <a:gd name="connsiteY1" fmla="*/ 117 h 5373215"/>
              <a:gd name="connsiteX2" fmla="*/ 4954194 w 4953338"/>
              <a:gd name="connsiteY2" fmla="*/ 5373333 h 5373215"/>
              <a:gd name="connsiteX3" fmla="*/ 856 w 4953338"/>
              <a:gd name="connsiteY3" fmla="*/ 5373333 h 5373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53338" h="5373215">
                <a:moveTo>
                  <a:pt x="856" y="117"/>
                </a:moveTo>
                <a:lnTo>
                  <a:pt x="4954194" y="117"/>
                </a:lnTo>
                <a:lnTo>
                  <a:pt x="4954194" y="5373333"/>
                </a:lnTo>
                <a:lnTo>
                  <a:pt x="856" y="5373333"/>
                </a:lnTo>
                <a:close/>
              </a:path>
            </a:pathLst>
          </a:custGeom>
        </p:spPr>
      </p:pic>
      <p:sp>
        <p:nvSpPr>
          <p:cNvPr id="26" name="شكل حر: شكل 53">
            <a:extLst>
              <a:ext uri="{FF2B5EF4-FFF2-40B4-BE49-F238E27FC236}">
                <a16:creationId xmlns:a16="http://schemas.microsoft.com/office/drawing/2014/main" id="{FCE6CEAF-50F7-7D42-A096-90060BE60622}"/>
              </a:ext>
            </a:extLst>
          </p:cNvPr>
          <p:cNvSpPr/>
          <p:nvPr/>
        </p:nvSpPr>
        <p:spPr>
          <a:xfrm>
            <a:off x="4571999" y="466669"/>
            <a:ext cx="3897517" cy="5832531"/>
          </a:xfrm>
          <a:custGeom>
            <a:avLst/>
            <a:gdLst>
              <a:gd name="connsiteX0" fmla="*/ 4877517 w 4877638"/>
              <a:gd name="connsiteY0" fmla="*/ 5057176 h 5298733"/>
              <a:gd name="connsiteX1" fmla="*/ 4564555 w 4877638"/>
              <a:gd name="connsiteY1" fmla="*/ 5298757 h 5298733"/>
              <a:gd name="connsiteX2" fmla="*/ 312778 w 4877638"/>
              <a:gd name="connsiteY2" fmla="*/ 5298757 h 5298733"/>
              <a:gd name="connsiteX3" fmla="*/ -122 w 4877638"/>
              <a:gd name="connsiteY3" fmla="*/ 5057176 h 5298733"/>
              <a:gd name="connsiteX4" fmla="*/ -122 w 4877638"/>
              <a:gd name="connsiteY4" fmla="*/ 241606 h 5298733"/>
              <a:gd name="connsiteX5" fmla="*/ 312778 w 4877638"/>
              <a:gd name="connsiteY5" fmla="*/ 24 h 5298733"/>
              <a:gd name="connsiteX6" fmla="*/ 4564373 w 4877638"/>
              <a:gd name="connsiteY6" fmla="*/ 24 h 5298733"/>
              <a:gd name="connsiteX7" fmla="*/ 4877334 w 4877638"/>
              <a:gd name="connsiteY7" fmla="*/ 241606 h 52987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77638" h="5298733">
                <a:moveTo>
                  <a:pt x="4877517" y="5057176"/>
                </a:moveTo>
                <a:cubicBezTo>
                  <a:pt x="4877517" y="5190563"/>
                  <a:pt x="4737558" y="5298757"/>
                  <a:pt x="4564555" y="5298757"/>
                </a:cubicBezTo>
                <a:lnTo>
                  <a:pt x="312778" y="5298757"/>
                </a:lnTo>
                <a:cubicBezTo>
                  <a:pt x="139959" y="5298757"/>
                  <a:pt x="-122" y="5190563"/>
                  <a:pt x="-122" y="5057176"/>
                </a:cubicBezTo>
                <a:lnTo>
                  <a:pt x="-122" y="241606"/>
                </a:lnTo>
                <a:cubicBezTo>
                  <a:pt x="-122" y="108158"/>
                  <a:pt x="139837" y="24"/>
                  <a:pt x="312778" y="24"/>
                </a:cubicBezTo>
                <a:lnTo>
                  <a:pt x="4564373" y="24"/>
                </a:lnTo>
                <a:cubicBezTo>
                  <a:pt x="4737192" y="24"/>
                  <a:pt x="4877334" y="108158"/>
                  <a:pt x="4877334" y="241606"/>
                </a:cubicBezTo>
                <a:close/>
              </a:path>
            </a:pathLst>
          </a:custGeom>
          <a:solidFill>
            <a:srgbClr val="FFFFFF"/>
          </a:solidFill>
          <a:ln w="6080" cap="flat">
            <a:noFill/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 dirty="0"/>
          </a:p>
        </p:txBody>
      </p:sp>
      <p:sp>
        <p:nvSpPr>
          <p:cNvPr id="27" name="شكل حر: شكل 6">
            <a:extLst>
              <a:ext uri="{FF2B5EF4-FFF2-40B4-BE49-F238E27FC236}">
                <a16:creationId xmlns:a16="http://schemas.microsoft.com/office/drawing/2014/main" id="{E170002B-D04A-AE41-9A8A-E03E8D44F29C}"/>
              </a:ext>
            </a:extLst>
          </p:cNvPr>
          <p:cNvSpPr/>
          <p:nvPr/>
        </p:nvSpPr>
        <p:spPr>
          <a:xfrm>
            <a:off x="647700" y="116632"/>
            <a:ext cx="8388796" cy="6515943"/>
          </a:xfrm>
          <a:custGeom>
            <a:avLst/>
            <a:gdLst>
              <a:gd name="connsiteX0" fmla="*/ 10138460 w 10466513"/>
              <a:gd name="connsiteY0" fmla="*/ 24 h 5745020"/>
              <a:gd name="connsiteX1" fmla="*/ 327808 w 10466513"/>
              <a:gd name="connsiteY1" fmla="*/ 24 h 5745020"/>
              <a:gd name="connsiteX2" fmla="*/ -122 w 10466513"/>
              <a:gd name="connsiteY2" fmla="*/ 250916 h 5745020"/>
              <a:gd name="connsiteX3" fmla="*/ -122 w 10466513"/>
              <a:gd name="connsiteY3" fmla="*/ 5482773 h 5745020"/>
              <a:gd name="connsiteX4" fmla="*/ 327808 w 10466513"/>
              <a:gd name="connsiteY4" fmla="*/ 5745044 h 5745020"/>
              <a:gd name="connsiteX5" fmla="*/ 10138460 w 10466513"/>
              <a:gd name="connsiteY5" fmla="*/ 5745044 h 5745020"/>
              <a:gd name="connsiteX6" fmla="*/ 10466391 w 10466513"/>
              <a:gd name="connsiteY6" fmla="*/ 5482773 h 5745020"/>
              <a:gd name="connsiteX7" fmla="*/ 10466391 w 10466513"/>
              <a:gd name="connsiteY7" fmla="*/ 250916 h 5745020"/>
              <a:gd name="connsiteX8" fmla="*/ 10138460 w 10466513"/>
              <a:gd name="connsiteY8" fmla="*/ 24 h 57450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66513" h="5745020">
                <a:moveTo>
                  <a:pt x="10138460" y="24"/>
                </a:moveTo>
                <a:lnTo>
                  <a:pt x="327808" y="24"/>
                </a:lnTo>
                <a:cubicBezTo>
                  <a:pt x="144219" y="24"/>
                  <a:pt x="-122" y="109192"/>
                  <a:pt x="-122" y="250916"/>
                </a:cubicBezTo>
                <a:lnTo>
                  <a:pt x="-122" y="5482773"/>
                </a:lnTo>
                <a:cubicBezTo>
                  <a:pt x="-122" y="5624436"/>
                  <a:pt x="144219" y="5745044"/>
                  <a:pt x="327808" y="5745044"/>
                </a:cubicBezTo>
                <a:lnTo>
                  <a:pt x="10138460" y="5745044"/>
                </a:lnTo>
                <a:cubicBezTo>
                  <a:pt x="10322051" y="5745044"/>
                  <a:pt x="10466391" y="5624436"/>
                  <a:pt x="10466391" y="5482773"/>
                </a:cubicBezTo>
                <a:lnTo>
                  <a:pt x="10466391" y="250916"/>
                </a:lnTo>
                <a:cubicBezTo>
                  <a:pt x="10466391" y="109192"/>
                  <a:pt x="10322051" y="24"/>
                  <a:pt x="10138460" y="24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6080" cap="flat">
            <a:noFill/>
            <a:prstDash val="solid"/>
            <a:miter/>
          </a:ln>
        </p:spPr>
        <p:txBody>
          <a:bodyPr rtlCol="1" anchor="ctr"/>
          <a:lstStyle/>
          <a:p>
            <a:pPr marL="0" algn="r" defTabSz="914400" rtl="1" eaLnBrk="1" latinLnBrk="0" hangingPunct="1">
              <a:defRPr/>
            </a:pPr>
            <a:endParaRPr lang="ar-EG" sz="1350"/>
          </a:p>
        </p:txBody>
      </p:sp>
      <p:sp>
        <p:nvSpPr>
          <p:cNvPr id="34" name="شكل حر: شكل 8">
            <a:extLst>
              <a:ext uri="{FF2B5EF4-FFF2-40B4-BE49-F238E27FC236}">
                <a16:creationId xmlns:a16="http://schemas.microsoft.com/office/drawing/2014/main" id="{6F2B78D1-F5EF-134B-90BA-E80806467F90}"/>
              </a:ext>
            </a:extLst>
          </p:cNvPr>
          <p:cNvSpPr/>
          <p:nvPr/>
        </p:nvSpPr>
        <p:spPr>
          <a:xfrm>
            <a:off x="903287" y="569856"/>
            <a:ext cx="3897517" cy="5832532"/>
          </a:xfrm>
          <a:custGeom>
            <a:avLst/>
            <a:gdLst>
              <a:gd name="connsiteX0" fmla="*/ 4877334 w 4877455"/>
              <a:gd name="connsiteY0" fmla="*/ 5057176 h 5298672"/>
              <a:gd name="connsiteX1" fmla="*/ 4564434 w 4877455"/>
              <a:gd name="connsiteY1" fmla="*/ 5298696 h 5298672"/>
              <a:gd name="connsiteX2" fmla="*/ 312839 w 4877455"/>
              <a:gd name="connsiteY2" fmla="*/ 5298696 h 5298672"/>
              <a:gd name="connsiteX3" fmla="*/ -122 w 4877455"/>
              <a:gd name="connsiteY3" fmla="*/ 5057176 h 5298672"/>
              <a:gd name="connsiteX4" fmla="*/ -122 w 4877455"/>
              <a:gd name="connsiteY4" fmla="*/ 241606 h 5298672"/>
              <a:gd name="connsiteX5" fmla="*/ 312839 w 4877455"/>
              <a:gd name="connsiteY5" fmla="*/ 24 h 5298672"/>
              <a:gd name="connsiteX6" fmla="*/ 4564434 w 4877455"/>
              <a:gd name="connsiteY6" fmla="*/ 24 h 5298672"/>
              <a:gd name="connsiteX7" fmla="*/ 4877334 w 4877455"/>
              <a:gd name="connsiteY7" fmla="*/ 241606 h 5298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77455" h="5298672">
                <a:moveTo>
                  <a:pt x="4877334" y="5057176"/>
                </a:moveTo>
                <a:cubicBezTo>
                  <a:pt x="4877334" y="5190563"/>
                  <a:pt x="4737375" y="5298696"/>
                  <a:pt x="4564434" y="5298696"/>
                </a:cubicBezTo>
                <a:lnTo>
                  <a:pt x="312839" y="5298696"/>
                </a:lnTo>
                <a:cubicBezTo>
                  <a:pt x="140020" y="5298696"/>
                  <a:pt x="-122" y="5190563"/>
                  <a:pt x="-122" y="5057176"/>
                </a:cubicBezTo>
                <a:lnTo>
                  <a:pt x="-122" y="241606"/>
                </a:lnTo>
                <a:cubicBezTo>
                  <a:pt x="-122" y="108158"/>
                  <a:pt x="139837" y="24"/>
                  <a:pt x="312839" y="24"/>
                </a:cubicBezTo>
                <a:lnTo>
                  <a:pt x="4564434" y="24"/>
                </a:lnTo>
                <a:cubicBezTo>
                  <a:pt x="4737253" y="24"/>
                  <a:pt x="4877334" y="108158"/>
                  <a:pt x="4877334" y="241606"/>
                </a:cubicBezTo>
                <a:close/>
              </a:path>
            </a:pathLst>
          </a:custGeom>
          <a:solidFill>
            <a:srgbClr val="FFFFFF"/>
          </a:solidFill>
          <a:ln w="6080" cap="flat">
            <a:noFill/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37" name="شكل حر: شكل 10">
            <a:extLst>
              <a:ext uri="{FF2B5EF4-FFF2-40B4-BE49-F238E27FC236}">
                <a16:creationId xmlns:a16="http://schemas.microsoft.com/office/drawing/2014/main" id="{7F93A9F0-419F-9E46-9179-3D2A359ECF6F}"/>
              </a:ext>
            </a:extLst>
          </p:cNvPr>
          <p:cNvSpPr/>
          <p:nvPr/>
        </p:nvSpPr>
        <p:spPr>
          <a:xfrm>
            <a:off x="4583112" y="569856"/>
            <a:ext cx="3897517" cy="5832532"/>
          </a:xfrm>
          <a:custGeom>
            <a:avLst/>
            <a:gdLst>
              <a:gd name="connsiteX0" fmla="*/ 4877517 w 4877638"/>
              <a:gd name="connsiteY0" fmla="*/ 5057176 h 5298672"/>
              <a:gd name="connsiteX1" fmla="*/ 4564555 w 4877638"/>
              <a:gd name="connsiteY1" fmla="*/ 5298696 h 5298672"/>
              <a:gd name="connsiteX2" fmla="*/ 312778 w 4877638"/>
              <a:gd name="connsiteY2" fmla="*/ 5298696 h 5298672"/>
              <a:gd name="connsiteX3" fmla="*/ -122 w 4877638"/>
              <a:gd name="connsiteY3" fmla="*/ 5057176 h 5298672"/>
              <a:gd name="connsiteX4" fmla="*/ -122 w 4877638"/>
              <a:gd name="connsiteY4" fmla="*/ 241606 h 5298672"/>
              <a:gd name="connsiteX5" fmla="*/ 312778 w 4877638"/>
              <a:gd name="connsiteY5" fmla="*/ 24 h 5298672"/>
              <a:gd name="connsiteX6" fmla="*/ 4564373 w 4877638"/>
              <a:gd name="connsiteY6" fmla="*/ 24 h 5298672"/>
              <a:gd name="connsiteX7" fmla="*/ 4877334 w 4877638"/>
              <a:gd name="connsiteY7" fmla="*/ 241606 h 5298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77638" h="5298672">
                <a:moveTo>
                  <a:pt x="4877517" y="5057176"/>
                </a:moveTo>
                <a:cubicBezTo>
                  <a:pt x="4877517" y="5190563"/>
                  <a:pt x="4737558" y="5298696"/>
                  <a:pt x="4564555" y="5298696"/>
                </a:cubicBezTo>
                <a:lnTo>
                  <a:pt x="312778" y="5298696"/>
                </a:lnTo>
                <a:cubicBezTo>
                  <a:pt x="139959" y="5298696"/>
                  <a:pt x="-122" y="5190563"/>
                  <a:pt x="-122" y="5057176"/>
                </a:cubicBezTo>
                <a:lnTo>
                  <a:pt x="-122" y="241606"/>
                </a:lnTo>
                <a:cubicBezTo>
                  <a:pt x="-122" y="108158"/>
                  <a:pt x="139837" y="24"/>
                  <a:pt x="312778" y="24"/>
                </a:cubicBezTo>
                <a:lnTo>
                  <a:pt x="4564373" y="24"/>
                </a:lnTo>
                <a:cubicBezTo>
                  <a:pt x="4737192" y="24"/>
                  <a:pt x="4877334" y="108158"/>
                  <a:pt x="4877334" y="241606"/>
                </a:cubicBezTo>
                <a:close/>
              </a:path>
            </a:pathLst>
          </a:custGeom>
          <a:solidFill>
            <a:srgbClr val="FFFFFF"/>
          </a:solidFill>
          <a:ln w="6080" cap="flat">
            <a:noFill/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43" name="شكل حر: شكل 12">
            <a:extLst>
              <a:ext uri="{FF2B5EF4-FFF2-40B4-BE49-F238E27FC236}">
                <a16:creationId xmlns:a16="http://schemas.microsoft.com/office/drawing/2014/main" id="{77801E0E-1CE8-C34E-B729-8DD73A835B5F}"/>
              </a:ext>
            </a:extLst>
          </p:cNvPr>
          <p:cNvSpPr/>
          <p:nvPr/>
        </p:nvSpPr>
        <p:spPr>
          <a:xfrm>
            <a:off x="836613" y="709455"/>
            <a:ext cx="3968565" cy="5642133"/>
          </a:xfrm>
          <a:custGeom>
            <a:avLst/>
            <a:gdLst>
              <a:gd name="connsiteX0" fmla="*/ 4966239 w 4966360"/>
              <a:gd name="connsiteY0" fmla="*/ 5057175 h 5298732"/>
              <a:gd name="connsiteX1" fmla="*/ 4653339 w 4966360"/>
              <a:gd name="connsiteY1" fmla="*/ 5298757 h 5298732"/>
              <a:gd name="connsiteX2" fmla="*/ 312778 w 4966360"/>
              <a:gd name="connsiteY2" fmla="*/ 5298757 h 5298732"/>
              <a:gd name="connsiteX3" fmla="*/ -122 w 4966360"/>
              <a:gd name="connsiteY3" fmla="*/ 5057175 h 5298732"/>
              <a:gd name="connsiteX4" fmla="*/ -122 w 4966360"/>
              <a:gd name="connsiteY4" fmla="*/ 241606 h 5298732"/>
              <a:gd name="connsiteX5" fmla="*/ 312778 w 4966360"/>
              <a:gd name="connsiteY5" fmla="*/ 24 h 5298732"/>
              <a:gd name="connsiteX6" fmla="*/ 4653339 w 4966360"/>
              <a:gd name="connsiteY6" fmla="*/ 24 h 5298732"/>
              <a:gd name="connsiteX7" fmla="*/ 4966239 w 4966360"/>
              <a:gd name="connsiteY7" fmla="*/ 241606 h 5298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966360" h="5298732">
                <a:moveTo>
                  <a:pt x="4966239" y="5057175"/>
                </a:moveTo>
                <a:cubicBezTo>
                  <a:pt x="4966239" y="5190624"/>
                  <a:pt x="4826279" y="5298757"/>
                  <a:pt x="4653339" y="5298757"/>
                </a:cubicBezTo>
                <a:lnTo>
                  <a:pt x="312778" y="5298757"/>
                </a:lnTo>
                <a:cubicBezTo>
                  <a:pt x="139959" y="5298757"/>
                  <a:pt x="-122" y="5190624"/>
                  <a:pt x="-122" y="5057175"/>
                </a:cubicBezTo>
                <a:lnTo>
                  <a:pt x="-122" y="241606"/>
                </a:lnTo>
                <a:cubicBezTo>
                  <a:pt x="-122" y="108219"/>
                  <a:pt x="139837" y="24"/>
                  <a:pt x="312778" y="24"/>
                </a:cubicBezTo>
                <a:lnTo>
                  <a:pt x="4653339" y="24"/>
                </a:lnTo>
                <a:cubicBezTo>
                  <a:pt x="4826158" y="24"/>
                  <a:pt x="4966239" y="108219"/>
                  <a:pt x="4966239" y="241606"/>
                </a:cubicBezTo>
                <a:close/>
              </a:path>
            </a:pathLst>
          </a:custGeom>
          <a:solidFill>
            <a:srgbClr val="FFFFFF"/>
          </a:solidFill>
          <a:ln w="6080" cap="flat">
            <a:noFill/>
            <a:prstDash val="solid"/>
            <a:miter/>
          </a:ln>
        </p:spPr>
        <p:txBody>
          <a:bodyPr rtlCol="1" anchor="ctr"/>
          <a:lstStyle/>
          <a:p>
            <a:pPr marL="0" algn="l" defTabSz="914400" rtl="0" eaLnBrk="1" latinLnBrk="0" hangingPunct="1">
              <a:defRPr/>
            </a:pPr>
            <a:endParaRPr lang="ar-EG" sz="1350"/>
          </a:p>
        </p:txBody>
      </p:sp>
      <p:sp>
        <p:nvSpPr>
          <p:cNvPr id="48" name="شكل حر: شكل 14">
            <a:extLst>
              <a:ext uri="{FF2B5EF4-FFF2-40B4-BE49-F238E27FC236}">
                <a16:creationId xmlns:a16="http://schemas.microsoft.com/office/drawing/2014/main" id="{7551AF7F-3373-C841-812F-264490239736}"/>
              </a:ext>
            </a:extLst>
          </p:cNvPr>
          <p:cNvSpPr/>
          <p:nvPr/>
        </p:nvSpPr>
        <p:spPr>
          <a:xfrm>
            <a:off x="4571999" y="517433"/>
            <a:ext cx="3980407" cy="5834155"/>
          </a:xfrm>
          <a:custGeom>
            <a:avLst/>
            <a:gdLst>
              <a:gd name="connsiteX0" fmla="*/ 4981086 w 4981207"/>
              <a:gd name="connsiteY0" fmla="*/ 5057175 h 5298732"/>
              <a:gd name="connsiteX1" fmla="*/ 4668187 w 4981207"/>
              <a:gd name="connsiteY1" fmla="*/ 5298757 h 5298732"/>
              <a:gd name="connsiteX2" fmla="*/ 312839 w 4981207"/>
              <a:gd name="connsiteY2" fmla="*/ 5298757 h 5298732"/>
              <a:gd name="connsiteX3" fmla="*/ -122 w 4981207"/>
              <a:gd name="connsiteY3" fmla="*/ 5057175 h 5298732"/>
              <a:gd name="connsiteX4" fmla="*/ -122 w 4981207"/>
              <a:gd name="connsiteY4" fmla="*/ 241606 h 5298732"/>
              <a:gd name="connsiteX5" fmla="*/ 312839 w 4981207"/>
              <a:gd name="connsiteY5" fmla="*/ 24 h 5298732"/>
              <a:gd name="connsiteX6" fmla="*/ 4668187 w 4981207"/>
              <a:gd name="connsiteY6" fmla="*/ 24 h 5298732"/>
              <a:gd name="connsiteX7" fmla="*/ 4981086 w 4981207"/>
              <a:gd name="connsiteY7" fmla="*/ 241606 h 5298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981207" h="5298732">
                <a:moveTo>
                  <a:pt x="4981086" y="5057175"/>
                </a:moveTo>
                <a:cubicBezTo>
                  <a:pt x="4981086" y="5190624"/>
                  <a:pt x="4841127" y="5298757"/>
                  <a:pt x="4668187" y="5298757"/>
                </a:cubicBezTo>
                <a:lnTo>
                  <a:pt x="312839" y="5298757"/>
                </a:lnTo>
                <a:cubicBezTo>
                  <a:pt x="140020" y="5298757"/>
                  <a:pt x="-122" y="5190624"/>
                  <a:pt x="-122" y="5057175"/>
                </a:cubicBezTo>
                <a:lnTo>
                  <a:pt x="-122" y="241606"/>
                </a:lnTo>
                <a:cubicBezTo>
                  <a:pt x="-122" y="108219"/>
                  <a:pt x="139837" y="24"/>
                  <a:pt x="312839" y="24"/>
                </a:cubicBezTo>
                <a:lnTo>
                  <a:pt x="4668187" y="24"/>
                </a:lnTo>
                <a:cubicBezTo>
                  <a:pt x="4841006" y="24"/>
                  <a:pt x="4981086" y="108219"/>
                  <a:pt x="4981086" y="241606"/>
                </a:cubicBezTo>
                <a:close/>
              </a:path>
            </a:pathLst>
          </a:custGeom>
          <a:solidFill>
            <a:srgbClr val="FFFFFF"/>
          </a:solidFill>
          <a:ln w="6080" cap="flat">
            <a:noFill/>
            <a:prstDash val="solid"/>
            <a:miter/>
          </a:ln>
        </p:spPr>
        <p:txBody>
          <a:bodyPr rtlCol="1" anchor="ctr"/>
          <a:lstStyle/>
          <a:p>
            <a:pPr algn="r" rtl="1">
              <a:defRPr/>
            </a:pPr>
            <a:endParaRPr lang="ar-EG" sz="1350"/>
          </a:p>
        </p:txBody>
      </p:sp>
      <p:sp>
        <p:nvSpPr>
          <p:cNvPr id="52" name="شكل حر: شكل 26">
            <a:extLst>
              <a:ext uri="{FF2B5EF4-FFF2-40B4-BE49-F238E27FC236}">
                <a16:creationId xmlns:a16="http://schemas.microsoft.com/office/drawing/2014/main" id="{B4C5B2EE-AC11-B645-8D75-E1B3835C49BE}"/>
              </a:ext>
            </a:extLst>
          </p:cNvPr>
          <p:cNvSpPr/>
          <p:nvPr/>
        </p:nvSpPr>
        <p:spPr>
          <a:xfrm>
            <a:off x="904874" y="657067"/>
            <a:ext cx="3897517" cy="5642133"/>
          </a:xfrm>
          <a:custGeom>
            <a:avLst/>
            <a:gdLst>
              <a:gd name="connsiteX0" fmla="*/ 4877517 w 4877638"/>
              <a:gd name="connsiteY0" fmla="*/ 5057176 h 5298733"/>
              <a:gd name="connsiteX1" fmla="*/ 4564556 w 4877638"/>
              <a:gd name="connsiteY1" fmla="*/ 5298757 h 5298733"/>
              <a:gd name="connsiteX2" fmla="*/ 312778 w 4877638"/>
              <a:gd name="connsiteY2" fmla="*/ 5298757 h 5298733"/>
              <a:gd name="connsiteX3" fmla="*/ -122 w 4877638"/>
              <a:gd name="connsiteY3" fmla="*/ 5057176 h 5298733"/>
              <a:gd name="connsiteX4" fmla="*/ -122 w 4877638"/>
              <a:gd name="connsiteY4" fmla="*/ 241606 h 5298733"/>
              <a:gd name="connsiteX5" fmla="*/ 312778 w 4877638"/>
              <a:gd name="connsiteY5" fmla="*/ 24 h 5298733"/>
              <a:gd name="connsiteX6" fmla="*/ 4564373 w 4877638"/>
              <a:gd name="connsiteY6" fmla="*/ 24 h 5298733"/>
              <a:gd name="connsiteX7" fmla="*/ 4877334 w 4877638"/>
              <a:gd name="connsiteY7" fmla="*/ 241606 h 52987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77638" h="5298733">
                <a:moveTo>
                  <a:pt x="4877517" y="5057176"/>
                </a:moveTo>
                <a:cubicBezTo>
                  <a:pt x="4877517" y="5190563"/>
                  <a:pt x="4737558" y="5298757"/>
                  <a:pt x="4564556" y="5298757"/>
                </a:cubicBezTo>
                <a:lnTo>
                  <a:pt x="312778" y="5298757"/>
                </a:lnTo>
                <a:cubicBezTo>
                  <a:pt x="139959" y="5298757"/>
                  <a:pt x="-122" y="5190563"/>
                  <a:pt x="-122" y="5057176"/>
                </a:cubicBezTo>
                <a:lnTo>
                  <a:pt x="-122" y="241606"/>
                </a:lnTo>
                <a:cubicBezTo>
                  <a:pt x="-122" y="108158"/>
                  <a:pt x="139837" y="24"/>
                  <a:pt x="312778" y="24"/>
                </a:cubicBezTo>
                <a:lnTo>
                  <a:pt x="4564373" y="24"/>
                </a:lnTo>
                <a:cubicBezTo>
                  <a:pt x="4737192" y="24"/>
                  <a:pt x="4877334" y="108158"/>
                  <a:pt x="4877334" y="241606"/>
                </a:cubicBezTo>
                <a:close/>
              </a:path>
            </a:pathLst>
          </a:custGeom>
          <a:solidFill>
            <a:srgbClr val="FFFFFF"/>
          </a:solidFill>
          <a:ln w="6080" cap="flat">
            <a:noFill/>
            <a:prstDash val="solid"/>
            <a:miter/>
          </a:ln>
        </p:spPr>
        <p:txBody>
          <a:bodyPr rtlCol="1" anchor="ctr"/>
          <a:lstStyle/>
          <a:p>
            <a:pPr marL="0" algn="l" defTabSz="914400" rtl="0" eaLnBrk="1" latinLnBrk="0" hangingPunct="1">
              <a:defRPr/>
            </a:pPr>
            <a:endParaRPr lang="ar-EG" sz="1350"/>
          </a:p>
        </p:txBody>
      </p:sp>
      <p:sp>
        <p:nvSpPr>
          <p:cNvPr id="53" name="شكل حر: شكل 27">
            <a:extLst>
              <a:ext uri="{FF2B5EF4-FFF2-40B4-BE49-F238E27FC236}">
                <a16:creationId xmlns:a16="http://schemas.microsoft.com/office/drawing/2014/main" id="{40AF5D33-92CB-6A4F-A190-0217E6958C34}"/>
              </a:ext>
            </a:extLst>
          </p:cNvPr>
          <p:cNvSpPr/>
          <p:nvPr/>
        </p:nvSpPr>
        <p:spPr>
          <a:xfrm>
            <a:off x="1169987" y="1806947"/>
            <a:ext cx="3415401" cy="55192"/>
          </a:xfrm>
          <a:custGeom>
            <a:avLst/>
            <a:gdLst>
              <a:gd name="connsiteX0" fmla="*/ 0 w 4274353"/>
              <a:gd name="connsiteY0" fmla="*/ 0 h 6085"/>
              <a:gd name="connsiteX1" fmla="*/ 4274354 w 4274353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74353" h="6085">
                <a:moveTo>
                  <a:pt x="0" y="0"/>
                </a:moveTo>
                <a:lnTo>
                  <a:pt x="4274354" y="0"/>
                </a:lnTo>
              </a:path>
            </a:pathLst>
          </a:custGeom>
          <a:ln w="12161" cap="rnd">
            <a:solidFill>
              <a:srgbClr val="E3A06B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54" name="شكل حر: شكل 28">
            <a:extLst>
              <a:ext uri="{FF2B5EF4-FFF2-40B4-BE49-F238E27FC236}">
                <a16:creationId xmlns:a16="http://schemas.microsoft.com/office/drawing/2014/main" id="{872A9B6A-BF4C-C440-85EA-62FB77B7DBD4}"/>
              </a:ext>
            </a:extLst>
          </p:cNvPr>
          <p:cNvSpPr/>
          <p:nvPr/>
        </p:nvSpPr>
        <p:spPr>
          <a:xfrm>
            <a:off x="1169988" y="2130797"/>
            <a:ext cx="3401868" cy="55192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55" name="شكل حر: شكل 29">
            <a:extLst>
              <a:ext uri="{FF2B5EF4-FFF2-40B4-BE49-F238E27FC236}">
                <a16:creationId xmlns:a16="http://schemas.microsoft.com/office/drawing/2014/main" id="{42802EEA-5955-7247-876C-6B1D2CAAB829}"/>
              </a:ext>
            </a:extLst>
          </p:cNvPr>
          <p:cNvSpPr/>
          <p:nvPr/>
        </p:nvSpPr>
        <p:spPr>
          <a:xfrm>
            <a:off x="1169988" y="2349872"/>
            <a:ext cx="3401868" cy="55192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57" name="شكل حر: شكل 30">
            <a:extLst>
              <a:ext uri="{FF2B5EF4-FFF2-40B4-BE49-F238E27FC236}">
                <a16:creationId xmlns:a16="http://schemas.microsoft.com/office/drawing/2014/main" id="{9A01BB45-2A77-FB4E-8D82-8C96E7927659}"/>
              </a:ext>
            </a:extLst>
          </p:cNvPr>
          <p:cNvSpPr/>
          <p:nvPr/>
        </p:nvSpPr>
        <p:spPr>
          <a:xfrm>
            <a:off x="1169988" y="2570534"/>
            <a:ext cx="3401868" cy="55192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58" name="شكل حر: شكل 31">
            <a:extLst>
              <a:ext uri="{FF2B5EF4-FFF2-40B4-BE49-F238E27FC236}">
                <a16:creationId xmlns:a16="http://schemas.microsoft.com/office/drawing/2014/main" id="{BFF115C7-B65D-8F45-8D31-284003C6FAEB}"/>
              </a:ext>
            </a:extLst>
          </p:cNvPr>
          <p:cNvSpPr/>
          <p:nvPr/>
        </p:nvSpPr>
        <p:spPr>
          <a:xfrm>
            <a:off x="1169988" y="2800722"/>
            <a:ext cx="3401868" cy="55192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59" name="شكل حر: شكل 32">
            <a:extLst>
              <a:ext uri="{FF2B5EF4-FFF2-40B4-BE49-F238E27FC236}">
                <a16:creationId xmlns:a16="http://schemas.microsoft.com/office/drawing/2014/main" id="{32CE6483-9549-E24C-B15D-2E5E8CDC2909}"/>
              </a:ext>
            </a:extLst>
          </p:cNvPr>
          <p:cNvSpPr/>
          <p:nvPr/>
        </p:nvSpPr>
        <p:spPr>
          <a:xfrm>
            <a:off x="1169988" y="3019760"/>
            <a:ext cx="3401868" cy="5681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71" name="شكل حر: شكل 33">
            <a:extLst>
              <a:ext uri="{FF2B5EF4-FFF2-40B4-BE49-F238E27FC236}">
                <a16:creationId xmlns:a16="http://schemas.microsoft.com/office/drawing/2014/main" id="{8B1C2215-1344-6A42-BF10-2D0CD8238A10}"/>
              </a:ext>
            </a:extLst>
          </p:cNvPr>
          <p:cNvSpPr/>
          <p:nvPr/>
        </p:nvSpPr>
        <p:spPr>
          <a:xfrm>
            <a:off x="1169988" y="3240459"/>
            <a:ext cx="3401868" cy="55192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72" name="شكل حر: شكل 34">
            <a:extLst>
              <a:ext uri="{FF2B5EF4-FFF2-40B4-BE49-F238E27FC236}">
                <a16:creationId xmlns:a16="http://schemas.microsoft.com/office/drawing/2014/main" id="{6C2BB850-2007-1D48-BDA9-E93583BE121F}"/>
              </a:ext>
            </a:extLst>
          </p:cNvPr>
          <p:cNvSpPr/>
          <p:nvPr/>
        </p:nvSpPr>
        <p:spPr>
          <a:xfrm>
            <a:off x="1169988" y="3459534"/>
            <a:ext cx="3401868" cy="55192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73" name="شكل حر: شكل 35">
            <a:extLst>
              <a:ext uri="{FF2B5EF4-FFF2-40B4-BE49-F238E27FC236}">
                <a16:creationId xmlns:a16="http://schemas.microsoft.com/office/drawing/2014/main" id="{6F143BD1-F6B3-034D-ACD5-AB9DA1C29609}"/>
              </a:ext>
            </a:extLst>
          </p:cNvPr>
          <p:cNvSpPr/>
          <p:nvPr/>
        </p:nvSpPr>
        <p:spPr>
          <a:xfrm>
            <a:off x="1169988" y="3689685"/>
            <a:ext cx="3401868" cy="5681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74" name="شكل حر: شكل 36">
            <a:extLst>
              <a:ext uri="{FF2B5EF4-FFF2-40B4-BE49-F238E27FC236}">
                <a16:creationId xmlns:a16="http://schemas.microsoft.com/office/drawing/2014/main" id="{598F4026-26BD-514B-9AFE-F05504008AAD}"/>
              </a:ext>
            </a:extLst>
          </p:cNvPr>
          <p:cNvSpPr/>
          <p:nvPr/>
        </p:nvSpPr>
        <p:spPr>
          <a:xfrm>
            <a:off x="1169988" y="3910384"/>
            <a:ext cx="3401868" cy="55192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75" name="شكل حر: شكل 37">
            <a:extLst>
              <a:ext uri="{FF2B5EF4-FFF2-40B4-BE49-F238E27FC236}">
                <a16:creationId xmlns:a16="http://schemas.microsoft.com/office/drawing/2014/main" id="{92799366-806E-0B43-B4B0-BAE8A54B2A5C}"/>
              </a:ext>
            </a:extLst>
          </p:cNvPr>
          <p:cNvSpPr/>
          <p:nvPr/>
        </p:nvSpPr>
        <p:spPr>
          <a:xfrm>
            <a:off x="1169988" y="4129459"/>
            <a:ext cx="3401868" cy="55192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76" name="شكل حر: شكل 38">
            <a:extLst>
              <a:ext uri="{FF2B5EF4-FFF2-40B4-BE49-F238E27FC236}">
                <a16:creationId xmlns:a16="http://schemas.microsoft.com/office/drawing/2014/main" id="{AE94BB46-9307-0741-A755-06E8EA793A0D}"/>
              </a:ext>
            </a:extLst>
          </p:cNvPr>
          <p:cNvSpPr/>
          <p:nvPr/>
        </p:nvSpPr>
        <p:spPr>
          <a:xfrm>
            <a:off x="1169988" y="4350122"/>
            <a:ext cx="3401868" cy="55192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77" name="شكل حر: شكل 39">
            <a:extLst>
              <a:ext uri="{FF2B5EF4-FFF2-40B4-BE49-F238E27FC236}">
                <a16:creationId xmlns:a16="http://schemas.microsoft.com/office/drawing/2014/main" id="{39E1FCC1-7259-DC4C-9A21-4152113C93DB}"/>
              </a:ext>
            </a:extLst>
          </p:cNvPr>
          <p:cNvSpPr/>
          <p:nvPr/>
        </p:nvSpPr>
        <p:spPr>
          <a:xfrm>
            <a:off x="1169988" y="4580309"/>
            <a:ext cx="3401868" cy="55192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78" name="شكل حر: شكل 40">
            <a:extLst>
              <a:ext uri="{FF2B5EF4-FFF2-40B4-BE49-F238E27FC236}">
                <a16:creationId xmlns:a16="http://schemas.microsoft.com/office/drawing/2014/main" id="{D01CD1D9-982B-6740-B398-56BAB7DDB051}"/>
              </a:ext>
            </a:extLst>
          </p:cNvPr>
          <p:cNvSpPr/>
          <p:nvPr/>
        </p:nvSpPr>
        <p:spPr>
          <a:xfrm>
            <a:off x="1169988" y="4799348"/>
            <a:ext cx="3401868" cy="56816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79" name="شكل حر: شكل 41">
            <a:extLst>
              <a:ext uri="{FF2B5EF4-FFF2-40B4-BE49-F238E27FC236}">
                <a16:creationId xmlns:a16="http://schemas.microsoft.com/office/drawing/2014/main" id="{1D8A1FE9-C093-624D-8CC0-C310287A00EA}"/>
              </a:ext>
            </a:extLst>
          </p:cNvPr>
          <p:cNvSpPr/>
          <p:nvPr/>
        </p:nvSpPr>
        <p:spPr>
          <a:xfrm>
            <a:off x="1169987" y="5067635"/>
            <a:ext cx="3415401" cy="56815"/>
          </a:xfrm>
          <a:custGeom>
            <a:avLst/>
            <a:gdLst>
              <a:gd name="connsiteX0" fmla="*/ 0 w 4274353"/>
              <a:gd name="connsiteY0" fmla="*/ 0 h 6085"/>
              <a:gd name="connsiteX1" fmla="*/ 4274354 w 4274353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74353" h="6085">
                <a:moveTo>
                  <a:pt x="0" y="0"/>
                </a:moveTo>
                <a:lnTo>
                  <a:pt x="4274354" y="0"/>
                </a:lnTo>
              </a:path>
            </a:pathLst>
          </a:custGeom>
          <a:ln w="12161" cap="rnd">
            <a:solidFill>
              <a:srgbClr val="E3A06B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80" name="شكل حر: شكل 54">
            <a:extLst>
              <a:ext uri="{FF2B5EF4-FFF2-40B4-BE49-F238E27FC236}">
                <a16:creationId xmlns:a16="http://schemas.microsoft.com/office/drawing/2014/main" id="{393602BE-6E49-1D4D-BA50-F15AB78A8AA5}"/>
              </a:ext>
            </a:extLst>
          </p:cNvPr>
          <p:cNvSpPr/>
          <p:nvPr/>
        </p:nvSpPr>
        <p:spPr>
          <a:xfrm>
            <a:off x="4848225" y="1806947"/>
            <a:ext cx="3417094" cy="55192"/>
          </a:xfrm>
          <a:custGeom>
            <a:avLst/>
            <a:gdLst>
              <a:gd name="connsiteX0" fmla="*/ 0 w 4274353"/>
              <a:gd name="connsiteY0" fmla="*/ 0 h 6085"/>
              <a:gd name="connsiteX1" fmla="*/ 4274354 w 4274353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74353" h="6085">
                <a:moveTo>
                  <a:pt x="0" y="0"/>
                </a:moveTo>
                <a:lnTo>
                  <a:pt x="4274354" y="0"/>
                </a:lnTo>
              </a:path>
            </a:pathLst>
          </a:custGeom>
          <a:ln w="12161" cap="rnd">
            <a:solidFill>
              <a:srgbClr val="E3A06B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81" name="شكل حر: شكل 55">
            <a:extLst>
              <a:ext uri="{FF2B5EF4-FFF2-40B4-BE49-F238E27FC236}">
                <a16:creationId xmlns:a16="http://schemas.microsoft.com/office/drawing/2014/main" id="{98D99886-2532-5A48-A358-759CEEAFC1C5}"/>
              </a:ext>
            </a:extLst>
          </p:cNvPr>
          <p:cNvSpPr/>
          <p:nvPr/>
        </p:nvSpPr>
        <p:spPr>
          <a:xfrm>
            <a:off x="4848225" y="5067635"/>
            <a:ext cx="3417094" cy="56815"/>
          </a:xfrm>
          <a:custGeom>
            <a:avLst/>
            <a:gdLst>
              <a:gd name="connsiteX0" fmla="*/ 0 w 4274353"/>
              <a:gd name="connsiteY0" fmla="*/ 0 h 6085"/>
              <a:gd name="connsiteX1" fmla="*/ 4274354 w 4274353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74353" h="6085">
                <a:moveTo>
                  <a:pt x="0" y="0"/>
                </a:moveTo>
                <a:lnTo>
                  <a:pt x="4274354" y="0"/>
                </a:lnTo>
              </a:path>
            </a:pathLst>
          </a:custGeom>
          <a:ln w="12161" cap="rnd">
            <a:solidFill>
              <a:srgbClr val="E3A06B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82" name="شكل حر: شكل 56">
            <a:extLst>
              <a:ext uri="{FF2B5EF4-FFF2-40B4-BE49-F238E27FC236}">
                <a16:creationId xmlns:a16="http://schemas.microsoft.com/office/drawing/2014/main" id="{27635649-2D19-FC43-9706-FE9795DB4481}"/>
              </a:ext>
            </a:extLst>
          </p:cNvPr>
          <p:cNvSpPr/>
          <p:nvPr/>
        </p:nvSpPr>
        <p:spPr>
          <a:xfrm>
            <a:off x="4848225" y="2130797"/>
            <a:ext cx="3403560" cy="55192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83" name="شكل حر: شكل 57">
            <a:extLst>
              <a:ext uri="{FF2B5EF4-FFF2-40B4-BE49-F238E27FC236}">
                <a16:creationId xmlns:a16="http://schemas.microsoft.com/office/drawing/2014/main" id="{EB2B43C0-E11F-7941-8881-B770A2C92D32}"/>
              </a:ext>
            </a:extLst>
          </p:cNvPr>
          <p:cNvSpPr/>
          <p:nvPr/>
        </p:nvSpPr>
        <p:spPr>
          <a:xfrm>
            <a:off x="4848225" y="2349872"/>
            <a:ext cx="3403560" cy="55192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84" name="شكل حر: شكل 58">
            <a:extLst>
              <a:ext uri="{FF2B5EF4-FFF2-40B4-BE49-F238E27FC236}">
                <a16:creationId xmlns:a16="http://schemas.microsoft.com/office/drawing/2014/main" id="{22BB7683-3C1F-FB40-B5B2-C833929632A0}"/>
              </a:ext>
            </a:extLst>
          </p:cNvPr>
          <p:cNvSpPr/>
          <p:nvPr/>
        </p:nvSpPr>
        <p:spPr>
          <a:xfrm>
            <a:off x="4848225" y="2570534"/>
            <a:ext cx="3403560" cy="55192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85" name="شكل حر: شكل 59">
            <a:extLst>
              <a:ext uri="{FF2B5EF4-FFF2-40B4-BE49-F238E27FC236}">
                <a16:creationId xmlns:a16="http://schemas.microsoft.com/office/drawing/2014/main" id="{EE783EF8-71C8-804E-BC4B-E2484C95E195}"/>
              </a:ext>
            </a:extLst>
          </p:cNvPr>
          <p:cNvSpPr/>
          <p:nvPr/>
        </p:nvSpPr>
        <p:spPr>
          <a:xfrm>
            <a:off x="4848225" y="2800722"/>
            <a:ext cx="3403560" cy="55192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86" name="شكل حر: شكل 60">
            <a:extLst>
              <a:ext uri="{FF2B5EF4-FFF2-40B4-BE49-F238E27FC236}">
                <a16:creationId xmlns:a16="http://schemas.microsoft.com/office/drawing/2014/main" id="{AA9886E7-9E83-D446-8788-F2F00B21ADB8}"/>
              </a:ext>
            </a:extLst>
          </p:cNvPr>
          <p:cNvSpPr/>
          <p:nvPr/>
        </p:nvSpPr>
        <p:spPr>
          <a:xfrm>
            <a:off x="4848225" y="3019760"/>
            <a:ext cx="3403560" cy="5681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87" name="شكل حر: شكل 61">
            <a:extLst>
              <a:ext uri="{FF2B5EF4-FFF2-40B4-BE49-F238E27FC236}">
                <a16:creationId xmlns:a16="http://schemas.microsoft.com/office/drawing/2014/main" id="{3DC57FF8-6D3E-2144-861A-EEEA3108C90C}"/>
              </a:ext>
            </a:extLst>
          </p:cNvPr>
          <p:cNvSpPr/>
          <p:nvPr/>
        </p:nvSpPr>
        <p:spPr>
          <a:xfrm>
            <a:off x="4848225" y="3240459"/>
            <a:ext cx="3403560" cy="55192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88" name="شكل حر: شكل 62">
            <a:extLst>
              <a:ext uri="{FF2B5EF4-FFF2-40B4-BE49-F238E27FC236}">
                <a16:creationId xmlns:a16="http://schemas.microsoft.com/office/drawing/2014/main" id="{C8E486EF-A585-9943-98B0-B75CE98D9E0C}"/>
              </a:ext>
            </a:extLst>
          </p:cNvPr>
          <p:cNvSpPr/>
          <p:nvPr/>
        </p:nvSpPr>
        <p:spPr>
          <a:xfrm>
            <a:off x="4848225" y="3459534"/>
            <a:ext cx="3403560" cy="55192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89" name="شكل حر: شكل 63">
            <a:extLst>
              <a:ext uri="{FF2B5EF4-FFF2-40B4-BE49-F238E27FC236}">
                <a16:creationId xmlns:a16="http://schemas.microsoft.com/office/drawing/2014/main" id="{C35A1B78-2A04-A942-9C55-4C8A303049F8}"/>
              </a:ext>
            </a:extLst>
          </p:cNvPr>
          <p:cNvSpPr/>
          <p:nvPr/>
        </p:nvSpPr>
        <p:spPr>
          <a:xfrm>
            <a:off x="4848225" y="3689685"/>
            <a:ext cx="3403560" cy="5681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90" name="شكل حر: شكل 64">
            <a:extLst>
              <a:ext uri="{FF2B5EF4-FFF2-40B4-BE49-F238E27FC236}">
                <a16:creationId xmlns:a16="http://schemas.microsoft.com/office/drawing/2014/main" id="{EF2649E2-9D37-BA44-BA6C-304A74FE0B27}"/>
              </a:ext>
            </a:extLst>
          </p:cNvPr>
          <p:cNvSpPr/>
          <p:nvPr/>
        </p:nvSpPr>
        <p:spPr>
          <a:xfrm>
            <a:off x="4848225" y="3910384"/>
            <a:ext cx="3403560" cy="55192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91" name="شكل حر: شكل 65">
            <a:extLst>
              <a:ext uri="{FF2B5EF4-FFF2-40B4-BE49-F238E27FC236}">
                <a16:creationId xmlns:a16="http://schemas.microsoft.com/office/drawing/2014/main" id="{8C96AE3A-2FE0-634B-A4D8-F50D1DCF5B6E}"/>
              </a:ext>
            </a:extLst>
          </p:cNvPr>
          <p:cNvSpPr/>
          <p:nvPr/>
        </p:nvSpPr>
        <p:spPr>
          <a:xfrm>
            <a:off x="4848225" y="4129459"/>
            <a:ext cx="3403560" cy="55192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92" name="شكل حر: شكل 66">
            <a:extLst>
              <a:ext uri="{FF2B5EF4-FFF2-40B4-BE49-F238E27FC236}">
                <a16:creationId xmlns:a16="http://schemas.microsoft.com/office/drawing/2014/main" id="{C2ECD4CA-B1DB-F84B-AC08-C8A8CE75BF80}"/>
              </a:ext>
            </a:extLst>
          </p:cNvPr>
          <p:cNvSpPr/>
          <p:nvPr/>
        </p:nvSpPr>
        <p:spPr>
          <a:xfrm>
            <a:off x="4848225" y="4350122"/>
            <a:ext cx="3403560" cy="55192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93" name="شكل حر: شكل 67">
            <a:extLst>
              <a:ext uri="{FF2B5EF4-FFF2-40B4-BE49-F238E27FC236}">
                <a16:creationId xmlns:a16="http://schemas.microsoft.com/office/drawing/2014/main" id="{9291E38C-7861-BC4A-9F9D-703F306990C8}"/>
              </a:ext>
            </a:extLst>
          </p:cNvPr>
          <p:cNvSpPr/>
          <p:nvPr/>
        </p:nvSpPr>
        <p:spPr>
          <a:xfrm>
            <a:off x="4848225" y="4580309"/>
            <a:ext cx="3403560" cy="55192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94" name="شكل حر: شكل 68">
            <a:extLst>
              <a:ext uri="{FF2B5EF4-FFF2-40B4-BE49-F238E27FC236}">
                <a16:creationId xmlns:a16="http://schemas.microsoft.com/office/drawing/2014/main" id="{75E9A6CE-31EB-5C42-9CE0-51B11D417F80}"/>
              </a:ext>
            </a:extLst>
          </p:cNvPr>
          <p:cNvSpPr/>
          <p:nvPr/>
        </p:nvSpPr>
        <p:spPr>
          <a:xfrm>
            <a:off x="4848225" y="4799348"/>
            <a:ext cx="3403560" cy="56816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96" name="مربع نص 105">
            <a:extLst>
              <a:ext uri="{FF2B5EF4-FFF2-40B4-BE49-F238E27FC236}">
                <a16:creationId xmlns:a16="http://schemas.microsoft.com/office/drawing/2014/main" id="{C9F01F44-A4DC-4949-8294-9F5F2FE38C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56463" y="5130920"/>
            <a:ext cx="783224" cy="282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0"/>
              </a:spcBef>
              <a:buFontTx/>
              <a:buNone/>
            </a:pPr>
            <a:r>
              <a:rPr lang="ar-EG" altLang="ar-SA" sz="1200">
                <a:solidFill>
                  <a:srgbClr val="E3A06B"/>
                </a:solidFill>
                <a:ea typeface="AdvertisingLight"/>
                <a:cs typeface="AdvertisingLight"/>
              </a:rPr>
              <a:t>1</a:t>
            </a:r>
          </a:p>
        </p:txBody>
      </p:sp>
      <p:sp>
        <p:nvSpPr>
          <p:cNvPr id="97" name="مربع نص 106">
            <a:extLst>
              <a:ext uri="{FF2B5EF4-FFF2-40B4-BE49-F238E27FC236}">
                <a16:creationId xmlns:a16="http://schemas.microsoft.com/office/drawing/2014/main" id="{96C75E8B-BF47-884F-8EB3-17F85A17D6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38538" y="5132508"/>
            <a:ext cx="783224" cy="282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0"/>
              </a:spcBef>
              <a:buFontTx/>
              <a:buNone/>
            </a:pPr>
            <a:r>
              <a:rPr lang="ar-EG" altLang="ar-SA" sz="1200">
                <a:solidFill>
                  <a:srgbClr val="E3A06B"/>
                </a:solidFill>
                <a:ea typeface="AdvertisingLight"/>
                <a:cs typeface="AdvertisingLight"/>
              </a:rPr>
              <a:t>2</a:t>
            </a:r>
          </a:p>
        </p:txBody>
      </p:sp>
      <p:pic>
        <p:nvPicPr>
          <p:cNvPr id="98" name="صورة 97">
            <a:hlinkClick r:id="rId3" action="ppaction://hlinksldjump"/>
            <a:extLst>
              <a:ext uri="{FF2B5EF4-FFF2-40B4-BE49-F238E27FC236}">
                <a16:creationId xmlns:a16="http://schemas.microsoft.com/office/drawing/2014/main" id="{64D066EA-539E-CE46-8014-FC92FE5784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101" y="786148"/>
            <a:ext cx="432363" cy="617750"/>
          </a:xfrm>
          <a:prstGeom prst="rect">
            <a:avLst/>
          </a:prstGeom>
          <a:effectLst>
            <a:glow rad="152400">
              <a:schemeClr val="accent1">
                <a:alpha val="0"/>
              </a:schemeClr>
            </a:glow>
            <a:softEdge rad="0"/>
          </a:effectLst>
        </p:spPr>
      </p:pic>
      <p:grpSp>
        <p:nvGrpSpPr>
          <p:cNvPr id="29" name="مجموعة 28"/>
          <p:cNvGrpSpPr/>
          <p:nvPr/>
        </p:nvGrpSpPr>
        <p:grpSpPr>
          <a:xfrm>
            <a:off x="1288667" y="731608"/>
            <a:ext cx="7417708" cy="928694"/>
            <a:chOff x="1169986" y="500042"/>
            <a:chExt cx="7417708" cy="928694"/>
          </a:xfrm>
        </p:grpSpPr>
        <p:sp>
          <p:nvSpPr>
            <p:cNvPr id="30" name="مستطيل ذو زوايا قطرية مستديرة 29"/>
            <p:cNvSpPr/>
            <p:nvPr/>
          </p:nvSpPr>
          <p:spPr>
            <a:xfrm>
              <a:off x="1169986" y="500042"/>
              <a:ext cx="5973781" cy="928694"/>
            </a:xfrm>
            <a:prstGeom prst="round2DiagRect">
              <a:avLst>
                <a:gd name="adj1" fmla="val 32667"/>
                <a:gd name="adj2" fmla="val 0"/>
              </a:avLst>
            </a:prstGeom>
            <a:solidFill>
              <a:schemeClr val="accent4">
                <a:lumMod val="20000"/>
                <a:lumOff val="80000"/>
              </a:schemeClr>
            </a:solidFill>
            <a:scene3d>
              <a:camera prst="orthographicFront"/>
              <a:lightRig rig="threePt" dir="t"/>
            </a:scene3d>
            <a:sp3d>
              <a:bevelT prst="slop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algn="ctr" defTabSz="914400" rtl="0" eaLnBrk="1" latinLnBrk="0" hangingPunct="1"/>
              <a:endParaRPr lang="ar-SA" dirty="0"/>
            </a:p>
          </p:txBody>
        </p:sp>
        <p:sp>
          <p:nvSpPr>
            <p:cNvPr id="31" name="مستطيل ذو زوايا قطرية مستديرة 30"/>
            <p:cNvSpPr/>
            <p:nvPr/>
          </p:nvSpPr>
          <p:spPr>
            <a:xfrm>
              <a:off x="7158934" y="500042"/>
              <a:ext cx="1428760" cy="928694"/>
            </a:xfrm>
            <a:prstGeom prst="round2DiagRect">
              <a:avLst>
                <a:gd name="adj1" fmla="val 32667"/>
                <a:gd name="adj2" fmla="val 0"/>
              </a:avLst>
            </a:prstGeom>
            <a:solidFill>
              <a:schemeClr val="accent4">
                <a:lumMod val="20000"/>
                <a:lumOff val="80000"/>
              </a:schemeClr>
            </a:solidFill>
            <a:scene3d>
              <a:camera prst="orthographicFront"/>
              <a:lightRig rig="threePt" dir="t"/>
            </a:scene3d>
            <a:sp3d>
              <a:bevelT prst="slop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algn="ctr" defTabSz="914400" rtl="0" eaLnBrk="1" latinLnBrk="0" hangingPunct="1"/>
              <a:endParaRPr lang="ar-SA"/>
            </a:p>
          </p:txBody>
        </p:sp>
        <p:pic>
          <p:nvPicPr>
            <p:cNvPr id="32" name="Picture 2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7358082" y="757658"/>
              <a:ext cx="1228723" cy="500066"/>
            </a:xfrm>
            <a:prstGeom prst="rect">
              <a:avLst/>
            </a:prstGeom>
            <a:ln w="190500" cap="sq">
              <a:solidFill>
                <a:srgbClr val="C8C6BD"/>
              </a:solidFill>
              <a:prstDash val="solid"/>
              <a:miter lim="800000"/>
            </a:ln>
            <a:effectLst>
              <a:outerShdw blurRad="254000" algn="bl" rotWithShape="0">
                <a:srgbClr val="000000">
                  <a:alpha val="43000"/>
                </a:srgbClr>
              </a:outerShdw>
            </a:effectLst>
            <a:scene3d>
              <a:camera prst="isometricOffAxis1Right"/>
              <a:lightRig rig="threePt" dir="t">
                <a:rot lat="0" lon="0" rev="2100000"/>
              </a:lightRig>
            </a:scene3d>
            <a:sp3d extrusionH="25400">
              <a:bevelT w="304800" h="152400" prst="hardEdge"/>
              <a:extrusionClr>
                <a:srgbClr val="000000"/>
              </a:extrusionClr>
            </a:sp3d>
          </p:spPr>
        </p:pic>
      </p:grpSp>
      <p:sp>
        <p:nvSpPr>
          <p:cNvPr id="33" name="مربع نص 32"/>
          <p:cNvSpPr txBox="1"/>
          <p:nvPr/>
        </p:nvSpPr>
        <p:spPr>
          <a:xfrm>
            <a:off x="1714480" y="709455"/>
            <a:ext cx="5357850" cy="4616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ar-SA" sz="2400" b="1" dirty="0"/>
              <a:t>استعمل خاصية التوزيع لتحليل كثيرة الحدود التالية :</a:t>
            </a:r>
            <a:endParaRPr lang="ar-SA" sz="2400" b="1" baseline="30000" dirty="0"/>
          </a:p>
        </p:txBody>
      </p:sp>
      <p:graphicFrame>
        <p:nvGraphicFramePr>
          <p:cNvPr id="35" name="جدول 3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86491643"/>
              </p:ext>
            </p:extLst>
          </p:nvPr>
        </p:nvGraphicFramePr>
        <p:xfrm>
          <a:off x="1097616" y="3319420"/>
          <a:ext cx="7319809" cy="2317752"/>
        </p:xfrm>
        <a:graphic>
          <a:graphicData uri="http://schemas.openxmlformats.org/drawingml/2006/table">
            <a:tbl>
              <a:tblPr rtl="1" firstRow="1" bandRow="1">
                <a:tableStyleId>{0660B408-B3CF-4A94-85FC-2B1E0A45F4A2}</a:tableStyleId>
              </a:tblPr>
              <a:tblGrid>
                <a:gridCol w="270819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61161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72584"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artDeco"/>
                      <a:lightRig rig="flood" dir="t"/>
                    </a:cell3D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artDeco"/>
                      <a:lightRig rig="flood" dir="t"/>
                    </a:cell3D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72584"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artDeco"/>
                      <a:lightRig rig="flood" dir="t"/>
                    </a:cell3D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artDeco"/>
                      <a:lightRig rig="flood" dir="t"/>
                    </a:cell3D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72584"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artDeco"/>
                      <a:lightRig rig="flood" dir="t"/>
                    </a:cell3D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artDeco"/>
                      <a:lightRig rig="flood" dir="t"/>
                    </a:cell3D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44" name="جدول 4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30371983"/>
              </p:ext>
            </p:extLst>
          </p:nvPr>
        </p:nvGraphicFramePr>
        <p:xfrm>
          <a:off x="5047740" y="2185186"/>
          <a:ext cx="3143272" cy="603240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31432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0324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ar-SA" dirty="0"/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45" name="مربع نص 44"/>
          <p:cNvSpPr txBox="1"/>
          <p:nvPr/>
        </p:nvSpPr>
        <p:spPr>
          <a:xfrm>
            <a:off x="4912514" y="2278996"/>
            <a:ext cx="2714644" cy="4616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ar-SA" sz="2400" b="1" dirty="0"/>
              <a:t>١٤ جـ</a:t>
            </a:r>
            <a:r>
              <a:rPr lang="ar-SA" sz="3600" b="1" spc="-100" baseline="30000" dirty="0"/>
              <a:t>٢</a:t>
            </a:r>
            <a:r>
              <a:rPr lang="ar-SA" sz="2400" b="1" dirty="0"/>
              <a:t>  +  ٢ جـ</a:t>
            </a:r>
            <a:endParaRPr lang="ar-SA" sz="2400" b="1" baseline="30000" dirty="0"/>
          </a:p>
        </p:txBody>
      </p:sp>
      <p:sp>
        <p:nvSpPr>
          <p:cNvPr id="46" name="مربع نص 45"/>
          <p:cNvSpPr txBox="1"/>
          <p:nvPr/>
        </p:nvSpPr>
        <p:spPr>
          <a:xfrm>
            <a:off x="5361709" y="3408288"/>
            <a:ext cx="2714644" cy="4616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ar-SA" sz="2400" b="1" dirty="0"/>
              <a:t>١٤ جـ</a:t>
            </a:r>
            <a:r>
              <a:rPr lang="ar-SA" sz="3600" b="1" spc="-100" baseline="30000" dirty="0"/>
              <a:t>٢</a:t>
            </a:r>
          </a:p>
        </p:txBody>
      </p:sp>
      <p:sp>
        <p:nvSpPr>
          <p:cNvPr id="50" name="مربع نص 49"/>
          <p:cNvSpPr txBox="1"/>
          <p:nvPr/>
        </p:nvSpPr>
        <p:spPr>
          <a:xfrm>
            <a:off x="1142976" y="3453333"/>
            <a:ext cx="4429156" cy="4616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ar-SA" sz="2400" b="1" dirty="0"/>
              <a:t>٢   ×   ٧   ×   جـ   ×   جـ </a:t>
            </a:r>
            <a:endParaRPr lang="ar-SA" sz="2400" b="1" baseline="30000" dirty="0"/>
          </a:p>
        </p:txBody>
      </p:sp>
      <p:sp>
        <p:nvSpPr>
          <p:cNvPr id="51" name="مربع نص 50"/>
          <p:cNvSpPr txBox="1"/>
          <p:nvPr/>
        </p:nvSpPr>
        <p:spPr>
          <a:xfrm>
            <a:off x="5325043" y="4181308"/>
            <a:ext cx="2714644" cy="4616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ar-SA" sz="2400" b="1" dirty="0"/>
              <a:t>٢ جـ</a:t>
            </a:r>
            <a:endParaRPr lang="ar-SA" sz="2400" b="1" baseline="30000" dirty="0"/>
          </a:p>
        </p:txBody>
      </p:sp>
      <p:sp>
        <p:nvSpPr>
          <p:cNvPr id="56" name="مربع نص 55"/>
          <p:cNvSpPr txBox="1"/>
          <p:nvPr/>
        </p:nvSpPr>
        <p:spPr>
          <a:xfrm>
            <a:off x="1657110" y="4221280"/>
            <a:ext cx="3929090" cy="4616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ar-SA" sz="2400" b="1" dirty="0"/>
              <a:t>٢   ×   جـ </a:t>
            </a:r>
            <a:endParaRPr lang="ar-SA" sz="2400" b="1" baseline="30000" dirty="0"/>
          </a:p>
        </p:txBody>
      </p:sp>
      <p:sp>
        <p:nvSpPr>
          <p:cNvPr id="60" name="مربع نص 59"/>
          <p:cNvSpPr txBox="1"/>
          <p:nvPr/>
        </p:nvSpPr>
        <p:spPr>
          <a:xfrm>
            <a:off x="5269138" y="5050410"/>
            <a:ext cx="2857520" cy="4616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ar-SA" sz="2400" b="1" dirty="0"/>
              <a:t>١٤ جـ</a:t>
            </a:r>
            <a:r>
              <a:rPr lang="ar-SA" sz="3600" b="1" spc="-100" baseline="30000" dirty="0"/>
              <a:t>٢</a:t>
            </a:r>
            <a:r>
              <a:rPr lang="ar-SA" sz="2400" b="1" dirty="0"/>
              <a:t>  +  ٢ جـ  </a:t>
            </a:r>
            <a:endParaRPr lang="ar-SA" sz="2400" b="1" baseline="30000" dirty="0"/>
          </a:p>
        </p:txBody>
      </p:sp>
      <p:sp>
        <p:nvSpPr>
          <p:cNvPr id="61" name="مربع نص 60"/>
          <p:cNvSpPr txBox="1"/>
          <p:nvPr/>
        </p:nvSpPr>
        <p:spPr>
          <a:xfrm>
            <a:off x="4643438" y="4960196"/>
            <a:ext cx="857256" cy="4616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400" b="1" dirty="0"/>
              <a:t>٢ جـ</a:t>
            </a:r>
            <a:endParaRPr lang="ar-SA" sz="2400" b="1" baseline="30000" dirty="0"/>
          </a:p>
        </p:txBody>
      </p:sp>
      <p:sp>
        <p:nvSpPr>
          <p:cNvPr id="62" name="مربع نص 61"/>
          <p:cNvSpPr txBox="1"/>
          <p:nvPr/>
        </p:nvSpPr>
        <p:spPr>
          <a:xfrm>
            <a:off x="4429124" y="4968900"/>
            <a:ext cx="285752" cy="4616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ar-SA" sz="2400" b="1" dirty="0"/>
              <a:t>(</a:t>
            </a:r>
            <a:endParaRPr lang="ar-SA" sz="2400" b="1" baseline="30000" dirty="0"/>
          </a:p>
        </p:txBody>
      </p:sp>
      <p:sp>
        <p:nvSpPr>
          <p:cNvPr id="63" name="مربع نص 62"/>
          <p:cNvSpPr txBox="1"/>
          <p:nvPr/>
        </p:nvSpPr>
        <p:spPr>
          <a:xfrm>
            <a:off x="2143108" y="4968900"/>
            <a:ext cx="285752" cy="4616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ar-SA" sz="2400" b="1" dirty="0"/>
              <a:t>)</a:t>
            </a:r>
            <a:endParaRPr lang="ar-SA" sz="2400" b="1" baseline="30000" dirty="0"/>
          </a:p>
        </p:txBody>
      </p:sp>
      <p:sp>
        <p:nvSpPr>
          <p:cNvPr id="64" name="مربع نص 63"/>
          <p:cNvSpPr txBox="1"/>
          <p:nvPr/>
        </p:nvSpPr>
        <p:spPr>
          <a:xfrm>
            <a:off x="3214678" y="4968900"/>
            <a:ext cx="428628" cy="4616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ar-SA" sz="2400" b="1" dirty="0"/>
              <a:t>+</a:t>
            </a:r>
            <a:endParaRPr lang="ar-SA" sz="2400" b="1" baseline="30000" dirty="0"/>
          </a:p>
        </p:txBody>
      </p:sp>
      <p:sp>
        <p:nvSpPr>
          <p:cNvPr id="65" name="مربع نص 64"/>
          <p:cNvSpPr txBox="1"/>
          <p:nvPr/>
        </p:nvSpPr>
        <p:spPr>
          <a:xfrm>
            <a:off x="3571868" y="4968900"/>
            <a:ext cx="857256" cy="4616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ar-SA" sz="2400" b="1" dirty="0"/>
              <a:t>٧ جـ</a:t>
            </a:r>
            <a:endParaRPr lang="ar-SA" sz="2400" b="1" baseline="30000" dirty="0"/>
          </a:p>
        </p:txBody>
      </p:sp>
      <p:sp>
        <p:nvSpPr>
          <p:cNvPr id="66" name="مربع نص 65"/>
          <p:cNvSpPr txBox="1"/>
          <p:nvPr/>
        </p:nvSpPr>
        <p:spPr>
          <a:xfrm>
            <a:off x="2414792" y="4982968"/>
            <a:ext cx="857256" cy="4616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400" b="1" dirty="0"/>
              <a:t>١</a:t>
            </a:r>
            <a:endParaRPr lang="ar-SA" sz="2400" b="1" baseline="30000" dirty="0"/>
          </a:p>
        </p:txBody>
      </p:sp>
      <p:sp>
        <p:nvSpPr>
          <p:cNvPr id="67" name="شكل بيضاوي 66"/>
          <p:cNvSpPr/>
          <p:nvPr/>
        </p:nvSpPr>
        <p:spPr>
          <a:xfrm>
            <a:off x="5193637" y="3429000"/>
            <a:ext cx="428628" cy="500066"/>
          </a:xfrm>
          <a:prstGeom prst="ellipse">
            <a:avLst/>
          </a:prstGeom>
          <a:solidFill>
            <a:schemeClr val="accent1">
              <a:alpha val="50000"/>
            </a:schemeClr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68" name="شكل بيضاوي 67"/>
          <p:cNvSpPr/>
          <p:nvPr/>
        </p:nvSpPr>
        <p:spPr>
          <a:xfrm>
            <a:off x="5234134" y="4154946"/>
            <a:ext cx="428628" cy="500066"/>
          </a:xfrm>
          <a:prstGeom prst="ellipse">
            <a:avLst/>
          </a:prstGeom>
          <a:solidFill>
            <a:schemeClr val="accent1">
              <a:alpha val="50000"/>
            </a:schemeClr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69" name="شكل بيضاوي 68"/>
          <p:cNvSpPr/>
          <p:nvPr/>
        </p:nvSpPr>
        <p:spPr>
          <a:xfrm>
            <a:off x="3457128" y="3429000"/>
            <a:ext cx="428628" cy="500066"/>
          </a:xfrm>
          <a:prstGeom prst="ellipse">
            <a:avLst/>
          </a:prstGeom>
          <a:solidFill>
            <a:schemeClr val="accent1">
              <a:alpha val="50000"/>
            </a:schemeClr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70" name="شكل بيضاوي 69"/>
          <p:cNvSpPr/>
          <p:nvPr/>
        </p:nvSpPr>
        <p:spPr>
          <a:xfrm>
            <a:off x="4314384" y="4186682"/>
            <a:ext cx="428628" cy="500066"/>
          </a:xfrm>
          <a:prstGeom prst="ellipse">
            <a:avLst/>
          </a:prstGeom>
          <a:solidFill>
            <a:schemeClr val="accent1">
              <a:alpha val="50000"/>
            </a:schemeClr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99" name="صورة 98">
            <a:extLst>
              <a:ext uri="{FF2B5EF4-FFF2-40B4-BE49-F238E27FC236}">
                <a16:creationId xmlns:a16="http://schemas.microsoft.com/office/drawing/2014/main" id="{8117D55D-CEEE-C94D-B312-1D90046C967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alphaModFix amt="50000"/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GlowEdges/>
                    </a14:imgEffect>
                  </a14:imgLayer>
                </a14:imgProps>
              </a:ext>
            </a:extLst>
          </a:blip>
          <a:srcRect b="25551"/>
          <a:stretch/>
        </p:blipFill>
        <p:spPr>
          <a:xfrm>
            <a:off x="7374607" y="5689260"/>
            <a:ext cx="1433033" cy="1016116"/>
          </a:xfrm>
          <a:prstGeom prst="rect">
            <a:avLst/>
          </a:prstGeom>
          <a:ln>
            <a:noFill/>
          </a:ln>
        </p:spPr>
      </p:pic>
      <p:sp>
        <p:nvSpPr>
          <p:cNvPr id="2" name="عنصر نائب لرقم الشريحة 1">
            <a:extLst>
              <a:ext uri="{FF2B5EF4-FFF2-40B4-BE49-F238E27FC236}">
                <a16:creationId xmlns:a16="http://schemas.microsoft.com/office/drawing/2014/main" id="{325B294C-C6DD-97F4-8743-7DE0EA4A62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327C1-2275-4E9A-BB1F-123345649A01}" type="slidenum">
              <a:rPr lang="ar-SA" smtClean="0"/>
              <a:pPr/>
              <a:t>316</a:t>
            </a:fld>
            <a:endParaRPr lang="ar-SA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1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1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800" decel="100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800" decel="100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800" decel="100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800" decel="100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800" decel="100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800" decel="100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800" decel="100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800" decel="100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800" decel="100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800" decel="100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800" decel="100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800" decel="100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4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1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8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83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88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800" decel="100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800" decel="100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800" decel="100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800" decel="100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800" decel="100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2" dur="800" decel="100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800" decel="100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800" decel="100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800" decel="100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2" dur="800" decel="100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800" decel="100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800" decel="100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45" grpId="0"/>
      <p:bldP spid="46" grpId="0"/>
      <p:bldP spid="50" grpId="0"/>
      <p:bldP spid="51" grpId="0"/>
      <p:bldP spid="56" grpId="0"/>
      <p:bldP spid="60" grpId="0"/>
      <p:bldP spid="61" grpId="0"/>
      <p:bldP spid="62" grpId="0"/>
      <p:bldP spid="63" grpId="0"/>
      <p:bldP spid="64" grpId="0"/>
      <p:bldP spid="65" grpId="0"/>
      <p:bldP spid="66" grpId="0"/>
      <p:bldP spid="67" grpId="0" animBg="1"/>
      <p:bldP spid="68" grpId="0" animBg="1"/>
      <p:bldP spid="69" grpId="0" animBg="1"/>
      <p:bldP spid="7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صورة 33">
            <a:extLst>
              <a:ext uri="{FF2B5EF4-FFF2-40B4-BE49-F238E27FC236}">
                <a16:creationId xmlns:a16="http://schemas.microsoft.com/office/drawing/2014/main" id="{CECB812C-D259-1D4E-8F20-07A28D4356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3742" y="555599"/>
            <a:ext cx="4009417" cy="5784953"/>
          </a:xfrm>
          <a:custGeom>
            <a:avLst/>
            <a:gdLst>
              <a:gd name="connsiteX0" fmla="*/ 856 w 4953338"/>
              <a:gd name="connsiteY0" fmla="*/ 117 h 5373215"/>
              <a:gd name="connsiteX1" fmla="*/ 4954194 w 4953338"/>
              <a:gd name="connsiteY1" fmla="*/ 117 h 5373215"/>
              <a:gd name="connsiteX2" fmla="*/ 4954194 w 4953338"/>
              <a:gd name="connsiteY2" fmla="*/ 5373333 h 5373215"/>
              <a:gd name="connsiteX3" fmla="*/ 856 w 4953338"/>
              <a:gd name="connsiteY3" fmla="*/ 5373333 h 5373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53338" h="5373215">
                <a:moveTo>
                  <a:pt x="856" y="117"/>
                </a:moveTo>
                <a:lnTo>
                  <a:pt x="4954194" y="117"/>
                </a:lnTo>
                <a:lnTo>
                  <a:pt x="4954194" y="5373333"/>
                </a:lnTo>
                <a:lnTo>
                  <a:pt x="856" y="5373333"/>
                </a:lnTo>
                <a:close/>
              </a:path>
            </a:pathLst>
          </a:custGeom>
        </p:spPr>
      </p:pic>
      <p:sp>
        <p:nvSpPr>
          <p:cNvPr id="35" name="شكل حر: شكل 53">
            <a:extLst>
              <a:ext uri="{FF2B5EF4-FFF2-40B4-BE49-F238E27FC236}">
                <a16:creationId xmlns:a16="http://schemas.microsoft.com/office/drawing/2014/main" id="{5ECEF21B-6F46-7B41-B313-2A465D8B55A9}"/>
              </a:ext>
            </a:extLst>
          </p:cNvPr>
          <p:cNvSpPr/>
          <p:nvPr/>
        </p:nvSpPr>
        <p:spPr>
          <a:xfrm>
            <a:off x="4572000" y="595313"/>
            <a:ext cx="3947464" cy="5703887"/>
          </a:xfrm>
          <a:custGeom>
            <a:avLst/>
            <a:gdLst>
              <a:gd name="connsiteX0" fmla="*/ 4877517 w 4877638"/>
              <a:gd name="connsiteY0" fmla="*/ 5057176 h 5298733"/>
              <a:gd name="connsiteX1" fmla="*/ 4564555 w 4877638"/>
              <a:gd name="connsiteY1" fmla="*/ 5298757 h 5298733"/>
              <a:gd name="connsiteX2" fmla="*/ 312778 w 4877638"/>
              <a:gd name="connsiteY2" fmla="*/ 5298757 h 5298733"/>
              <a:gd name="connsiteX3" fmla="*/ -122 w 4877638"/>
              <a:gd name="connsiteY3" fmla="*/ 5057176 h 5298733"/>
              <a:gd name="connsiteX4" fmla="*/ -122 w 4877638"/>
              <a:gd name="connsiteY4" fmla="*/ 241606 h 5298733"/>
              <a:gd name="connsiteX5" fmla="*/ 312778 w 4877638"/>
              <a:gd name="connsiteY5" fmla="*/ 24 h 5298733"/>
              <a:gd name="connsiteX6" fmla="*/ 4564373 w 4877638"/>
              <a:gd name="connsiteY6" fmla="*/ 24 h 5298733"/>
              <a:gd name="connsiteX7" fmla="*/ 4877334 w 4877638"/>
              <a:gd name="connsiteY7" fmla="*/ 241606 h 52987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77638" h="5298733">
                <a:moveTo>
                  <a:pt x="4877517" y="5057176"/>
                </a:moveTo>
                <a:cubicBezTo>
                  <a:pt x="4877517" y="5190563"/>
                  <a:pt x="4737558" y="5298757"/>
                  <a:pt x="4564555" y="5298757"/>
                </a:cubicBezTo>
                <a:lnTo>
                  <a:pt x="312778" y="5298757"/>
                </a:lnTo>
                <a:cubicBezTo>
                  <a:pt x="139959" y="5298757"/>
                  <a:pt x="-122" y="5190563"/>
                  <a:pt x="-122" y="5057176"/>
                </a:cubicBezTo>
                <a:lnTo>
                  <a:pt x="-122" y="241606"/>
                </a:lnTo>
                <a:cubicBezTo>
                  <a:pt x="-122" y="108158"/>
                  <a:pt x="139837" y="24"/>
                  <a:pt x="312778" y="24"/>
                </a:cubicBezTo>
                <a:lnTo>
                  <a:pt x="4564373" y="24"/>
                </a:lnTo>
                <a:cubicBezTo>
                  <a:pt x="4737192" y="24"/>
                  <a:pt x="4877334" y="108158"/>
                  <a:pt x="4877334" y="241606"/>
                </a:cubicBezTo>
                <a:close/>
              </a:path>
            </a:pathLst>
          </a:custGeom>
          <a:solidFill>
            <a:srgbClr val="FFFFFF"/>
          </a:solidFill>
          <a:ln w="6080" cap="flat">
            <a:noFill/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 dirty="0"/>
          </a:p>
        </p:txBody>
      </p:sp>
      <p:sp>
        <p:nvSpPr>
          <p:cNvPr id="36" name="شكل حر: شكل 6">
            <a:extLst>
              <a:ext uri="{FF2B5EF4-FFF2-40B4-BE49-F238E27FC236}">
                <a16:creationId xmlns:a16="http://schemas.microsoft.com/office/drawing/2014/main" id="{51C1F7BF-CA0F-2849-B238-43F5A47627ED}"/>
              </a:ext>
            </a:extLst>
          </p:cNvPr>
          <p:cNvSpPr/>
          <p:nvPr/>
        </p:nvSpPr>
        <p:spPr>
          <a:xfrm>
            <a:off x="310526" y="455612"/>
            <a:ext cx="8727374" cy="6229350"/>
          </a:xfrm>
          <a:custGeom>
            <a:avLst/>
            <a:gdLst>
              <a:gd name="connsiteX0" fmla="*/ 10138460 w 10466513"/>
              <a:gd name="connsiteY0" fmla="*/ 24 h 5745020"/>
              <a:gd name="connsiteX1" fmla="*/ 327808 w 10466513"/>
              <a:gd name="connsiteY1" fmla="*/ 24 h 5745020"/>
              <a:gd name="connsiteX2" fmla="*/ -122 w 10466513"/>
              <a:gd name="connsiteY2" fmla="*/ 250916 h 5745020"/>
              <a:gd name="connsiteX3" fmla="*/ -122 w 10466513"/>
              <a:gd name="connsiteY3" fmla="*/ 5482773 h 5745020"/>
              <a:gd name="connsiteX4" fmla="*/ 327808 w 10466513"/>
              <a:gd name="connsiteY4" fmla="*/ 5745044 h 5745020"/>
              <a:gd name="connsiteX5" fmla="*/ 10138460 w 10466513"/>
              <a:gd name="connsiteY5" fmla="*/ 5745044 h 5745020"/>
              <a:gd name="connsiteX6" fmla="*/ 10466391 w 10466513"/>
              <a:gd name="connsiteY6" fmla="*/ 5482773 h 5745020"/>
              <a:gd name="connsiteX7" fmla="*/ 10466391 w 10466513"/>
              <a:gd name="connsiteY7" fmla="*/ 250916 h 5745020"/>
              <a:gd name="connsiteX8" fmla="*/ 10138460 w 10466513"/>
              <a:gd name="connsiteY8" fmla="*/ 24 h 57450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66513" h="5745020">
                <a:moveTo>
                  <a:pt x="10138460" y="24"/>
                </a:moveTo>
                <a:lnTo>
                  <a:pt x="327808" y="24"/>
                </a:lnTo>
                <a:cubicBezTo>
                  <a:pt x="144219" y="24"/>
                  <a:pt x="-122" y="109192"/>
                  <a:pt x="-122" y="250916"/>
                </a:cubicBezTo>
                <a:lnTo>
                  <a:pt x="-122" y="5482773"/>
                </a:lnTo>
                <a:cubicBezTo>
                  <a:pt x="-122" y="5624436"/>
                  <a:pt x="144219" y="5745044"/>
                  <a:pt x="327808" y="5745044"/>
                </a:cubicBezTo>
                <a:lnTo>
                  <a:pt x="10138460" y="5745044"/>
                </a:lnTo>
                <a:cubicBezTo>
                  <a:pt x="10322051" y="5745044"/>
                  <a:pt x="10466391" y="5624436"/>
                  <a:pt x="10466391" y="5482773"/>
                </a:cubicBezTo>
                <a:lnTo>
                  <a:pt x="10466391" y="250916"/>
                </a:lnTo>
                <a:cubicBezTo>
                  <a:pt x="10466391" y="109192"/>
                  <a:pt x="10322051" y="24"/>
                  <a:pt x="10138460" y="24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6080" cap="flat">
            <a:noFill/>
            <a:prstDash val="solid"/>
            <a:miter/>
          </a:ln>
        </p:spPr>
        <p:txBody>
          <a:bodyPr rtlCol="1" anchor="ctr"/>
          <a:lstStyle/>
          <a:p>
            <a:pPr marL="0" algn="r" defTabSz="914400" rtl="1" eaLnBrk="1" latinLnBrk="0" hangingPunct="1">
              <a:defRPr/>
            </a:pPr>
            <a:endParaRPr lang="ar-EG" sz="1350"/>
          </a:p>
        </p:txBody>
      </p:sp>
      <p:sp>
        <p:nvSpPr>
          <p:cNvPr id="38" name="شكل حر: شكل 8">
            <a:extLst>
              <a:ext uri="{FF2B5EF4-FFF2-40B4-BE49-F238E27FC236}">
                <a16:creationId xmlns:a16="http://schemas.microsoft.com/office/drawing/2014/main" id="{E6C2AACA-8888-A94F-A0EB-9B0AF3C5711D}"/>
              </a:ext>
            </a:extLst>
          </p:cNvPr>
          <p:cNvSpPr/>
          <p:nvPr/>
        </p:nvSpPr>
        <p:spPr>
          <a:xfrm>
            <a:off x="903288" y="698500"/>
            <a:ext cx="3947464" cy="5703888"/>
          </a:xfrm>
          <a:custGeom>
            <a:avLst/>
            <a:gdLst>
              <a:gd name="connsiteX0" fmla="*/ 4877334 w 4877455"/>
              <a:gd name="connsiteY0" fmla="*/ 5057176 h 5298672"/>
              <a:gd name="connsiteX1" fmla="*/ 4564434 w 4877455"/>
              <a:gd name="connsiteY1" fmla="*/ 5298696 h 5298672"/>
              <a:gd name="connsiteX2" fmla="*/ 312839 w 4877455"/>
              <a:gd name="connsiteY2" fmla="*/ 5298696 h 5298672"/>
              <a:gd name="connsiteX3" fmla="*/ -122 w 4877455"/>
              <a:gd name="connsiteY3" fmla="*/ 5057176 h 5298672"/>
              <a:gd name="connsiteX4" fmla="*/ -122 w 4877455"/>
              <a:gd name="connsiteY4" fmla="*/ 241606 h 5298672"/>
              <a:gd name="connsiteX5" fmla="*/ 312839 w 4877455"/>
              <a:gd name="connsiteY5" fmla="*/ 24 h 5298672"/>
              <a:gd name="connsiteX6" fmla="*/ 4564434 w 4877455"/>
              <a:gd name="connsiteY6" fmla="*/ 24 h 5298672"/>
              <a:gd name="connsiteX7" fmla="*/ 4877334 w 4877455"/>
              <a:gd name="connsiteY7" fmla="*/ 241606 h 5298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77455" h="5298672">
                <a:moveTo>
                  <a:pt x="4877334" y="5057176"/>
                </a:moveTo>
                <a:cubicBezTo>
                  <a:pt x="4877334" y="5190563"/>
                  <a:pt x="4737375" y="5298696"/>
                  <a:pt x="4564434" y="5298696"/>
                </a:cubicBezTo>
                <a:lnTo>
                  <a:pt x="312839" y="5298696"/>
                </a:lnTo>
                <a:cubicBezTo>
                  <a:pt x="140020" y="5298696"/>
                  <a:pt x="-122" y="5190563"/>
                  <a:pt x="-122" y="5057176"/>
                </a:cubicBezTo>
                <a:lnTo>
                  <a:pt x="-122" y="241606"/>
                </a:lnTo>
                <a:cubicBezTo>
                  <a:pt x="-122" y="108158"/>
                  <a:pt x="139837" y="24"/>
                  <a:pt x="312839" y="24"/>
                </a:cubicBezTo>
                <a:lnTo>
                  <a:pt x="4564434" y="24"/>
                </a:lnTo>
                <a:cubicBezTo>
                  <a:pt x="4737253" y="24"/>
                  <a:pt x="4877334" y="108158"/>
                  <a:pt x="4877334" y="241606"/>
                </a:cubicBezTo>
                <a:close/>
              </a:path>
            </a:pathLst>
          </a:custGeom>
          <a:solidFill>
            <a:srgbClr val="FFFFFF"/>
          </a:solidFill>
          <a:ln w="6080" cap="flat">
            <a:noFill/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40" name="شكل حر: شكل 10">
            <a:extLst>
              <a:ext uri="{FF2B5EF4-FFF2-40B4-BE49-F238E27FC236}">
                <a16:creationId xmlns:a16="http://schemas.microsoft.com/office/drawing/2014/main" id="{ED09F833-FE7D-E84F-9ACA-803DBC14D617}"/>
              </a:ext>
            </a:extLst>
          </p:cNvPr>
          <p:cNvSpPr/>
          <p:nvPr/>
        </p:nvSpPr>
        <p:spPr>
          <a:xfrm>
            <a:off x="4583113" y="698500"/>
            <a:ext cx="4138800" cy="5703888"/>
          </a:xfrm>
          <a:custGeom>
            <a:avLst/>
            <a:gdLst>
              <a:gd name="connsiteX0" fmla="*/ 4877517 w 4877638"/>
              <a:gd name="connsiteY0" fmla="*/ 5057176 h 5298672"/>
              <a:gd name="connsiteX1" fmla="*/ 4564555 w 4877638"/>
              <a:gd name="connsiteY1" fmla="*/ 5298696 h 5298672"/>
              <a:gd name="connsiteX2" fmla="*/ 312778 w 4877638"/>
              <a:gd name="connsiteY2" fmla="*/ 5298696 h 5298672"/>
              <a:gd name="connsiteX3" fmla="*/ -122 w 4877638"/>
              <a:gd name="connsiteY3" fmla="*/ 5057176 h 5298672"/>
              <a:gd name="connsiteX4" fmla="*/ -122 w 4877638"/>
              <a:gd name="connsiteY4" fmla="*/ 241606 h 5298672"/>
              <a:gd name="connsiteX5" fmla="*/ 312778 w 4877638"/>
              <a:gd name="connsiteY5" fmla="*/ 24 h 5298672"/>
              <a:gd name="connsiteX6" fmla="*/ 4564373 w 4877638"/>
              <a:gd name="connsiteY6" fmla="*/ 24 h 5298672"/>
              <a:gd name="connsiteX7" fmla="*/ 4877334 w 4877638"/>
              <a:gd name="connsiteY7" fmla="*/ 241606 h 5298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77638" h="5298672">
                <a:moveTo>
                  <a:pt x="4877517" y="5057176"/>
                </a:moveTo>
                <a:cubicBezTo>
                  <a:pt x="4877517" y="5190563"/>
                  <a:pt x="4737558" y="5298696"/>
                  <a:pt x="4564555" y="5298696"/>
                </a:cubicBezTo>
                <a:lnTo>
                  <a:pt x="312778" y="5298696"/>
                </a:lnTo>
                <a:cubicBezTo>
                  <a:pt x="139959" y="5298696"/>
                  <a:pt x="-122" y="5190563"/>
                  <a:pt x="-122" y="5057176"/>
                </a:cubicBezTo>
                <a:lnTo>
                  <a:pt x="-122" y="241606"/>
                </a:lnTo>
                <a:cubicBezTo>
                  <a:pt x="-122" y="108158"/>
                  <a:pt x="139837" y="24"/>
                  <a:pt x="312778" y="24"/>
                </a:cubicBezTo>
                <a:lnTo>
                  <a:pt x="4564373" y="24"/>
                </a:lnTo>
                <a:cubicBezTo>
                  <a:pt x="4737192" y="24"/>
                  <a:pt x="4877334" y="108158"/>
                  <a:pt x="4877334" y="241606"/>
                </a:cubicBezTo>
                <a:close/>
              </a:path>
            </a:pathLst>
          </a:custGeom>
          <a:solidFill>
            <a:srgbClr val="FFFFFF"/>
          </a:solidFill>
          <a:ln w="6080" cap="flat">
            <a:noFill/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46" name="شكل حر: شكل 12">
            <a:extLst>
              <a:ext uri="{FF2B5EF4-FFF2-40B4-BE49-F238E27FC236}">
                <a16:creationId xmlns:a16="http://schemas.microsoft.com/office/drawing/2014/main" id="{778EA7F4-D4ED-174E-884F-A651A4603837}"/>
              </a:ext>
            </a:extLst>
          </p:cNvPr>
          <p:cNvSpPr/>
          <p:nvPr/>
        </p:nvSpPr>
        <p:spPr>
          <a:xfrm>
            <a:off x="836613" y="646113"/>
            <a:ext cx="4019423" cy="5705475"/>
          </a:xfrm>
          <a:custGeom>
            <a:avLst/>
            <a:gdLst>
              <a:gd name="connsiteX0" fmla="*/ 4966239 w 4966360"/>
              <a:gd name="connsiteY0" fmla="*/ 5057175 h 5298732"/>
              <a:gd name="connsiteX1" fmla="*/ 4653339 w 4966360"/>
              <a:gd name="connsiteY1" fmla="*/ 5298757 h 5298732"/>
              <a:gd name="connsiteX2" fmla="*/ 312778 w 4966360"/>
              <a:gd name="connsiteY2" fmla="*/ 5298757 h 5298732"/>
              <a:gd name="connsiteX3" fmla="*/ -122 w 4966360"/>
              <a:gd name="connsiteY3" fmla="*/ 5057175 h 5298732"/>
              <a:gd name="connsiteX4" fmla="*/ -122 w 4966360"/>
              <a:gd name="connsiteY4" fmla="*/ 241606 h 5298732"/>
              <a:gd name="connsiteX5" fmla="*/ 312778 w 4966360"/>
              <a:gd name="connsiteY5" fmla="*/ 24 h 5298732"/>
              <a:gd name="connsiteX6" fmla="*/ 4653339 w 4966360"/>
              <a:gd name="connsiteY6" fmla="*/ 24 h 5298732"/>
              <a:gd name="connsiteX7" fmla="*/ 4966239 w 4966360"/>
              <a:gd name="connsiteY7" fmla="*/ 241606 h 5298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966360" h="5298732">
                <a:moveTo>
                  <a:pt x="4966239" y="5057175"/>
                </a:moveTo>
                <a:cubicBezTo>
                  <a:pt x="4966239" y="5190624"/>
                  <a:pt x="4826279" y="5298757"/>
                  <a:pt x="4653339" y="5298757"/>
                </a:cubicBezTo>
                <a:lnTo>
                  <a:pt x="312778" y="5298757"/>
                </a:lnTo>
                <a:cubicBezTo>
                  <a:pt x="139959" y="5298757"/>
                  <a:pt x="-122" y="5190624"/>
                  <a:pt x="-122" y="5057175"/>
                </a:cubicBezTo>
                <a:lnTo>
                  <a:pt x="-122" y="241606"/>
                </a:lnTo>
                <a:cubicBezTo>
                  <a:pt x="-122" y="108219"/>
                  <a:pt x="139837" y="24"/>
                  <a:pt x="312778" y="24"/>
                </a:cubicBezTo>
                <a:lnTo>
                  <a:pt x="4653339" y="24"/>
                </a:lnTo>
                <a:cubicBezTo>
                  <a:pt x="4826158" y="24"/>
                  <a:pt x="4966239" y="108219"/>
                  <a:pt x="4966239" y="241606"/>
                </a:cubicBezTo>
                <a:close/>
              </a:path>
            </a:pathLst>
          </a:custGeom>
          <a:solidFill>
            <a:srgbClr val="FFFFFF"/>
          </a:solidFill>
          <a:ln w="6080" cap="flat">
            <a:noFill/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48" name="شكل حر: شكل 14">
            <a:extLst>
              <a:ext uri="{FF2B5EF4-FFF2-40B4-BE49-F238E27FC236}">
                <a16:creationId xmlns:a16="http://schemas.microsoft.com/office/drawing/2014/main" id="{AC988094-8001-CB46-9A0D-0D0AB4B88146}"/>
              </a:ext>
            </a:extLst>
          </p:cNvPr>
          <p:cNvSpPr/>
          <p:nvPr/>
        </p:nvSpPr>
        <p:spPr>
          <a:xfrm>
            <a:off x="4571999" y="646113"/>
            <a:ext cx="4118953" cy="5705475"/>
          </a:xfrm>
          <a:custGeom>
            <a:avLst/>
            <a:gdLst>
              <a:gd name="connsiteX0" fmla="*/ 4981086 w 4981207"/>
              <a:gd name="connsiteY0" fmla="*/ 5057175 h 5298732"/>
              <a:gd name="connsiteX1" fmla="*/ 4668187 w 4981207"/>
              <a:gd name="connsiteY1" fmla="*/ 5298757 h 5298732"/>
              <a:gd name="connsiteX2" fmla="*/ 312839 w 4981207"/>
              <a:gd name="connsiteY2" fmla="*/ 5298757 h 5298732"/>
              <a:gd name="connsiteX3" fmla="*/ -122 w 4981207"/>
              <a:gd name="connsiteY3" fmla="*/ 5057175 h 5298732"/>
              <a:gd name="connsiteX4" fmla="*/ -122 w 4981207"/>
              <a:gd name="connsiteY4" fmla="*/ 241606 h 5298732"/>
              <a:gd name="connsiteX5" fmla="*/ 312839 w 4981207"/>
              <a:gd name="connsiteY5" fmla="*/ 24 h 5298732"/>
              <a:gd name="connsiteX6" fmla="*/ 4668187 w 4981207"/>
              <a:gd name="connsiteY6" fmla="*/ 24 h 5298732"/>
              <a:gd name="connsiteX7" fmla="*/ 4981086 w 4981207"/>
              <a:gd name="connsiteY7" fmla="*/ 241606 h 5298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981207" h="5298732">
                <a:moveTo>
                  <a:pt x="4981086" y="5057175"/>
                </a:moveTo>
                <a:cubicBezTo>
                  <a:pt x="4981086" y="5190624"/>
                  <a:pt x="4841127" y="5298757"/>
                  <a:pt x="4668187" y="5298757"/>
                </a:cubicBezTo>
                <a:lnTo>
                  <a:pt x="312839" y="5298757"/>
                </a:lnTo>
                <a:cubicBezTo>
                  <a:pt x="140020" y="5298757"/>
                  <a:pt x="-122" y="5190624"/>
                  <a:pt x="-122" y="5057175"/>
                </a:cubicBezTo>
                <a:lnTo>
                  <a:pt x="-122" y="241606"/>
                </a:lnTo>
                <a:cubicBezTo>
                  <a:pt x="-122" y="108219"/>
                  <a:pt x="139837" y="24"/>
                  <a:pt x="312839" y="24"/>
                </a:cubicBezTo>
                <a:lnTo>
                  <a:pt x="4668187" y="24"/>
                </a:lnTo>
                <a:cubicBezTo>
                  <a:pt x="4841006" y="24"/>
                  <a:pt x="4981086" y="108219"/>
                  <a:pt x="4981086" y="241606"/>
                </a:cubicBezTo>
                <a:close/>
              </a:path>
            </a:pathLst>
          </a:custGeom>
          <a:solidFill>
            <a:srgbClr val="FFFFFF"/>
          </a:solidFill>
          <a:ln w="6080" cap="flat">
            <a:noFill/>
            <a:prstDash val="solid"/>
            <a:miter/>
          </a:ln>
        </p:spPr>
        <p:txBody>
          <a:bodyPr rtlCol="1" anchor="ctr"/>
          <a:lstStyle/>
          <a:p>
            <a:pPr algn="r" rtl="1">
              <a:defRPr/>
            </a:pPr>
            <a:endParaRPr lang="ar-EG" sz="1350"/>
          </a:p>
        </p:txBody>
      </p:sp>
      <p:sp>
        <p:nvSpPr>
          <p:cNvPr id="50" name="شكل حر: شكل 26">
            <a:extLst>
              <a:ext uri="{FF2B5EF4-FFF2-40B4-BE49-F238E27FC236}">
                <a16:creationId xmlns:a16="http://schemas.microsoft.com/office/drawing/2014/main" id="{DFBDC56C-B770-FB47-9F7E-FD4F93C4FD3C}"/>
              </a:ext>
            </a:extLst>
          </p:cNvPr>
          <p:cNvSpPr/>
          <p:nvPr/>
        </p:nvSpPr>
        <p:spPr>
          <a:xfrm>
            <a:off x="536078" y="662065"/>
            <a:ext cx="4446828" cy="5703887"/>
          </a:xfrm>
          <a:custGeom>
            <a:avLst/>
            <a:gdLst>
              <a:gd name="connsiteX0" fmla="*/ 4877517 w 4877638"/>
              <a:gd name="connsiteY0" fmla="*/ 5057176 h 5298733"/>
              <a:gd name="connsiteX1" fmla="*/ 4564556 w 4877638"/>
              <a:gd name="connsiteY1" fmla="*/ 5298757 h 5298733"/>
              <a:gd name="connsiteX2" fmla="*/ 312778 w 4877638"/>
              <a:gd name="connsiteY2" fmla="*/ 5298757 h 5298733"/>
              <a:gd name="connsiteX3" fmla="*/ -122 w 4877638"/>
              <a:gd name="connsiteY3" fmla="*/ 5057176 h 5298733"/>
              <a:gd name="connsiteX4" fmla="*/ -122 w 4877638"/>
              <a:gd name="connsiteY4" fmla="*/ 241606 h 5298733"/>
              <a:gd name="connsiteX5" fmla="*/ 312778 w 4877638"/>
              <a:gd name="connsiteY5" fmla="*/ 24 h 5298733"/>
              <a:gd name="connsiteX6" fmla="*/ 4564373 w 4877638"/>
              <a:gd name="connsiteY6" fmla="*/ 24 h 5298733"/>
              <a:gd name="connsiteX7" fmla="*/ 4877334 w 4877638"/>
              <a:gd name="connsiteY7" fmla="*/ 241606 h 52987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77638" h="5298733">
                <a:moveTo>
                  <a:pt x="4877517" y="5057176"/>
                </a:moveTo>
                <a:cubicBezTo>
                  <a:pt x="4877517" y="5190563"/>
                  <a:pt x="4737558" y="5298757"/>
                  <a:pt x="4564556" y="5298757"/>
                </a:cubicBezTo>
                <a:lnTo>
                  <a:pt x="312778" y="5298757"/>
                </a:lnTo>
                <a:cubicBezTo>
                  <a:pt x="139959" y="5298757"/>
                  <a:pt x="-122" y="5190563"/>
                  <a:pt x="-122" y="5057176"/>
                </a:cubicBezTo>
                <a:lnTo>
                  <a:pt x="-122" y="241606"/>
                </a:lnTo>
                <a:cubicBezTo>
                  <a:pt x="-122" y="108158"/>
                  <a:pt x="139837" y="24"/>
                  <a:pt x="312778" y="24"/>
                </a:cubicBezTo>
                <a:lnTo>
                  <a:pt x="4564373" y="24"/>
                </a:lnTo>
                <a:cubicBezTo>
                  <a:pt x="4737192" y="24"/>
                  <a:pt x="4877334" y="108158"/>
                  <a:pt x="4877334" y="241606"/>
                </a:cubicBezTo>
                <a:close/>
              </a:path>
            </a:pathLst>
          </a:custGeom>
          <a:solidFill>
            <a:srgbClr val="FFFFFF"/>
          </a:solidFill>
          <a:ln w="6080" cap="flat">
            <a:noFill/>
            <a:prstDash val="solid"/>
            <a:miter/>
          </a:ln>
        </p:spPr>
        <p:txBody>
          <a:bodyPr rtlCol="1" anchor="ctr"/>
          <a:lstStyle/>
          <a:p>
            <a:pPr algn="r" rtl="1">
              <a:defRPr/>
            </a:pPr>
            <a:endParaRPr lang="ar-EG" sz="1350"/>
          </a:p>
        </p:txBody>
      </p:sp>
      <p:sp>
        <p:nvSpPr>
          <p:cNvPr id="51" name="شكل حر: شكل 27">
            <a:extLst>
              <a:ext uri="{FF2B5EF4-FFF2-40B4-BE49-F238E27FC236}">
                <a16:creationId xmlns:a16="http://schemas.microsoft.com/office/drawing/2014/main" id="{6A8A5D5A-7BE2-7449-851E-41437CADBD61}"/>
              </a:ext>
            </a:extLst>
          </p:cNvPr>
          <p:cNvSpPr/>
          <p:nvPr/>
        </p:nvSpPr>
        <p:spPr>
          <a:xfrm>
            <a:off x="1169988" y="1808163"/>
            <a:ext cx="3459170" cy="53975"/>
          </a:xfrm>
          <a:custGeom>
            <a:avLst/>
            <a:gdLst>
              <a:gd name="connsiteX0" fmla="*/ 0 w 4274353"/>
              <a:gd name="connsiteY0" fmla="*/ 0 h 6085"/>
              <a:gd name="connsiteX1" fmla="*/ 4274354 w 4274353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74353" h="6085">
                <a:moveTo>
                  <a:pt x="0" y="0"/>
                </a:moveTo>
                <a:lnTo>
                  <a:pt x="4274354" y="0"/>
                </a:lnTo>
              </a:path>
            </a:pathLst>
          </a:custGeom>
          <a:ln w="12161" cap="rnd">
            <a:solidFill>
              <a:srgbClr val="E3A06B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52" name="شكل حر: شكل 28">
            <a:extLst>
              <a:ext uri="{FF2B5EF4-FFF2-40B4-BE49-F238E27FC236}">
                <a16:creationId xmlns:a16="http://schemas.microsoft.com/office/drawing/2014/main" id="{2783C534-9FBC-AD47-B88D-9EC3DBAA4721}"/>
              </a:ext>
            </a:extLst>
          </p:cNvPr>
          <p:cNvSpPr/>
          <p:nvPr/>
        </p:nvSpPr>
        <p:spPr>
          <a:xfrm>
            <a:off x="1169988" y="2132013"/>
            <a:ext cx="3445464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53" name="شكل حر: شكل 29">
            <a:extLst>
              <a:ext uri="{FF2B5EF4-FFF2-40B4-BE49-F238E27FC236}">
                <a16:creationId xmlns:a16="http://schemas.microsoft.com/office/drawing/2014/main" id="{52F95DD2-E788-BF4A-9030-8291BDD7D5F6}"/>
              </a:ext>
            </a:extLst>
          </p:cNvPr>
          <p:cNvSpPr/>
          <p:nvPr/>
        </p:nvSpPr>
        <p:spPr>
          <a:xfrm>
            <a:off x="1169988" y="2351088"/>
            <a:ext cx="3445464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54" name="شكل حر: شكل 30">
            <a:extLst>
              <a:ext uri="{FF2B5EF4-FFF2-40B4-BE49-F238E27FC236}">
                <a16:creationId xmlns:a16="http://schemas.microsoft.com/office/drawing/2014/main" id="{FFDADE18-5BD5-F34D-B8DE-1A3F415D717F}"/>
              </a:ext>
            </a:extLst>
          </p:cNvPr>
          <p:cNvSpPr/>
          <p:nvPr/>
        </p:nvSpPr>
        <p:spPr>
          <a:xfrm>
            <a:off x="1169988" y="2571750"/>
            <a:ext cx="3445464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55" name="شكل حر: شكل 31">
            <a:extLst>
              <a:ext uri="{FF2B5EF4-FFF2-40B4-BE49-F238E27FC236}">
                <a16:creationId xmlns:a16="http://schemas.microsoft.com/office/drawing/2014/main" id="{25862BF6-9FD7-6947-A0C4-4944BCB1B6F4}"/>
              </a:ext>
            </a:extLst>
          </p:cNvPr>
          <p:cNvSpPr/>
          <p:nvPr/>
        </p:nvSpPr>
        <p:spPr>
          <a:xfrm>
            <a:off x="1169988" y="2801938"/>
            <a:ext cx="3445464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56" name="شكل حر: شكل 32">
            <a:extLst>
              <a:ext uri="{FF2B5EF4-FFF2-40B4-BE49-F238E27FC236}">
                <a16:creationId xmlns:a16="http://schemas.microsoft.com/office/drawing/2014/main" id="{BBAD011F-95C8-E946-8B70-262284FCD7E7}"/>
              </a:ext>
            </a:extLst>
          </p:cNvPr>
          <p:cNvSpPr/>
          <p:nvPr/>
        </p:nvSpPr>
        <p:spPr>
          <a:xfrm>
            <a:off x="1169988" y="3021013"/>
            <a:ext cx="3445464" cy="55562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57" name="شكل حر: شكل 33">
            <a:extLst>
              <a:ext uri="{FF2B5EF4-FFF2-40B4-BE49-F238E27FC236}">
                <a16:creationId xmlns:a16="http://schemas.microsoft.com/office/drawing/2014/main" id="{5FFD5FB2-9B49-A34A-B437-A77BDA92AC3A}"/>
              </a:ext>
            </a:extLst>
          </p:cNvPr>
          <p:cNvSpPr/>
          <p:nvPr/>
        </p:nvSpPr>
        <p:spPr>
          <a:xfrm>
            <a:off x="1169988" y="3241675"/>
            <a:ext cx="3445464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58" name="شكل حر: شكل 34">
            <a:extLst>
              <a:ext uri="{FF2B5EF4-FFF2-40B4-BE49-F238E27FC236}">
                <a16:creationId xmlns:a16="http://schemas.microsoft.com/office/drawing/2014/main" id="{DD68B69F-789E-4645-B374-A2BB0DDB473B}"/>
              </a:ext>
            </a:extLst>
          </p:cNvPr>
          <p:cNvSpPr/>
          <p:nvPr/>
        </p:nvSpPr>
        <p:spPr>
          <a:xfrm>
            <a:off x="1169988" y="3460750"/>
            <a:ext cx="3445464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59" name="شكل حر: شكل 35">
            <a:extLst>
              <a:ext uri="{FF2B5EF4-FFF2-40B4-BE49-F238E27FC236}">
                <a16:creationId xmlns:a16="http://schemas.microsoft.com/office/drawing/2014/main" id="{82294A92-D8A7-F44F-8056-7DB9B45E4F37}"/>
              </a:ext>
            </a:extLst>
          </p:cNvPr>
          <p:cNvSpPr/>
          <p:nvPr/>
        </p:nvSpPr>
        <p:spPr>
          <a:xfrm>
            <a:off x="1169988" y="3690938"/>
            <a:ext cx="3445464" cy="55562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60" name="شكل حر: شكل 36">
            <a:extLst>
              <a:ext uri="{FF2B5EF4-FFF2-40B4-BE49-F238E27FC236}">
                <a16:creationId xmlns:a16="http://schemas.microsoft.com/office/drawing/2014/main" id="{864A0B7D-594C-9648-A199-3F591A1142DB}"/>
              </a:ext>
            </a:extLst>
          </p:cNvPr>
          <p:cNvSpPr/>
          <p:nvPr/>
        </p:nvSpPr>
        <p:spPr>
          <a:xfrm>
            <a:off x="1169988" y="3911600"/>
            <a:ext cx="3445464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61" name="شكل حر: شكل 37">
            <a:extLst>
              <a:ext uri="{FF2B5EF4-FFF2-40B4-BE49-F238E27FC236}">
                <a16:creationId xmlns:a16="http://schemas.microsoft.com/office/drawing/2014/main" id="{2B2767DB-56B6-0549-9FCF-C808594B6A18}"/>
              </a:ext>
            </a:extLst>
          </p:cNvPr>
          <p:cNvSpPr/>
          <p:nvPr/>
        </p:nvSpPr>
        <p:spPr>
          <a:xfrm>
            <a:off x="1169988" y="4130675"/>
            <a:ext cx="3445464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62" name="شكل حر: شكل 38">
            <a:extLst>
              <a:ext uri="{FF2B5EF4-FFF2-40B4-BE49-F238E27FC236}">
                <a16:creationId xmlns:a16="http://schemas.microsoft.com/office/drawing/2014/main" id="{04BC7D5D-387C-6246-81F7-CEE40709A136}"/>
              </a:ext>
            </a:extLst>
          </p:cNvPr>
          <p:cNvSpPr/>
          <p:nvPr/>
        </p:nvSpPr>
        <p:spPr>
          <a:xfrm>
            <a:off x="1169988" y="4351338"/>
            <a:ext cx="3445464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63" name="شكل حر: شكل 39">
            <a:extLst>
              <a:ext uri="{FF2B5EF4-FFF2-40B4-BE49-F238E27FC236}">
                <a16:creationId xmlns:a16="http://schemas.microsoft.com/office/drawing/2014/main" id="{160FB14A-A596-7A4C-8B2C-A6EAC249D628}"/>
              </a:ext>
            </a:extLst>
          </p:cNvPr>
          <p:cNvSpPr/>
          <p:nvPr/>
        </p:nvSpPr>
        <p:spPr>
          <a:xfrm>
            <a:off x="1169988" y="4581525"/>
            <a:ext cx="3445464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64" name="شكل حر: شكل 40">
            <a:extLst>
              <a:ext uri="{FF2B5EF4-FFF2-40B4-BE49-F238E27FC236}">
                <a16:creationId xmlns:a16="http://schemas.microsoft.com/office/drawing/2014/main" id="{E971FC04-7DAB-B34C-BEBD-C9D7D7859F90}"/>
              </a:ext>
            </a:extLst>
          </p:cNvPr>
          <p:cNvSpPr/>
          <p:nvPr/>
        </p:nvSpPr>
        <p:spPr>
          <a:xfrm>
            <a:off x="1169988" y="4800600"/>
            <a:ext cx="3445464" cy="55563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65" name="شكل حر: شكل 41">
            <a:extLst>
              <a:ext uri="{FF2B5EF4-FFF2-40B4-BE49-F238E27FC236}">
                <a16:creationId xmlns:a16="http://schemas.microsoft.com/office/drawing/2014/main" id="{714EE4DA-B1C2-DF47-B72C-67F0C47D8E81}"/>
              </a:ext>
            </a:extLst>
          </p:cNvPr>
          <p:cNvSpPr/>
          <p:nvPr/>
        </p:nvSpPr>
        <p:spPr>
          <a:xfrm>
            <a:off x="1169988" y="5068888"/>
            <a:ext cx="3459170" cy="55562"/>
          </a:xfrm>
          <a:custGeom>
            <a:avLst/>
            <a:gdLst>
              <a:gd name="connsiteX0" fmla="*/ 0 w 4274353"/>
              <a:gd name="connsiteY0" fmla="*/ 0 h 6085"/>
              <a:gd name="connsiteX1" fmla="*/ 4274354 w 4274353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74353" h="6085">
                <a:moveTo>
                  <a:pt x="0" y="0"/>
                </a:moveTo>
                <a:lnTo>
                  <a:pt x="4274354" y="0"/>
                </a:lnTo>
              </a:path>
            </a:pathLst>
          </a:custGeom>
          <a:ln w="12161" cap="rnd">
            <a:solidFill>
              <a:srgbClr val="E3A06B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66" name="شكل حر: شكل 54">
            <a:extLst>
              <a:ext uri="{FF2B5EF4-FFF2-40B4-BE49-F238E27FC236}">
                <a16:creationId xmlns:a16="http://schemas.microsoft.com/office/drawing/2014/main" id="{EBD2ACFD-F58F-3245-944A-4A21406CB38A}"/>
              </a:ext>
            </a:extLst>
          </p:cNvPr>
          <p:cNvSpPr/>
          <p:nvPr/>
        </p:nvSpPr>
        <p:spPr>
          <a:xfrm>
            <a:off x="4848225" y="1808163"/>
            <a:ext cx="3460884" cy="53975"/>
          </a:xfrm>
          <a:custGeom>
            <a:avLst/>
            <a:gdLst>
              <a:gd name="connsiteX0" fmla="*/ 0 w 4274353"/>
              <a:gd name="connsiteY0" fmla="*/ 0 h 6085"/>
              <a:gd name="connsiteX1" fmla="*/ 4274354 w 4274353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74353" h="6085">
                <a:moveTo>
                  <a:pt x="0" y="0"/>
                </a:moveTo>
                <a:lnTo>
                  <a:pt x="4274354" y="0"/>
                </a:lnTo>
              </a:path>
            </a:pathLst>
          </a:custGeom>
          <a:ln w="12161" cap="rnd">
            <a:solidFill>
              <a:srgbClr val="E3A06B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99" name="شكل حر: شكل 55">
            <a:extLst>
              <a:ext uri="{FF2B5EF4-FFF2-40B4-BE49-F238E27FC236}">
                <a16:creationId xmlns:a16="http://schemas.microsoft.com/office/drawing/2014/main" id="{8AC6E930-8A7B-7B4D-8611-BBBFBF8FE310}"/>
              </a:ext>
            </a:extLst>
          </p:cNvPr>
          <p:cNvSpPr/>
          <p:nvPr/>
        </p:nvSpPr>
        <p:spPr>
          <a:xfrm>
            <a:off x="4848225" y="5068888"/>
            <a:ext cx="3460884" cy="55562"/>
          </a:xfrm>
          <a:custGeom>
            <a:avLst/>
            <a:gdLst>
              <a:gd name="connsiteX0" fmla="*/ 0 w 4274353"/>
              <a:gd name="connsiteY0" fmla="*/ 0 h 6085"/>
              <a:gd name="connsiteX1" fmla="*/ 4274354 w 4274353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74353" h="6085">
                <a:moveTo>
                  <a:pt x="0" y="0"/>
                </a:moveTo>
                <a:lnTo>
                  <a:pt x="4274354" y="0"/>
                </a:lnTo>
              </a:path>
            </a:pathLst>
          </a:custGeom>
          <a:ln w="12161" cap="rnd">
            <a:solidFill>
              <a:srgbClr val="E3A06B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100" name="شكل حر: شكل 56">
            <a:extLst>
              <a:ext uri="{FF2B5EF4-FFF2-40B4-BE49-F238E27FC236}">
                <a16:creationId xmlns:a16="http://schemas.microsoft.com/office/drawing/2014/main" id="{67C5E1AD-5394-7C49-B212-FD9142054EDF}"/>
              </a:ext>
            </a:extLst>
          </p:cNvPr>
          <p:cNvSpPr/>
          <p:nvPr/>
        </p:nvSpPr>
        <p:spPr>
          <a:xfrm>
            <a:off x="4848225" y="2132013"/>
            <a:ext cx="3447178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101" name="شكل حر: شكل 57">
            <a:extLst>
              <a:ext uri="{FF2B5EF4-FFF2-40B4-BE49-F238E27FC236}">
                <a16:creationId xmlns:a16="http://schemas.microsoft.com/office/drawing/2014/main" id="{AFC60818-9E4E-DB42-AC8D-44E2415B91E8}"/>
              </a:ext>
            </a:extLst>
          </p:cNvPr>
          <p:cNvSpPr/>
          <p:nvPr/>
        </p:nvSpPr>
        <p:spPr>
          <a:xfrm>
            <a:off x="4848225" y="2351088"/>
            <a:ext cx="3447178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102" name="شكل حر: شكل 58">
            <a:extLst>
              <a:ext uri="{FF2B5EF4-FFF2-40B4-BE49-F238E27FC236}">
                <a16:creationId xmlns:a16="http://schemas.microsoft.com/office/drawing/2014/main" id="{C1D670DA-4D0C-8640-AFA3-18CDBCC90915}"/>
              </a:ext>
            </a:extLst>
          </p:cNvPr>
          <p:cNvSpPr/>
          <p:nvPr/>
        </p:nvSpPr>
        <p:spPr>
          <a:xfrm>
            <a:off x="4848225" y="2571750"/>
            <a:ext cx="3447178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103" name="شكل حر: شكل 59">
            <a:extLst>
              <a:ext uri="{FF2B5EF4-FFF2-40B4-BE49-F238E27FC236}">
                <a16:creationId xmlns:a16="http://schemas.microsoft.com/office/drawing/2014/main" id="{6A5C1B3E-30BA-C946-AC6E-E446B3EBBA02}"/>
              </a:ext>
            </a:extLst>
          </p:cNvPr>
          <p:cNvSpPr/>
          <p:nvPr/>
        </p:nvSpPr>
        <p:spPr>
          <a:xfrm>
            <a:off x="4848225" y="2801938"/>
            <a:ext cx="3447178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104" name="شكل حر: شكل 60">
            <a:extLst>
              <a:ext uri="{FF2B5EF4-FFF2-40B4-BE49-F238E27FC236}">
                <a16:creationId xmlns:a16="http://schemas.microsoft.com/office/drawing/2014/main" id="{74135E99-6A4F-AF4A-BED3-C4976B7028C4}"/>
              </a:ext>
            </a:extLst>
          </p:cNvPr>
          <p:cNvSpPr/>
          <p:nvPr/>
        </p:nvSpPr>
        <p:spPr>
          <a:xfrm>
            <a:off x="4848225" y="3021013"/>
            <a:ext cx="3447178" cy="55562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105" name="شكل حر: شكل 61">
            <a:extLst>
              <a:ext uri="{FF2B5EF4-FFF2-40B4-BE49-F238E27FC236}">
                <a16:creationId xmlns:a16="http://schemas.microsoft.com/office/drawing/2014/main" id="{1E69AD92-47E4-3D4A-A98F-085340994066}"/>
              </a:ext>
            </a:extLst>
          </p:cNvPr>
          <p:cNvSpPr/>
          <p:nvPr/>
        </p:nvSpPr>
        <p:spPr>
          <a:xfrm>
            <a:off x="4848225" y="3241675"/>
            <a:ext cx="3447178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106" name="شكل حر: شكل 62">
            <a:extLst>
              <a:ext uri="{FF2B5EF4-FFF2-40B4-BE49-F238E27FC236}">
                <a16:creationId xmlns:a16="http://schemas.microsoft.com/office/drawing/2014/main" id="{CAFE3CC9-427B-144E-8424-D58B3DBDEA34}"/>
              </a:ext>
            </a:extLst>
          </p:cNvPr>
          <p:cNvSpPr/>
          <p:nvPr/>
        </p:nvSpPr>
        <p:spPr>
          <a:xfrm>
            <a:off x="4848225" y="3460750"/>
            <a:ext cx="3447178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107" name="شكل حر: شكل 63">
            <a:extLst>
              <a:ext uri="{FF2B5EF4-FFF2-40B4-BE49-F238E27FC236}">
                <a16:creationId xmlns:a16="http://schemas.microsoft.com/office/drawing/2014/main" id="{36D988C5-FAAD-F246-A3BF-C24E5C791800}"/>
              </a:ext>
            </a:extLst>
          </p:cNvPr>
          <p:cNvSpPr/>
          <p:nvPr/>
        </p:nvSpPr>
        <p:spPr>
          <a:xfrm>
            <a:off x="4848225" y="3690938"/>
            <a:ext cx="3447178" cy="55562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108" name="شكل حر: شكل 64">
            <a:extLst>
              <a:ext uri="{FF2B5EF4-FFF2-40B4-BE49-F238E27FC236}">
                <a16:creationId xmlns:a16="http://schemas.microsoft.com/office/drawing/2014/main" id="{ABCC1AA2-20AA-3049-BB08-5BBD9FEA8FA2}"/>
              </a:ext>
            </a:extLst>
          </p:cNvPr>
          <p:cNvSpPr/>
          <p:nvPr/>
        </p:nvSpPr>
        <p:spPr>
          <a:xfrm>
            <a:off x="4848225" y="3911600"/>
            <a:ext cx="3447178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109" name="شكل حر: شكل 65">
            <a:extLst>
              <a:ext uri="{FF2B5EF4-FFF2-40B4-BE49-F238E27FC236}">
                <a16:creationId xmlns:a16="http://schemas.microsoft.com/office/drawing/2014/main" id="{827E42A3-6521-924D-BF0D-CBEA9FB82C3C}"/>
              </a:ext>
            </a:extLst>
          </p:cNvPr>
          <p:cNvSpPr/>
          <p:nvPr/>
        </p:nvSpPr>
        <p:spPr>
          <a:xfrm>
            <a:off x="4848225" y="4130675"/>
            <a:ext cx="3447178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110" name="شكل حر: شكل 66">
            <a:extLst>
              <a:ext uri="{FF2B5EF4-FFF2-40B4-BE49-F238E27FC236}">
                <a16:creationId xmlns:a16="http://schemas.microsoft.com/office/drawing/2014/main" id="{C48D1DBF-9362-C043-A917-58D898322B07}"/>
              </a:ext>
            </a:extLst>
          </p:cNvPr>
          <p:cNvSpPr/>
          <p:nvPr/>
        </p:nvSpPr>
        <p:spPr>
          <a:xfrm>
            <a:off x="4848225" y="4351338"/>
            <a:ext cx="3447178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111" name="شكل حر: شكل 67">
            <a:extLst>
              <a:ext uri="{FF2B5EF4-FFF2-40B4-BE49-F238E27FC236}">
                <a16:creationId xmlns:a16="http://schemas.microsoft.com/office/drawing/2014/main" id="{ECCD2943-F2F5-A041-BD6A-0BB67033B3D6}"/>
              </a:ext>
            </a:extLst>
          </p:cNvPr>
          <p:cNvSpPr/>
          <p:nvPr/>
        </p:nvSpPr>
        <p:spPr>
          <a:xfrm>
            <a:off x="4848225" y="4581525"/>
            <a:ext cx="3447178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112" name="شكل حر: شكل 68">
            <a:extLst>
              <a:ext uri="{FF2B5EF4-FFF2-40B4-BE49-F238E27FC236}">
                <a16:creationId xmlns:a16="http://schemas.microsoft.com/office/drawing/2014/main" id="{F585F944-B04E-B449-BA80-354D3E031BAC}"/>
              </a:ext>
            </a:extLst>
          </p:cNvPr>
          <p:cNvSpPr/>
          <p:nvPr/>
        </p:nvSpPr>
        <p:spPr>
          <a:xfrm>
            <a:off x="4848225" y="4800600"/>
            <a:ext cx="3447178" cy="55563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114" name="مربع نص 105">
            <a:extLst>
              <a:ext uri="{FF2B5EF4-FFF2-40B4-BE49-F238E27FC236}">
                <a16:creationId xmlns:a16="http://schemas.microsoft.com/office/drawing/2014/main" id="{95079820-FB46-A745-8903-C55B321EB0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56463" y="5137150"/>
            <a:ext cx="79326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0"/>
              </a:spcBef>
              <a:buFontTx/>
              <a:buNone/>
            </a:pPr>
            <a:r>
              <a:rPr lang="ar-EG" altLang="ar-SA" sz="1200">
                <a:solidFill>
                  <a:srgbClr val="E3A06B"/>
                </a:solidFill>
                <a:ea typeface="AdvertisingLight"/>
                <a:cs typeface="AdvertisingLight"/>
              </a:rPr>
              <a:t>1</a:t>
            </a:r>
          </a:p>
        </p:txBody>
      </p:sp>
      <p:sp>
        <p:nvSpPr>
          <p:cNvPr id="115" name="مربع نص 106">
            <a:extLst>
              <a:ext uri="{FF2B5EF4-FFF2-40B4-BE49-F238E27FC236}">
                <a16:creationId xmlns:a16="http://schemas.microsoft.com/office/drawing/2014/main" id="{2EA4C738-6ED3-3F4E-A81B-F6D4A6F8AA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38538" y="5138738"/>
            <a:ext cx="79326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0"/>
              </a:spcBef>
              <a:buFontTx/>
              <a:buNone/>
            </a:pPr>
            <a:r>
              <a:rPr lang="ar-EG" altLang="ar-SA" sz="1200">
                <a:solidFill>
                  <a:srgbClr val="E3A06B"/>
                </a:solidFill>
                <a:ea typeface="AdvertisingLight"/>
                <a:cs typeface="AdvertisingLight"/>
              </a:rPr>
              <a:t>2</a:t>
            </a:r>
          </a:p>
        </p:txBody>
      </p:sp>
      <p:pic>
        <p:nvPicPr>
          <p:cNvPr id="116" name="صورة 115">
            <a:hlinkClick r:id="rId3" action="ppaction://hlinksldjump"/>
            <a:extLst>
              <a:ext uri="{FF2B5EF4-FFF2-40B4-BE49-F238E27FC236}">
                <a16:creationId xmlns:a16="http://schemas.microsoft.com/office/drawing/2014/main" id="{4FBA4FE1-DA1C-BE43-851A-D0F438F0DC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101" y="824174"/>
            <a:ext cx="437903" cy="579723"/>
          </a:xfrm>
          <a:prstGeom prst="rect">
            <a:avLst/>
          </a:prstGeom>
          <a:effectLst>
            <a:glow rad="152400">
              <a:schemeClr val="accent1">
                <a:alpha val="0"/>
              </a:schemeClr>
            </a:glow>
            <a:softEdge rad="0"/>
          </a:effectLst>
        </p:spPr>
      </p:pic>
      <p:grpSp>
        <p:nvGrpSpPr>
          <p:cNvPr id="67" name="مجموعة 66"/>
          <p:cNvGrpSpPr/>
          <p:nvPr/>
        </p:nvGrpSpPr>
        <p:grpSpPr>
          <a:xfrm>
            <a:off x="1442914" y="500042"/>
            <a:ext cx="7144780" cy="928694"/>
            <a:chOff x="1442914" y="500042"/>
            <a:chExt cx="7144780" cy="928694"/>
          </a:xfrm>
        </p:grpSpPr>
        <p:sp>
          <p:nvSpPr>
            <p:cNvPr id="68" name="مستطيل ذو زوايا قطرية مستديرة 67"/>
            <p:cNvSpPr/>
            <p:nvPr/>
          </p:nvSpPr>
          <p:spPr>
            <a:xfrm>
              <a:off x="1442914" y="614684"/>
              <a:ext cx="5700853" cy="643040"/>
            </a:xfrm>
            <a:prstGeom prst="round2DiagRect">
              <a:avLst>
                <a:gd name="adj1" fmla="val 32667"/>
                <a:gd name="adj2" fmla="val 0"/>
              </a:avLst>
            </a:prstGeom>
            <a:solidFill>
              <a:schemeClr val="accent4">
                <a:lumMod val="20000"/>
                <a:lumOff val="80000"/>
              </a:schemeClr>
            </a:solidFill>
            <a:scene3d>
              <a:camera prst="orthographicFront"/>
              <a:lightRig rig="threePt" dir="t"/>
            </a:scene3d>
            <a:sp3d>
              <a:bevelT prst="slop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69" name="مستطيل ذو زوايا قطرية مستديرة 68"/>
            <p:cNvSpPr/>
            <p:nvPr/>
          </p:nvSpPr>
          <p:spPr>
            <a:xfrm>
              <a:off x="7158934" y="500042"/>
              <a:ext cx="1428760" cy="928694"/>
            </a:xfrm>
            <a:prstGeom prst="round2DiagRect">
              <a:avLst>
                <a:gd name="adj1" fmla="val 32667"/>
                <a:gd name="adj2" fmla="val 0"/>
              </a:avLst>
            </a:prstGeom>
            <a:solidFill>
              <a:schemeClr val="accent4">
                <a:lumMod val="20000"/>
                <a:lumOff val="80000"/>
              </a:schemeClr>
            </a:solidFill>
            <a:scene3d>
              <a:camera prst="orthographicFront"/>
              <a:lightRig rig="threePt" dir="t"/>
            </a:scene3d>
            <a:sp3d>
              <a:bevelT prst="slop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pic>
          <p:nvPicPr>
            <p:cNvPr id="70" name="Picture 2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7358082" y="757658"/>
              <a:ext cx="1228723" cy="500066"/>
            </a:xfrm>
            <a:prstGeom prst="rect">
              <a:avLst/>
            </a:prstGeom>
            <a:ln w="190500" cap="sq">
              <a:solidFill>
                <a:srgbClr val="C8C6BD"/>
              </a:solidFill>
              <a:prstDash val="solid"/>
              <a:miter lim="800000"/>
            </a:ln>
            <a:effectLst>
              <a:outerShdw blurRad="254000" algn="bl" rotWithShape="0">
                <a:srgbClr val="000000">
                  <a:alpha val="43000"/>
                </a:srgbClr>
              </a:outerShdw>
            </a:effectLst>
            <a:scene3d>
              <a:camera prst="isometricOffAxis1Right"/>
              <a:lightRig rig="threePt" dir="t">
                <a:rot lat="0" lon="0" rev="2100000"/>
              </a:lightRig>
            </a:scene3d>
            <a:sp3d extrusionH="25400">
              <a:bevelT w="304800" h="152400" prst="hardEdge"/>
              <a:extrusionClr>
                <a:srgbClr val="000000"/>
              </a:extrusionClr>
            </a:sp3d>
          </p:spPr>
        </p:pic>
      </p:grpSp>
      <p:sp>
        <p:nvSpPr>
          <p:cNvPr id="71" name="مربع نص 70"/>
          <p:cNvSpPr txBox="1"/>
          <p:nvPr/>
        </p:nvSpPr>
        <p:spPr>
          <a:xfrm>
            <a:off x="1714480" y="709455"/>
            <a:ext cx="5357850" cy="4616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ar-SA" sz="2400" b="1" dirty="0"/>
              <a:t>استعمل خاصية التوزيع لتحليل كثيرة الحدود التالية :</a:t>
            </a:r>
            <a:endParaRPr lang="ar-SA" sz="2400" b="1" baseline="30000" dirty="0"/>
          </a:p>
        </p:txBody>
      </p:sp>
      <p:graphicFrame>
        <p:nvGraphicFramePr>
          <p:cNvPr id="73" name="جدول 7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1165244"/>
              </p:ext>
            </p:extLst>
          </p:nvPr>
        </p:nvGraphicFramePr>
        <p:xfrm>
          <a:off x="4866757" y="2161632"/>
          <a:ext cx="3774694" cy="603240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37746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03240">
                <a:tc>
                  <a:txBody>
                    <a:bodyPr/>
                    <a:lstStyle/>
                    <a:p>
                      <a:pPr marL="0" algn="r" defTabSz="914400" rtl="1" eaLnBrk="1" latinLnBrk="0" hangingPunct="1"/>
                      <a:endParaRPr lang="ar-SA" dirty="0"/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74" name="مربع نص 73"/>
          <p:cNvSpPr txBox="1"/>
          <p:nvPr/>
        </p:nvSpPr>
        <p:spPr>
          <a:xfrm>
            <a:off x="4364208" y="2267424"/>
            <a:ext cx="4071966" cy="420628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ar-SA" sz="2000" b="1" dirty="0"/>
              <a:t>١٢ ل  ك</a:t>
            </a:r>
            <a:r>
              <a:rPr lang="ar-SA" sz="3200" b="1" spc="-100" baseline="30000" dirty="0"/>
              <a:t>٢</a:t>
            </a:r>
            <a:r>
              <a:rPr lang="ar-SA" sz="2000" b="1" dirty="0"/>
              <a:t>  +  ٦ ل</a:t>
            </a:r>
            <a:r>
              <a:rPr lang="ar-SA" sz="3200" b="1" spc="-100" baseline="30000" dirty="0"/>
              <a:t>٢</a:t>
            </a:r>
            <a:r>
              <a:rPr lang="ar-SA" sz="2000" b="1" dirty="0"/>
              <a:t> ك  +  ٢ ل</a:t>
            </a:r>
            <a:r>
              <a:rPr lang="ar-SA" sz="3200" b="1" spc="-100" baseline="30000" dirty="0"/>
              <a:t>٢</a:t>
            </a:r>
            <a:r>
              <a:rPr lang="ar-SA" sz="2000" b="1" dirty="0"/>
              <a:t> ك</a:t>
            </a:r>
            <a:r>
              <a:rPr lang="ar-SA" sz="3200" b="1" spc="-100" baseline="30000" dirty="0"/>
              <a:t>٢</a:t>
            </a:r>
          </a:p>
        </p:txBody>
      </p:sp>
      <p:sp>
        <p:nvSpPr>
          <p:cNvPr id="75" name="مربع نص 74"/>
          <p:cNvSpPr txBox="1"/>
          <p:nvPr/>
        </p:nvSpPr>
        <p:spPr>
          <a:xfrm>
            <a:off x="5409787" y="3528390"/>
            <a:ext cx="1850251" cy="4616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ar-SA" sz="2400" b="1" dirty="0"/>
              <a:t>١٢ ل  ك</a:t>
            </a:r>
            <a:r>
              <a:rPr lang="ar-SA" sz="3600" b="1" spc="-100" baseline="30000" dirty="0"/>
              <a:t>٢</a:t>
            </a:r>
          </a:p>
        </p:txBody>
      </p:sp>
      <p:sp>
        <p:nvSpPr>
          <p:cNvPr id="76" name="مربع نص 75"/>
          <p:cNvSpPr txBox="1"/>
          <p:nvPr/>
        </p:nvSpPr>
        <p:spPr>
          <a:xfrm>
            <a:off x="408284" y="3479820"/>
            <a:ext cx="4235185" cy="4616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ar-SA" sz="2400" b="1" dirty="0"/>
              <a:t>٢  ×   ٢   ×   ٣   ×   ل   ×   ك × ك</a:t>
            </a:r>
            <a:endParaRPr lang="ar-SA" sz="2400" b="1" baseline="30000" dirty="0"/>
          </a:p>
        </p:txBody>
      </p:sp>
      <p:sp>
        <p:nvSpPr>
          <p:cNvPr id="77" name="مربع نص 76"/>
          <p:cNvSpPr txBox="1"/>
          <p:nvPr/>
        </p:nvSpPr>
        <p:spPr>
          <a:xfrm>
            <a:off x="5204729" y="4237980"/>
            <a:ext cx="1956083" cy="4616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ar-SA" sz="2400" b="1" dirty="0"/>
              <a:t>٦ ل</a:t>
            </a:r>
            <a:r>
              <a:rPr lang="ar-SA" sz="3600" b="1" spc="-100" baseline="30000" dirty="0"/>
              <a:t>٢</a:t>
            </a:r>
            <a:r>
              <a:rPr lang="ar-SA" sz="2400" b="1" dirty="0"/>
              <a:t> ك</a:t>
            </a:r>
            <a:endParaRPr lang="ar-SA" sz="3600" b="1" spc="-100" baseline="30000" dirty="0"/>
          </a:p>
        </p:txBody>
      </p:sp>
      <p:sp>
        <p:nvSpPr>
          <p:cNvPr id="78" name="مربع نص 77"/>
          <p:cNvSpPr txBox="1"/>
          <p:nvPr/>
        </p:nvSpPr>
        <p:spPr>
          <a:xfrm>
            <a:off x="564812" y="4202874"/>
            <a:ext cx="3929090" cy="4616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ar-SA" sz="2400" b="1" dirty="0"/>
              <a:t>٢   ×   ٣   ×   ل    ×   ل   ×   ك</a:t>
            </a:r>
            <a:endParaRPr lang="ar-SA" sz="2400" b="1" baseline="30000" dirty="0"/>
          </a:p>
        </p:txBody>
      </p:sp>
      <p:sp>
        <p:nvSpPr>
          <p:cNvPr id="79" name="مربع نص 78"/>
          <p:cNvSpPr txBox="1"/>
          <p:nvPr/>
        </p:nvSpPr>
        <p:spPr>
          <a:xfrm>
            <a:off x="5182971" y="4966555"/>
            <a:ext cx="1998308" cy="4616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ar-SA" sz="2400" b="1" dirty="0"/>
              <a:t>٢ ل</a:t>
            </a:r>
            <a:r>
              <a:rPr lang="ar-SA" sz="3600" b="1" spc="-100" baseline="30000" dirty="0"/>
              <a:t>٢</a:t>
            </a:r>
            <a:r>
              <a:rPr lang="ar-SA" sz="2400" b="1" dirty="0"/>
              <a:t> ك</a:t>
            </a:r>
            <a:r>
              <a:rPr lang="ar-SA" sz="3600" b="1" spc="-100" baseline="30000" dirty="0"/>
              <a:t>٢</a:t>
            </a:r>
            <a:endParaRPr lang="ar-SA" sz="2400" b="1" baseline="30000" dirty="0"/>
          </a:p>
        </p:txBody>
      </p:sp>
      <p:sp>
        <p:nvSpPr>
          <p:cNvPr id="80" name="مربع نص 79"/>
          <p:cNvSpPr txBox="1"/>
          <p:nvPr/>
        </p:nvSpPr>
        <p:spPr>
          <a:xfrm>
            <a:off x="614789" y="4972584"/>
            <a:ext cx="3842486" cy="4616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ar-SA" sz="2400" b="1" dirty="0"/>
              <a:t>٢   ×   ل   ×   ل    ×   ك   ×   ك</a:t>
            </a:r>
            <a:endParaRPr lang="ar-SA" sz="2400" b="1" baseline="30000" dirty="0"/>
          </a:p>
        </p:txBody>
      </p:sp>
      <p:sp>
        <p:nvSpPr>
          <p:cNvPr id="81" name="شكل بيضاوي 80"/>
          <p:cNvSpPr/>
          <p:nvPr/>
        </p:nvSpPr>
        <p:spPr>
          <a:xfrm>
            <a:off x="4288251" y="3423195"/>
            <a:ext cx="428628" cy="500066"/>
          </a:xfrm>
          <a:prstGeom prst="ellipse">
            <a:avLst/>
          </a:prstGeom>
          <a:solidFill>
            <a:schemeClr val="accent1">
              <a:alpha val="50000"/>
            </a:schemeClr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algn="ctr" defTabSz="914400" rtl="1" eaLnBrk="1" latinLnBrk="0" hangingPunct="1"/>
            <a:endParaRPr lang="ar-SA"/>
          </a:p>
        </p:txBody>
      </p:sp>
      <p:sp>
        <p:nvSpPr>
          <p:cNvPr id="82" name="شكل بيضاوي 81"/>
          <p:cNvSpPr/>
          <p:nvPr/>
        </p:nvSpPr>
        <p:spPr>
          <a:xfrm>
            <a:off x="4099014" y="4164473"/>
            <a:ext cx="428628" cy="500066"/>
          </a:xfrm>
          <a:prstGeom prst="ellipse">
            <a:avLst/>
          </a:prstGeom>
          <a:solidFill>
            <a:schemeClr val="accent1">
              <a:alpha val="50000"/>
            </a:schemeClr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83" name="شكل بيضاوي 82"/>
          <p:cNvSpPr/>
          <p:nvPr/>
        </p:nvSpPr>
        <p:spPr>
          <a:xfrm>
            <a:off x="4028648" y="4923798"/>
            <a:ext cx="428628" cy="500066"/>
          </a:xfrm>
          <a:prstGeom prst="ellipse">
            <a:avLst/>
          </a:prstGeom>
          <a:solidFill>
            <a:schemeClr val="accent1">
              <a:alpha val="50000"/>
            </a:schemeClr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84" name="مربع نص 83"/>
          <p:cNvSpPr txBox="1"/>
          <p:nvPr/>
        </p:nvSpPr>
        <p:spPr>
          <a:xfrm>
            <a:off x="4814281" y="5751200"/>
            <a:ext cx="3800282" cy="4616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ar-SA" sz="2400" b="1" dirty="0"/>
              <a:t>١٢ ل  ك</a:t>
            </a:r>
            <a:r>
              <a:rPr lang="ar-SA" sz="3600" b="1" spc="-100" baseline="30000" dirty="0"/>
              <a:t>٢</a:t>
            </a:r>
            <a:r>
              <a:rPr lang="ar-SA" sz="2400" b="1" dirty="0"/>
              <a:t>  +  ٦ ل</a:t>
            </a:r>
            <a:r>
              <a:rPr lang="ar-SA" sz="3600" b="1" spc="-100" baseline="30000" dirty="0"/>
              <a:t>٢</a:t>
            </a:r>
            <a:r>
              <a:rPr lang="ar-SA" sz="2400" b="1" dirty="0"/>
              <a:t> ك  +  ل</a:t>
            </a:r>
            <a:r>
              <a:rPr lang="ar-SA" sz="3600" b="1" spc="-100" baseline="30000" dirty="0"/>
              <a:t>٢</a:t>
            </a:r>
            <a:r>
              <a:rPr lang="ar-SA" sz="2400" b="1" dirty="0"/>
              <a:t> ك</a:t>
            </a:r>
            <a:r>
              <a:rPr lang="ar-SA" sz="3600" b="1" spc="-100" baseline="30000" dirty="0"/>
              <a:t>٢</a:t>
            </a:r>
          </a:p>
        </p:txBody>
      </p:sp>
      <p:sp>
        <p:nvSpPr>
          <p:cNvPr id="93" name="شكل بيضاوي 92"/>
          <p:cNvSpPr/>
          <p:nvPr/>
        </p:nvSpPr>
        <p:spPr>
          <a:xfrm>
            <a:off x="1806063" y="3410512"/>
            <a:ext cx="428628" cy="500066"/>
          </a:xfrm>
          <a:prstGeom prst="ellipse">
            <a:avLst/>
          </a:prstGeom>
          <a:solidFill>
            <a:schemeClr val="accent1">
              <a:alpha val="50000"/>
            </a:schemeClr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94" name="شكل بيضاوي 93"/>
          <p:cNvSpPr/>
          <p:nvPr/>
        </p:nvSpPr>
        <p:spPr>
          <a:xfrm>
            <a:off x="2456687" y="4166820"/>
            <a:ext cx="428628" cy="500066"/>
          </a:xfrm>
          <a:prstGeom prst="ellipse">
            <a:avLst/>
          </a:prstGeom>
          <a:solidFill>
            <a:schemeClr val="accent1">
              <a:alpha val="50000"/>
            </a:schemeClr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95" name="شكل بيضاوي 94"/>
          <p:cNvSpPr/>
          <p:nvPr/>
        </p:nvSpPr>
        <p:spPr>
          <a:xfrm>
            <a:off x="3202985" y="4918550"/>
            <a:ext cx="428628" cy="500066"/>
          </a:xfrm>
          <a:prstGeom prst="ellipse">
            <a:avLst/>
          </a:prstGeom>
          <a:solidFill>
            <a:schemeClr val="accent1">
              <a:alpha val="50000"/>
            </a:schemeClr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96" name="شكل بيضاوي 95"/>
          <p:cNvSpPr/>
          <p:nvPr/>
        </p:nvSpPr>
        <p:spPr>
          <a:xfrm>
            <a:off x="1066793" y="3410512"/>
            <a:ext cx="428628" cy="500066"/>
          </a:xfrm>
          <a:prstGeom prst="ellipse">
            <a:avLst/>
          </a:prstGeom>
          <a:solidFill>
            <a:schemeClr val="accent1">
              <a:alpha val="50000"/>
            </a:schemeClr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97" name="شكل بيضاوي 96"/>
          <p:cNvSpPr/>
          <p:nvPr/>
        </p:nvSpPr>
        <p:spPr>
          <a:xfrm>
            <a:off x="663756" y="4189468"/>
            <a:ext cx="428628" cy="500066"/>
          </a:xfrm>
          <a:prstGeom prst="ellipse">
            <a:avLst/>
          </a:prstGeom>
          <a:solidFill>
            <a:schemeClr val="accent1">
              <a:alpha val="50000"/>
            </a:schemeClr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98" name="شكل بيضاوي 97"/>
          <p:cNvSpPr/>
          <p:nvPr/>
        </p:nvSpPr>
        <p:spPr>
          <a:xfrm>
            <a:off x="1442915" y="4964507"/>
            <a:ext cx="428628" cy="500066"/>
          </a:xfrm>
          <a:prstGeom prst="ellipse">
            <a:avLst/>
          </a:prstGeom>
          <a:solidFill>
            <a:schemeClr val="accent1">
              <a:alpha val="50000"/>
            </a:schemeClr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17" name="مربع نص 116">
            <a:extLst>
              <a:ext uri="{FF2B5EF4-FFF2-40B4-BE49-F238E27FC236}">
                <a16:creationId xmlns:a16="http://schemas.microsoft.com/office/drawing/2014/main" id="{0965668F-532E-EE4A-8ACB-463C8344D4C6}"/>
              </a:ext>
            </a:extLst>
          </p:cNvPr>
          <p:cNvSpPr txBox="1"/>
          <p:nvPr/>
        </p:nvSpPr>
        <p:spPr>
          <a:xfrm>
            <a:off x="437473" y="5715274"/>
            <a:ext cx="3800282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800" spc="-100" baseline="30000" dirty="0">
                <a:latin typeface="Abadi" panose="020F0502020204030204" pitchFamily="34" charset="0"/>
              </a:rPr>
              <a:t>٢</a:t>
            </a:r>
            <a:r>
              <a:rPr lang="ar-SA" sz="2800" spc="-100" dirty="0">
                <a:latin typeface="Abadi" panose="020F0502020204030204" pitchFamily="34" charset="0"/>
              </a:rPr>
              <a:t> ل ك ( ٦ك + ٣ل + ل ك)</a:t>
            </a:r>
            <a:endParaRPr lang="ar-SA" sz="2800" spc="-100" baseline="30000" dirty="0">
              <a:latin typeface="Abadi" panose="020F0502020204030204" pitchFamily="34" charset="0"/>
            </a:endParaRPr>
          </a:p>
        </p:txBody>
      </p:sp>
      <p:pic>
        <p:nvPicPr>
          <p:cNvPr id="118" name="صورة 117">
            <a:extLst>
              <a:ext uri="{FF2B5EF4-FFF2-40B4-BE49-F238E27FC236}">
                <a16:creationId xmlns:a16="http://schemas.microsoft.com/office/drawing/2014/main" id="{7FA5F4E1-2378-034B-A3AB-4BB6B7A1EA8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alphaModFix amt="50000"/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GlowEdges/>
                    </a14:imgEffect>
                  </a14:imgLayer>
                </a14:imgProps>
              </a:ext>
            </a:extLst>
          </a:blip>
          <a:srcRect b="25551"/>
          <a:stretch/>
        </p:blipFill>
        <p:spPr>
          <a:xfrm>
            <a:off x="7943108" y="5909834"/>
            <a:ext cx="1433033" cy="1016116"/>
          </a:xfrm>
          <a:prstGeom prst="rect">
            <a:avLst/>
          </a:prstGeom>
          <a:ln>
            <a:noFill/>
          </a:ln>
        </p:spPr>
      </p:pic>
      <p:sp>
        <p:nvSpPr>
          <p:cNvPr id="2" name="عنصر نائب لرقم الشريحة 1">
            <a:extLst>
              <a:ext uri="{FF2B5EF4-FFF2-40B4-BE49-F238E27FC236}">
                <a16:creationId xmlns:a16="http://schemas.microsoft.com/office/drawing/2014/main" id="{D4A42E4A-D5EC-BD34-FDAE-C163E3266D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327C1-2275-4E9A-BB1F-123345649A01}" type="slidenum">
              <a:rPr lang="ar-SA" smtClean="0"/>
              <a:pPr/>
              <a:t>317</a:t>
            </a:fld>
            <a:endParaRPr lang="ar-SA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1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8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5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0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5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0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7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4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1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6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0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6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2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36" dur="1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/>
      <p:bldP spid="74" grpId="0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117" grpId="0" animBg="1"/>
    </p:bldLst>
  </p:timing>
</p:sld>
</file>

<file path=ppt/theme/theme1.xml><?xml version="1.0" encoding="utf-8"?>
<a:theme xmlns:a="http://schemas.openxmlformats.org/drawingml/2006/main" name="سمة Office">
  <a:themeElements>
    <a:clrScheme name="ذروة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رحلة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 w="38100">
          <a:solidFill>
            <a:schemeClr val="tx1"/>
          </a:solidFill>
          <a:prstDash val="soli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سمة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3920</TotalTime>
  <Words>2286</Words>
  <Application>Microsoft Macintosh PowerPoint</Application>
  <PresentationFormat>عرض على الشاشة (4:3)</PresentationFormat>
  <Paragraphs>713</Paragraphs>
  <Slides>38</Slides>
  <Notes>3</Notes>
  <HiddenSlides>0</HiddenSlides>
  <MMClips>1</MMClips>
  <ScaleCrop>false</ScaleCrop>
  <HeadingPairs>
    <vt:vector size="6" baseType="variant">
      <vt:variant>
        <vt:lpstr>الخطوط المستخدمة</vt:lpstr>
      </vt:variant>
      <vt:variant>
        <vt:i4>6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38</vt:i4>
      </vt:variant>
    </vt:vector>
  </HeadingPairs>
  <TitlesOfParts>
    <vt:vector size="45" baseType="lpstr">
      <vt:lpstr>Arial Unicode MS</vt:lpstr>
      <vt:lpstr>Abadi</vt:lpstr>
      <vt:lpstr>Arial</vt:lpstr>
      <vt:lpstr>Beirut</vt:lpstr>
      <vt:lpstr>Calibri</vt:lpstr>
      <vt:lpstr>Comic Sans MS</vt:lpstr>
      <vt:lpstr>سمة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الشريحة 1</dc:title>
  <dc:creator>free-tech</dc:creator>
  <cp:lastModifiedBy>بتول فاضل</cp:lastModifiedBy>
  <cp:revision>447</cp:revision>
  <dcterms:created xsi:type="dcterms:W3CDTF">2012-10-01T13:49:55Z</dcterms:created>
  <dcterms:modified xsi:type="dcterms:W3CDTF">2022-05-20T14:01:22Z</dcterms:modified>
</cp:coreProperties>
</file>