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77" rtl="1" saveSubsetFonts="1">
  <p:sldMasterIdLst>
    <p:sldMasterId id="2147483648" r:id="rId1"/>
  </p:sldMasterIdLst>
  <p:notesMasterIdLst>
    <p:notesMasterId r:id="rId22"/>
  </p:notesMasterIdLst>
  <p:sldIdLst>
    <p:sldId id="313" r:id="rId2"/>
    <p:sldId id="314" r:id="rId3"/>
    <p:sldId id="493" r:id="rId4"/>
    <p:sldId id="311" r:id="rId5"/>
    <p:sldId id="280" r:id="rId6"/>
    <p:sldId id="258" r:id="rId7"/>
    <p:sldId id="306" r:id="rId8"/>
    <p:sldId id="307" r:id="rId9"/>
    <p:sldId id="305" r:id="rId10"/>
    <p:sldId id="279" r:id="rId11"/>
    <p:sldId id="308" r:id="rId12"/>
    <p:sldId id="309" r:id="rId13"/>
    <p:sldId id="281" r:id="rId14"/>
    <p:sldId id="282" r:id="rId15"/>
    <p:sldId id="283" r:id="rId16"/>
    <p:sldId id="290" r:id="rId17"/>
    <p:sldId id="291" r:id="rId18"/>
    <p:sldId id="292" r:id="rId19"/>
    <p:sldId id="310" r:id="rId20"/>
    <p:sldId id="494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48"/>
  </p:normalViewPr>
  <p:slideViewPr>
    <p:cSldViewPr>
      <p:cViewPr varScale="1">
        <p:scale>
          <a:sx n="117" d="100"/>
          <a:sy n="117" d="100"/>
        </p:scale>
        <p:origin x="1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435F79-4090-4101-89A7-431452577512}" type="datetimeFigureOut">
              <a:rPr lang="ar-SA" smtClean="0"/>
              <a:pPr/>
              <a:t>19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74268A-5901-41B8-9CA2-6A5F4F6B6BF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81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498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394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368D-AC60-4448-BC2D-03178C97A7CD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CA79-BB73-174A-A169-FFAEA0DB9B60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AC6C-C8FC-B444-A2DE-3CA30ED3F547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F572-D6D6-3445-97A8-C6E629780A1A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544-BD7A-D042-A851-D29CC4D04B6E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3586-DBE9-D844-B745-421C904F67E2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D5B-3527-E548-9052-6432E472A06F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0BC7-6507-0C48-A9F6-DEC85F70BF88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C692-3D1B-4E4F-9F14-9C09B8DD26F8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7241-40F3-484D-832B-6B6E3B57A2D5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A460-A484-564D-B931-17F032AC7274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045B-27B9-4F41-9ECA-107391DFF9CF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26" Type="http://schemas.openxmlformats.org/officeDocument/2006/relationships/image" Target="../media/image17.png"/><Relationship Id="rId39" Type="http://schemas.microsoft.com/office/2007/relationships/hdphoto" Target="../media/hdphoto1.wdp"/><Relationship Id="rId21" Type="http://schemas.openxmlformats.org/officeDocument/2006/relationships/image" Target="../media/image14.jpeg"/><Relationship Id="rId34" Type="http://schemas.openxmlformats.org/officeDocument/2006/relationships/image" Target="../media/image21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://frugalflourish.blogspot.com/2010/09/eight-great-office-chairs.html" TargetMode="External"/><Relationship Id="rId33" Type="http://schemas.openxmlformats.org/officeDocument/2006/relationships/hyperlink" Target="https://pixabay.com/en/mouse-computer-hardware-optical-159568/" TargetMode="External"/><Relationship Id="rId38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29" Type="http://schemas.openxmlformats.org/officeDocument/2006/relationships/hyperlink" Target="https://gadgetsin.com/samsung-galaxy-book-2018-touchscreen-tablet-lapto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6.jpg"/><Relationship Id="rId32" Type="http://schemas.openxmlformats.org/officeDocument/2006/relationships/image" Target="../media/image20.png"/><Relationship Id="rId37" Type="http://schemas.openxmlformats.org/officeDocument/2006/relationships/image" Target="../media/image23.jp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hyperlink" Target="http://www.pngall.com/rug-png" TargetMode="External"/><Relationship Id="rId28" Type="http://schemas.openxmlformats.org/officeDocument/2006/relationships/image" Target="../media/image18.jpg"/><Relationship Id="rId36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31" Type="http://schemas.openxmlformats.org/officeDocument/2006/relationships/hyperlink" Target="https://pixabay.com/en/school-back-background-isolated-970325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openclipart.org/detail/58447/an-office-desk-by-sheikh_tuhin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s://pixabay.com/en/pen-heart-pencil-red-school-stand-157592/" TargetMode="External"/><Relationship Id="rId8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24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hyperlink" Target="http://pngimg.com/download/1888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17" y="127558"/>
            <a:ext cx="214758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1535836"/>
            <a:ext cx="4491716" cy="25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EDFDF6B-83D6-2C4A-B514-90D850E16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1833" y="1723287"/>
            <a:ext cx="1914745" cy="175471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7F1891-033E-5647-BF1B-8DF16B96C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-58055" y="4683013"/>
            <a:ext cx="4630055" cy="2004836"/>
          </a:xfrm>
          <a:prstGeom prst="rect">
            <a:avLst/>
          </a:prstGeom>
        </p:spPr>
      </p:pic>
      <p:pic>
        <p:nvPicPr>
          <p:cNvPr id="7" name="صورة 6" descr="صورة تحتوي على أثاث, مقعد, كرسي&#10;&#10;تم إنشاء الوصف تلقائياً">
            <a:extLst>
              <a:ext uri="{FF2B5EF4-FFF2-40B4-BE49-F238E27FC236}">
                <a16:creationId xmlns:a16="http://schemas.microsoft.com/office/drawing/2014/main" id="{E12B8DF3-F786-4D4F-8147-12A9495A088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82423" y="3198123"/>
            <a:ext cx="2118182" cy="24110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638458-9F1A-1C4A-AC7F-E2F23C98BCAC}"/>
              </a:ext>
            </a:extLst>
          </p:cNvPr>
          <p:cNvGrpSpPr/>
          <p:nvPr/>
        </p:nvGrpSpPr>
        <p:grpSpPr>
          <a:xfrm>
            <a:off x="739653" y="4018777"/>
            <a:ext cx="2802244" cy="2287447"/>
            <a:chOff x="544915" y="4257801"/>
            <a:chExt cx="4455976" cy="2916000"/>
          </a:xfrm>
        </p:grpSpPr>
        <p:pic>
          <p:nvPicPr>
            <p:cNvPr id="9" name="صورة 8" descr="صورة تحتوي على نص, أثاث, منضدة, ملف&#10;&#10;تم إنشاء الوصف تلقائياً">
              <a:extLst>
                <a:ext uri="{FF2B5EF4-FFF2-40B4-BE49-F238E27FC236}">
                  <a16:creationId xmlns:a16="http://schemas.microsoft.com/office/drawing/2014/main" id="{49744FA9-4A72-114F-9EE3-90E6CA00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544915" y="4257801"/>
              <a:ext cx="4455976" cy="2916000"/>
            </a:xfrm>
            <a:prstGeom prst="rect">
              <a:avLst/>
            </a:prstGeom>
          </p:spPr>
        </p:pic>
        <p:sp>
          <p:nvSpPr>
            <p:cNvPr id="10" name="مستطيل 81">
              <a:extLst>
                <a:ext uri="{FF2B5EF4-FFF2-40B4-BE49-F238E27FC236}">
                  <a16:creationId xmlns:a16="http://schemas.microsoft.com/office/drawing/2014/main" id="{E03BE72D-8537-A84F-B60B-67BE7B4EB494}"/>
                </a:ext>
              </a:extLst>
            </p:cNvPr>
            <p:cNvSpPr/>
            <p:nvPr/>
          </p:nvSpPr>
          <p:spPr>
            <a:xfrm>
              <a:off x="2104249" y="4519045"/>
              <a:ext cx="2678477" cy="1913574"/>
            </a:xfrm>
            <a:custGeom>
              <a:avLst/>
              <a:gdLst>
                <a:gd name="connsiteX0" fmla="*/ 0 w 2300877"/>
                <a:gd name="connsiteY0" fmla="*/ 0 h 1119293"/>
                <a:gd name="connsiteX1" fmla="*/ 2300877 w 2300877"/>
                <a:gd name="connsiteY1" fmla="*/ 0 h 1119293"/>
                <a:gd name="connsiteX2" fmla="*/ 2300877 w 2300877"/>
                <a:gd name="connsiteY2" fmla="*/ 1119293 h 1119293"/>
                <a:gd name="connsiteX3" fmla="*/ 0 w 2300877"/>
                <a:gd name="connsiteY3" fmla="*/ 1119293 h 1119293"/>
                <a:gd name="connsiteX4" fmla="*/ 0 w 2300877"/>
                <a:gd name="connsiteY4" fmla="*/ 0 h 1119293"/>
                <a:gd name="connsiteX0" fmla="*/ 0 w 2424445"/>
                <a:gd name="connsiteY0" fmla="*/ 568411 h 1687704"/>
                <a:gd name="connsiteX1" fmla="*/ 2424445 w 2424445"/>
                <a:gd name="connsiteY1" fmla="*/ 0 h 1687704"/>
                <a:gd name="connsiteX2" fmla="*/ 2300877 w 2424445"/>
                <a:gd name="connsiteY2" fmla="*/ 1687704 h 1687704"/>
                <a:gd name="connsiteX3" fmla="*/ 0 w 2424445"/>
                <a:gd name="connsiteY3" fmla="*/ 1687704 h 1687704"/>
                <a:gd name="connsiteX4" fmla="*/ 0 w 2424445"/>
                <a:gd name="connsiteY4" fmla="*/ 568411 h 1687704"/>
                <a:gd name="connsiteX0" fmla="*/ 0 w 2795148"/>
                <a:gd name="connsiteY0" fmla="*/ 642551 h 1687704"/>
                <a:gd name="connsiteX1" fmla="*/ 2795148 w 2795148"/>
                <a:gd name="connsiteY1" fmla="*/ 0 h 1687704"/>
                <a:gd name="connsiteX2" fmla="*/ 2671580 w 2795148"/>
                <a:gd name="connsiteY2" fmla="*/ 1687704 h 1687704"/>
                <a:gd name="connsiteX3" fmla="*/ 370703 w 2795148"/>
                <a:gd name="connsiteY3" fmla="*/ 1687704 h 1687704"/>
                <a:gd name="connsiteX4" fmla="*/ 0 w 2795148"/>
                <a:gd name="connsiteY4" fmla="*/ 642551 h 1687704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696294 w 2819862"/>
                <a:gd name="connsiteY2" fmla="*/ 1687704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745721 w 2819862"/>
                <a:gd name="connsiteY2" fmla="*/ 1119293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745721"/>
                <a:gd name="connsiteY0" fmla="*/ 617838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24714 w 2745721"/>
                <a:gd name="connsiteY4" fmla="*/ 617838 h 1934839"/>
                <a:gd name="connsiteX0" fmla="*/ 35347 w 2745721"/>
                <a:gd name="connsiteY0" fmla="*/ 522145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35347 w 2745721"/>
                <a:gd name="connsiteY4" fmla="*/ 522145 h 1934839"/>
                <a:gd name="connsiteX0" fmla="*/ 35347 w 2713824"/>
                <a:gd name="connsiteY0" fmla="*/ 522145 h 1934839"/>
                <a:gd name="connsiteX1" fmla="*/ 2696294 w 2713824"/>
                <a:gd name="connsiteY1" fmla="*/ 0 h 1934839"/>
                <a:gd name="connsiteX2" fmla="*/ 2713824 w 2713824"/>
                <a:gd name="connsiteY2" fmla="*/ 1115845 h 1934839"/>
                <a:gd name="connsiteX3" fmla="*/ 0 w 2713824"/>
                <a:gd name="connsiteY3" fmla="*/ 1934839 h 1934839"/>
                <a:gd name="connsiteX4" fmla="*/ 35347 w 2713824"/>
                <a:gd name="connsiteY4" fmla="*/ 522145 h 1934839"/>
                <a:gd name="connsiteX0" fmla="*/ 0 w 2678477"/>
                <a:gd name="connsiteY0" fmla="*/ 522145 h 1913574"/>
                <a:gd name="connsiteX1" fmla="*/ 2660947 w 2678477"/>
                <a:gd name="connsiteY1" fmla="*/ 0 h 1913574"/>
                <a:gd name="connsiteX2" fmla="*/ 2678477 w 2678477"/>
                <a:gd name="connsiteY2" fmla="*/ 1115845 h 1913574"/>
                <a:gd name="connsiteX3" fmla="*/ 17816 w 2678477"/>
                <a:gd name="connsiteY3" fmla="*/ 1913574 h 1913574"/>
                <a:gd name="connsiteX4" fmla="*/ 0 w 2678477"/>
                <a:gd name="connsiteY4" fmla="*/ 522145 h 19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477" h="1913574">
                  <a:moveTo>
                    <a:pt x="0" y="522145"/>
                  </a:moveTo>
                  <a:lnTo>
                    <a:pt x="2660947" y="0"/>
                  </a:lnTo>
                  <a:lnTo>
                    <a:pt x="2678477" y="1115845"/>
                  </a:lnTo>
                  <a:lnTo>
                    <a:pt x="17816" y="1913574"/>
                  </a:lnTo>
                  <a:lnTo>
                    <a:pt x="0" y="522145"/>
                  </a:lnTo>
                  <a:close/>
                </a:path>
              </a:pathLst>
            </a:custGeom>
            <a:solidFill>
              <a:srgbClr val="C87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0" eaLnBrk="1" latinLnBrk="0" hangingPunct="1"/>
              <a:endParaRPr lang="ar-SA" sz="1350">
                <a:solidFill>
                  <a:srgbClr val="C87138"/>
                </a:solidFill>
              </a:endParaRPr>
            </a:p>
          </p:txBody>
        </p:sp>
      </p:grpSp>
      <p:pic>
        <p:nvPicPr>
          <p:cNvPr id="12" name="صورة 11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B2B8C87C-3AE6-6244-AB40-E6DFCF95E64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561973" y="3756276"/>
            <a:ext cx="1097317" cy="76812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23DCBCE-FEF4-1D44-BB72-90182C54FB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632971" y="3910109"/>
            <a:ext cx="317052" cy="360185"/>
          </a:xfrm>
          <a:prstGeom prst="rect">
            <a:avLst/>
          </a:prstGeom>
        </p:spPr>
      </p:pic>
      <p:pic>
        <p:nvPicPr>
          <p:cNvPr id="29" name="صورة 28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3E24B98-3470-AF45-ACC5-96653218FD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1267508" y="4216005"/>
            <a:ext cx="339660" cy="2094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031F3-CC2B-A64A-B2C2-FA6BFCF75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851386" y="3960412"/>
            <a:ext cx="314643" cy="321662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2882980" y="1811652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٧-٤ </a:t>
            </a:r>
            <a:endParaRPr lang="ar-SA" sz="2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التربيعية 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       </a:t>
            </a:r>
            <a:r>
              <a:rPr lang="ar-SA" sz="2800" dirty="0" err="1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أ</a:t>
            </a:r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 س٢+ب س+ </a:t>
            </a:r>
            <a:r>
              <a:rPr lang="ar-SA" sz="2800" dirty="0" err="1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ج</a:t>
            </a:r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ـ =٠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8E42FED-D13C-CA49-BC9E-601A922C56E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6804803" y="3667813"/>
            <a:ext cx="2407257" cy="3044473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0AE29447-C7BC-D240-943C-197F3655DC3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90" y="1768160"/>
            <a:ext cx="621669" cy="638029"/>
          </a:xfrm>
          <a:prstGeom prst="rect">
            <a:avLst/>
          </a:prstGeom>
        </p:spPr>
      </p:pic>
      <p:sp>
        <p:nvSpPr>
          <p:cNvPr id="60" name="مربع نص 5">
            <a:extLst>
              <a:ext uri="{FF2B5EF4-FFF2-40B4-BE49-F238E27FC236}">
                <a16:creationId xmlns:a16="http://schemas.microsoft.com/office/drawing/2014/main" id="{ABFAFB77-C3F7-7E44-B2C7-1059DF86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89" y="1705807"/>
            <a:ext cx="307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400" dirty="0">
                <a:solidFill>
                  <a:srgbClr val="C00000"/>
                </a:solidFill>
              </a:rPr>
              <a:t>التاريخ   </a:t>
            </a:r>
            <a:r>
              <a:rPr lang="ar-SA" altLang="ar-SA" sz="1400" dirty="0">
                <a:solidFill>
                  <a:srgbClr val="002060"/>
                </a:solidFill>
              </a:rPr>
              <a:t>/ ٦/ ١٤٤٢هـ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3B4D15-7552-B748-96BE-5AD674799634}"/>
              </a:ext>
            </a:extLst>
          </p:cNvPr>
          <p:cNvSpPr txBox="1"/>
          <p:nvPr/>
        </p:nvSpPr>
        <p:spPr>
          <a:xfrm>
            <a:off x="2722345" y="3218792"/>
            <a:ext cx="37257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www.liveworksheets.com</a:t>
            </a:r>
            <a:r>
              <a:rPr lang="en-US" sz="1400" dirty="0"/>
              <a:t>/2-cc503832sc</a:t>
            </a:r>
            <a:endParaRPr lang="ar-SA" sz="1400" dirty="0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A492E8A-5871-0A4E-9E45-4FA687257A4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24754" y="-23307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F4950CA7-7A10-B32F-F417-966B73EB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schemeClr val="tx1"/>
                </a:solidFill>
              </a:rPr>
              <a:pPr/>
              <a:t>377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صورة 41">
            <a:extLst>
              <a:ext uri="{FF2B5EF4-FFF2-40B4-BE49-F238E27FC236}">
                <a16:creationId xmlns:a16="http://schemas.microsoft.com/office/drawing/2014/main" id="{841E9429-DC1F-3E46-9A54-A3184074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84" y="505517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3" name="شكل حر: شكل 53">
            <a:extLst>
              <a:ext uri="{FF2B5EF4-FFF2-40B4-BE49-F238E27FC236}">
                <a16:creationId xmlns:a16="http://schemas.microsoft.com/office/drawing/2014/main" id="{4CEF6D25-ABDD-3840-9D80-5E2652CCF128}"/>
              </a:ext>
            </a:extLst>
          </p:cNvPr>
          <p:cNvSpPr/>
          <p:nvPr/>
        </p:nvSpPr>
        <p:spPr>
          <a:xfrm>
            <a:off x="5103141" y="545231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7" name="شكل حر: شكل 6">
            <a:extLst>
              <a:ext uri="{FF2B5EF4-FFF2-40B4-BE49-F238E27FC236}">
                <a16:creationId xmlns:a16="http://schemas.microsoft.com/office/drawing/2014/main" id="{C3C5ECC0-8C99-3347-A5EE-3CB51A3855A6}"/>
              </a:ext>
            </a:extLst>
          </p:cNvPr>
          <p:cNvSpPr/>
          <p:nvPr/>
        </p:nvSpPr>
        <p:spPr>
          <a:xfrm>
            <a:off x="1178841" y="210268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507A6F63-3AAD-0044-B5D2-17F10BF6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92" y="604976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9" name="شكل حر: شكل 8">
            <a:extLst>
              <a:ext uri="{FF2B5EF4-FFF2-40B4-BE49-F238E27FC236}">
                <a16:creationId xmlns:a16="http://schemas.microsoft.com/office/drawing/2014/main" id="{DA84D9E7-FABB-E94A-AFBA-70DC530DCA50}"/>
              </a:ext>
            </a:extLst>
          </p:cNvPr>
          <p:cNvSpPr/>
          <p:nvPr/>
        </p:nvSpPr>
        <p:spPr>
          <a:xfrm>
            <a:off x="1434429" y="648418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1C75320E-A220-0246-A63A-892E27BC8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884" y="604976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3" name="شكل حر: شكل 10">
            <a:extLst>
              <a:ext uri="{FF2B5EF4-FFF2-40B4-BE49-F238E27FC236}">
                <a16:creationId xmlns:a16="http://schemas.microsoft.com/office/drawing/2014/main" id="{E2D7AA21-93BC-314F-94FE-5E2B89F13B5D}"/>
              </a:ext>
            </a:extLst>
          </p:cNvPr>
          <p:cNvSpPr/>
          <p:nvPr/>
        </p:nvSpPr>
        <p:spPr>
          <a:xfrm>
            <a:off x="5114254" y="648418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721174BE-DFE5-EA46-A928-8FB5178AA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935" y="554773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4" name="شكل حر: شكل 12">
            <a:extLst>
              <a:ext uri="{FF2B5EF4-FFF2-40B4-BE49-F238E27FC236}">
                <a16:creationId xmlns:a16="http://schemas.microsoft.com/office/drawing/2014/main" id="{82436570-32E1-7D4A-91EB-21246584D53B}"/>
              </a:ext>
            </a:extLst>
          </p:cNvPr>
          <p:cNvSpPr/>
          <p:nvPr/>
        </p:nvSpPr>
        <p:spPr>
          <a:xfrm>
            <a:off x="1367754" y="596031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63F8CE93-3FAE-4342-A9D2-B98276365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757" y="554773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6" name="شكل حر: شكل 14">
            <a:extLst>
              <a:ext uri="{FF2B5EF4-FFF2-40B4-BE49-F238E27FC236}">
                <a16:creationId xmlns:a16="http://schemas.microsoft.com/office/drawing/2014/main" id="{66B2D6AA-84A4-2949-9758-9A589E221127}"/>
              </a:ext>
            </a:extLst>
          </p:cNvPr>
          <p:cNvSpPr/>
          <p:nvPr/>
        </p:nvSpPr>
        <p:spPr>
          <a:xfrm>
            <a:off x="5103141" y="596031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835C6082-3642-2643-AF35-DCA950C0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92" y="505517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8" name="شكل حر: شكل 26">
            <a:extLst>
              <a:ext uri="{FF2B5EF4-FFF2-40B4-BE49-F238E27FC236}">
                <a16:creationId xmlns:a16="http://schemas.microsoft.com/office/drawing/2014/main" id="{DE0D7258-D2EA-AB4D-8993-F66F1B2FD694}"/>
              </a:ext>
            </a:extLst>
          </p:cNvPr>
          <p:cNvSpPr/>
          <p:nvPr/>
        </p:nvSpPr>
        <p:spPr>
          <a:xfrm>
            <a:off x="1436016" y="545231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9" name="شكل حر: شكل 27">
            <a:extLst>
              <a:ext uri="{FF2B5EF4-FFF2-40B4-BE49-F238E27FC236}">
                <a16:creationId xmlns:a16="http://schemas.microsoft.com/office/drawing/2014/main" id="{AC38F9CC-3B1E-424A-B9CE-CCCCD715B447}"/>
              </a:ext>
            </a:extLst>
          </p:cNvPr>
          <p:cNvSpPr/>
          <p:nvPr/>
        </p:nvSpPr>
        <p:spPr>
          <a:xfrm>
            <a:off x="1701129" y="1758081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28">
            <a:extLst>
              <a:ext uri="{FF2B5EF4-FFF2-40B4-BE49-F238E27FC236}">
                <a16:creationId xmlns:a16="http://schemas.microsoft.com/office/drawing/2014/main" id="{169DF315-393E-9846-A0B6-6380AC4DE0F2}"/>
              </a:ext>
            </a:extLst>
          </p:cNvPr>
          <p:cNvSpPr/>
          <p:nvPr/>
        </p:nvSpPr>
        <p:spPr>
          <a:xfrm>
            <a:off x="1701129" y="208193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29">
            <a:extLst>
              <a:ext uri="{FF2B5EF4-FFF2-40B4-BE49-F238E27FC236}">
                <a16:creationId xmlns:a16="http://schemas.microsoft.com/office/drawing/2014/main" id="{E338D0E5-22FB-1844-BB9E-F3A48BFF98EA}"/>
              </a:ext>
            </a:extLst>
          </p:cNvPr>
          <p:cNvSpPr/>
          <p:nvPr/>
        </p:nvSpPr>
        <p:spPr>
          <a:xfrm>
            <a:off x="1701129" y="230100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0">
            <a:extLst>
              <a:ext uri="{FF2B5EF4-FFF2-40B4-BE49-F238E27FC236}">
                <a16:creationId xmlns:a16="http://schemas.microsoft.com/office/drawing/2014/main" id="{6240C227-7096-DE4B-9655-2BABC50A5307}"/>
              </a:ext>
            </a:extLst>
          </p:cNvPr>
          <p:cNvSpPr/>
          <p:nvPr/>
        </p:nvSpPr>
        <p:spPr>
          <a:xfrm>
            <a:off x="1701129" y="252166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1">
            <a:extLst>
              <a:ext uri="{FF2B5EF4-FFF2-40B4-BE49-F238E27FC236}">
                <a16:creationId xmlns:a16="http://schemas.microsoft.com/office/drawing/2014/main" id="{EE6A3A73-A850-B64B-A19C-3F46D38D5115}"/>
              </a:ext>
            </a:extLst>
          </p:cNvPr>
          <p:cNvSpPr/>
          <p:nvPr/>
        </p:nvSpPr>
        <p:spPr>
          <a:xfrm>
            <a:off x="1701129" y="275185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2">
            <a:extLst>
              <a:ext uri="{FF2B5EF4-FFF2-40B4-BE49-F238E27FC236}">
                <a16:creationId xmlns:a16="http://schemas.microsoft.com/office/drawing/2014/main" id="{5B51FB60-9758-5748-9BF3-D1B9DFAF0315}"/>
              </a:ext>
            </a:extLst>
          </p:cNvPr>
          <p:cNvSpPr/>
          <p:nvPr/>
        </p:nvSpPr>
        <p:spPr>
          <a:xfrm>
            <a:off x="1701129" y="2970931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3">
            <a:extLst>
              <a:ext uri="{FF2B5EF4-FFF2-40B4-BE49-F238E27FC236}">
                <a16:creationId xmlns:a16="http://schemas.microsoft.com/office/drawing/2014/main" id="{924E0BC8-B635-C842-B690-9092779BC01E}"/>
              </a:ext>
            </a:extLst>
          </p:cNvPr>
          <p:cNvSpPr/>
          <p:nvPr/>
        </p:nvSpPr>
        <p:spPr>
          <a:xfrm>
            <a:off x="1701129" y="319159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4">
            <a:extLst>
              <a:ext uri="{FF2B5EF4-FFF2-40B4-BE49-F238E27FC236}">
                <a16:creationId xmlns:a16="http://schemas.microsoft.com/office/drawing/2014/main" id="{B0325507-16C5-9140-A2A2-E103B0E52704}"/>
              </a:ext>
            </a:extLst>
          </p:cNvPr>
          <p:cNvSpPr/>
          <p:nvPr/>
        </p:nvSpPr>
        <p:spPr>
          <a:xfrm>
            <a:off x="1701129" y="341066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35">
            <a:extLst>
              <a:ext uri="{FF2B5EF4-FFF2-40B4-BE49-F238E27FC236}">
                <a16:creationId xmlns:a16="http://schemas.microsoft.com/office/drawing/2014/main" id="{85C651B0-AF80-4848-8C3E-F030036E6BFB}"/>
              </a:ext>
            </a:extLst>
          </p:cNvPr>
          <p:cNvSpPr/>
          <p:nvPr/>
        </p:nvSpPr>
        <p:spPr>
          <a:xfrm>
            <a:off x="1701129" y="3640856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36">
            <a:extLst>
              <a:ext uri="{FF2B5EF4-FFF2-40B4-BE49-F238E27FC236}">
                <a16:creationId xmlns:a16="http://schemas.microsoft.com/office/drawing/2014/main" id="{70BFFF64-37B1-614A-A82D-8EE3475BC8BD}"/>
              </a:ext>
            </a:extLst>
          </p:cNvPr>
          <p:cNvSpPr/>
          <p:nvPr/>
        </p:nvSpPr>
        <p:spPr>
          <a:xfrm>
            <a:off x="1701129" y="386151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37">
            <a:extLst>
              <a:ext uri="{FF2B5EF4-FFF2-40B4-BE49-F238E27FC236}">
                <a16:creationId xmlns:a16="http://schemas.microsoft.com/office/drawing/2014/main" id="{28698A72-A942-F546-97C8-F8CC2FEB3FF5}"/>
              </a:ext>
            </a:extLst>
          </p:cNvPr>
          <p:cNvSpPr/>
          <p:nvPr/>
        </p:nvSpPr>
        <p:spPr>
          <a:xfrm>
            <a:off x="1701129" y="408059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38">
            <a:extLst>
              <a:ext uri="{FF2B5EF4-FFF2-40B4-BE49-F238E27FC236}">
                <a16:creationId xmlns:a16="http://schemas.microsoft.com/office/drawing/2014/main" id="{1B9FAF9B-D3C9-B647-8A5E-88711E81541D}"/>
              </a:ext>
            </a:extLst>
          </p:cNvPr>
          <p:cNvSpPr/>
          <p:nvPr/>
        </p:nvSpPr>
        <p:spPr>
          <a:xfrm>
            <a:off x="1701129" y="430125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39">
            <a:extLst>
              <a:ext uri="{FF2B5EF4-FFF2-40B4-BE49-F238E27FC236}">
                <a16:creationId xmlns:a16="http://schemas.microsoft.com/office/drawing/2014/main" id="{070B86E2-DA90-0240-93AD-B1A58E537A64}"/>
              </a:ext>
            </a:extLst>
          </p:cNvPr>
          <p:cNvSpPr/>
          <p:nvPr/>
        </p:nvSpPr>
        <p:spPr>
          <a:xfrm>
            <a:off x="1701129" y="453144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40">
            <a:extLst>
              <a:ext uri="{FF2B5EF4-FFF2-40B4-BE49-F238E27FC236}">
                <a16:creationId xmlns:a16="http://schemas.microsoft.com/office/drawing/2014/main" id="{A712C236-0829-2141-816E-EFE169C402B9}"/>
              </a:ext>
            </a:extLst>
          </p:cNvPr>
          <p:cNvSpPr/>
          <p:nvPr/>
        </p:nvSpPr>
        <p:spPr>
          <a:xfrm>
            <a:off x="1701129" y="4750518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41">
            <a:extLst>
              <a:ext uri="{FF2B5EF4-FFF2-40B4-BE49-F238E27FC236}">
                <a16:creationId xmlns:a16="http://schemas.microsoft.com/office/drawing/2014/main" id="{1A1E98F5-7F8A-AB4E-9F32-C2D17A17BB64}"/>
              </a:ext>
            </a:extLst>
          </p:cNvPr>
          <p:cNvSpPr/>
          <p:nvPr/>
        </p:nvSpPr>
        <p:spPr>
          <a:xfrm>
            <a:off x="1701129" y="5018806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54">
            <a:extLst>
              <a:ext uri="{FF2B5EF4-FFF2-40B4-BE49-F238E27FC236}">
                <a16:creationId xmlns:a16="http://schemas.microsoft.com/office/drawing/2014/main" id="{EE98CEA9-0763-5344-B9F6-E46347C7B4B2}"/>
              </a:ext>
            </a:extLst>
          </p:cNvPr>
          <p:cNvSpPr/>
          <p:nvPr/>
        </p:nvSpPr>
        <p:spPr>
          <a:xfrm>
            <a:off x="5379366" y="1758081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55">
            <a:extLst>
              <a:ext uri="{FF2B5EF4-FFF2-40B4-BE49-F238E27FC236}">
                <a16:creationId xmlns:a16="http://schemas.microsoft.com/office/drawing/2014/main" id="{9AF08F06-B444-F147-9218-DBEC5E8854C7}"/>
              </a:ext>
            </a:extLst>
          </p:cNvPr>
          <p:cNvSpPr/>
          <p:nvPr/>
        </p:nvSpPr>
        <p:spPr>
          <a:xfrm>
            <a:off x="5379366" y="5018806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56">
            <a:extLst>
              <a:ext uri="{FF2B5EF4-FFF2-40B4-BE49-F238E27FC236}">
                <a16:creationId xmlns:a16="http://schemas.microsoft.com/office/drawing/2014/main" id="{6BF4A394-36F7-1C48-B854-6B0F2ACC5B36}"/>
              </a:ext>
            </a:extLst>
          </p:cNvPr>
          <p:cNvSpPr/>
          <p:nvPr/>
        </p:nvSpPr>
        <p:spPr>
          <a:xfrm>
            <a:off x="5379366" y="208193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57">
            <a:extLst>
              <a:ext uri="{FF2B5EF4-FFF2-40B4-BE49-F238E27FC236}">
                <a16:creationId xmlns:a16="http://schemas.microsoft.com/office/drawing/2014/main" id="{351D78AF-7188-674A-9B66-1220CDE16F38}"/>
              </a:ext>
            </a:extLst>
          </p:cNvPr>
          <p:cNvSpPr/>
          <p:nvPr/>
        </p:nvSpPr>
        <p:spPr>
          <a:xfrm>
            <a:off x="5379366" y="230100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58">
            <a:extLst>
              <a:ext uri="{FF2B5EF4-FFF2-40B4-BE49-F238E27FC236}">
                <a16:creationId xmlns:a16="http://schemas.microsoft.com/office/drawing/2014/main" id="{E522574E-2B14-704F-957F-D54C0DAE84FF}"/>
              </a:ext>
            </a:extLst>
          </p:cNvPr>
          <p:cNvSpPr/>
          <p:nvPr/>
        </p:nvSpPr>
        <p:spPr>
          <a:xfrm>
            <a:off x="5379366" y="252166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59">
            <a:extLst>
              <a:ext uri="{FF2B5EF4-FFF2-40B4-BE49-F238E27FC236}">
                <a16:creationId xmlns:a16="http://schemas.microsoft.com/office/drawing/2014/main" id="{BBB52C54-E60F-5646-8033-EF223AE054E9}"/>
              </a:ext>
            </a:extLst>
          </p:cNvPr>
          <p:cNvSpPr/>
          <p:nvPr/>
        </p:nvSpPr>
        <p:spPr>
          <a:xfrm>
            <a:off x="5379366" y="275185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0">
            <a:extLst>
              <a:ext uri="{FF2B5EF4-FFF2-40B4-BE49-F238E27FC236}">
                <a16:creationId xmlns:a16="http://schemas.microsoft.com/office/drawing/2014/main" id="{86D9CF7B-D93A-D04E-B4FB-8D7509A3ED48}"/>
              </a:ext>
            </a:extLst>
          </p:cNvPr>
          <p:cNvSpPr/>
          <p:nvPr/>
        </p:nvSpPr>
        <p:spPr>
          <a:xfrm>
            <a:off x="5379366" y="2970931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1">
            <a:extLst>
              <a:ext uri="{FF2B5EF4-FFF2-40B4-BE49-F238E27FC236}">
                <a16:creationId xmlns:a16="http://schemas.microsoft.com/office/drawing/2014/main" id="{AFE7B4F0-9C7C-B542-B5EE-C541AF813746}"/>
              </a:ext>
            </a:extLst>
          </p:cNvPr>
          <p:cNvSpPr/>
          <p:nvPr/>
        </p:nvSpPr>
        <p:spPr>
          <a:xfrm>
            <a:off x="5379366" y="319159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شكل حر: شكل 62">
            <a:extLst>
              <a:ext uri="{FF2B5EF4-FFF2-40B4-BE49-F238E27FC236}">
                <a16:creationId xmlns:a16="http://schemas.microsoft.com/office/drawing/2014/main" id="{5AAC178C-F79B-5146-92BD-B586449D6FC4}"/>
              </a:ext>
            </a:extLst>
          </p:cNvPr>
          <p:cNvSpPr/>
          <p:nvPr/>
        </p:nvSpPr>
        <p:spPr>
          <a:xfrm>
            <a:off x="5379366" y="341066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شكل حر: شكل 63">
            <a:extLst>
              <a:ext uri="{FF2B5EF4-FFF2-40B4-BE49-F238E27FC236}">
                <a16:creationId xmlns:a16="http://schemas.microsoft.com/office/drawing/2014/main" id="{FE890D73-BD4C-0F47-BF11-35BC2DB5959F}"/>
              </a:ext>
            </a:extLst>
          </p:cNvPr>
          <p:cNvSpPr/>
          <p:nvPr/>
        </p:nvSpPr>
        <p:spPr>
          <a:xfrm>
            <a:off x="5379366" y="3640856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3" name="شكل حر: شكل 64">
            <a:extLst>
              <a:ext uri="{FF2B5EF4-FFF2-40B4-BE49-F238E27FC236}">
                <a16:creationId xmlns:a16="http://schemas.microsoft.com/office/drawing/2014/main" id="{08AE2485-B82E-A14E-A724-F7DB4E5BBE40}"/>
              </a:ext>
            </a:extLst>
          </p:cNvPr>
          <p:cNvSpPr/>
          <p:nvPr/>
        </p:nvSpPr>
        <p:spPr>
          <a:xfrm>
            <a:off x="5379366" y="386151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4" name="شكل حر: شكل 65">
            <a:extLst>
              <a:ext uri="{FF2B5EF4-FFF2-40B4-BE49-F238E27FC236}">
                <a16:creationId xmlns:a16="http://schemas.microsoft.com/office/drawing/2014/main" id="{AB7704FD-34BA-4B47-9BF6-8A1AABDE7306}"/>
              </a:ext>
            </a:extLst>
          </p:cNvPr>
          <p:cNvSpPr/>
          <p:nvPr/>
        </p:nvSpPr>
        <p:spPr>
          <a:xfrm>
            <a:off x="5379366" y="408059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5" name="شكل حر: شكل 66">
            <a:extLst>
              <a:ext uri="{FF2B5EF4-FFF2-40B4-BE49-F238E27FC236}">
                <a16:creationId xmlns:a16="http://schemas.microsoft.com/office/drawing/2014/main" id="{D46DC776-3E18-0443-A57D-42C7A18C7EDE}"/>
              </a:ext>
            </a:extLst>
          </p:cNvPr>
          <p:cNvSpPr/>
          <p:nvPr/>
        </p:nvSpPr>
        <p:spPr>
          <a:xfrm>
            <a:off x="5379366" y="430125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6" name="شكل حر: شكل 67">
            <a:extLst>
              <a:ext uri="{FF2B5EF4-FFF2-40B4-BE49-F238E27FC236}">
                <a16:creationId xmlns:a16="http://schemas.microsoft.com/office/drawing/2014/main" id="{CBFF4AF1-6051-FF4B-99B4-464ADAE94909}"/>
              </a:ext>
            </a:extLst>
          </p:cNvPr>
          <p:cNvSpPr/>
          <p:nvPr/>
        </p:nvSpPr>
        <p:spPr>
          <a:xfrm>
            <a:off x="5379366" y="453144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7" name="شكل حر: شكل 68">
            <a:extLst>
              <a:ext uri="{FF2B5EF4-FFF2-40B4-BE49-F238E27FC236}">
                <a16:creationId xmlns:a16="http://schemas.microsoft.com/office/drawing/2014/main" id="{1564741F-7814-8F49-BFD3-1743FD92E532}"/>
              </a:ext>
            </a:extLst>
          </p:cNvPr>
          <p:cNvSpPr/>
          <p:nvPr/>
        </p:nvSpPr>
        <p:spPr>
          <a:xfrm>
            <a:off x="5379366" y="4750518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9" name="مربع نص 105">
            <a:extLst>
              <a:ext uri="{FF2B5EF4-FFF2-40B4-BE49-F238E27FC236}">
                <a16:creationId xmlns:a16="http://schemas.microsoft.com/office/drawing/2014/main" id="{A4300BA1-F250-DF40-B4EA-D00744315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604" y="508706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30" name="مربع نص 106">
            <a:extLst>
              <a:ext uri="{FF2B5EF4-FFF2-40B4-BE49-F238E27FC236}">
                <a16:creationId xmlns:a16="http://schemas.microsoft.com/office/drawing/2014/main" id="{4A9F1E66-F071-234F-A645-BE3FE6AD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79" y="5088656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31" name="صورة 130">
            <a:hlinkClick r:id="rId7" action="ppaction://hlinksldjump"/>
            <a:extLst>
              <a:ext uri="{FF2B5EF4-FFF2-40B4-BE49-F238E27FC236}">
                <a16:creationId xmlns:a16="http://schemas.microsoft.com/office/drawing/2014/main" id="{6AB11AF9-010A-0146-AA1E-5F25F43B4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43" y="774092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4" name="مجموعة 43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45" name="مستطيل ذو زوايا قطرية مستديرة 44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ستطيل ذو زوايا قطرية مستديرة 45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51" name="مربع نص 50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١٠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ــ  ٣٥ ص + ٣٠</a:t>
            </a:r>
            <a:endParaRPr lang="ar-SA" sz="2400" b="1" baseline="30000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1714480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٢ ص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ــ     ٧ ص      </a:t>
            </a:r>
            <a:r>
              <a:rPr lang="ar-SA" sz="3200" b="1" dirty="0"/>
              <a:t>+      ٦</a:t>
            </a:r>
            <a:endParaRPr lang="ar-SA" sz="3200" b="1" baseline="30000" dirty="0"/>
          </a:p>
        </p:txBody>
      </p:sp>
      <p:grpSp>
        <p:nvGrpSpPr>
          <p:cNvPr id="60" name="مجموعة 59"/>
          <p:cNvGrpSpPr/>
          <p:nvPr/>
        </p:nvGrpSpPr>
        <p:grpSpPr>
          <a:xfrm>
            <a:off x="1428728" y="2243788"/>
            <a:ext cx="2214578" cy="500066"/>
            <a:chOff x="1857356" y="2786058"/>
            <a:chExt cx="2214578" cy="714380"/>
          </a:xfrm>
        </p:grpSpPr>
        <p:sp>
          <p:nvSpPr>
            <p:cNvPr id="61" name="مستطيل مستدير الزوايا 6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مستدير الزوايا 6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3" name="مجموعة 62"/>
          <p:cNvGrpSpPr/>
          <p:nvPr/>
        </p:nvGrpSpPr>
        <p:grpSpPr>
          <a:xfrm>
            <a:off x="1428728" y="1658216"/>
            <a:ext cx="2214578" cy="500066"/>
            <a:chOff x="1857356" y="2786058"/>
            <a:chExt cx="2214578" cy="714380"/>
          </a:xfrm>
        </p:grpSpPr>
        <p:sp>
          <p:nvSpPr>
            <p:cNvPr id="77" name="مستطيل مستدير الزوايا 76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8" name="مستطيل مستدير الزوايا 77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1428728" y="1071546"/>
            <a:ext cx="2214578" cy="500066"/>
            <a:chOff x="1857356" y="2786058"/>
            <a:chExt cx="2214578" cy="714380"/>
          </a:xfrm>
        </p:grpSpPr>
        <p:sp>
          <p:nvSpPr>
            <p:cNvPr id="80" name="مستطيل مستدير الزوايا 79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مستطيل مستدير الزوايا 80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/>
          <p:cNvSpPr txBox="1"/>
          <p:nvPr/>
        </p:nvSpPr>
        <p:spPr>
          <a:xfrm>
            <a:off x="1672276" y="22437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١٢</a:t>
            </a:r>
            <a:endParaRPr lang="ar-SA" sz="2400" b="1" baseline="30000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756684" y="16593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٦</a:t>
            </a:r>
            <a:endParaRPr lang="ar-SA" sz="2400" b="1" baseline="30000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1771850" y="107264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 ،  ٤</a:t>
            </a:r>
            <a:endParaRPr lang="ar-SA" sz="2400" b="1" baseline="30000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3057734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  <a:endParaRPr lang="ar-SA" sz="2400" b="1" baseline="30000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3085870" y="170151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  <a:endParaRPr lang="ar-SA" sz="2400" b="1" baseline="300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3085870" y="111375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sp>
        <p:nvSpPr>
          <p:cNvPr id="88" name="مستطيل مستدير الزوايا 87"/>
          <p:cNvSpPr/>
          <p:nvPr/>
        </p:nvSpPr>
        <p:spPr>
          <a:xfrm>
            <a:off x="1542370" y="421481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ربع نص 88"/>
          <p:cNvSpPr txBox="1"/>
          <p:nvPr/>
        </p:nvSpPr>
        <p:spPr>
          <a:xfrm>
            <a:off x="4214810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ص  ــ  ٢ )</a:t>
            </a:r>
            <a:endParaRPr lang="ar-SA" sz="2400" b="1" baseline="30000" dirty="0"/>
          </a:p>
        </p:txBody>
      </p:sp>
      <p:sp>
        <p:nvSpPr>
          <p:cNvPr id="90" name="سهم بشكل U 89"/>
          <p:cNvSpPr/>
          <p:nvPr/>
        </p:nvSpPr>
        <p:spPr>
          <a:xfrm flipH="1">
            <a:off x="2143108" y="3357562"/>
            <a:ext cx="4772278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1" name="مستطيل مستدير الزوايا 90"/>
          <p:cNvSpPr/>
          <p:nvPr/>
        </p:nvSpPr>
        <p:spPr>
          <a:xfrm>
            <a:off x="1928794" y="282826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١٢</a:t>
            </a:r>
          </a:p>
        </p:txBody>
      </p:sp>
      <p:sp>
        <p:nvSpPr>
          <p:cNvPr id="92" name="سهم منحني 91"/>
          <p:cNvSpPr/>
          <p:nvPr/>
        </p:nvSpPr>
        <p:spPr>
          <a:xfrm rot="5400000">
            <a:off x="2993330" y="1949904"/>
            <a:ext cx="2457028" cy="986064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3" name="وسيلة شرح مستطيلة 92"/>
          <p:cNvSpPr/>
          <p:nvPr/>
        </p:nvSpPr>
        <p:spPr>
          <a:xfrm>
            <a:off x="6072198" y="1500174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العاملين</a:t>
            </a:r>
          </a:p>
        </p:txBody>
      </p:sp>
      <p:grpSp>
        <p:nvGrpSpPr>
          <p:cNvPr id="94" name="مجموعة 93"/>
          <p:cNvGrpSpPr/>
          <p:nvPr/>
        </p:nvGrpSpPr>
        <p:grpSpPr>
          <a:xfrm>
            <a:off x="7000892" y="1557544"/>
            <a:ext cx="642942" cy="657010"/>
            <a:chOff x="7000892" y="1700420"/>
            <a:chExt cx="642942" cy="657010"/>
          </a:xfrm>
        </p:grpSpPr>
        <p:sp>
          <p:nvSpPr>
            <p:cNvPr id="95" name="خماسي 94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6" name="مربع نص 95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نجمع</a:t>
              </a:r>
              <a:endParaRPr lang="ar-SA" sz="2000" b="1" baseline="30000" dirty="0"/>
            </a:p>
          </p:txBody>
        </p:sp>
      </p:grpSp>
      <p:sp>
        <p:nvSpPr>
          <p:cNvPr id="97" name="خماسي 96"/>
          <p:cNvSpPr/>
          <p:nvPr/>
        </p:nvSpPr>
        <p:spPr>
          <a:xfrm rot="5400000">
            <a:off x="2781162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/>
          <p:cNvSpPr txBox="1"/>
          <p:nvPr/>
        </p:nvSpPr>
        <p:spPr>
          <a:xfrm>
            <a:off x="2699446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نجمع</a:t>
            </a:r>
            <a:endParaRPr lang="ar-SA" sz="2400" b="1" baseline="300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2071670" y="428625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ص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٤ ص   ــ   ٣ ص   </a:t>
            </a:r>
            <a:r>
              <a:rPr lang="ar-SA" sz="2400" b="1" dirty="0"/>
              <a:t>+   ٦</a:t>
            </a:r>
            <a:endParaRPr lang="ar-SA" sz="2400" b="1" baseline="30000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1857356" y="4857760"/>
            <a:ext cx="49292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ص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ــ  ٤ ص  )  ــ  ( ٣ ص  ــ  ٦  )</a:t>
            </a:r>
            <a:endParaRPr lang="ar-SA" sz="2400" b="1" baseline="30000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4472426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ص ( ص  ــ  ٢  )  </a:t>
            </a:r>
            <a:endParaRPr lang="ar-SA" sz="2400" b="1" baseline="30000" dirty="0"/>
          </a:p>
        </p:txBody>
      </p:sp>
      <p:sp>
        <p:nvSpPr>
          <p:cNvPr id="102" name="مربع نص 101"/>
          <p:cNvSpPr txBox="1"/>
          <p:nvPr/>
        </p:nvSpPr>
        <p:spPr>
          <a:xfrm>
            <a:off x="3958292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1714480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( ص  ــ  ٢  )  </a:t>
            </a:r>
            <a:endParaRPr lang="ar-SA" sz="2400" b="1" baseline="30000" dirty="0"/>
          </a:p>
        </p:txBody>
      </p:sp>
      <p:sp>
        <p:nvSpPr>
          <p:cNvPr id="104" name="مربع نص 103"/>
          <p:cNvSpPr txBox="1"/>
          <p:nvPr/>
        </p:nvSpPr>
        <p:spPr>
          <a:xfrm>
            <a:off x="274274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ص  ــ  ٣ )</a:t>
            </a:r>
            <a:endParaRPr lang="ar-SA" sz="2400" b="1" baseline="30000" dirty="0"/>
          </a:p>
        </p:txBody>
      </p:sp>
      <p:sp>
        <p:nvSpPr>
          <p:cNvPr id="105" name="مربع نص 104"/>
          <p:cNvSpPr txBox="1"/>
          <p:nvPr/>
        </p:nvSpPr>
        <p:spPr>
          <a:xfrm>
            <a:off x="5064499" y="1539597"/>
            <a:ext cx="191485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/>
              <a:t>بأخذ  ٥  عامل مشترك</a:t>
            </a:r>
            <a:endParaRPr lang="ar-SA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5943390" y="5986700"/>
            <a:ext cx="4004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6A5FD12A-9C29-484D-A785-657347A68F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4512B5-8CF3-BE63-4891-BBEB50CF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 animBg="1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7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 animBg="1"/>
      <p:bldP spid="105" grpId="1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4305EC65-312A-494C-89AD-D3DED5AD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46" y="378253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0" name="شكل حر: شكل 53">
            <a:extLst>
              <a:ext uri="{FF2B5EF4-FFF2-40B4-BE49-F238E27FC236}">
                <a16:creationId xmlns:a16="http://schemas.microsoft.com/office/drawing/2014/main" id="{5BA09E93-934A-CA4E-80C9-AC9C89F5BB32}"/>
              </a:ext>
            </a:extLst>
          </p:cNvPr>
          <p:cNvSpPr/>
          <p:nvPr/>
        </p:nvSpPr>
        <p:spPr>
          <a:xfrm>
            <a:off x="5192503" y="41796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1" name="شكل حر: شكل 6">
            <a:extLst>
              <a:ext uri="{FF2B5EF4-FFF2-40B4-BE49-F238E27FC236}">
                <a16:creationId xmlns:a16="http://schemas.microsoft.com/office/drawing/2014/main" id="{66C7D5A9-A2AC-D54E-BEA2-B9A358E88F2A}"/>
              </a:ext>
            </a:extLst>
          </p:cNvPr>
          <p:cNvSpPr/>
          <p:nvPr/>
        </p:nvSpPr>
        <p:spPr>
          <a:xfrm>
            <a:off x="1268203" y="83004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9B83116-91C7-C449-AA37-9C239B49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54" y="477712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5" name="شكل حر: شكل 8">
            <a:extLst>
              <a:ext uri="{FF2B5EF4-FFF2-40B4-BE49-F238E27FC236}">
                <a16:creationId xmlns:a16="http://schemas.microsoft.com/office/drawing/2014/main" id="{762E14BC-1512-2E42-B44E-9D7D34F98B65}"/>
              </a:ext>
            </a:extLst>
          </p:cNvPr>
          <p:cNvSpPr/>
          <p:nvPr/>
        </p:nvSpPr>
        <p:spPr>
          <a:xfrm>
            <a:off x="1523791" y="521154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4A9AEE5-818E-EC4C-A74E-3892FD9E9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246" y="477712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7" name="شكل حر: شكل 10">
            <a:extLst>
              <a:ext uri="{FF2B5EF4-FFF2-40B4-BE49-F238E27FC236}">
                <a16:creationId xmlns:a16="http://schemas.microsoft.com/office/drawing/2014/main" id="{E1029951-B029-214C-AE5E-C7D74C911379}"/>
              </a:ext>
            </a:extLst>
          </p:cNvPr>
          <p:cNvSpPr/>
          <p:nvPr/>
        </p:nvSpPr>
        <p:spPr>
          <a:xfrm>
            <a:off x="5203616" y="521154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0EF8FDBA-77A1-7B44-ABDC-6A832A12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297" y="427509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5" name="شكل حر: شكل 12">
            <a:extLst>
              <a:ext uri="{FF2B5EF4-FFF2-40B4-BE49-F238E27FC236}">
                <a16:creationId xmlns:a16="http://schemas.microsoft.com/office/drawing/2014/main" id="{BE3F7F9A-EC5E-8C49-927C-5961BF38ED81}"/>
              </a:ext>
            </a:extLst>
          </p:cNvPr>
          <p:cNvSpPr/>
          <p:nvPr/>
        </p:nvSpPr>
        <p:spPr>
          <a:xfrm>
            <a:off x="1457116" y="468767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3617D300-8932-4049-8480-06317A5EE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119" y="427509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7" name="شكل حر: شكل 14">
            <a:extLst>
              <a:ext uri="{FF2B5EF4-FFF2-40B4-BE49-F238E27FC236}">
                <a16:creationId xmlns:a16="http://schemas.microsoft.com/office/drawing/2014/main" id="{ED1661D3-D285-724B-83AB-B3DB7F341367}"/>
              </a:ext>
            </a:extLst>
          </p:cNvPr>
          <p:cNvSpPr/>
          <p:nvPr/>
        </p:nvSpPr>
        <p:spPr>
          <a:xfrm>
            <a:off x="5192503" y="468767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59D90A4-449C-F541-88A4-ED7EE25A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54" y="378253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9" name="شكل حر: شكل 26">
            <a:extLst>
              <a:ext uri="{FF2B5EF4-FFF2-40B4-BE49-F238E27FC236}">
                <a16:creationId xmlns:a16="http://schemas.microsoft.com/office/drawing/2014/main" id="{6F190812-8215-4346-BEAA-853CD088DC30}"/>
              </a:ext>
            </a:extLst>
          </p:cNvPr>
          <p:cNvSpPr/>
          <p:nvPr/>
        </p:nvSpPr>
        <p:spPr>
          <a:xfrm>
            <a:off x="1525378" y="41796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0" name="شكل حر: شكل 27">
            <a:extLst>
              <a:ext uri="{FF2B5EF4-FFF2-40B4-BE49-F238E27FC236}">
                <a16:creationId xmlns:a16="http://schemas.microsoft.com/office/drawing/2014/main" id="{B70C62D1-E0AA-5B4F-884F-4EED632494B1}"/>
              </a:ext>
            </a:extLst>
          </p:cNvPr>
          <p:cNvSpPr/>
          <p:nvPr/>
        </p:nvSpPr>
        <p:spPr>
          <a:xfrm>
            <a:off x="1790491" y="1630817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28">
            <a:extLst>
              <a:ext uri="{FF2B5EF4-FFF2-40B4-BE49-F238E27FC236}">
                <a16:creationId xmlns:a16="http://schemas.microsoft.com/office/drawing/2014/main" id="{94A1E892-0DFF-054C-A45E-017EC41A8380}"/>
              </a:ext>
            </a:extLst>
          </p:cNvPr>
          <p:cNvSpPr/>
          <p:nvPr/>
        </p:nvSpPr>
        <p:spPr>
          <a:xfrm>
            <a:off x="1790491" y="19546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29">
            <a:extLst>
              <a:ext uri="{FF2B5EF4-FFF2-40B4-BE49-F238E27FC236}">
                <a16:creationId xmlns:a16="http://schemas.microsoft.com/office/drawing/2014/main" id="{82FA31A9-8203-C744-8401-4237BE737B7F}"/>
              </a:ext>
            </a:extLst>
          </p:cNvPr>
          <p:cNvSpPr/>
          <p:nvPr/>
        </p:nvSpPr>
        <p:spPr>
          <a:xfrm>
            <a:off x="1790491" y="21737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0">
            <a:extLst>
              <a:ext uri="{FF2B5EF4-FFF2-40B4-BE49-F238E27FC236}">
                <a16:creationId xmlns:a16="http://schemas.microsoft.com/office/drawing/2014/main" id="{0F437775-3F60-114E-9C66-915A183DDD17}"/>
              </a:ext>
            </a:extLst>
          </p:cNvPr>
          <p:cNvSpPr/>
          <p:nvPr/>
        </p:nvSpPr>
        <p:spPr>
          <a:xfrm>
            <a:off x="1790491" y="239440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1">
            <a:extLst>
              <a:ext uri="{FF2B5EF4-FFF2-40B4-BE49-F238E27FC236}">
                <a16:creationId xmlns:a16="http://schemas.microsoft.com/office/drawing/2014/main" id="{40F0F179-739C-114C-93BA-195DBC7709E1}"/>
              </a:ext>
            </a:extLst>
          </p:cNvPr>
          <p:cNvSpPr/>
          <p:nvPr/>
        </p:nvSpPr>
        <p:spPr>
          <a:xfrm>
            <a:off x="1790491" y="26245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2">
            <a:extLst>
              <a:ext uri="{FF2B5EF4-FFF2-40B4-BE49-F238E27FC236}">
                <a16:creationId xmlns:a16="http://schemas.microsoft.com/office/drawing/2014/main" id="{A84A6DDE-DF23-E744-8E3A-D458D1F08583}"/>
              </a:ext>
            </a:extLst>
          </p:cNvPr>
          <p:cNvSpPr/>
          <p:nvPr/>
        </p:nvSpPr>
        <p:spPr>
          <a:xfrm>
            <a:off x="1790491" y="2843667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3">
            <a:extLst>
              <a:ext uri="{FF2B5EF4-FFF2-40B4-BE49-F238E27FC236}">
                <a16:creationId xmlns:a16="http://schemas.microsoft.com/office/drawing/2014/main" id="{7FBDAF44-CB71-A24C-97AA-5EB28288E8EE}"/>
              </a:ext>
            </a:extLst>
          </p:cNvPr>
          <p:cNvSpPr/>
          <p:nvPr/>
        </p:nvSpPr>
        <p:spPr>
          <a:xfrm>
            <a:off x="1790491" y="306432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4">
            <a:extLst>
              <a:ext uri="{FF2B5EF4-FFF2-40B4-BE49-F238E27FC236}">
                <a16:creationId xmlns:a16="http://schemas.microsoft.com/office/drawing/2014/main" id="{3D1237FB-B225-8F4E-83EC-1A856874EC80}"/>
              </a:ext>
            </a:extLst>
          </p:cNvPr>
          <p:cNvSpPr/>
          <p:nvPr/>
        </p:nvSpPr>
        <p:spPr>
          <a:xfrm>
            <a:off x="1790491" y="328340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5">
            <a:extLst>
              <a:ext uri="{FF2B5EF4-FFF2-40B4-BE49-F238E27FC236}">
                <a16:creationId xmlns:a16="http://schemas.microsoft.com/office/drawing/2014/main" id="{D0CE113B-8735-7E4A-9943-92C63811164B}"/>
              </a:ext>
            </a:extLst>
          </p:cNvPr>
          <p:cNvSpPr/>
          <p:nvPr/>
        </p:nvSpPr>
        <p:spPr>
          <a:xfrm>
            <a:off x="1790491" y="3513592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6">
            <a:extLst>
              <a:ext uri="{FF2B5EF4-FFF2-40B4-BE49-F238E27FC236}">
                <a16:creationId xmlns:a16="http://schemas.microsoft.com/office/drawing/2014/main" id="{726A105D-EE82-C14F-86FE-5EFDAE3D713C}"/>
              </a:ext>
            </a:extLst>
          </p:cNvPr>
          <p:cNvSpPr/>
          <p:nvPr/>
        </p:nvSpPr>
        <p:spPr>
          <a:xfrm>
            <a:off x="1790491" y="373425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7">
            <a:extLst>
              <a:ext uri="{FF2B5EF4-FFF2-40B4-BE49-F238E27FC236}">
                <a16:creationId xmlns:a16="http://schemas.microsoft.com/office/drawing/2014/main" id="{F59FE5D4-61AC-4342-8704-B90D66884817}"/>
              </a:ext>
            </a:extLst>
          </p:cNvPr>
          <p:cNvSpPr/>
          <p:nvPr/>
        </p:nvSpPr>
        <p:spPr>
          <a:xfrm>
            <a:off x="1790491" y="395332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8">
            <a:extLst>
              <a:ext uri="{FF2B5EF4-FFF2-40B4-BE49-F238E27FC236}">
                <a16:creationId xmlns:a16="http://schemas.microsoft.com/office/drawing/2014/main" id="{5B6915EE-6AA9-A24B-8179-ED528F94EDEE}"/>
              </a:ext>
            </a:extLst>
          </p:cNvPr>
          <p:cNvSpPr/>
          <p:nvPr/>
        </p:nvSpPr>
        <p:spPr>
          <a:xfrm>
            <a:off x="1790491" y="41739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9">
            <a:extLst>
              <a:ext uri="{FF2B5EF4-FFF2-40B4-BE49-F238E27FC236}">
                <a16:creationId xmlns:a16="http://schemas.microsoft.com/office/drawing/2014/main" id="{6515369A-CD1D-AA4A-A132-F0829DF1D569}"/>
              </a:ext>
            </a:extLst>
          </p:cNvPr>
          <p:cNvSpPr/>
          <p:nvPr/>
        </p:nvSpPr>
        <p:spPr>
          <a:xfrm>
            <a:off x="1790491" y="440417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40">
            <a:extLst>
              <a:ext uri="{FF2B5EF4-FFF2-40B4-BE49-F238E27FC236}">
                <a16:creationId xmlns:a16="http://schemas.microsoft.com/office/drawing/2014/main" id="{044D88D6-BFF9-3740-B770-B92BD602E382}"/>
              </a:ext>
            </a:extLst>
          </p:cNvPr>
          <p:cNvSpPr/>
          <p:nvPr/>
        </p:nvSpPr>
        <p:spPr>
          <a:xfrm>
            <a:off x="1790491" y="4623254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41">
            <a:extLst>
              <a:ext uri="{FF2B5EF4-FFF2-40B4-BE49-F238E27FC236}">
                <a16:creationId xmlns:a16="http://schemas.microsoft.com/office/drawing/2014/main" id="{AE5D4FB3-377F-2944-80CE-B19BF771849C}"/>
              </a:ext>
            </a:extLst>
          </p:cNvPr>
          <p:cNvSpPr/>
          <p:nvPr/>
        </p:nvSpPr>
        <p:spPr>
          <a:xfrm>
            <a:off x="1790491" y="4891542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4">
            <a:extLst>
              <a:ext uri="{FF2B5EF4-FFF2-40B4-BE49-F238E27FC236}">
                <a16:creationId xmlns:a16="http://schemas.microsoft.com/office/drawing/2014/main" id="{447798D6-8583-AA4E-BA6E-1DA5C7CB4341}"/>
              </a:ext>
            </a:extLst>
          </p:cNvPr>
          <p:cNvSpPr/>
          <p:nvPr/>
        </p:nvSpPr>
        <p:spPr>
          <a:xfrm>
            <a:off x="5468728" y="1630817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5">
            <a:extLst>
              <a:ext uri="{FF2B5EF4-FFF2-40B4-BE49-F238E27FC236}">
                <a16:creationId xmlns:a16="http://schemas.microsoft.com/office/drawing/2014/main" id="{E0CA629B-D039-1C45-979E-1886AB733B96}"/>
              </a:ext>
            </a:extLst>
          </p:cNvPr>
          <p:cNvSpPr/>
          <p:nvPr/>
        </p:nvSpPr>
        <p:spPr>
          <a:xfrm>
            <a:off x="5468728" y="4891542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6">
            <a:extLst>
              <a:ext uri="{FF2B5EF4-FFF2-40B4-BE49-F238E27FC236}">
                <a16:creationId xmlns:a16="http://schemas.microsoft.com/office/drawing/2014/main" id="{0BEF8690-AB0C-F940-A08F-F75141F49D03}"/>
              </a:ext>
            </a:extLst>
          </p:cNvPr>
          <p:cNvSpPr/>
          <p:nvPr/>
        </p:nvSpPr>
        <p:spPr>
          <a:xfrm>
            <a:off x="5468728" y="19546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7">
            <a:extLst>
              <a:ext uri="{FF2B5EF4-FFF2-40B4-BE49-F238E27FC236}">
                <a16:creationId xmlns:a16="http://schemas.microsoft.com/office/drawing/2014/main" id="{B7802050-B772-FD41-831E-3ECC43BECE5D}"/>
              </a:ext>
            </a:extLst>
          </p:cNvPr>
          <p:cNvSpPr/>
          <p:nvPr/>
        </p:nvSpPr>
        <p:spPr>
          <a:xfrm>
            <a:off x="5468728" y="21737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8">
            <a:extLst>
              <a:ext uri="{FF2B5EF4-FFF2-40B4-BE49-F238E27FC236}">
                <a16:creationId xmlns:a16="http://schemas.microsoft.com/office/drawing/2014/main" id="{5AD18DD3-D582-0D47-99BC-666F84C74EC2}"/>
              </a:ext>
            </a:extLst>
          </p:cNvPr>
          <p:cNvSpPr/>
          <p:nvPr/>
        </p:nvSpPr>
        <p:spPr>
          <a:xfrm>
            <a:off x="5468728" y="239440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9">
            <a:extLst>
              <a:ext uri="{FF2B5EF4-FFF2-40B4-BE49-F238E27FC236}">
                <a16:creationId xmlns:a16="http://schemas.microsoft.com/office/drawing/2014/main" id="{6100DB32-67F9-064E-AED8-AFD5140D1113}"/>
              </a:ext>
            </a:extLst>
          </p:cNvPr>
          <p:cNvSpPr/>
          <p:nvPr/>
        </p:nvSpPr>
        <p:spPr>
          <a:xfrm>
            <a:off x="5468728" y="26245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0">
            <a:extLst>
              <a:ext uri="{FF2B5EF4-FFF2-40B4-BE49-F238E27FC236}">
                <a16:creationId xmlns:a16="http://schemas.microsoft.com/office/drawing/2014/main" id="{3DBA2509-09D5-FE45-9EF8-0E2DFE6D5BE1}"/>
              </a:ext>
            </a:extLst>
          </p:cNvPr>
          <p:cNvSpPr/>
          <p:nvPr/>
        </p:nvSpPr>
        <p:spPr>
          <a:xfrm>
            <a:off x="5468728" y="2843667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1">
            <a:extLst>
              <a:ext uri="{FF2B5EF4-FFF2-40B4-BE49-F238E27FC236}">
                <a16:creationId xmlns:a16="http://schemas.microsoft.com/office/drawing/2014/main" id="{895A8979-5ACF-9B42-8393-FF13FFAE6962}"/>
              </a:ext>
            </a:extLst>
          </p:cNvPr>
          <p:cNvSpPr/>
          <p:nvPr/>
        </p:nvSpPr>
        <p:spPr>
          <a:xfrm>
            <a:off x="5468728" y="306432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2">
            <a:extLst>
              <a:ext uri="{FF2B5EF4-FFF2-40B4-BE49-F238E27FC236}">
                <a16:creationId xmlns:a16="http://schemas.microsoft.com/office/drawing/2014/main" id="{8C417B7E-78DD-7B42-9D7D-9BCB1C6DAC22}"/>
              </a:ext>
            </a:extLst>
          </p:cNvPr>
          <p:cNvSpPr/>
          <p:nvPr/>
        </p:nvSpPr>
        <p:spPr>
          <a:xfrm>
            <a:off x="5468728" y="328340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3">
            <a:extLst>
              <a:ext uri="{FF2B5EF4-FFF2-40B4-BE49-F238E27FC236}">
                <a16:creationId xmlns:a16="http://schemas.microsoft.com/office/drawing/2014/main" id="{70979045-314A-5B46-9AA9-ABAEA8C94EF9}"/>
              </a:ext>
            </a:extLst>
          </p:cNvPr>
          <p:cNvSpPr/>
          <p:nvPr/>
        </p:nvSpPr>
        <p:spPr>
          <a:xfrm>
            <a:off x="5468728" y="3513592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4">
            <a:extLst>
              <a:ext uri="{FF2B5EF4-FFF2-40B4-BE49-F238E27FC236}">
                <a16:creationId xmlns:a16="http://schemas.microsoft.com/office/drawing/2014/main" id="{1638CE0B-650E-1A4D-A986-16A12FD0CEC2}"/>
              </a:ext>
            </a:extLst>
          </p:cNvPr>
          <p:cNvSpPr/>
          <p:nvPr/>
        </p:nvSpPr>
        <p:spPr>
          <a:xfrm>
            <a:off x="5468728" y="373425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5">
            <a:extLst>
              <a:ext uri="{FF2B5EF4-FFF2-40B4-BE49-F238E27FC236}">
                <a16:creationId xmlns:a16="http://schemas.microsoft.com/office/drawing/2014/main" id="{569A8A2D-E7C4-8C49-8FC5-1422A90C9A03}"/>
              </a:ext>
            </a:extLst>
          </p:cNvPr>
          <p:cNvSpPr/>
          <p:nvPr/>
        </p:nvSpPr>
        <p:spPr>
          <a:xfrm>
            <a:off x="5468728" y="395332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6">
            <a:extLst>
              <a:ext uri="{FF2B5EF4-FFF2-40B4-BE49-F238E27FC236}">
                <a16:creationId xmlns:a16="http://schemas.microsoft.com/office/drawing/2014/main" id="{47E22729-1359-734C-994C-70A871E5B6EE}"/>
              </a:ext>
            </a:extLst>
          </p:cNvPr>
          <p:cNvSpPr/>
          <p:nvPr/>
        </p:nvSpPr>
        <p:spPr>
          <a:xfrm>
            <a:off x="5468728" y="41739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7">
            <a:extLst>
              <a:ext uri="{FF2B5EF4-FFF2-40B4-BE49-F238E27FC236}">
                <a16:creationId xmlns:a16="http://schemas.microsoft.com/office/drawing/2014/main" id="{A9112ECC-E953-574F-97D5-EA6B05510CCD}"/>
              </a:ext>
            </a:extLst>
          </p:cNvPr>
          <p:cNvSpPr/>
          <p:nvPr/>
        </p:nvSpPr>
        <p:spPr>
          <a:xfrm>
            <a:off x="5468728" y="440417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8">
            <a:extLst>
              <a:ext uri="{FF2B5EF4-FFF2-40B4-BE49-F238E27FC236}">
                <a16:creationId xmlns:a16="http://schemas.microsoft.com/office/drawing/2014/main" id="{2826A84F-9DA5-6540-8D2E-351F6AB2B603}"/>
              </a:ext>
            </a:extLst>
          </p:cNvPr>
          <p:cNvSpPr/>
          <p:nvPr/>
        </p:nvSpPr>
        <p:spPr>
          <a:xfrm>
            <a:off x="5468728" y="4623254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مربع نص 105">
            <a:extLst>
              <a:ext uri="{FF2B5EF4-FFF2-40B4-BE49-F238E27FC236}">
                <a16:creationId xmlns:a16="http://schemas.microsoft.com/office/drawing/2014/main" id="{3A54D7B4-86D9-4348-9DE2-D3B3BC7C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966" y="4959804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2" name="مربع نص 106">
            <a:extLst>
              <a:ext uri="{FF2B5EF4-FFF2-40B4-BE49-F238E27FC236}">
                <a16:creationId xmlns:a16="http://schemas.microsoft.com/office/drawing/2014/main" id="{CE132CF8-3E7B-524C-A3E8-E862A465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041" y="4961392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3" name="صورة 82">
            <a:hlinkClick r:id="rId7" action="ppaction://hlinksldjump"/>
            <a:extLst>
              <a:ext uri="{FF2B5EF4-FFF2-40B4-BE49-F238E27FC236}">
                <a16:creationId xmlns:a16="http://schemas.microsoft.com/office/drawing/2014/main" id="{BB703E25-1F37-204D-9232-07C74A1385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05" y="646828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1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٤ 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ــ   ر  +  ٧</a:t>
            </a:r>
            <a:endParaRPr lang="ar-SA" sz="2400" b="1" baseline="30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714480" y="4058671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٤ ر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ــ      ر      +      ٧</a:t>
            </a:r>
            <a:endParaRPr lang="ar-SA" sz="3200" b="1" baseline="30000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2284886" y="2659145"/>
            <a:ext cx="2214578" cy="500066"/>
            <a:chOff x="1857356" y="2786058"/>
            <a:chExt cx="2214578" cy="714380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ستطيل مستدير الزوايا 9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2284886" y="2073573"/>
            <a:ext cx="2214578" cy="500066"/>
            <a:chOff x="1857356" y="2786058"/>
            <a:chExt cx="2214578" cy="71438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مستدير الزوايا 12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2284886" y="1486903"/>
            <a:ext cx="2214578" cy="500066"/>
            <a:chOff x="1857356" y="2786058"/>
            <a:chExt cx="2214578" cy="71438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528434" y="2659145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٢٨</a:t>
            </a:r>
            <a:endParaRPr lang="ar-SA" sz="2400" b="1" baseline="300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541404" y="2074671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١٤</a:t>
            </a:r>
            <a:endParaRPr lang="ar-SA" sz="2400" b="1" baseline="30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2628008" y="1488001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 ،  ٧</a:t>
            </a:r>
            <a:endParaRPr lang="ar-SA" sz="2400" b="1" baseline="30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913892" y="2687281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٢٩</a:t>
            </a:r>
            <a:endParaRPr lang="ar-SA" sz="2400" b="1" baseline="30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3942028" y="2116875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  <a:endParaRPr lang="ar-SA" sz="2400" b="1" baseline="30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942028" y="1529107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  <a:endParaRPr lang="ar-SA" sz="2400" b="1" baseline="30000" dirty="0"/>
          </a:p>
        </p:txBody>
      </p:sp>
      <p:sp>
        <p:nvSpPr>
          <p:cNvPr id="25" name="سهم بشكل U 24"/>
          <p:cNvSpPr/>
          <p:nvPr/>
        </p:nvSpPr>
        <p:spPr>
          <a:xfrm flipH="1">
            <a:off x="3071802" y="3772919"/>
            <a:ext cx="3843584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784952" y="3243619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٢٨</a:t>
            </a:r>
          </a:p>
        </p:txBody>
      </p:sp>
      <p:sp>
        <p:nvSpPr>
          <p:cNvPr id="32" name="خماسي 31"/>
          <p:cNvSpPr/>
          <p:nvPr/>
        </p:nvSpPr>
        <p:spPr>
          <a:xfrm rot="5400000">
            <a:off x="3637320" y="3433589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/>
          <p:cNvSpPr txBox="1"/>
          <p:nvPr/>
        </p:nvSpPr>
        <p:spPr>
          <a:xfrm>
            <a:off x="3555604" y="3415729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نجمع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5500694" y="2071678"/>
            <a:ext cx="187255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لا يوجد عاملان مجموعهما  ١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2786050" y="5253351"/>
            <a:ext cx="45157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أي أن العبارة  ٤ 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ر  +  ٧  </a:t>
            </a:r>
            <a:r>
              <a:rPr lang="ar-SA" sz="2400" b="1" dirty="0">
                <a:solidFill>
                  <a:srgbClr val="FF0000"/>
                </a:solidFill>
              </a:rPr>
              <a:t>أولية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6B7C605B-785F-DF45-BEEB-DBEA6549BE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926A3578-091F-0D7B-0FD3-5BDF5331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32" grpId="0" animBg="1"/>
      <p:bldP spid="33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71033F2A-C9B2-564F-8FF2-8412EBE1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24" y="421483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6" name="شكل حر: شكل 53">
            <a:extLst>
              <a:ext uri="{FF2B5EF4-FFF2-40B4-BE49-F238E27FC236}">
                <a16:creationId xmlns:a16="http://schemas.microsoft.com/office/drawing/2014/main" id="{EE53C8B5-E642-6F45-88F7-84F985C3257A}"/>
              </a:ext>
            </a:extLst>
          </p:cNvPr>
          <p:cNvSpPr/>
          <p:nvPr/>
        </p:nvSpPr>
        <p:spPr>
          <a:xfrm>
            <a:off x="5089681" y="46119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7" name="شكل حر: شكل 6">
            <a:extLst>
              <a:ext uri="{FF2B5EF4-FFF2-40B4-BE49-F238E27FC236}">
                <a16:creationId xmlns:a16="http://schemas.microsoft.com/office/drawing/2014/main" id="{23D74425-CF53-1E4A-AF1C-0BC735F616D0}"/>
              </a:ext>
            </a:extLst>
          </p:cNvPr>
          <p:cNvSpPr/>
          <p:nvPr/>
        </p:nvSpPr>
        <p:spPr>
          <a:xfrm>
            <a:off x="1165381" y="126234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5650D803-CBDE-B74B-98B7-AA1FA6DA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32" y="520942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9" name="شكل حر: شكل 8">
            <a:extLst>
              <a:ext uri="{FF2B5EF4-FFF2-40B4-BE49-F238E27FC236}">
                <a16:creationId xmlns:a16="http://schemas.microsoft.com/office/drawing/2014/main" id="{01BD4A6D-200A-664A-975B-678473762B2F}"/>
              </a:ext>
            </a:extLst>
          </p:cNvPr>
          <p:cNvSpPr/>
          <p:nvPr/>
        </p:nvSpPr>
        <p:spPr>
          <a:xfrm>
            <a:off x="1420969" y="564384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DD5D6E74-C7C0-5846-AD62-482A41962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24" y="520942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1" name="شكل حر: شكل 10">
            <a:extLst>
              <a:ext uri="{FF2B5EF4-FFF2-40B4-BE49-F238E27FC236}">
                <a16:creationId xmlns:a16="http://schemas.microsoft.com/office/drawing/2014/main" id="{EB4E07B8-FD44-5B4C-8B26-3F6194E410F6}"/>
              </a:ext>
            </a:extLst>
          </p:cNvPr>
          <p:cNvSpPr/>
          <p:nvPr/>
        </p:nvSpPr>
        <p:spPr>
          <a:xfrm>
            <a:off x="5100794" y="564384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353A3CEE-25B5-0E42-AE35-1818C3BF5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75" y="470739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7" name="شكل حر: شكل 12">
            <a:extLst>
              <a:ext uri="{FF2B5EF4-FFF2-40B4-BE49-F238E27FC236}">
                <a16:creationId xmlns:a16="http://schemas.microsoft.com/office/drawing/2014/main" id="{79F060B8-57CF-0B49-ACCB-5A9DE2736B21}"/>
              </a:ext>
            </a:extLst>
          </p:cNvPr>
          <p:cNvSpPr/>
          <p:nvPr/>
        </p:nvSpPr>
        <p:spPr>
          <a:xfrm>
            <a:off x="1354294" y="511997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E454B7B-F6C6-5E49-A450-D8A188797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297" y="470739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9" name="شكل حر: شكل 14">
            <a:extLst>
              <a:ext uri="{FF2B5EF4-FFF2-40B4-BE49-F238E27FC236}">
                <a16:creationId xmlns:a16="http://schemas.microsoft.com/office/drawing/2014/main" id="{EA1FFA79-7AB0-C745-8FF7-E4A0FE5D9A75}"/>
              </a:ext>
            </a:extLst>
          </p:cNvPr>
          <p:cNvSpPr/>
          <p:nvPr/>
        </p:nvSpPr>
        <p:spPr>
          <a:xfrm>
            <a:off x="5089681" y="511997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B87BE1FF-AA20-BC4E-AA2E-364EE56D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32" y="421483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1" name="شكل حر: شكل 26">
            <a:extLst>
              <a:ext uri="{FF2B5EF4-FFF2-40B4-BE49-F238E27FC236}">
                <a16:creationId xmlns:a16="http://schemas.microsoft.com/office/drawing/2014/main" id="{ED8D84CC-93BC-4048-B9AD-67941856FDDA}"/>
              </a:ext>
            </a:extLst>
          </p:cNvPr>
          <p:cNvSpPr/>
          <p:nvPr/>
        </p:nvSpPr>
        <p:spPr>
          <a:xfrm>
            <a:off x="1422556" y="46119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27">
            <a:extLst>
              <a:ext uri="{FF2B5EF4-FFF2-40B4-BE49-F238E27FC236}">
                <a16:creationId xmlns:a16="http://schemas.microsoft.com/office/drawing/2014/main" id="{C8A4D5F8-8922-324B-87C8-2DBE63ED3C87}"/>
              </a:ext>
            </a:extLst>
          </p:cNvPr>
          <p:cNvSpPr/>
          <p:nvPr/>
        </p:nvSpPr>
        <p:spPr>
          <a:xfrm>
            <a:off x="1687669" y="1674047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28">
            <a:extLst>
              <a:ext uri="{FF2B5EF4-FFF2-40B4-BE49-F238E27FC236}">
                <a16:creationId xmlns:a16="http://schemas.microsoft.com/office/drawing/2014/main" id="{D4720386-B28C-F245-A922-CE8EC76B97ED}"/>
              </a:ext>
            </a:extLst>
          </p:cNvPr>
          <p:cNvSpPr/>
          <p:nvPr/>
        </p:nvSpPr>
        <p:spPr>
          <a:xfrm>
            <a:off x="1687669" y="199789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29">
            <a:extLst>
              <a:ext uri="{FF2B5EF4-FFF2-40B4-BE49-F238E27FC236}">
                <a16:creationId xmlns:a16="http://schemas.microsoft.com/office/drawing/2014/main" id="{57B6AAA5-369C-1A47-A863-ADD5C9BC6AB4}"/>
              </a:ext>
            </a:extLst>
          </p:cNvPr>
          <p:cNvSpPr/>
          <p:nvPr/>
        </p:nvSpPr>
        <p:spPr>
          <a:xfrm>
            <a:off x="1687669" y="221697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0">
            <a:extLst>
              <a:ext uri="{FF2B5EF4-FFF2-40B4-BE49-F238E27FC236}">
                <a16:creationId xmlns:a16="http://schemas.microsoft.com/office/drawing/2014/main" id="{4A66C39D-EB4D-0044-A1B5-0355E3E24FD2}"/>
              </a:ext>
            </a:extLst>
          </p:cNvPr>
          <p:cNvSpPr/>
          <p:nvPr/>
        </p:nvSpPr>
        <p:spPr>
          <a:xfrm>
            <a:off x="1687669" y="243763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1">
            <a:extLst>
              <a:ext uri="{FF2B5EF4-FFF2-40B4-BE49-F238E27FC236}">
                <a16:creationId xmlns:a16="http://schemas.microsoft.com/office/drawing/2014/main" id="{2B929611-63D1-B348-B161-D9AA98F83D36}"/>
              </a:ext>
            </a:extLst>
          </p:cNvPr>
          <p:cNvSpPr/>
          <p:nvPr/>
        </p:nvSpPr>
        <p:spPr>
          <a:xfrm>
            <a:off x="1687669" y="266782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2">
            <a:extLst>
              <a:ext uri="{FF2B5EF4-FFF2-40B4-BE49-F238E27FC236}">
                <a16:creationId xmlns:a16="http://schemas.microsoft.com/office/drawing/2014/main" id="{0F8A0004-F6B2-4B40-B789-4606DEFC13D2}"/>
              </a:ext>
            </a:extLst>
          </p:cNvPr>
          <p:cNvSpPr/>
          <p:nvPr/>
        </p:nvSpPr>
        <p:spPr>
          <a:xfrm>
            <a:off x="1687669" y="2886897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3">
            <a:extLst>
              <a:ext uri="{FF2B5EF4-FFF2-40B4-BE49-F238E27FC236}">
                <a16:creationId xmlns:a16="http://schemas.microsoft.com/office/drawing/2014/main" id="{39073BD2-55A6-4042-B83F-B05140374552}"/>
              </a:ext>
            </a:extLst>
          </p:cNvPr>
          <p:cNvSpPr/>
          <p:nvPr/>
        </p:nvSpPr>
        <p:spPr>
          <a:xfrm>
            <a:off x="1687669" y="310755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4">
            <a:extLst>
              <a:ext uri="{FF2B5EF4-FFF2-40B4-BE49-F238E27FC236}">
                <a16:creationId xmlns:a16="http://schemas.microsoft.com/office/drawing/2014/main" id="{ABFD650E-56BF-D54B-BD98-14A50F964DA3}"/>
              </a:ext>
            </a:extLst>
          </p:cNvPr>
          <p:cNvSpPr/>
          <p:nvPr/>
        </p:nvSpPr>
        <p:spPr>
          <a:xfrm>
            <a:off x="1687669" y="332663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5">
            <a:extLst>
              <a:ext uri="{FF2B5EF4-FFF2-40B4-BE49-F238E27FC236}">
                <a16:creationId xmlns:a16="http://schemas.microsoft.com/office/drawing/2014/main" id="{0B4C979C-30C6-854B-9CE1-49359B781E98}"/>
              </a:ext>
            </a:extLst>
          </p:cNvPr>
          <p:cNvSpPr/>
          <p:nvPr/>
        </p:nvSpPr>
        <p:spPr>
          <a:xfrm>
            <a:off x="1687669" y="3556822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6">
            <a:extLst>
              <a:ext uri="{FF2B5EF4-FFF2-40B4-BE49-F238E27FC236}">
                <a16:creationId xmlns:a16="http://schemas.microsoft.com/office/drawing/2014/main" id="{9F98D11E-3867-5748-9BA6-22B6BC8CA6E0}"/>
              </a:ext>
            </a:extLst>
          </p:cNvPr>
          <p:cNvSpPr/>
          <p:nvPr/>
        </p:nvSpPr>
        <p:spPr>
          <a:xfrm>
            <a:off x="1687669" y="377748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7">
            <a:extLst>
              <a:ext uri="{FF2B5EF4-FFF2-40B4-BE49-F238E27FC236}">
                <a16:creationId xmlns:a16="http://schemas.microsoft.com/office/drawing/2014/main" id="{EF37F5F3-76F5-914A-B97C-1EC09FCA58CE}"/>
              </a:ext>
            </a:extLst>
          </p:cNvPr>
          <p:cNvSpPr/>
          <p:nvPr/>
        </p:nvSpPr>
        <p:spPr>
          <a:xfrm>
            <a:off x="1687669" y="399655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8">
            <a:extLst>
              <a:ext uri="{FF2B5EF4-FFF2-40B4-BE49-F238E27FC236}">
                <a16:creationId xmlns:a16="http://schemas.microsoft.com/office/drawing/2014/main" id="{B3E5DD3F-5FAC-A649-BFB9-CA6B0AFB81B5}"/>
              </a:ext>
            </a:extLst>
          </p:cNvPr>
          <p:cNvSpPr/>
          <p:nvPr/>
        </p:nvSpPr>
        <p:spPr>
          <a:xfrm>
            <a:off x="1687669" y="421722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9">
            <a:extLst>
              <a:ext uri="{FF2B5EF4-FFF2-40B4-BE49-F238E27FC236}">
                <a16:creationId xmlns:a16="http://schemas.microsoft.com/office/drawing/2014/main" id="{85D81D88-3796-B44D-8780-7141FADDBED2}"/>
              </a:ext>
            </a:extLst>
          </p:cNvPr>
          <p:cNvSpPr/>
          <p:nvPr/>
        </p:nvSpPr>
        <p:spPr>
          <a:xfrm>
            <a:off x="1687669" y="444740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40">
            <a:extLst>
              <a:ext uri="{FF2B5EF4-FFF2-40B4-BE49-F238E27FC236}">
                <a16:creationId xmlns:a16="http://schemas.microsoft.com/office/drawing/2014/main" id="{2F8FCE47-FF57-0246-A09E-E47FC106AB9B}"/>
              </a:ext>
            </a:extLst>
          </p:cNvPr>
          <p:cNvSpPr/>
          <p:nvPr/>
        </p:nvSpPr>
        <p:spPr>
          <a:xfrm>
            <a:off x="1687669" y="4666484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1">
            <a:extLst>
              <a:ext uri="{FF2B5EF4-FFF2-40B4-BE49-F238E27FC236}">
                <a16:creationId xmlns:a16="http://schemas.microsoft.com/office/drawing/2014/main" id="{4B94D09D-622B-754F-ABD7-0C58D35A8D4D}"/>
              </a:ext>
            </a:extLst>
          </p:cNvPr>
          <p:cNvSpPr/>
          <p:nvPr/>
        </p:nvSpPr>
        <p:spPr>
          <a:xfrm>
            <a:off x="1687669" y="4934772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4">
            <a:extLst>
              <a:ext uri="{FF2B5EF4-FFF2-40B4-BE49-F238E27FC236}">
                <a16:creationId xmlns:a16="http://schemas.microsoft.com/office/drawing/2014/main" id="{A5E7FD30-CF43-FC40-A6F0-8130F04A6A9C}"/>
              </a:ext>
            </a:extLst>
          </p:cNvPr>
          <p:cNvSpPr/>
          <p:nvPr/>
        </p:nvSpPr>
        <p:spPr>
          <a:xfrm>
            <a:off x="5365906" y="1674047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5">
            <a:extLst>
              <a:ext uri="{FF2B5EF4-FFF2-40B4-BE49-F238E27FC236}">
                <a16:creationId xmlns:a16="http://schemas.microsoft.com/office/drawing/2014/main" id="{68290392-82F8-3041-875F-7C462B18D5B3}"/>
              </a:ext>
            </a:extLst>
          </p:cNvPr>
          <p:cNvSpPr/>
          <p:nvPr/>
        </p:nvSpPr>
        <p:spPr>
          <a:xfrm>
            <a:off x="5365906" y="4934772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A513FCA3-6110-2E42-B4F8-D80194FF7052}"/>
              </a:ext>
            </a:extLst>
          </p:cNvPr>
          <p:cNvSpPr/>
          <p:nvPr/>
        </p:nvSpPr>
        <p:spPr>
          <a:xfrm>
            <a:off x="5365906" y="199789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DAA45C47-6C0E-AC44-A7BE-DDF45CA2C5D4}"/>
              </a:ext>
            </a:extLst>
          </p:cNvPr>
          <p:cNvSpPr/>
          <p:nvPr/>
        </p:nvSpPr>
        <p:spPr>
          <a:xfrm>
            <a:off x="5365906" y="221697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AD621C61-EBD5-234D-B0A0-7C8C0AE002E0}"/>
              </a:ext>
            </a:extLst>
          </p:cNvPr>
          <p:cNvSpPr/>
          <p:nvPr/>
        </p:nvSpPr>
        <p:spPr>
          <a:xfrm>
            <a:off x="5365906" y="243763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2EA9D578-23C5-E34F-B6AA-F10F49045A6E}"/>
              </a:ext>
            </a:extLst>
          </p:cNvPr>
          <p:cNvSpPr/>
          <p:nvPr/>
        </p:nvSpPr>
        <p:spPr>
          <a:xfrm>
            <a:off x="5365906" y="266782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1C005AA4-87FB-4E43-A521-00B6B776863B}"/>
              </a:ext>
            </a:extLst>
          </p:cNvPr>
          <p:cNvSpPr/>
          <p:nvPr/>
        </p:nvSpPr>
        <p:spPr>
          <a:xfrm>
            <a:off x="5365906" y="2886897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0C3B7F06-492A-B346-9169-0B46167FE4F2}"/>
              </a:ext>
            </a:extLst>
          </p:cNvPr>
          <p:cNvSpPr/>
          <p:nvPr/>
        </p:nvSpPr>
        <p:spPr>
          <a:xfrm>
            <a:off x="5365906" y="310755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C83D20D5-B908-ED45-91AE-C027D9FB5771}"/>
              </a:ext>
            </a:extLst>
          </p:cNvPr>
          <p:cNvSpPr/>
          <p:nvPr/>
        </p:nvSpPr>
        <p:spPr>
          <a:xfrm>
            <a:off x="5365906" y="332663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CE103573-E41D-5D46-A285-F753517AC446}"/>
              </a:ext>
            </a:extLst>
          </p:cNvPr>
          <p:cNvSpPr/>
          <p:nvPr/>
        </p:nvSpPr>
        <p:spPr>
          <a:xfrm>
            <a:off x="5365906" y="3556822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042DF7D6-8520-0D4D-872D-897DF5CA0D09}"/>
              </a:ext>
            </a:extLst>
          </p:cNvPr>
          <p:cNvSpPr/>
          <p:nvPr/>
        </p:nvSpPr>
        <p:spPr>
          <a:xfrm>
            <a:off x="5365906" y="377748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DADE82C4-0069-9242-B574-853235C65E78}"/>
              </a:ext>
            </a:extLst>
          </p:cNvPr>
          <p:cNvSpPr/>
          <p:nvPr/>
        </p:nvSpPr>
        <p:spPr>
          <a:xfrm>
            <a:off x="5365906" y="399655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52821FDF-8EB9-F144-B83F-FE838EDC52A3}"/>
              </a:ext>
            </a:extLst>
          </p:cNvPr>
          <p:cNvSpPr/>
          <p:nvPr/>
        </p:nvSpPr>
        <p:spPr>
          <a:xfrm>
            <a:off x="5365906" y="421722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397111C3-5723-F147-9E5E-9C08D00437F8}"/>
              </a:ext>
            </a:extLst>
          </p:cNvPr>
          <p:cNvSpPr/>
          <p:nvPr/>
        </p:nvSpPr>
        <p:spPr>
          <a:xfrm>
            <a:off x="5365906" y="444740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D122635D-E13A-1345-AC8F-54B956BDE211}"/>
              </a:ext>
            </a:extLst>
          </p:cNvPr>
          <p:cNvSpPr/>
          <p:nvPr/>
        </p:nvSpPr>
        <p:spPr>
          <a:xfrm>
            <a:off x="5365906" y="4666484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مربع نص 105">
            <a:extLst>
              <a:ext uri="{FF2B5EF4-FFF2-40B4-BE49-F238E27FC236}">
                <a16:creationId xmlns:a16="http://schemas.microsoft.com/office/drawing/2014/main" id="{01EA3D17-DD4B-5A43-AA28-D692DD58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144" y="5003034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9" name="مربع نص 106">
            <a:extLst>
              <a:ext uri="{FF2B5EF4-FFF2-40B4-BE49-F238E27FC236}">
                <a16:creationId xmlns:a16="http://schemas.microsoft.com/office/drawing/2014/main" id="{3895470C-1949-234C-88FD-84DAC4EE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219" y="5004622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0" name="صورة 89">
            <a:hlinkClick r:id="rId7" action="ppaction://hlinksldjump"/>
            <a:extLst>
              <a:ext uri="{FF2B5EF4-FFF2-40B4-BE49-F238E27FC236}">
                <a16:creationId xmlns:a16="http://schemas.microsoft.com/office/drawing/2014/main" id="{023B5219-9678-1244-9C25-D2B92450C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83" y="690058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1" name="مجموعة 60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62" name="مستطيل ذو زوايا قطرية مستديرة 61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ستطيل ذو زوايا قطرية مستديرة 62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73" name="مربع نص 72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+  ٣ س  ــ  ٥</a:t>
            </a:r>
            <a:endParaRPr lang="ar-SA" sz="2400" b="1" baseline="30000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1700412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٢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+     ٣ س     </a:t>
            </a:r>
            <a:r>
              <a:rPr lang="ar-SA" sz="3200" b="1" dirty="0"/>
              <a:t>ــ      ٥</a:t>
            </a:r>
            <a:endParaRPr lang="ar-SA" sz="3200" b="1" baseline="30000" dirty="0"/>
          </a:p>
        </p:txBody>
      </p:sp>
      <p:grpSp>
        <p:nvGrpSpPr>
          <p:cNvPr id="97" name="مجموعة 96"/>
          <p:cNvGrpSpPr/>
          <p:nvPr/>
        </p:nvGrpSpPr>
        <p:grpSpPr>
          <a:xfrm>
            <a:off x="1672276" y="2243788"/>
            <a:ext cx="2214578" cy="500066"/>
            <a:chOff x="1857356" y="2786058"/>
            <a:chExt cx="2214578" cy="714380"/>
          </a:xfrm>
        </p:grpSpPr>
        <p:sp>
          <p:nvSpPr>
            <p:cNvPr id="98" name="مستطيل مستدير الزوايا 97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9" name="مستطيل مستدير الزوايا 98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0" name="مجموعة 99"/>
          <p:cNvGrpSpPr/>
          <p:nvPr/>
        </p:nvGrpSpPr>
        <p:grpSpPr>
          <a:xfrm>
            <a:off x="1672276" y="1658216"/>
            <a:ext cx="2214578" cy="500066"/>
            <a:chOff x="1857356" y="2786058"/>
            <a:chExt cx="2214578" cy="714380"/>
          </a:xfrm>
        </p:grpSpPr>
        <p:sp>
          <p:nvSpPr>
            <p:cNvPr id="101" name="مستطيل مستدير الزوايا 10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2" name="مستطيل مستدير الزوايا 10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6" name="مربع نص 105"/>
          <p:cNvSpPr txBox="1"/>
          <p:nvPr/>
        </p:nvSpPr>
        <p:spPr>
          <a:xfrm>
            <a:off x="1886590" y="22437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١٠</a:t>
            </a:r>
            <a:endParaRPr lang="ar-SA" sz="2400" b="1" baseline="30000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1929892" y="16593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٥</a:t>
            </a:r>
            <a:endParaRPr lang="ar-SA" sz="2400" b="1" baseline="30000" dirty="0"/>
          </a:p>
        </p:txBody>
      </p:sp>
      <p:sp>
        <p:nvSpPr>
          <p:cNvPr id="109" name="مربع نص 108"/>
          <p:cNvSpPr txBox="1"/>
          <p:nvPr/>
        </p:nvSpPr>
        <p:spPr>
          <a:xfrm>
            <a:off x="3301282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110" name="مربع نص 109"/>
          <p:cNvSpPr txBox="1"/>
          <p:nvPr/>
        </p:nvSpPr>
        <p:spPr>
          <a:xfrm>
            <a:off x="3301282" y="170151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sp>
        <p:nvSpPr>
          <p:cNvPr id="112" name="مستطيل مستدير الزوايا 111"/>
          <p:cNvSpPr/>
          <p:nvPr/>
        </p:nvSpPr>
        <p:spPr>
          <a:xfrm>
            <a:off x="1542370" y="421481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مربع نص 112"/>
          <p:cNvSpPr txBox="1"/>
          <p:nvPr/>
        </p:nvSpPr>
        <p:spPr>
          <a:xfrm>
            <a:off x="41715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ــ  ١ )</a:t>
            </a:r>
            <a:endParaRPr lang="ar-SA" sz="2400" b="1" baseline="30000" dirty="0"/>
          </a:p>
        </p:txBody>
      </p:sp>
      <p:sp>
        <p:nvSpPr>
          <p:cNvPr id="114" name="سهم بشكل U 113"/>
          <p:cNvSpPr/>
          <p:nvPr/>
        </p:nvSpPr>
        <p:spPr>
          <a:xfrm flipH="1">
            <a:off x="2428860" y="3357562"/>
            <a:ext cx="4472458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5" name="مستطيل مستدير الزوايا 114"/>
          <p:cNvSpPr/>
          <p:nvPr/>
        </p:nvSpPr>
        <p:spPr>
          <a:xfrm>
            <a:off x="2172342" y="282826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١٠</a:t>
            </a:r>
          </a:p>
        </p:txBody>
      </p:sp>
      <p:sp>
        <p:nvSpPr>
          <p:cNvPr id="116" name="سهم منحني 115"/>
          <p:cNvSpPr/>
          <p:nvPr/>
        </p:nvSpPr>
        <p:spPr>
          <a:xfrm rot="5400000">
            <a:off x="3400856" y="2357430"/>
            <a:ext cx="1885524" cy="74251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7" name="وسيلة شرح مستطيلة 116"/>
          <p:cNvSpPr/>
          <p:nvPr/>
        </p:nvSpPr>
        <p:spPr>
          <a:xfrm>
            <a:off x="6072198" y="1500174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الأكبر وعكسها مع الأصغر</a:t>
            </a:r>
          </a:p>
        </p:txBody>
      </p:sp>
      <p:grpSp>
        <p:nvGrpSpPr>
          <p:cNvPr id="118" name="مجموعة 117"/>
          <p:cNvGrpSpPr/>
          <p:nvPr/>
        </p:nvGrpSpPr>
        <p:grpSpPr>
          <a:xfrm>
            <a:off x="7000892" y="1557544"/>
            <a:ext cx="642942" cy="657010"/>
            <a:chOff x="7000892" y="1700420"/>
            <a:chExt cx="642942" cy="657010"/>
          </a:xfrm>
        </p:grpSpPr>
        <p:sp>
          <p:nvSpPr>
            <p:cNvPr id="119" name="خماسي 118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0" name="مربع نص 119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نطرح</a:t>
              </a:r>
              <a:endParaRPr lang="ar-SA" sz="2000" b="1" baseline="30000" dirty="0"/>
            </a:p>
          </p:txBody>
        </p:sp>
      </p:grpSp>
      <p:sp>
        <p:nvSpPr>
          <p:cNvPr id="121" name="خماسي 120"/>
          <p:cNvSpPr/>
          <p:nvPr/>
        </p:nvSpPr>
        <p:spPr>
          <a:xfrm rot="5400000">
            <a:off x="2982506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ربع نص 121"/>
          <p:cNvSpPr txBox="1"/>
          <p:nvPr/>
        </p:nvSpPr>
        <p:spPr>
          <a:xfrm>
            <a:off x="2900790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نطرح</a:t>
            </a:r>
            <a:endParaRPr lang="ar-SA" sz="2400" b="1" baseline="30000" dirty="0"/>
          </a:p>
        </p:txBody>
      </p:sp>
      <p:sp>
        <p:nvSpPr>
          <p:cNvPr id="123" name="مربع نص 122"/>
          <p:cNvSpPr txBox="1"/>
          <p:nvPr/>
        </p:nvSpPr>
        <p:spPr>
          <a:xfrm>
            <a:off x="2071670" y="428625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٢ س  +  ٥ س  </a:t>
            </a:r>
            <a:r>
              <a:rPr lang="ar-SA" sz="2400" b="1" dirty="0"/>
              <a:t>ــ  ٥</a:t>
            </a:r>
            <a:endParaRPr lang="ar-SA" sz="2400" b="1" baseline="30000" dirty="0"/>
          </a:p>
        </p:txBody>
      </p:sp>
      <p:sp>
        <p:nvSpPr>
          <p:cNvPr id="124" name="مربع نص 123"/>
          <p:cNvSpPr txBox="1"/>
          <p:nvPr/>
        </p:nvSpPr>
        <p:spPr>
          <a:xfrm>
            <a:off x="2071670" y="4857760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ــ  ٢ س  )  +  ( ٥ س  ــ ٥  )</a:t>
            </a:r>
            <a:endParaRPr lang="ar-SA" sz="2400" b="1" baseline="30000" dirty="0"/>
          </a:p>
        </p:txBody>
      </p:sp>
      <p:sp>
        <p:nvSpPr>
          <p:cNvPr id="125" name="مربع نص 124"/>
          <p:cNvSpPr txBox="1"/>
          <p:nvPr/>
        </p:nvSpPr>
        <p:spPr>
          <a:xfrm>
            <a:off x="4286248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( س  ــ  ١  )  </a:t>
            </a:r>
            <a:endParaRPr lang="ar-SA" sz="2400" b="1" baseline="30000" dirty="0"/>
          </a:p>
        </p:txBody>
      </p:sp>
      <p:sp>
        <p:nvSpPr>
          <p:cNvPr id="126" name="مربع نص 125"/>
          <p:cNvSpPr txBox="1"/>
          <p:nvPr/>
        </p:nvSpPr>
        <p:spPr>
          <a:xfrm>
            <a:off x="4000496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127" name="مربع نص 126"/>
          <p:cNvSpPr txBox="1"/>
          <p:nvPr/>
        </p:nvSpPr>
        <p:spPr>
          <a:xfrm>
            <a:off x="1785918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( س  ــ  ١  )  </a:t>
            </a:r>
            <a:endParaRPr lang="ar-SA" sz="2400" b="1" baseline="300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26280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س  +  ٥ )</a:t>
            </a:r>
            <a:endParaRPr lang="ar-SA" sz="2400" b="1" baseline="30000" dirty="0"/>
          </a:p>
        </p:txBody>
      </p:sp>
      <p:pic>
        <p:nvPicPr>
          <p:cNvPr id="91" name="صورة 90">
            <a:extLst>
              <a:ext uri="{FF2B5EF4-FFF2-40B4-BE49-F238E27FC236}">
                <a16:creationId xmlns:a16="http://schemas.microsoft.com/office/drawing/2014/main" id="{A42E43D9-46A5-AD48-ABCF-6F33C2AA3D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96726A2-25D2-F69D-0A9A-309492CA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96" grpId="0" animBg="1"/>
      <p:bldP spid="106" grpId="0"/>
      <p:bldP spid="107" grpId="0"/>
      <p:bldP spid="109" grpId="0"/>
      <p:bldP spid="110" grpId="0"/>
      <p:bldP spid="112" grpId="0" animBg="1"/>
      <p:bldP spid="113" grpId="0"/>
      <p:bldP spid="114" grpId="0" animBg="1"/>
      <p:bldP spid="115" grpId="0" animBg="1"/>
      <p:bldP spid="116" grpId="0" animBg="1"/>
      <p:bldP spid="117" grpId="0" animBg="1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صورة 41">
            <a:extLst>
              <a:ext uri="{FF2B5EF4-FFF2-40B4-BE49-F238E27FC236}">
                <a16:creationId xmlns:a16="http://schemas.microsoft.com/office/drawing/2014/main" id="{0FFD29FA-CE36-E345-8064-2B976069C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65" y="466698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3" name="شكل حر: شكل 53">
            <a:extLst>
              <a:ext uri="{FF2B5EF4-FFF2-40B4-BE49-F238E27FC236}">
                <a16:creationId xmlns:a16="http://schemas.microsoft.com/office/drawing/2014/main" id="{4D5D4758-F327-284C-8EBA-0D626E64F1E6}"/>
              </a:ext>
            </a:extLst>
          </p:cNvPr>
          <p:cNvSpPr/>
          <p:nvPr/>
        </p:nvSpPr>
        <p:spPr>
          <a:xfrm>
            <a:off x="5054522" y="506412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4" name="شكل حر: شكل 6">
            <a:extLst>
              <a:ext uri="{FF2B5EF4-FFF2-40B4-BE49-F238E27FC236}">
                <a16:creationId xmlns:a16="http://schemas.microsoft.com/office/drawing/2014/main" id="{2EAD037F-8E92-9448-8DB3-01F00AC33902}"/>
              </a:ext>
            </a:extLst>
          </p:cNvPr>
          <p:cNvSpPr/>
          <p:nvPr/>
        </p:nvSpPr>
        <p:spPr>
          <a:xfrm>
            <a:off x="1130222" y="171449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27F18188-9412-5D47-9AB4-C99CA946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73" y="566157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8" name="شكل حر: شكل 8">
            <a:extLst>
              <a:ext uri="{FF2B5EF4-FFF2-40B4-BE49-F238E27FC236}">
                <a16:creationId xmlns:a16="http://schemas.microsoft.com/office/drawing/2014/main" id="{F7B60C07-E4D6-8F46-A2F3-4672A6A23A2F}"/>
              </a:ext>
            </a:extLst>
          </p:cNvPr>
          <p:cNvSpPr/>
          <p:nvPr/>
        </p:nvSpPr>
        <p:spPr>
          <a:xfrm>
            <a:off x="1385810" y="609599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47940EA3-A7C8-F142-8BFE-45DAAAC66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265" y="566157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2" name="شكل حر: شكل 10">
            <a:extLst>
              <a:ext uri="{FF2B5EF4-FFF2-40B4-BE49-F238E27FC236}">
                <a16:creationId xmlns:a16="http://schemas.microsoft.com/office/drawing/2014/main" id="{C9684B67-270B-9342-9CFD-4B96EABCADC8}"/>
              </a:ext>
            </a:extLst>
          </p:cNvPr>
          <p:cNvSpPr/>
          <p:nvPr/>
        </p:nvSpPr>
        <p:spPr>
          <a:xfrm>
            <a:off x="5065635" y="609599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1E0CFEDE-72B7-F941-96CF-DF5066563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316" y="515954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8" name="شكل حر: شكل 12">
            <a:extLst>
              <a:ext uri="{FF2B5EF4-FFF2-40B4-BE49-F238E27FC236}">
                <a16:creationId xmlns:a16="http://schemas.microsoft.com/office/drawing/2014/main" id="{6333DF8A-9FC2-F041-BE10-A8D2A20D54FE}"/>
              </a:ext>
            </a:extLst>
          </p:cNvPr>
          <p:cNvSpPr/>
          <p:nvPr/>
        </p:nvSpPr>
        <p:spPr>
          <a:xfrm>
            <a:off x="1319135" y="557212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E52413B0-2AED-4F41-B4E7-DFB1F59D8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138" y="515954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0" name="شكل حر: شكل 14">
            <a:extLst>
              <a:ext uri="{FF2B5EF4-FFF2-40B4-BE49-F238E27FC236}">
                <a16:creationId xmlns:a16="http://schemas.microsoft.com/office/drawing/2014/main" id="{2A4634AC-1FD8-2C40-88A1-79505C798E10}"/>
              </a:ext>
            </a:extLst>
          </p:cNvPr>
          <p:cNvSpPr/>
          <p:nvPr/>
        </p:nvSpPr>
        <p:spPr>
          <a:xfrm>
            <a:off x="5054522" y="557212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8115D4E6-056B-8942-8953-08EB22D6B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73" y="466698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2" name="شكل حر: شكل 26">
            <a:extLst>
              <a:ext uri="{FF2B5EF4-FFF2-40B4-BE49-F238E27FC236}">
                <a16:creationId xmlns:a16="http://schemas.microsoft.com/office/drawing/2014/main" id="{08A07B74-4A92-3B45-8194-8452F26A5D4C}"/>
              </a:ext>
            </a:extLst>
          </p:cNvPr>
          <p:cNvSpPr/>
          <p:nvPr/>
        </p:nvSpPr>
        <p:spPr>
          <a:xfrm>
            <a:off x="1387397" y="506412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3" name="شكل حر: شكل 27">
            <a:extLst>
              <a:ext uri="{FF2B5EF4-FFF2-40B4-BE49-F238E27FC236}">
                <a16:creationId xmlns:a16="http://schemas.microsoft.com/office/drawing/2014/main" id="{1698BA31-6E2B-E841-906B-AC6BF724ED8A}"/>
              </a:ext>
            </a:extLst>
          </p:cNvPr>
          <p:cNvSpPr/>
          <p:nvPr/>
        </p:nvSpPr>
        <p:spPr>
          <a:xfrm>
            <a:off x="1652510" y="1719262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28">
            <a:extLst>
              <a:ext uri="{FF2B5EF4-FFF2-40B4-BE49-F238E27FC236}">
                <a16:creationId xmlns:a16="http://schemas.microsoft.com/office/drawing/2014/main" id="{01EFB30F-ADF1-B449-A1BA-CB0420393F7D}"/>
              </a:ext>
            </a:extLst>
          </p:cNvPr>
          <p:cNvSpPr/>
          <p:nvPr/>
        </p:nvSpPr>
        <p:spPr>
          <a:xfrm>
            <a:off x="1652510" y="20431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29">
            <a:extLst>
              <a:ext uri="{FF2B5EF4-FFF2-40B4-BE49-F238E27FC236}">
                <a16:creationId xmlns:a16="http://schemas.microsoft.com/office/drawing/2014/main" id="{B3075F55-5D6E-4840-96BA-5E32C49C5526}"/>
              </a:ext>
            </a:extLst>
          </p:cNvPr>
          <p:cNvSpPr/>
          <p:nvPr/>
        </p:nvSpPr>
        <p:spPr>
          <a:xfrm>
            <a:off x="1652510" y="22621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0">
            <a:extLst>
              <a:ext uri="{FF2B5EF4-FFF2-40B4-BE49-F238E27FC236}">
                <a16:creationId xmlns:a16="http://schemas.microsoft.com/office/drawing/2014/main" id="{AAFC5D8A-0714-0245-B21F-0A8236268CD3}"/>
              </a:ext>
            </a:extLst>
          </p:cNvPr>
          <p:cNvSpPr/>
          <p:nvPr/>
        </p:nvSpPr>
        <p:spPr>
          <a:xfrm>
            <a:off x="1652510" y="248284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1">
            <a:extLst>
              <a:ext uri="{FF2B5EF4-FFF2-40B4-BE49-F238E27FC236}">
                <a16:creationId xmlns:a16="http://schemas.microsoft.com/office/drawing/2014/main" id="{0B7B6AEA-B590-BC49-BD13-8FAD1881ED92}"/>
              </a:ext>
            </a:extLst>
          </p:cNvPr>
          <p:cNvSpPr/>
          <p:nvPr/>
        </p:nvSpPr>
        <p:spPr>
          <a:xfrm>
            <a:off x="1652510" y="27130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2">
            <a:extLst>
              <a:ext uri="{FF2B5EF4-FFF2-40B4-BE49-F238E27FC236}">
                <a16:creationId xmlns:a16="http://schemas.microsoft.com/office/drawing/2014/main" id="{8A3C719D-885C-894F-BC62-603C6980901D}"/>
              </a:ext>
            </a:extLst>
          </p:cNvPr>
          <p:cNvSpPr/>
          <p:nvPr/>
        </p:nvSpPr>
        <p:spPr>
          <a:xfrm>
            <a:off x="1652510" y="2932112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3">
            <a:extLst>
              <a:ext uri="{FF2B5EF4-FFF2-40B4-BE49-F238E27FC236}">
                <a16:creationId xmlns:a16="http://schemas.microsoft.com/office/drawing/2014/main" id="{02E930D7-8CC5-9440-8B5C-E86D7F76D47D}"/>
              </a:ext>
            </a:extLst>
          </p:cNvPr>
          <p:cNvSpPr/>
          <p:nvPr/>
        </p:nvSpPr>
        <p:spPr>
          <a:xfrm>
            <a:off x="1652510" y="315277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4">
            <a:extLst>
              <a:ext uri="{FF2B5EF4-FFF2-40B4-BE49-F238E27FC236}">
                <a16:creationId xmlns:a16="http://schemas.microsoft.com/office/drawing/2014/main" id="{7499D880-A6C3-C44E-A616-0E951E06E8A2}"/>
              </a:ext>
            </a:extLst>
          </p:cNvPr>
          <p:cNvSpPr/>
          <p:nvPr/>
        </p:nvSpPr>
        <p:spPr>
          <a:xfrm>
            <a:off x="1652510" y="337184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5">
            <a:extLst>
              <a:ext uri="{FF2B5EF4-FFF2-40B4-BE49-F238E27FC236}">
                <a16:creationId xmlns:a16="http://schemas.microsoft.com/office/drawing/2014/main" id="{6EC918CE-24BB-D24F-91A2-85B784729C6B}"/>
              </a:ext>
            </a:extLst>
          </p:cNvPr>
          <p:cNvSpPr/>
          <p:nvPr/>
        </p:nvSpPr>
        <p:spPr>
          <a:xfrm>
            <a:off x="1652510" y="3602037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6">
            <a:extLst>
              <a:ext uri="{FF2B5EF4-FFF2-40B4-BE49-F238E27FC236}">
                <a16:creationId xmlns:a16="http://schemas.microsoft.com/office/drawing/2014/main" id="{D7AC9E8D-1288-7147-8D29-3F23F7FCC9B5}"/>
              </a:ext>
            </a:extLst>
          </p:cNvPr>
          <p:cNvSpPr/>
          <p:nvPr/>
        </p:nvSpPr>
        <p:spPr>
          <a:xfrm>
            <a:off x="1652510" y="382269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7">
            <a:extLst>
              <a:ext uri="{FF2B5EF4-FFF2-40B4-BE49-F238E27FC236}">
                <a16:creationId xmlns:a16="http://schemas.microsoft.com/office/drawing/2014/main" id="{9299ECB8-DA12-CB47-864E-FFE30492C6A9}"/>
              </a:ext>
            </a:extLst>
          </p:cNvPr>
          <p:cNvSpPr/>
          <p:nvPr/>
        </p:nvSpPr>
        <p:spPr>
          <a:xfrm>
            <a:off x="1652510" y="404177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8">
            <a:extLst>
              <a:ext uri="{FF2B5EF4-FFF2-40B4-BE49-F238E27FC236}">
                <a16:creationId xmlns:a16="http://schemas.microsoft.com/office/drawing/2014/main" id="{934E78B2-A89A-B246-89E9-64E9F08DF3C1}"/>
              </a:ext>
            </a:extLst>
          </p:cNvPr>
          <p:cNvSpPr/>
          <p:nvPr/>
        </p:nvSpPr>
        <p:spPr>
          <a:xfrm>
            <a:off x="1652510" y="42624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9">
            <a:extLst>
              <a:ext uri="{FF2B5EF4-FFF2-40B4-BE49-F238E27FC236}">
                <a16:creationId xmlns:a16="http://schemas.microsoft.com/office/drawing/2014/main" id="{3ADBFDD5-CB6B-1641-BDCB-411DF56DA562}"/>
              </a:ext>
            </a:extLst>
          </p:cNvPr>
          <p:cNvSpPr/>
          <p:nvPr/>
        </p:nvSpPr>
        <p:spPr>
          <a:xfrm>
            <a:off x="1652510" y="449262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40">
            <a:extLst>
              <a:ext uri="{FF2B5EF4-FFF2-40B4-BE49-F238E27FC236}">
                <a16:creationId xmlns:a16="http://schemas.microsoft.com/office/drawing/2014/main" id="{DD184B72-7186-2244-B678-5711D04768DF}"/>
              </a:ext>
            </a:extLst>
          </p:cNvPr>
          <p:cNvSpPr/>
          <p:nvPr/>
        </p:nvSpPr>
        <p:spPr>
          <a:xfrm>
            <a:off x="1652510" y="4711699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41">
            <a:extLst>
              <a:ext uri="{FF2B5EF4-FFF2-40B4-BE49-F238E27FC236}">
                <a16:creationId xmlns:a16="http://schemas.microsoft.com/office/drawing/2014/main" id="{FD28C3B1-12B7-384A-902B-7ADCA89B1BF9}"/>
              </a:ext>
            </a:extLst>
          </p:cNvPr>
          <p:cNvSpPr/>
          <p:nvPr/>
        </p:nvSpPr>
        <p:spPr>
          <a:xfrm>
            <a:off x="1652510" y="4979987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4">
            <a:extLst>
              <a:ext uri="{FF2B5EF4-FFF2-40B4-BE49-F238E27FC236}">
                <a16:creationId xmlns:a16="http://schemas.microsoft.com/office/drawing/2014/main" id="{13EBAA1F-2518-6B42-8B25-367D264DCB0C}"/>
              </a:ext>
            </a:extLst>
          </p:cNvPr>
          <p:cNvSpPr/>
          <p:nvPr/>
        </p:nvSpPr>
        <p:spPr>
          <a:xfrm>
            <a:off x="5330747" y="1719262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55">
            <a:extLst>
              <a:ext uri="{FF2B5EF4-FFF2-40B4-BE49-F238E27FC236}">
                <a16:creationId xmlns:a16="http://schemas.microsoft.com/office/drawing/2014/main" id="{B6FD9716-CAEC-FA41-A3CF-178F42C9872C}"/>
              </a:ext>
            </a:extLst>
          </p:cNvPr>
          <p:cNvSpPr/>
          <p:nvPr/>
        </p:nvSpPr>
        <p:spPr>
          <a:xfrm>
            <a:off x="5330747" y="4979987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56">
            <a:extLst>
              <a:ext uri="{FF2B5EF4-FFF2-40B4-BE49-F238E27FC236}">
                <a16:creationId xmlns:a16="http://schemas.microsoft.com/office/drawing/2014/main" id="{6A67A1D8-9917-7A4D-9563-9D316B683110}"/>
              </a:ext>
            </a:extLst>
          </p:cNvPr>
          <p:cNvSpPr/>
          <p:nvPr/>
        </p:nvSpPr>
        <p:spPr>
          <a:xfrm>
            <a:off x="5330747" y="20431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57">
            <a:extLst>
              <a:ext uri="{FF2B5EF4-FFF2-40B4-BE49-F238E27FC236}">
                <a16:creationId xmlns:a16="http://schemas.microsoft.com/office/drawing/2014/main" id="{4D83E373-09BC-3042-B193-79B752CD3DD4}"/>
              </a:ext>
            </a:extLst>
          </p:cNvPr>
          <p:cNvSpPr/>
          <p:nvPr/>
        </p:nvSpPr>
        <p:spPr>
          <a:xfrm>
            <a:off x="5330747" y="22621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58">
            <a:extLst>
              <a:ext uri="{FF2B5EF4-FFF2-40B4-BE49-F238E27FC236}">
                <a16:creationId xmlns:a16="http://schemas.microsoft.com/office/drawing/2014/main" id="{A2C3F1B2-6C32-0C4C-95EA-5FE20DD75A86}"/>
              </a:ext>
            </a:extLst>
          </p:cNvPr>
          <p:cNvSpPr/>
          <p:nvPr/>
        </p:nvSpPr>
        <p:spPr>
          <a:xfrm>
            <a:off x="5330747" y="248284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59">
            <a:extLst>
              <a:ext uri="{FF2B5EF4-FFF2-40B4-BE49-F238E27FC236}">
                <a16:creationId xmlns:a16="http://schemas.microsoft.com/office/drawing/2014/main" id="{DFF8D5DC-A367-094D-AA81-7023DD54145D}"/>
              </a:ext>
            </a:extLst>
          </p:cNvPr>
          <p:cNvSpPr/>
          <p:nvPr/>
        </p:nvSpPr>
        <p:spPr>
          <a:xfrm>
            <a:off x="5330747" y="27130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0">
            <a:extLst>
              <a:ext uri="{FF2B5EF4-FFF2-40B4-BE49-F238E27FC236}">
                <a16:creationId xmlns:a16="http://schemas.microsoft.com/office/drawing/2014/main" id="{DFAE6B0E-732E-BD49-AC52-B5B65B55DB3B}"/>
              </a:ext>
            </a:extLst>
          </p:cNvPr>
          <p:cNvSpPr/>
          <p:nvPr/>
        </p:nvSpPr>
        <p:spPr>
          <a:xfrm>
            <a:off x="5330747" y="2932112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شكل حر: شكل 61">
            <a:extLst>
              <a:ext uri="{FF2B5EF4-FFF2-40B4-BE49-F238E27FC236}">
                <a16:creationId xmlns:a16="http://schemas.microsoft.com/office/drawing/2014/main" id="{74431F35-EF10-CE4B-8D4D-1D68D0DF1120}"/>
              </a:ext>
            </a:extLst>
          </p:cNvPr>
          <p:cNvSpPr/>
          <p:nvPr/>
        </p:nvSpPr>
        <p:spPr>
          <a:xfrm>
            <a:off x="5330747" y="315277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شكل حر: شكل 62">
            <a:extLst>
              <a:ext uri="{FF2B5EF4-FFF2-40B4-BE49-F238E27FC236}">
                <a16:creationId xmlns:a16="http://schemas.microsoft.com/office/drawing/2014/main" id="{794BA5A9-09E2-6347-9F84-F9A4A3360129}"/>
              </a:ext>
            </a:extLst>
          </p:cNvPr>
          <p:cNvSpPr/>
          <p:nvPr/>
        </p:nvSpPr>
        <p:spPr>
          <a:xfrm>
            <a:off x="5330747" y="337184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3" name="شكل حر: شكل 63">
            <a:extLst>
              <a:ext uri="{FF2B5EF4-FFF2-40B4-BE49-F238E27FC236}">
                <a16:creationId xmlns:a16="http://schemas.microsoft.com/office/drawing/2014/main" id="{D4FBE68B-6651-FE4D-8C37-7A8E8DA064BD}"/>
              </a:ext>
            </a:extLst>
          </p:cNvPr>
          <p:cNvSpPr/>
          <p:nvPr/>
        </p:nvSpPr>
        <p:spPr>
          <a:xfrm>
            <a:off x="5330747" y="3602037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4" name="شكل حر: شكل 64">
            <a:extLst>
              <a:ext uri="{FF2B5EF4-FFF2-40B4-BE49-F238E27FC236}">
                <a16:creationId xmlns:a16="http://schemas.microsoft.com/office/drawing/2014/main" id="{E9CFED32-C888-474A-8213-B80CDB3C82D9}"/>
              </a:ext>
            </a:extLst>
          </p:cNvPr>
          <p:cNvSpPr/>
          <p:nvPr/>
        </p:nvSpPr>
        <p:spPr>
          <a:xfrm>
            <a:off x="5330747" y="382269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5" name="شكل حر: شكل 65">
            <a:extLst>
              <a:ext uri="{FF2B5EF4-FFF2-40B4-BE49-F238E27FC236}">
                <a16:creationId xmlns:a16="http://schemas.microsoft.com/office/drawing/2014/main" id="{2B0B7F38-7B70-AF4B-852E-35BC2401ADC0}"/>
              </a:ext>
            </a:extLst>
          </p:cNvPr>
          <p:cNvSpPr/>
          <p:nvPr/>
        </p:nvSpPr>
        <p:spPr>
          <a:xfrm>
            <a:off x="5330747" y="404177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6" name="شكل حر: شكل 66">
            <a:extLst>
              <a:ext uri="{FF2B5EF4-FFF2-40B4-BE49-F238E27FC236}">
                <a16:creationId xmlns:a16="http://schemas.microsoft.com/office/drawing/2014/main" id="{5315A9EB-EA24-1B42-A060-2B83F9B29751}"/>
              </a:ext>
            </a:extLst>
          </p:cNvPr>
          <p:cNvSpPr/>
          <p:nvPr/>
        </p:nvSpPr>
        <p:spPr>
          <a:xfrm>
            <a:off x="5330747" y="42624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7" name="شكل حر: شكل 67">
            <a:extLst>
              <a:ext uri="{FF2B5EF4-FFF2-40B4-BE49-F238E27FC236}">
                <a16:creationId xmlns:a16="http://schemas.microsoft.com/office/drawing/2014/main" id="{904840B9-5AAF-6740-B4A4-9B78EA6316C2}"/>
              </a:ext>
            </a:extLst>
          </p:cNvPr>
          <p:cNvSpPr/>
          <p:nvPr/>
        </p:nvSpPr>
        <p:spPr>
          <a:xfrm>
            <a:off x="5330747" y="449262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8" name="شكل حر: شكل 68">
            <a:extLst>
              <a:ext uri="{FF2B5EF4-FFF2-40B4-BE49-F238E27FC236}">
                <a16:creationId xmlns:a16="http://schemas.microsoft.com/office/drawing/2014/main" id="{46B960E4-0EBC-D747-BED1-506EDAE73AC2}"/>
              </a:ext>
            </a:extLst>
          </p:cNvPr>
          <p:cNvSpPr/>
          <p:nvPr/>
        </p:nvSpPr>
        <p:spPr>
          <a:xfrm>
            <a:off x="5330747" y="4711699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0" name="مربع نص 105">
            <a:extLst>
              <a:ext uri="{FF2B5EF4-FFF2-40B4-BE49-F238E27FC236}">
                <a16:creationId xmlns:a16="http://schemas.microsoft.com/office/drawing/2014/main" id="{7F5229A9-B9D7-5D4A-BB21-B9A037A1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985" y="5048249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31" name="مربع نص 106">
            <a:extLst>
              <a:ext uri="{FF2B5EF4-FFF2-40B4-BE49-F238E27FC236}">
                <a16:creationId xmlns:a16="http://schemas.microsoft.com/office/drawing/2014/main" id="{4CB9AF99-3D9A-7E41-A1DA-5067F5F5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60" y="504983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32" name="صورة 131">
            <a:hlinkClick r:id="rId7" action="ppaction://hlinksldjump"/>
            <a:extLst>
              <a:ext uri="{FF2B5EF4-FFF2-40B4-BE49-F238E27FC236}">
                <a16:creationId xmlns:a16="http://schemas.microsoft.com/office/drawing/2014/main" id="{CF8133F1-1186-A742-9997-41C69AAA72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624" y="735273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8" name="مجموعة 67"/>
          <p:cNvGrpSpPr/>
          <p:nvPr/>
        </p:nvGrpSpPr>
        <p:grpSpPr>
          <a:xfrm>
            <a:off x="3842454" y="214290"/>
            <a:ext cx="5087264" cy="928694"/>
            <a:chOff x="3500430" y="214290"/>
            <a:chExt cx="5087264" cy="928694"/>
          </a:xfrm>
        </p:grpSpPr>
        <p:sp>
          <p:nvSpPr>
            <p:cNvPr id="45" name="مستطيل ذو زوايا قطرية مستديرة 44"/>
            <p:cNvSpPr/>
            <p:nvPr/>
          </p:nvSpPr>
          <p:spPr>
            <a:xfrm>
              <a:off x="3500430" y="214290"/>
              <a:ext cx="364333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ستطيل ذو زوايا قطرية مستديرة 45"/>
            <p:cNvSpPr/>
            <p:nvPr/>
          </p:nvSpPr>
          <p:spPr>
            <a:xfrm>
              <a:off x="7158934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471906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51" name="مربع نص 50"/>
          <p:cNvSpPr txBox="1"/>
          <p:nvPr/>
        </p:nvSpPr>
        <p:spPr>
          <a:xfrm>
            <a:off x="3699578" y="423703"/>
            <a:ext cx="37862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+  ٢٢ س  +   ٥٦</a:t>
            </a:r>
            <a:endParaRPr lang="ar-SA" sz="2400" b="1" baseline="30000" dirty="0"/>
          </a:p>
        </p:txBody>
      </p:sp>
      <p:sp>
        <p:nvSpPr>
          <p:cNvPr id="70" name="مربع نص 69"/>
          <p:cNvSpPr txBox="1"/>
          <p:nvPr/>
        </p:nvSpPr>
        <p:spPr>
          <a:xfrm>
            <a:off x="1714480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١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+     ١١ س     </a:t>
            </a:r>
            <a:r>
              <a:rPr lang="ar-SA" sz="3200" b="1" dirty="0"/>
              <a:t>+      ٢٨</a:t>
            </a:r>
            <a:endParaRPr lang="ar-SA" sz="3200" b="1" baseline="30000" dirty="0"/>
          </a:p>
        </p:txBody>
      </p:sp>
      <p:grpSp>
        <p:nvGrpSpPr>
          <p:cNvPr id="71" name="مجموعة 70"/>
          <p:cNvGrpSpPr/>
          <p:nvPr/>
        </p:nvGrpSpPr>
        <p:grpSpPr>
          <a:xfrm>
            <a:off x="1428728" y="2243788"/>
            <a:ext cx="2214578" cy="500066"/>
            <a:chOff x="1857356" y="2786058"/>
            <a:chExt cx="2214578" cy="714380"/>
          </a:xfrm>
        </p:grpSpPr>
        <p:sp>
          <p:nvSpPr>
            <p:cNvPr id="72" name="مستطيل مستدير الزوايا 71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مستدير الزوايا 72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1428728" y="1658216"/>
            <a:ext cx="2214578" cy="500066"/>
            <a:chOff x="1857356" y="2786058"/>
            <a:chExt cx="2214578" cy="714380"/>
          </a:xfrm>
        </p:grpSpPr>
        <p:sp>
          <p:nvSpPr>
            <p:cNvPr id="75" name="مستطيل مستدير الزوايا 74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مستطيل مستدير الزوايا 7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1428728" y="1071546"/>
            <a:ext cx="2214578" cy="500066"/>
            <a:chOff x="1857356" y="2786058"/>
            <a:chExt cx="2214578" cy="714380"/>
          </a:xfrm>
        </p:grpSpPr>
        <p:sp>
          <p:nvSpPr>
            <p:cNvPr id="78" name="مستطيل مستدير الزوايا 77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9" name="مستطيل مستدير الزوايا 78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0" name="مربع نص 79"/>
          <p:cNvSpPr txBox="1"/>
          <p:nvPr/>
        </p:nvSpPr>
        <p:spPr>
          <a:xfrm>
            <a:off x="1686344" y="22437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٢٨</a:t>
            </a:r>
            <a:endParaRPr lang="ar-SA" sz="2400" b="1" baseline="300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1686344" y="16593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١٤</a:t>
            </a:r>
            <a:endParaRPr lang="ar-SA" sz="2400" b="1" baseline="30000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1714480" y="107264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 ،  ٧</a:t>
            </a:r>
            <a:endParaRPr lang="ar-SA" sz="2400" b="1" baseline="30000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3057734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٢٩</a:t>
            </a:r>
            <a:endParaRPr lang="ar-SA" sz="2400" b="1" baseline="30000" dirty="0"/>
          </a:p>
        </p:txBody>
      </p:sp>
      <p:sp>
        <p:nvSpPr>
          <p:cNvPr id="94" name="مربع نص 93"/>
          <p:cNvSpPr txBox="1"/>
          <p:nvPr/>
        </p:nvSpPr>
        <p:spPr>
          <a:xfrm>
            <a:off x="3057734" y="170151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  <a:endParaRPr lang="ar-SA" sz="2400" b="1" baseline="30000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3057734" y="111375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  <a:endParaRPr lang="ar-SA" sz="2400" b="1" baseline="30000" dirty="0"/>
          </a:p>
        </p:txBody>
      </p:sp>
      <p:sp>
        <p:nvSpPr>
          <p:cNvPr id="96" name="مستطيل مستدير الزوايا 95"/>
          <p:cNvSpPr/>
          <p:nvPr/>
        </p:nvSpPr>
        <p:spPr>
          <a:xfrm>
            <a:off x="1542370" y="421481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/>
          <p:cNvSpPr txBox="1"/>
          <p:nvPr/>
        </p:nvSpPr>
        <p:spPr>
          <a:xfrm>
            <a:off x="41715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+  ٧ )</a:t>
            </a:r>
            <a:endParaRPr lang="ar-SA" sz="2400" b="1" baseline="30000" dirty="0"/>
          </a:p>
        </p:txBody>
      </p:sp>
      <p:sp>
        <p:nvSpPr>
          <p:cNvPr id="98" name="سهم بشكل U 97"/>
          <p:cNvSpPr/>
          <p:nvPr/>
        </p:nvSpPr>
        <p:spPr>
          <a:xfrm flipH="1">
            <a:off x="2000232" y="3357562"/>
            <a:ext cx="4915154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9" name="مستطيل مستدير الزوايا 98"/>
          <p:cNvSpPr/>
          <p:nvPr/>
        </p:nvSpPr>
        <p:spPr>
          <a:xfrm>
            <a:off x="1928794" y="282826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٢٨</a:t>
            </a:r>
          </a:p>
        </p:txBody>
      </p:sp>
      <p:sp>
        <p:nvSpPr>
          <p:cNvPr id="100" name="سهم منحني 99"/>
          <p:cNvSpPr/>
          <p:nvPr/>
        </p:nvSpPr>
        <p:spPr>
          <a:xfrm rot="5400000">
            <a:off x="2957611" y="1985623"/>
            <a:ext cx="2457028" cy="91462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1" name="وسيلة شرح مستطيلة 100"/>
          <p:cNvSpPr/>
          <p:nvPr/>
        </p:nvSpPr>
        <p:spPr>
          <a:xfrm>
            <a:off x="6072198" y="1500174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العاملين</a:t>
            </a:r>
          </a:p>
        </p:txBody>
      </p:sp>
      <p:grpSp>
        <p:nvGrpSpPr>
          <p:cNvPr id="102" name="مجموعة 101"/>
          <p:cNvGrpSpPr/>
          <p:nvPr/>
        </p:nvGrpSpPr>
        <p:grpSpPr>
          <a:xfrm>
            <a:off x="7000892" y="1557544"/>
            <a:ext cx="642942" cy="657010"/>
            <a:chOff x="7000892" y="1700420"/>
            <a:chExt cx="642942" cy="657010"/>
          </a:xfrm>
        </p:grpSpPr>
        <p:sp>
          <p:nvSpPr>
            <p:cNvPr id="103" name="خماسي 102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4" name="مربع نص 103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نجمع</a:t>
              </a:r>
              <a:endParaRPr lang="ar-SA" sz="2000" b="1" baseline="30000" dirty="0"/>
            </a:p>
          </p:txBody>
        </p:sp>
      </p:grpSp>
      <p:sp>
        <p:nvSpPr>
          <p:cNvPr id="105" name="خماسي 104"/>
          <p:cNvSpPr/>
          <p:nvPr/>
        </p:nvSpPr>
        <p:spPr>
          <a:xfrm rot="5400000">
            <a:off x="2738958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مربع نص 105"/>
          <p:cNvSpPr txBox="1"/>
          <p:nvPr/>
        </p:nvSpPr>
        <p:spPr>
          <a:xfrm>
            <a:off x="2657242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نجمع</a:t>
            </a:r>
            <a:endParaRPr lang="ar-SA" sz="2400" b="1" baseline="30000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2071670" y="428625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+  ٧ س  +  ٤ س  </a:t>
            </a:r>
            <a:r>
              <a:rPr lang="ar-SA" sz="2400" b="1" dirty="0"/>
              <a:t>+  ٢٨</a:t>
            </a:r>
            <a:endParaRPr lang="ar-SA" sz="2400" b="1" baseline="30000" dirty="0"/>
          </a:p>
        </p:txBody>
      </p:sp>
      <p:sp>
        <p:nvSpPr>
          <p:cNvPr id="108" name="مربع نص 107"/>
          <p:cNvSpPr txBox="1"/>
          <p:nvPr/>
        </p:nvSpPr>
        <p:spPr>
          <a:xfrm>
            <a:off x="2071670" y="4857760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١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+  ٧ س  )  +  ( ٤ س  + ٢٨  )</a:t>
            </a:r>
            <a:endParaRPr lang="ar-SA" sz="2400" b="1" baseline="30000" dirty="0"/>
          </a:p>
        </p:txBody>
      </p:sp>
      <p:sp>
        <p:nvSpPr>
          <p:cNvPr id="109" name="مربع نص 108"/>
          <p:cNvSpPr txBox="1"/>
          <p:nvPr/>
        </p:nvSpPr>
        <p:spPr>
          <a:xfrm>
            <a:off x="4143372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( س  +  ٧  )  </a:t>
            </a:r>
            <a:endParaRPr lang="ar-SA" sz="2400" b="1" baseline="30000" dirty="0"/>
          </a:p>
        </p:txBody>
      </p:sp>
      <p:sp>
        <p:nvSpPr>
          <p:cNvPr id="110" name="مربع نص 109"/>
          <p:cNvSpPr txBox="1"/>
          <p:nvPr/>
        </p:nvSpPr>
        <p:spPr>
          <a:xfrm>
            <a:off x="3944224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714480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٤ ( س  +  ٧  )  </a:t>
            </a:r>
            <a:endParaRPr lang="ar-SA" sz="2400" b="1" baseline="30000" dirty="0"/>
          </a:p>
        </p:txBody>
      </p:sp>
      <p:sp>
        <p:nvSpPr>
          <p:cNvPr id="112" name="مربع نص 111"/>
          <p:cNvSpPr txBox="1"/>
          <p:nvPr/>
        </p:nvSpPr>
        <p:spPr>
          <a:xfrm>
            <a:off x="26280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+  ٤ )</a:t>
            </a:r>
            <a:endParaRPr lang="ar-SA" sz="2400" b="1" baseline="30000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4946777" y="1561216"/>
            <a:ext cx="202851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بأخذ  ٢  عامل مشترك</a:t>
            </a:r>
            <a:endParaRPr lang="ar-SA" sz="2000" b="1" baseline="30000" dirty="0"/>
          </a:p>
        </p:txBody>
      </p:sp>
      <p:sp>
        <p:nvSpPr>
          <p:cNvPr id="114" name="مربع نص 113"/>
          <p:cNvSpPr txBox="1"/>
          <p:nvPr/>
        </p:nvSpPr>
        <p:spPr>
          <a:xfrm>
            <a:off x="5943390" y="5986700"/>
            <a:ext cx="4004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pic>
        <p:nvPicPr>
          <p:cNvPr id="133" name="صورة 132">
            <a:extLst>
              <a:ext uri="{FF2B5EF4-FFF2-40B4-BE49-F238E27FC236}">
                <a16:creationId xmlns:a16="http://schemas.microsoft.com/office/drawing/2014/main" id="{7123B493-B56B-EC4F-A106-10225A4A2E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47736A-9B48-29B9-06CD-85851D4A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0" grpId="0" animBg="1"/>
      <p:bldP spid="80" grpId="0"/>
      <p:bldP spid="81" grpId="0"/>
      <p:bldP spid="82" grpId="0"/>
      <p:bldP spid="93" grpId="0"/>
      <p:bldP spid="94" grpId="0"/>
      <p:bldP spid="95" grpId="0"/>
      <p:bldP spid="96" grpId="0" animBg="1"/>
      <p:bldP spid="97" grpId="0"/>
      <p:bldP spid="98" grpId="0" animBg="1"/>
      <p:bldP spid="99" grpId="0" animBg="1"/>
      <p:bldP spid="100" grpId="0" animBg="1"/>
      <p:bldP spid="101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 animBg="1"/>
      <p:bldP spid="113" grpId="1" animBg="1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A1621D1C-3F3E-ED46-A5B6-63D988DD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781" y="437464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0" name="شكل حر: شكل 53">
            <a:extLst>
              <a:ext uri="{FF2B5EF4-FFF2-40B4-BE49-F238E27FC236}">
                <a16:creationId xmlns:a16="http://schemas.microsoft.com/office/drawing/2014/main" id="{082D20BF-C7EB-3D43-B741-524C40B0DBF5}"/>
              </a:ext>
            </a:extLst>
          </p:cNvPr>
          <p:cNvSpPr/>
          <p:nvPr/>
        </p:nvSpPr>
        <p:spPr>
          <a:xfrm>
            <a:off x="5182038" y="477178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1" name="شكل حر: شكل 6">
            <a:extLst>
              <a:ext uri="{FF2B5EF4-FFF2-40B4-BE49-F238E27FC236}">
                <a16:creationId xmlns:a16="http://schemas.microsoft.com/office/drawing/2014/main" id="{02A732EF-17AC-634D-9FA9-3D40A5A4B0D3}"/>
              </a:ext>
            </a:extLst>
          </p:cNvPr>
          <p:cNvSpPr/>
          <p:nvPr/>
        </p:nvSpPr>
        <p:spPr>
          <a:xfrm>
            <a:off x="1257738" y="142215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9F5EDF09-78B1-BE4B-97C9-B6FD9ECFD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89" y="536923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3" name="شكل حر: شكل 8">
            <a:extLst>
              <a:ext uri="{FF2B5EF4-FFF2-40B4-BE49-F238E27FC236}">
                <a16:creationId xmlns:a16="http://schemas.microsoft.com/office/drawing/2014/main" id="{1B26C3D5-40C7-8C45-9DC8-10F864CB6069}"/>
              </a:ext>
            </a:extLst>
          </p:cNvPr>
          <p:cNvSpPr/>
          <p:nvPr/>
        </p:nvSpPr>
        <p:spPr>
          <a:xfrm>
            <a:off x="1513326" y="580365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E7276FE0-EE09-7B4D-9F05-4D11C6D1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781" y="536923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5" name="شكل حر: شكل 10">
            <a:extLst>
              <a:ext uri="{FF2B5EF4-FFF2-40B4-BE49-F238E27FC236}">
                <a16:creationId xmlns:a16="http://schemas.microsoft.com/office/drawing/2014/main" id="{79DA0794-2ED4-2C49-8BB1-23FB3EC2BBE3}"/>
              </a:ext>
            </a:extLst>
          </p:cNvPr>
          <p:cNvSpPr/>
          <p:nvPr/>
        </p:nvSpPr>
        <p:spPr>
          <a:xfrm>
            <a:off x="5193151" y="580365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381F5CD6-ABFE-2740-B6D9-698A17516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832" y="486720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1" name="شكل حر: شكل 12">
            <a:extLst>
              <a:ext uri="{FF2B5EF4-FFF2-40B4-BE49-F238E27FC236}">
                <a16:creationId xmlns:a16="http://schemas.microsoft.com/office/drawing/2014/main" id="{7AA54877-FE54-1C48-8E6B-3BE23E749845}"/>
              </a:ext>
            </a:extLst>
          </p:cNvPr>
          <p:cNvSpPr/>
          <p:nvPr/>
        </p:nvSpPr>
        <p:spPr>
          <a:xfrm>
            <a:off x="1446651" y="527978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67B37D21-D2CD-AD4F-81BB-D5BBE8C0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654" y="486720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3" name="شكل حر: شكل 14">
            <a:extLst>
              <a:ext uri="{FF2B5EF4-FFF2-40B4-BE49-F238E27FC236}">
                <a16:creationId xmlns:a16="http://schemas.microsoft.com/office/drawing/2014/main" id="{D5FC4221-F669-8D4C-9348-958D046711AC}"/>
              </a:ext>
            </a:extLst>
          </p:cNvPr>
          <p:cNvSpPr/>
          <p:nvPr/>
        </p:nvSpPr>
        <p:spPr>
          <a:xfrm>
            <a:off x="5182038" y="527978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28977927-35A2-DD46-BB39-9E5161DF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89" y="437464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5" name="شكل حر: شكل 26">
            <a:extLst>
              <a:ext uri="{FF2B5EF4-FFF2-40B4-BE49-F238E27FC236}">
                <a16:creationId xmlns:a16="http://schemas.microsoft.com/office/drawing/2014/main" id="{027ECA61-7091-A84E-B221-ED5375B9FDC3}"/>
              </a:ext>
            </a:extLst>
          </p:cNvPr>
          <p:cNvSpPr/>
          <p:nvPr/>
        </p:nvSpPr>
        <p:spPr>
          <a:xfrm>
            <a:off x="1514913" y="477178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6" name="شكل حر: شكل 27">
            <a:extLst>
              <a:ext uri="{FF2B5EF4-FFF2-40B4-BE49-F238E27FC236}">
                <a16:creationId xmlns:a16="http://schemas.microsoft.com/office/drawing/2014/main" id="{0A0666B7-79D6-A24A-9B7C-A1417930EB4E}"/>
              </a:ext>
            </a:extLst>
          </p:cNvPr>
          <p:cNvSpPr/>
          <p:nvPr/>
        </p:nvSpPr>
        <p:spPr>
          <a:xfrm>
            <a:off x="1780026" y="1690028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28">
            <a:extLst>
              <a:ext uri="{FF2B5EF4-FFF2-40B4-BE49-F238E27FC236}">
                <a16:creationId xmlns:a16="http://schemas.microsoft.com/office/drawing/2014/main" id="{74CA12AD-93D5-F74A-AFCC-96B018626C26}"/>
              </a:ext>
            </a:extLst>
          </p:cNvPr>
          <p:cNvSpPr/>
          <p:nvPr/>
        </p:nvSpPr>
        <p:spPr>
          <a:xfrm>
            <a:off x="1780026" y="201387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29">
            <a:extLst>
              <a:ext uri="{FF2B5EF4-FFF2-40B4-BE49-F238E27FC236}">
                <a16:creationId xmlns:a16="http://schemas.microsoft.com/office/drawing/2014/main" id="{CA50485F-2A6D-9A45-B64C-475B94CE77DC}"/>
              </a:ext>
            </a:extLst>
          </p:cNvPr>
          <p:cNvSpPr/>
          <p:nvPr/>
        </p:nvSpPr>
        <p:spPr>
          <a:xfrm>
            <a:off x="1780026" y="223295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0">
            <a:extLst>
              <a:ext uri="{FF2B5EF4-FFF2-40B4-BE49-F238E27FC236}">
                <a16:creationId xmlns:a16="http://schemas.microsoft.com/office/drawing/2014/main" id="{B7AF984F-374F-F44D-AA3A-86F231CBB1DA}"/>
              </a:ext>
            </a:extLst>
          </p:cNvPr>
          <p:cNvSpPr/>
          <p:nvPr/>
        </p:nvSpPr>
        <p:spPr>
          <a:xfrm>
            <a:off x="1780026" y="245361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1">
            <a:extLst>
              <a:ext uri="{FF2B5EF4-FFF2-40B4-BE49-F238E27FC236}">
                <a16:creationId xmlns:a16="http://schemas.microsoft.com/office/drawing/2014/main" id="{757B9BB1-B618-5F47-9EAE-51436C6959C0}"/>
              </a:ext>
            </a:extLst>
          </p:cNvPr>
          <p:cNvSpPr/>
          <p:nvPr/>
        </p:nvSpPr>
        <p:spPr>
          <a:xfrm>
            <a:off x="1780026" y="268380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2">
            <a:extLst>
              <a:ext uri="{FF2B5EF4-FFF2-40B4-BE49-F238E27FC236}">
                <a16:creationId xmlns:a16="http://schemas.microsoft.com/office/drawing/2014/main" id="{7FAF8CFB-E8B9-C941-9305-3C0EDEFE8395}"/>
              </a:ext>
            </a:extLst>
          </p:cNvPr>
          <p:cNvSpPr/>
          <p:nvPr/>
        </p:nvSpPr>
        <p:spPr>
          <a:xfrm>
            <a:off x="1780026" y="290287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3">
            <a:extLst>
              <a:ext uri="{FF2B5EF4-FFF2-40B4-BE49-F238E27FC236}">
                <a16:creationId xmlns:a16="http://schemas.microsoft.com/office/drawing/2014/main" id="{A9C16496-8506-B441-ABBD-ABD762647C41}"/>
              </a:ext>
            </a:extLst>
          </p:cNvPr>
          <p:cNvSpPr/>
          <p:nvPr/>
        </p:nvSpPr>
        <p:spPr>
          <a:xfrm>
            <a:off x="1780026" y="312354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4">
            <a:extLst>
              <a:ext uri="{FF2B5EF4-FFF2-40B4-BE49-F238E27FC236}">
                <a16:creationId xmlns:a16="http://schemas.microsoft.com/office/drawing/2014/main" id="{ACCDB9FB-B602-1145-B88C-FB447C89057C}"/>
              </a:ext>
            </a:extLst>
          </p:cNvPr>
          <p:cNvSpPr/>
          <p:nvPr/>
        </p:nvSpPr>
        <p:spPr>
          <a:xfrm>
            <a:off x="1780026" y="334261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5">
            <a:extLst>
              <a:ext uri="{FF2B5EF4-FFF2-40B4-BE49-F238E27FC236}">
                <a16:creationId xmlns:a16="http://schemas.microsoft.com/office/drawing/2014/main" id="{6FBBA7E8-CDF5-5F45-A7D0-FC276A72B8C8}"/>
              </a:ext>
            </a:extLst>
          </p:cNvPr>
          <p:cNvSpPr/>
          <p:nvPr/>
        </p:nvSpPr>
        <p:spPr>
          <a:xfrm>
            <a:off x="1780026" y="357280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C2B77D1A-22B3-5846-9498-A56E37688771}"/>
              </a:ext>
            </a:extLst>
          </p:cNvPr>
          <p:cNvSpPr/>
          <p:nvPr/>
        </p:nvSpPr>
        <p:spPr>
          <a:xfrm>
            <a:off x="1780026" y="379346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298E1306-4E25-D345-B449-70D7787FBA16}"/>
              </a:ext>
            </a:extLst>
          </p:cNvPr>
          <p:cNvSpPr/>
          <p:nvPr/>
        </p:nvSpPr>
        <p:spPr>
          <a:xfrm>
            <a:off x="1780026" y="401254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2001DE8E-5F05-524F-901A-41A1347DD528}"/>
              </a:ext>
            </a:extLst>
          </p:cNvPr>
          <p:cNvSpPr/>
          <p:nvPr/>
        </p:nvSpPr>
        <p:spPr>
          <a:xfrm>
            <a:off x="1780026" y="423320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D9FD4219-41AC-154A-BAE1-17623B180AF2}"/>
              </a:ext>
            </a:extLst>
          </p:cNvPr>
          <p:cNvSpPr/>
          <p:nvPr/>
        </p:nvSpPr>
        <p:spPr>
          <a:xfrm>
            <a:off x="1780026" y="446339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24FA2B12-BA56-7343-AF57-C95DEC602D82}"/>
              </a:ext>
            </a:extLst>
          </p:cNvPr>
          <p:cNvSpPr/>
          <p:nvPr/>
        </p:nvSpPr>
        <p:spPr>
          <a:xfrm>
            <a:off x="1780026" y="4682465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41">
            <a:extLst>
              <a:ext uri="{FF2B5EF4-FFF2-40B4-BE49-F238E27FC236}">
                <a16:creationId xmlns:a16="http://schemas.microsoft.com/office/drawing/2014/main" id="{2F147B67-FFEF-CF44-B39D-14F8C0313F91}"/>
              </a:ext>
            </a:extLst>
          </p:cNvPr>
          <p:cNvSpPr/>
          <p:nvPr/>
        </p:nvSpPr>
        <p:spPr>
          <a:xfrm>
            <a:off x="1780026" y="4950753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4">
            <a:extLst>
              <a:ext uri="{FF2B5EF4-FFF2-40B4-BE49-F238E27FC236}">
                <a16:creationId xmlns:a16="http://schemas.microsoft.com/office/drawing/2014/main" id="{F8630A4C-7595-9C40-B718-26DDAC7E9527}"/>
              </a:ext>
            </a:extLst>
          </p:cNvPr>
          <p:cNvSpPr/>
          <p:nvPr/>
        </p:nvSpPr>
        <p:spPr>
          <a:xfrm>
            <a:off x="5458263" y="1690028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5">
            <a:extLst>
              <a:ext uri="{FF2B5EF4-FFF2-40B4-BE49-F238E27FC236}">
                <a16:creationId xmlns:a16="http://schemas.microsoft.com/office/drawing/2014/main" id="{08B6F6EE-1DC7-AA42-9F61-52F1E8713F2E}"/>
              </a:ext>
            </a:extLst>
          </p:cNvPr>
          <p:cNvSpPr/>
          <p:nvPr/>
        </p:nvSpPr>
        <p:spPr>
          <a:xfrm>
            <a:off x="5458263" y="4950753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6">
            <a:extLst>
              <a:ext uri="{FF2B5EF4-FFF2-40B4-BE49-F238E27FC236}">
                <a16:creationId xmlns:a16="http://schemas.microsoft.com/office/drawing/2014/main" id="{C280FE68-8DC4-B049-A7E6-F9BC31273D06}"/>
              </a:ext>
            </a:extLst>
          </p:cNvPr>
          <p:cNvSpPr/>
          <p:nvPr/>
        </p:nvSpPr>
        <p:spPr>
          <a:xfrm>
            <a:off x="5458263" y="201387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7">
            <a:extLst>
              <a:ext uri="{FF2B5EF4-FFF2-40B4-BE49-F238E27FC236}">
                <a16:creationId xmlns:a16="http://schemas.microsoft.com/office/drawing/2014/main" id="{5629C049-5619-3D4D-81D6-6855A808E074}"/>
              </a:ext>
            </a:extLst>
          </p:cNvPr>
          <p:cNvSpPr/>
          <p:nvPr/>
        </p:nvSpPr>
        <p:spPr>
          <a:xfrm>
            <a:off x="5458263" y="223295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58">
            <a:extLst>
              <a:ext uri="{FF2B5EF4-FFF2-40B4-BE49-F238E27FC236}">
                <a16:creationId xmlns:a16="http://schemas.microsoft.com/office/drawing/2014/main" id="{326412FB-199A-D449-91CB-76409751BBA2}"/>
              </a:ext>
            </a:extLst>
          </p:cNvPr>
          <p:cNvSpPr/>
          <p:nvPr/>
        </p:nvSpPr>
        <p:spPr>
          <a:xfrm>
            <a:off x="5458263" y="245361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59">
            <a:extLst>
              <a:ext uri="{FF2B5EF4-FFF2-40B4-BE49-F238E27FC236}">
                <a16:creationId xmlns:a16="http://schemas.microsoft.com/office/drawing/2014/main" id="{F5BE2F07-D19F-FD44-8590-D50C1B855D3F}"/>
              </a:ext>
            </a:extLst>
          </p:cNvPr>
          <p:cNvSpPr/>
          <p:nvPr/>
        </p:nvSpPr>
        <p:spPr>
          <a:xfrm>
            <a:off x="5458263" y="268380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0">
            <a:extLst>
              <a:ext uri="{FF2B5EF4-FFF2-40B4-BE49-F238E27FC236}">
                <a16:creationId xmlns:a16="http://schemas.microsoft.com/office/drawing/2014/main" id="{0404BA0D-5690-2442-B650-E99E5AC47057}"/>
              </a:ext>
            </a:extLst>
          </p:cNvPr>
          <p:cNvSpPr/>
          <p:nvPr/>
        </p:nvSpPr>
        <p:spPr>
          <a:xfrm>
            <a:off x="5458263" y="290287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1">
            <a:extLst>
              <a:ext uri="{FF2B5EF4-FFF2-40B4-BE49-F238E27FC236}">
                <a16:creationId xmlns:a16="http://schemas.microsoft.com/office/drawing/2014/main" id="{9EC93DB5-EC3A-F74C-870A-ACF3567B8281}"/>
              </a:ext>
            </a:extLst>
          </p:cNvPr>
          <p:cNvSpPr/>
          <p:nvPr/>
        </p:nvSpPr>
        <p:spPr>
          <a:xfrm>
            <a:off x="5458263" y="312354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2">
            <a:extLst>
              <a:ext uri="{FF2B5EF4-FFF2-40B4-BE49-F238E27FC236}">
                <a16:creationId xmlns:a16="http://schemas.microsoft.com/office/drawing/2014/main" id="{DF179198-4A08-8946-BC74-00AEA7FADA48}"/>
              </a:ext>
            </a:extLst>
          </p:cNvPr>
          <p:cNvSpPr/>
          <p:nvPr/>
        </p:nvSpPr>
        <p:spPr>
          <a:xfrm>
            <a:off x="5458263" y="334261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3">
            <a:extLst>
              <a:ext uri="{FF2B5EF4-FFF2-40B4-BE49-F238E27FC236}">
                <a16:creationId xmlns:a16="http://schemas.microsoft.com/office/drawing/2014/main" id="{9E3E815C-6D63-5A46-B7FF-7C0F857097BC}"/>
              </a:ext>
            </a:extLst>
          </p:cNvPr>
          <p:cNvSpPr/>
          <p:nvPr/>
        </p:nvSpPr>
        <p:spPr>
          <a:xfrm>
            <a:off x="5458263" y="357280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4">
            <a:extLst>
              <a:ext uri="{FF2B5EF4-FFF2-40B4-BE49-F238E27FC236}">
                <a16:creationId xmlns:a16="http://schemas.microsoft.com/office/drawing/2014/main" id="{ADCA6996-C6BF-A94D-A33B-93BA92DBDB5A}"/>
              </a:ext>
            </a:extLst>
          </p:cNvPr>
          <p:cNvSpPr/>
          <p:nvPr/>
        </p:nvSpPr>
        <p:spPr>
          <a:xfrm>
            <a:off x="5458263" y="379346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5">
            <a:extLst>
              <a:ext uri="{FF2B5EF4-FFF2-40B4-BE49-F238E27FC236}">
                <a16:creationId xmlns:a16="http://schemas.microsoft.com/office/drawing/2014/main" id="{14C8CBFB-2C9D-8E40-8DD7-AB0F56EBC5E8}"/>
              </a:ext>
            </a:extLst>
          </p:cNvPr>
          <p:cNvSpPr/>
          <p:nvPr/>
        </p:nvSpPr>
        <p:spPr>
          <a:xfrm>
            <a:off x="5458263" y="401254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6">
            <a:extLst>
              <a:ext uri="{FF2B5EF4-FFF2-40B4-BE49-F238E27FC236}">
                <a16:creationId xmlns:a16="http://schemas.microsoft.com/office/drawing/2014/main" id="{EFEF547C-2709-234E-81F4-B8E6D9B0CA03}"/>
              </a:ext>
            </a:extLst>
          </p:cNvPr>
          <p:cNvSpPr/>
          <p:nvPr/>
        </p:nvSpPr>
        <p:spPr>
          <a:xfrm>
            <a:off x="5458263" y="423320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7">
            <a:extLst>
              <a:ext uri="{FF2B5EF4-FFF2-40B4-BE49-F238E27FC236}">
                <a16:creationId xmlns:a16="http://schemas.microsoft.com/office/drawing/2014/main" id="{A598794C-055F-894C-B30D-3AD872F6509F}"/>
              </a:ext>
            </a:extLst>
          </p:cNvPr>
          <p:cNvSpPr/>
          <p:nvPr/>
        </p:nvSpPr>
        <p:spPr>
          <a:xfrm>
            <a:off x="5458263" y="446339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8">
            <a:extLst>
              <a:ext uri="{FF2B5EF4-FFF2-40B4-BE49-F238E27FC236}">
                <a16:creationId xmlns:a16="http://schemas.microsoft.com/office/drawing/2014/main" id="{A0E5A5A0-E320-2547-B4E5-02AFB09F3853}"/>
              </a:ext>
            </a:extLst>
          </p:cNvPr>
          <p:cNvSpPr/>
          <p:nvPr/>
        </p:nvSpPr>
        <p:spPr>
          <a:xfrm>
            <a:off x="5458263" y="4682465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مربع نص 105">
            <a:extLst>
              <a:ext uri="{FF2B5EF4-FFF2-40B4-BE49-F238E27FC236}">
                <a16:creationId xmlns:a16="http://schemas.microsoft.com/office/drawing/2014/main" id="{A6CDCCEF-20FE-2B46-9333-440D137F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501" y="501901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5" name="مربع نص 106">
            <a:extLst>
              <a:ext uri="{FF2B5EF4-FFF2-40B4-BE49-F238E27FC236}">
                <a16:creationId xmlns:a16="http://schemas.microsoft.com/office/drawing/2014/main" id="{BF6D83AE-19C4-C940-933A-01FB850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576" y="5020603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06" name="صورة 105">
            <a:hlinkClick r:id="rId7" action="ppaction://hlinksldjump"/>
            <a:extLst>
              <a:ext uri="{FF2B5EF4-FFF2-40B4-BE49-F238E27FC236}">
                <a16:creationId xmlns:a16="http://schemas.microsoft.com/office/drawing/2014/main" id="{CFE39E03-C985-FE4A-B2D1-873617C2E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40" y="706039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2" name="مجموعة 61"/>
          <p:cNvGrpSpPr/>
          <p:nvPr/>
        </p:nvGrpSpPr>
        <p:grpSpPr>
          <a:xfrm>
            <a:off x="3842454" y="214290"/>
            <a:ext cx="5087264" cy="928694"/>
            <a:chOff x="3500430" y="214290"/>
            <a:chExt cx="5087264" cy="928694"/>
          </a:xfrm>
        </p:grpSpPr>
        <p:sp>
          <p:nvSpPr>
            <p:cNvPr id="63" name="مستطيل ذو زوايا قطرية مستديرة 62"/>
            <p:cNvSpPr/>
            <p:nvPr/>
          </p:nvSpPr>
          <p:spPr>
            <a:xfrm>
              <a:off x="3500430" y="214290"/>
              <a:ext cx="364333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4" name="مستطيل ذو زوايا قطرية مستديرة 63"/>
            <p:cNvSpPr/>
            <p:nvPr/>
          </p:nvSpPr>
          <p:spPr>
            <a:xfrm>
              <a:off x="7158934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471906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6" name="مربع نص 65"/>
          <p:cNvSpPr txBox="1"/>
          <p:nvPr/>
        </p:nvSpPr>
        <p:spPr>
          <a:xfrm>
            <a:off x="3699578" y="423703"/>
            <a:ext cx="37862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٥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ــ  ٣ س  +   ٤</a:t>
            </a:r>
            <a:endParaRPr lang="ar-SA" sz="2400" b="1" baseline="30000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1714480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٥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ــ     ٣ س      +      ٤</a:t>
            </a:r>
            <a:endParaRPr lang="ar-SA" sz="3200" b="1" baseline="30000" dirty="0"/>
          </a:p>
        </p:txBody>
      </p:sp>
      <p:grpSp>
        <p:nvGrpSpPr>
          <p:cNvPr id="68" name="مجموعة 67"/>
          <p:cNvGrpSpPr/>
          <p:nvPr/>
        </p:nvGrpSpPr>
        <p:grpSpPr>
          <a:xfrm>
            <a:off x="1570506" y="2243788"/>
            <a:ext cx="2214578" cy="500066"/>
            <a:chOff x="1857356" y="2786058"/>
            <a:chExt cx="2214578" cy="714380"/>
          </a:xfrm>
        </p:grpSpPr>
        <p:sp>
          <p:nvSpPr>
            <p:cNvPr id="69" name="مستطيل مستدير الزوايا 68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مستطيل مستدير الزوايا 69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1" name="مجموعة 70"/>
          <p:cNvGrpSpPr/>
          <p:nvPr/>
        </p:nvGrpSpPr>
        <p:grpSpPr>
          <a:xfrm>
            <a:off x="1570506" y="1658216"/>
            <a:ext cx="2214578" cy="500066"/>
            <a:chOff x="1857356" y="2786058"/>
            <a:chExt cx="2214578" cy="714380"/>
          </a:xfrm>
        </p:grpSpPr>
        <p:sp>
          <p:nvSpPr>
            <p:cNvPr id="72" name="مستطيل مستدير الزوايا 71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مستدير الزوايا 72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1570506" y="1071546"/>
            <a:ext cx="2214578" cy="500066"/>
            <a:chOff x="1857356" y="2786058"/>
            <a:chExt cx="2214578" cy="714380"/>
          </a:xfrm>
        </p:grpSpPr>
        <p:sp>
          <p:nvSpPr>
            <p:cNvPr id="75" name="مستطيل مستدير الزوايا 74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مستطيل مستدير الزوايا 7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7" name="مربع نص 76"/>
          <p:cNvSpPr txBox="1"/>
          <p:nvPr/>
        </p:nvSpPr>
        <p:spPr>
          <a:xfrm>
            <a:off x="1814054" y="22437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٢٠</a:t>
            </a:r>
            <a:endParaRPr lang="ar-SA" sz="2400" b="1" baseline="30000" dirty="0"/>
          </a:p>
        </p:txBody>
      </p:sp>
      <p:sp>
        <p:nvSpPr>
          <p:cNvPr id="78" name="مربع نص 77"/>
          <p:cNvSpPr txBox="1"/>
          <p:nvPr/>
        </p:nvSpPr>
        <p:spPr>
          <a:xfrm>
            <a:off x="1857356" y="16593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١٠</a:t>
            </a:r>
            <a:endParaRPr lang="ar-SA" sz="2400" b="1" baseline="30000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1913628" y="107264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 ،  ٥</a:t>
            </a:r>
            <a:endParaRPr lang="ar-SA" sz="2400" b="1" baseline="300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3199512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  <a:endParaRPr lang="ar-SA" sz="2400" b="1" baseline="300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3227648" y="170151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  <a:endParaRPr lang="ar-SA" sz="2400" b="1" baseline="30000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3227648" y="111375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85" name="سهم بشكل U 84"/>
          <p:cNvSpPr/>
          <p:nvPr/>
        </p:nvSpPr>
        <p:spPr>
          <a:xfrm flipH="1">
            <a:off x="2285984" y="3357562"/>
            <a:ext cx="4629402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6" name="مستطيل مستدير الزوايا 85"/>
          <p:cNvSpPr/>
          <p:nvPr/>
        </p:nvSpPr>
        <p:spPr>
          <a:xfrm>
            <a:off x="2070572" y="282826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٢٠</a:t>
            </a:r>
          </a:p>
        </p:txBody>
      </p:sp>
      <p:sp>
        <p:nvSpPr>
          <p:cNvPr id="92" name="خماسي 91"/>
          <p:cNvSpPr/>
          <p:nvPr/>
        </p:nvSpPr>
        <p:spPr>
          <a:xfrm rot="5400000">
            <a:off x="2922940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/>
          <p:cNvSpPr txBox="1"/>
          <p:nvPr/>
        </p:nvSpPr>
        <p:spPr>
          <a:xfrm>
            <a:off x="2841224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نجمع</a:t>
            </a:r>
            <a:endParaRPr lang="ar-SA" sz="2400" b="1" baseline="30000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5429256" y="1740747"/>
            <a:ext cx="178595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لا يوجد عاملان مجموعهما  ٣</a:t>
            </a:r>
            <a:endParaRPr lang="ar-SA" sz="2400" b="1" baseline="30000" dirty="0"/>
          </a:p>
        </p:txBody>
      </p:sp>
      <p:sp>
        <p:nvSpPr>
          <p:cNvPr id="102" name="مربع نص 101"/>
          <p:cNvSpPr txBox="1"/>
          <p:nvPr/>
        </p:nvSpPr>
        <p:spPr>
          <a:xfrm>
            <a:off x="2357422" y="5253351"/>
            <a:ext cx="494438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أي أن العبارة  ٥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٣ س  +  ٤  </a:t>
            </a:r>
            <a:r>
              <a:rPr lang="ar-SA" sz="2400" b="1" dirty="0">
                <a:solidFill>
                  <a:srgbClr val="FF0000"/>
                </a:solidFill>
              </a:rPr>
              <a:t>أولية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07" name="صورة 106">
            <a:extLst>
              <a:ext uri="{FF2B5EF4-FFF2-40B4-BE49-F238E27FC236}">
                <a16:creationId xmlns:a16="http://schemas.microsoft.com/office/drawing/2014/main" id="{2C981948-96B8-EE45-9AC7-EB19D6DDCE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2B9CC7-6D3E-0552-5640-62C92270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7" grpId="0"/>
      <p:bldP spid="78" grpId="0"/>
      <p:bldP spid="79" grpId="0"/>
      <p:bldP spid="80" grpId="0"/>
      <p:bldP spid="81" grpId="0"/>
      <p:bldP spid="82" grpId="0"/>
      <p:bldP spid="85" grpId="0" animBg="1"/>
      <p:bldP spid="86" grpId="0" animBg="1"/>
      <p:bldP spid="92" grpId="0" animBg="1"/>
      <p:bldP spid="93" grpId="0"/>
      <p:bldP spid="100" grpId="0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صورة 54">
            <a:extLst>
              <a:ext uri="{FF2B5EF4-FFF2-40B4-BE49-F238E27FC236}">
                <a16:creationId xmlns:a16="http://schemas.microsoft.com/office/drawing/2014/main" id="{26CFFE79-D361-8349-B99C-B9675271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45" y="510002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6" name="شكل حر: شكل 53">
            <a:extLst>
              <a:ext uri="{FF2B5EF4-FFF2-40B4-BE49-F238E27FC236}">
                <a16:creationId xmlns:a16="http://schemas.microsoft.com/office/drawing/2014/main" id="{EEC13A2E-ECAE-0B48-B59A-E9115CD55721}"/>
              </a:ext>
            </a:extLst>
          </p:cNvPr>
          <p:cNvSpPr/>
          <p:nvPr/>
        </p:nvSpPr>
        <p:spPr>
          <a:xfrm>
            <a:off x="5182302" y="549716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7" name="شكل حر: شكل 6">
            <a:extLst>
              <a:ext uri="{FF2B5EF4-FFF2-40B4-BE49-F238E27FC236}">
                <a16:creationId xmlns:a16="http://schemas.microsoft.com/office/drawing/2014/main" id="{8F6E7ED7-5053-6740-8D62-9018A9C3B9FB}"/>
              </a:ext>
            </a:extLst>
          </p:cNvPr>
          <p:cNvSpPr/>
          <p:nvPr/>
        </p:nvSpPr>
        <p:spPr>
          <a:xfrm>
            <a:off x="1258002" y="214753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BC14BFDD-0350-D24B-8102-31FC54BC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53" y="609461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9" name="شكل حر: شكل 8">
            <a:extLst>
              <a:ext uri="{FF2B5EF4-FFF2-40B4-BE49-F238E27FC236}">
                <a16:creationId xmlns:a16="http://schemas.microsoft.com/office/drawing/2014/main" id="{648E5467-ABF8-B64A-AA46-2FF9BC3FBF65}"/>
              </a:ext>
            </a:extLst>
          </p:cNvPr>
          <p:cNvSpPr/>
          <p:nvPr/>
        </p:nvSpPr>
        <p:spPr>
          <a:xfrm>
            <a:off x="1513590" y="652903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2D7AE5D5-7AB7-6F46-89A1-3A638D81F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045" y="609461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61" name="شكل حر: شكل 10">
            <a:extLst>
              <a:ext uri="{FF2B5EF4-FFF2-40B4-BE49-F238E27FC236}">
                <a16:creationId xmlns:a16="http://schemas.microsoft.com/office/drawing/2014/main" id="{E90D5D48-74D0-0C47-8523-4553E6883716}"/>
              </a:ext>
            </a:extLst>
          </p:cNvPr>
          <p:cNvSpPr/>
          <p:nvPr/>
        </p:nvSpPr>
        <p:spPr>
          <a:xfrm>
            <a:off x="5193415" y="652903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5AFC1783-A677-CF4A-8AB9-91603C61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096" y="559258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7" name="شكل حر: شكل 12">
            <a:extLst>
              <a:ext uri="{FF2B5EF4-FFF2-40B4-BE49-F238E27FC236}">
                <a16:creationId xmlns:a16="http://schemas.microsoft.com/office/drawing/2014/main" id="{AECC617C-A1B0-6845-824A-07EE2F53D825}"/>
              </a:ext>
            </a:extLst>
          </p:cNvPr>
          <p:cNvSpPr/>
          <p:nvPr/>
        </p:nvSpPr>
        <p:spPr>
          <a:xfrm>
            <a:off x="1446915" y="600516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DF5665A0-5C1A-154D-8BB5-57658F179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918" y="559258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9" name="شكل حر: شكل 14">
            <a:extLst>
              <a:ext uri="{FF2B5EF4-FFF2-40B4-BE49-F238E27FC236}">
                <a16:creationId xmlns:a16="http://schemas.microsoft.com/office/drawing/2014/main" id="{34415871-AB43-C940-A8E5-C60D6A5B690E}"/>
              </a:ext>
            </a:extLst>
          </p:cNvPr>
          <p:cNvSpPr/>
          <p:nvPr/>
        </p:nvSpPr>
        <p:spPr>
          <a:xfrm>
            <a:off x="5182302" y="600516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04A05023-CC73-2F44-A2F2-046D5C91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53" y="510002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71" name="شكل حر: شكل 26">
            <a:extLst>
              <a:ext uri="{FF2B5EF4-FFF2-40B4-BE49-F238E27FC236}">
                <a16:creationId xmlns:a16="http://schemas.microsoft.com/office/drawing/2014/main" id="{8E0C1D61-5C1F-8447-955E-EBF87CBF070A}"/>
              </a:ext>
            </a:extLst>
          </p:cNvPr>
          <p:cNvSpPr/>
          <p:nvPr/>
        </p:nvSpPr>
        <p:spPr>
          <a:xfrm>
            <a:off x="1515177" y="549716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2" name="شكل حر: شكل 27">
            <a:extLst>
              <a:ext uri="{FF2B5EF4-FFF2-40B4-BE49-F238E27FC236}">
                <a16:creationId xmlns:a16="http://schemas.microsoft.com/office/drawing/2014/main" id="{E8456ED5-C78E-8D47-882F-357CE0FB6A46}"/>
              </a:ext>
            </a:extLst>
          </p:cNvPr>
          <p:cNvSpPr/>
          <p:nvPr/>
        </p:nvSpPr>
        <p:spPr>
          <a:xfrm>
            <a:off x="1780290" y="1762566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28">
            <a:extLst>
              <a:ext uri="{FF2B5EF4-FFF2-40B4-BE49-F238E27FC236}">
                <a16:creationId xmlns:a16="http://schemas.microsoft.com/office/drawing/2014/main" id="{3121D026-15C1-AD4F-823C-B97B513CA14C}"/>
              </a:ext>
            </a:extLst>
          </p:cNvPr>
          <p:cNvSpPr/>
          <p:nvPr/>
        </p:nvSpPr>
        <p:spPr>
          <a:xfrm>
            <a:off x="1780290" y="208641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29">
            <a:extLst>
              <a:ext uri="{FF2B5EF4-FFF2-40B4-BE49-F238E27FC236}">
                <a16:creationId xmlns:a16="http://schemas.microsoft.com/office/drawing/2014/main" id="{5000DDDB-AF21-FB44-88C9-C52EA00D8BE1}"/>
              </a:ext>
            </a:extLst>
          </p:cNvPr>
          <p:cNvSpPr/>
          <p:nvPr/>
        </p:nvSpPr>
        <p:spPr>
          <a:xfrm>
            <a:off x="1780290" y="230549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0">
            <a:extLst>
              <a:ext uri="{FF2B5EF4-FFF2-40B4-BE49-F238E27FC236}">
                <a16:creationId xmlns:a16="http://schemas.microsoft.com/office/drawing/2014/main" id="{71BA7080-78C2-5E48-9FDD-B73DD977A18B}"/>
              </a:ext>
            </a:extLst>
          </p:cNvPr>
          <p:cNvSpPr/>
          <p:nvPr/>
        </p:nvSpPr>
        <p:spPr>
          <a:xfrm>
            <a:off x="1780290" y="252615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1">
            <a:extLst>
              <a:ext uri="{FF2B5EF4-FFF2-40B4-BE49-F238E27FC236}">
                <a16:creationId xmlns:a16="http://schemas.microsoft.com/office/drawing/2014/main" id="{A74911A4-39AF-004E-9027-B8D3AE9C14DD}"/>
              </a:ext>
            </a:extLst>
          </p:cNvPr>
          <p:cNvSpPr/>
          <p:nvPr/>
        </p:nvSpPr>
        <p:spPr>
          <a:xfrm>
            <a:off x="1780290" y="275634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2">
            <a:extLst>
              <a:ext uri="{FF2B5EF4-FFF2-40B4-BE49-F238E27FC236}">
                <a16:creationId xmlns:a16="http://schemas.microsoft.com/office/drawing/2014/main" id="{642387ED-290A-FE4F-910B-3C236B40D1B9}"/>
              </a:ext>
            </a:extLst>
          </p:cNvPr>
          <p:cNvSpPr/>
          <p:nvPr/>
        </p:nvSpPr>
        <p:spPr>
          <a:xfrm>
            <a:off x="1780290" y="2975416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3">
            <a:extLst>
              <a:ext uri="{FF2B5EF4-FFF2-40B4-BE49-F238E27FC236}">
                <a16:creationId xmlns:a16="http://schemas.microsoft.com/office/drawing/2014/main" id="{8192F0F2-1FFA-1247-A4D5-62CF6A8FC8BF}"/>
              </a:ext>
            </a:extLst>
          </p:cNvPr>
          <p:cNvSpPr/>
          <p:nvPr/>
        </p:nvSpPr>
        <p:spPr>
          <a:xfrm>
            <a:off x="1780290" y="319607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4">
            <a:extLst>
              <a:ext uri="{FF2B5EF4-FFF2-40B4-BE49-F238E27FC236}">
                <a16:creationId xmlns:a16="http://schemas.microsoft.com/office/drawing/2014/main" id="{5E393FE2-171C-F243-9745-F2275D4D4C1E}"/>
              </a:ext>
            </a:extLst>
          </p:cNvPr>
          <p:cNvSpPr/>
          <p:nvPr/>
        </p:nvSpPr>
        <p:spPr>
          <a:xfrm>
            <a:off x="1780290" y="341515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5">
            <a:extLst>
              <a:ext uri="{FF2B5EF4-FFF2-40B4-BE49-F238E27FC236}">
                <a16:creationId xmlns:a16="http://schemas.microsoft.com/office/drawing/2014/main" id="{3B7A16DD-04EC-3D4C-ACAD-1330F5C22E8F}"/>
              </a:ext>
            </a:extLst>
          </p:cNvPr>
          <p:cNvSpPr/>
          <p:nvPr/>
        </p:nvSpPr>
        <p:spPr>
          <a:xfrm>
            <a:off x="1780290" y="3645341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6">
            <a:extLst>
              <a:ext uri="{FF2B5EF4-FFF2-40B4-BE49-F238E27FC236}">
                <a16:creationId xmlns:a16="http://schemas.microsoft.com/office/drawing/2014/main" id="{EA0B3DA2-439D-014D-8AC9-5FB71E7318AC}"/>
              </a:ext>
            </a:extLst>
          </p:cNvPr>
          <p:cNvSpPr/>
          <p:nvPr/>
        </p:nvSpPr>
        <p:spPr>
          <a:xfrm>
            <a:off x="1780290" y="386600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7">
            <a:extLst>
              <a:ext uri="{FF2B5EF4-FFF2-40B4-BE49-F238E27FC236}">
                <a16:creationId xmlns:a16="http://schemas.microsoft.com/office/drawing/2014/main" id="{866F3336-1046-B84F-B0A8-EC49C8ED3253}"/>
              </a:ext>
            </a:extLst>
          </p:cNvPr>
          <p:cNvSpPr/>
          <p:nvPr/>
        </p:nvSpPr>
        <p:spPr>
          <a:xfrm>
            <a:off x="1780290" y="408507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8">
            <a:extLst>
              <a:ext uri="{FF2B5EF4-FFF2-40B4-BE49-F238E27FC236}">
                <a16:creationId xmlns:a16="http://schemas.microsoft.com/office/drawing/2014/main" id="{EB761289-EFE1-814C-984A-D472B2C23595}"/>
              </a:ext>
            </a:extLst>
          </p:cNvPr>
          <p:cNvSpPr/>
          <p:nvPr/>
        </p:nvSpPr>
        <p:spPr>
          <a:xfrm>
            <a:off x="1780290" y="430574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9">
            <a:extLst>
              <a:ext uri="{FF2B5EF4-FFF2-40B4-BE49-F238E27FC236}">
                <a16:creationId xmlns:a16="http://schemas.microsoft.com/office/drawing/2014/main" id="{7974AA81-B358-164B-A1C9-FA1C7E068917}"/>
              </a:ext>
            </a:extLst>
          </p:cNvPr>
          <p:cNvSpPr/>
          <p:nvPr/>
        </p:nvSpPr>
        <p:spPr>
          <a:xfrm>
            <a:off x="1780290" y="453592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40">
            <a:extLst>
              <a:ext uri="{FF2B5EF4-FFF2-40B4-BE49-F238E27FC236}">
                <a16:creationId xmlns:a16="http://schemas.microsoft.com/office/drawing/2014/main" id="{4CA8E5F2-A1D0-554E-93F7-CFC8CF7B83F9}"/>
              </a:ext>
            </a:extLst>
          </p:cNvPr>
          <p:cNvSpPr/>
          <p:nvPr/>
        </p:nvSpPr>
        <p:spPr>
          <a:xfrm>
            <a:off x="1780290" y="4755003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41">
            <a:extLst>
              <a:ext uri="{FF2B5EF4-FFF2-40B4-BE49-F238E27FC236}">
                <a16:creationId xmlns:a16="http://schemas.microsoft.com/office/drawing/2014/main" id="{49D79B64-0CD9-0C44-8008-C04277664019}"/>
              </a:ext>
            </a:extLst>
          </p:cNvPr>
          <p:cNvSpPr/>
          <p:nvPr/>
        </p:nvSpPr>
        <p:spPr>
          <a:xfrm>
            <a:off x="1780290" y="5023291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4">
            <a:extLst>
              <a:ext uri="{FF2B5EF4-FFF2-40B4-BE49-F238E27FC236}">
                <a16:creationId xmlns:a16="http://schemas.microsoft.com/office/drawing/2014/main" id="{76B70AD1-1CE1-714D-B23D-86622E57702C}"/>
              </a:ext>
            </a:extLst>
          </p:cNvPr>
          <p:cNvSpPr/>
          <p:nvPr/>
        </p:nvSpPr>
        <p:spPr>
          <a:xfrm>
            <a:off x="5458527" y="1762566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55">
            <a:extLst>
              <a:ext uri="{FF2B5EF4-FFF2-40B4-BE49-F238E27FC236}">
                <a16:creationId xmlns:a16="http://schemas.microsoft.com/office/drawing/2014/main" id="{E4BA9E98-133B-A94B-B04B-F1CD75D6BA91}"/>
              </a:ext>
            </a:extLst>
          </p:cNvPr>
          <p:cNvSpPr/>
          <p:nvPr/>
        </p:nvSpPr>
        <p:spPr>
          <a:xfrm>
            <a:off x="5458527" y="5023291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56">
            <a:extLst>
              <a:ext uri="{FF2B5EF4-FFF2-40B4-BE49-F238E27FC236}">
                <a16:creationId xmlns:a16="http://schemas.microsoft.com/office/drawing/2014/main" id="{D12EE026-6018-214D-9A48-5DBE808CDBD4}"/>
              </a:ext>
            </a:extLst>
          </p:cNvPr>
          <p:cNvSpPr/>
          <p:nvPr/>
        </p:nvSpPr>
        <p:spPr>
          <a:xfrm>
            <a:off x="5458527" y="208641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57">
            <a:extLst>
              <a:ext uri="{FF2B5EF4-FFF2-40B4-BE49-F238E27FC236}">
                <a16:creationId xmlns:a16="http://schemas.microsoft.com/office/drawing/2014/main" id="{B81BABBE-473C-8D43-875D-733F58FA8AB2}"/>
              </a:ext>
            </a:extLst>
          </p:cNvPr>
          <p:cNvSpPr/>
          <p:nvPr/>
        </p:nvSpPr>
        <p:spPr>
          <a:xfrm>
            <a:off x="5458527" y="230549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58">
            <a:extLst>
              <a:ext uri="{FF2B5EF4-FFF2-40B4-BE49-F238E27FC236}">
                <a16:creationId xmlns:a16="http://schemas.microsoft.com/office/drawing/2014/main" id="{A4145667-A885-FC48-BDDC-590117FD3933}"/>
              </a:ext>
            </a:extLst>
          </p:cNvPr>
          <p:cNvSpPr/>
          <p:nvPr/>
        </p:nvSpPr>
        <p:spPr>
          <a:xfrm>
            <a:off x="5458527" y="252615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9">
            <a:extLst>
              <a:ext uri="{FF2B5EF4-FFF2-40B4-BE49-F238E27FC236}">
                <a16:creationId xmlns:a16="http://schemas.microsoft.com/office/drawing/2014/main" id="{8A35A687-7155-6C48-B0C3-CA50C4D2C7F5}"/>
              </a:ext>
            </a:extLst>
          </p:cNvPr>
          <p:cNvSpPr/>
          <p:nvPr/>
        </p:nvSpPr>
        <p:spPr>
          <a:xfrm>
            <a:off x="5458527" y="275634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0">
            <a:extLst>
              <a:ext uri="{FF2B5EF4-FFF2-40B4-BE49-F238E27FC236}">
                <a16:creationId xmlns:a16="http://schemas.microsoft.com/office/drawing/2014/main" id="{5B64DDCE-CB13-4E48-9046-5B93DFBAF5EE}"/>
              </a:ext>
            </a:extLst>
          </p:cNvPr>
          <p:cNvSpPr/>
          <p:nvPr/>
        </p:nvSpPr>
        <p:spPr>
          <a:xfrm>
            <a:off x="5458527" y="2975416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1">
            <a:extLst>
              <a:ext uri="{FF2B5EF4-FFF2-40B4-BE49-F238E27FC236}">
                <a16:creationId xmlns:a16="http://schemas.microsoft.com/office/drawing/2014/main" id="{097FA976-07A0-4F41-AE70-47A8F3B2046E}"/>
              </a:ext>
            </a:extLst>
          </p:cNvPr>
          <p:cNvSpPr/>
          <p:nvPr/>
        </p:nvSpPr>
        <p:spPr>
          <a:xfrm>
            <a:off x="5458527" y="319607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2">
            <a:extLst>
              <a:ext uri="{FF2B5EF4-FFF2-40B4-BE49-F238E27FC236}">
                <a16:creationId xmlns:a16="http://schemas.microsoft.com/office/drawing/2014/main" id="{9FDB938A-B769-AD40-94B3-1B162E81CA40}"/>
              </a:ext>
            </a:extLst>
          </p:cNvPr>
          <p:cNvSpPr/>
          <p:nvPr/>
        </p:nvSpPr>
        <p:spPr>
          <a:xfrm>
            <a:off x="5458527" y="341515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3">
            <a:extLst>
              <a:ext uri="{FF2B5EF4-FFF2-40B4-BE49-F238E27FC236}">
                <a16:creationId xmlns:a16="http://schemas.microsoft.com/office/drawing/2014/main" id="{3BF24A59-6966-D443-8522-AE91C1025690}"/>
              </a:ext>
            </a:extLst>
          </p:cNvPr>
          <p:cNvSpPr/>
          <p:nvPr/>
        </p:nvSpPr>
        <p:spPr>
          <a:xfrm>
            <a:off x="5458527" y="3645341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4">
            <a:extLst>
              <a:ext uri="{FF2B5EF4-FFF2-40B4-BE49-F238E27FC236}">
                <a16:creationId xmlns:a16="http://schemas.microsoft.com/office/drawing/2014/main" id="{5EC291E2-987B-7045-B837-D07D8272BE95}"/>
              </a:ext>
            </a:extLst>
          </p:cNvPr>
          <p:cNvSpPr/>
          <p:nvPr/>
        </p:nvSpPr>
        <p:spPr>
          <a:xfrm>
            <a:off x="5458527" y="386600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5">
            <a:extLst>
              <a:ext uri="{FF2B5EF4-FFF2-40B4-BE49-F238E27FC236}">
                <a16:creationId xmlns:a16="http://schemas.microsoft.com/office/drawing/2014/main" id="{A2CE051C-E320-5D41-8D4D-A8355059295B}"/>
              </a:ext>
            </a:extLst>
          </p:cNvPr>
          <p:cNvSpPr/>
          <p:nvPr/>
        </p:nvSpPr>
        <p:spPr>
          <a:xfrm>
            <a:off x="5458527" y="408507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6">
            <a:extLst>
              <a:ext uri="{FF2B5EF4-FFF2-40B4-BE49-F238E27FC236}">
                <a16:creationId xmlns:a16="http://schemas.microsoft.com/office/drawing/2014/main" id="{87975B9F-FC03-AF41-ADDC-BFC7C28FCBC1}"/>
              </a:ext>
            </a:extLst>
          </p:cNvPr>
          <p:cNvSpPr/>
          <p:nvPr/>
        </p:nvSpPr>
        <p:spPr>
          <a:xfrm>
            <a:off x="5458527" y="430574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7">
            <a:extLst>
              <a:ext uri="{FF2B5EF4-FFF2-40B4-BE49-F238E27FC236}">
                <a16:creationId xmlns:a16="http://schemas.microsoft.com/office/drawing/2014/main" id="{31EBFAAA-CEEC-F644-B047-5C88BAD15035}"/>
              </a:ext>
            </a:extLst>
          </p:cNvPr>
          <p:cNvSpPr/>
          <p:nvPr/>
        </p:nvSpPr>
        <p:spPr>
          <a:xfrm>
            <a:off x="5458527" y="453592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8">
            <a:extLst>
              <a:ext uri="{FF2B5EF4-FFF2-40B4-BE49-F238E27FC236}">
                <a16:creationId xmlns:a16="http://schemas.microsoft.com/office/drawing/2014/main" id="{A2D775B3-1194-5A44-A973-5586FA467636}"/>
              </a:ext>
            </a:extLst>
          </p:cNvPr>
          <p:cNvSpPr/>
          <p:nvPr/>
        </p:nvSpPr>
        <p:spPr>
          <a:xfrm>
            <a:off x="5458527" y="4755003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مربع نص 105">
            <a:extLst>
              <a:ext uri="{FF2B5EF4-FFF2-40B4-BE49-F238E27FC236}">
                <a16:creationId xmlns:a16="http://schemas.microsoft.com/office/drawing/2014/main" id="{A7A3548F-092E-4442-9917-D9C37529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765" y="5091553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52" name="مربع نص 106">
            <a:extLst>
              <a:ext uri="{FF2B5EF4-FFF2-40B4-BE49-F238E27FC236}">
                <a16:creationId xmlns:a16="http://schemas.microsoft.com/office/drawing/2014/main" id="{4A1EF5C3-568C-0E4F-8B29-F14CF2B26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840" y="5093141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53" name="صورة 152">
            <a:hlinkClick r:id="rId7" action="ppaction://hlinksldjump"/>
            <a:extLst>
              <a:ext uri="{FF2B5EF4-FFF2-40B4-BE49-F238E27FC236}">
                <a16:creationId xmlns:a16="http://schemas.microsoft.com/office/drawing/2014/main" id="{26018664-AEE6-6C45-B9E3-D523852DF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04" y="778577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4" name="مجموعة 43"/>
          <p:cNvGrpSpPr/>
          <p:nvPr/>
        </p:nvGrpSpPr>
        <p:grpSpPr>
          <a:xfrm>
            <a:off x="3913892" y="214290"/>
            <a:ext cx="5087264" cy="928694"/>
            <a:chOff x="3500430" y="214290"/>
            <a:chExt cx="5087264" cy="928694"/>
          </a:xfrm>
        </p:grpSpPr>
        <p:sp>
          <p:nvSpPr>
            <p:cNvPr id="45" name="مستطيل ذو زوايا قطرية مستديرة 44"/>
            <p:cNvSpPr/>
            <p:nvPr/>
          </p:nvSpPr>
          <p:spPr>
            <a:xfrm>
              <a:off x="3500430" y="214290"/>
              <a:ext cx="364333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6" name="مستطيل ذو زوايا قطرية مستديرة 45"/>
            <p:cNvSpPr/>
            <p:nvPr/>
          </p:nvSpPr>
          <p:spPr>
            <a:xfrm>
              <a:off x="7158934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471906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51" name="مربع نص 50"/>
          <p:cNvSpPr txBox="1"/>
          <p:nvPr/>
        </p:nvSpPr>
        <p:spPr>
          <a:xfrm>
            <a:off x="3771016" y="423703"/>
            <a:ext cx="37862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٣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ــ  ١١ س  ــ   ٢٠</a:t>
            </a:r>
            <a:endParaRPr lang="ar-SA" sz="2400" b="1" baseline="30000" dirty="0"/>
          </a:p>
        </p:txBody>
      </p:sp>
      <p:sp>
        <p:nvSpPr>
          <p:cNvPr id="104" name="مربع نص 103"/>
          <p:cNvSpPr txBox="1"/>
          <p:nvPr/>
        </p:nvSpPr>
        <p:spPr>
          <a:xfrm>
            <a:off x="1700412" y="3786190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٣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 </a:t>
            </a:r>
            <a:r>
              <a:rPr lang="ar-SA" sz="3200" b="1" dirty="0">
                <a:solidFill>
                  <a:srgbClr val="FF0000"/>
                </a:solidFill>
              </a:rPr>
              <a:t>ــ     ١١ س     </a:t>
            </a:r>
            <a:r>
              <a:rPr lang="ar-SA" sz="3200" b="1" dirty="0"/>
              <a:t>ــ      ٢٠</a:t>
            </a:r>
            <a:endParaRPr lang="ar-SA" sz="3200" b="1" baseline="30000" dirty="0"/>
          </a:p>
        </p:txBody>
      </p:sp>
      <p:grpSp>
        <p:nvGrpSpPr>
          <p:cNvPr id="105" name="مجموعة 104"/>
          <p:cNvGrpSpPr/>
          <p:nvPr/>
        </p:nvGrpSpPr>
        <p:grpSpPr>
          <a:xfrm>
            <a:off x="1443894" y="2754550"/>
            <a:ext cx="2214578" cy="432000"/>
            <a:chOff x="1857356" y="2786058"/>
            <a:chExt cx="2214578" cy="714380"/>
          </a:xfrm>
        </p:grpSpPr>
        <p:sp>
          <p:nvSpPr>
            <p:cNvPr id="106" name="مستطيل مستدير الزوايا 105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7" name="مستطيل مستدير الزوايا 106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8" name="مجموعة 107"/>
          <p:cNvGrpSpPr/>
          <p:nvPr/>
        </p:nvGrpSpPr>
        <p:grpSpPr>
          <a:xfrm>
            <a:off x="1443894" y="2225250"/>
            <a:ext cx="2214578" cy="432000"/>
            <a:chOff x="1857356" y="2786058"/>
            <a:chExt cx="2214578" cy="714380"/>
          </a:xfrm>
        </p:grpSpPr>
        <p:sp>
          <p:nvSpPr>
            <p:cNvPr id="109" name="مستطيل مستدير الزوايا 108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ستطيل مستدير الزوايا 109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1" name="مربع نص 110"/>
          <p:cNvSpPr txBox="1"/>
          <p:nvPr/>
        </p:nvSpPr>
        <p:spPr>
          <a:xfrm>
            <a:off x="1658208" y="2727512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٦٠</a:t>
            </a:r>
            <a:endParaRPr lang="ar-SA" sz="2400" b="1" baseline="30000" dirty="0"/>
          </a:p>
        </p:txBody>
      </p:sp>
      <p:sp>
        <p:nvSpPr>
          <p:cNvPr id="112" name="مربع نص 111"/>
          <p:cNvSpPr txBox="1"/>
          <p:nvPr/>
        </p:nvSpPr>
        <p:spPr>
          <a:xfrm>
            <a:off x="1701510" y="2227446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٣٠</a:t>
            </a:r>
            <a:endParaRPr lang="ar-SA" sz="2400" b="1" baseline="30000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3072900" y="274158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٥٩</a:t>
            </a:r>
            <a:endParaRPr lang="ar-SA" sz="2400" b="1" baseline="30000" dirty="0"/>
          </a:p>
        </p:txBody>
      </p:sp>
      <p:sp>
        <p:nvSpPr>
          <p:cNvPr id="114" name="مربع نص 113"/>
          <p:cNvSpPr txBox="1"/>
          <p:nvPr/>
        </p:nvSpPr>
        <p:spPr>
          <a:xfrm>
            <a:off x="3072900" y="224151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</a:t>
            </a:r>
            <a:endParaRPr lang="ar-SA" sz="2400" b="1" baseline="30000" dirty="0"/>
          </a:p>
        </p:txBody>
      </p:sp>
      <p:sp>
        <p:nvSpPr>
          <p:cNvPr id="115" name="مستطيل مستدير الزوايا 114"/>
          <p:cNvSpPr/>
          <p:nvPr/>
        </p:nvSpPr>
        <p:spPr>
          <a:xfrm>
            <a:off x="1542370" y="4357694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مربع نص 115"/>
          <p:cNvSpPr txBox="1"/>
          <p:nvPr/>
        </p:nvSpPr>
        <p:spPr>
          <a:xfrm>
            <a:off x="4171508" y="6110607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ــ  ٥ )</a:t>
            </a:r>
            <a:endParaRPr lang="ar-SA" sz="2400" b="1" baseline="30000" dirty="0"/>
          </a:p>
        </p:txBody>
      </p:sp>
      <p:sp>
        <p:nvSpPr>
          <p:cNvPr id="117" name="سهم بشكل U 116"/>
          <p:cNvSpPr/>
          <p:nvPr/>
        </p:nvSpPr>
        <p:spPr>
          <a:xfrm flipH="1">
            <a:off x="2071670" y="3500438"/>
            <a:ext cx="4829648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8" name="مستطيل مستدير الزوايا 117"/>
          <p:cNvSpPr/>
          <p:nvPr/>
        </p:nvSpPr>
        <p:spPr>
          <a:xfrm>
            <a:off x="1943960" y="3282752"/>
            <a:ext cx="671078" cy="43200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٦٠</a:t>
            </a:r>
          </a:p>
        </p:txBody>
      </p:sp>
      <p:sp>
        <p:nvSpPr>
          <p:cNvPr id="119" name="سهم منحني 118"/>
          <p:cNvSpPr/>
          <p:nvPr/>
        </p:nvSpPr>
        <p:spPr>
          <a:xfrm rot="5400000">
            <a:off x="2914858" y="2157184"/>
            <a:ext cx="2457028" cy="85725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0" name="وسيلة شرح مستطيلة 119"/>
          <p:cNvSpPr/>
          <p:nvPr/>
        </p:nvSpPr>
        <p:spPr>
          <a:xfrm>
            <a:off x="6072198" y="1643050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الأكبر وعكسها مع الأصغر</a:t>
            </a:r>
          </a:p>
        </p:txBody>
      </p:sp>
      <p:grpSp>
        <p:nvGrpSpPr>
          <p:cNvPr id="121" name="مجموعة 120"/>
          <p:cNvGrpSpPr/>
          <p:nvPr/>
        </p:nvGrpSpPr>
        <p:grpSpPr>
          <a:xfrm>
            <a:off x="7000892" y="1700420"/>
            <a:ext cx="642942" cy="657010"/>
            <a:chOff x="7000892" y="1700420"/>
            <a:chExt cx="642942" cy="657010"/>
          </a:xfrm>
        </p:grpSpPr>
        <p:sp>
          <p:nvSpPr>
            <p:cNvPr id="122" name="خماسي 121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3" name="مربع نص 122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نطرح</a:t>
              </a:r>
              <a:endParaRPr lang="ar-SA" sz="2000" b="1" baseline="30000" dirty="0"/>
            </a:p>
          </p:txBody>
        </p:sp>
      </p:grpSp>
      <p:sp>
        <p:nvSpPr>
          <p:cNvPr id="124" name="خماسي 123"/>
          <p:cNvSpPr/>
          <p:nvPr/>
        </p:nvSpPr>
        <p:spPr>
          <a:xfrm rot="5400000">
            <a:off x="2711920" y="3311565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ربع نص 124"/>
          <p:cNvSpPr txBox="1"/>
          <p:nvPr/>
        </p:nvSpPr>
        <p:spPr>
          <a:xfrm>
            <a:off x="2630204" y="3293705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نطرح</a:t>
            </a:r>
            <a:endParaRPr lang="ar-SA" sz="2400" b="1" baseline="30000" dirty="0"/>
          </a:p>
        </p:txBody>
      </p:sp>
      <p:sp>
        <p:nvSpPr>
          <p:cNvPr id="126" name="مربع نص 125"/>
          <p:cNvSpPr txBox="1"/>
          <p:nvPr/>
        </p:nvSpPr>
        <p:spPr>
          <a:xfrm>
            <a:off x="2071670" y="4429132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١٥ س  +  ٤ س  </a:t>
            </a:r>
            <a:r>
              <a:rPr lang="ar-SA" sz="2400" b="1" dirty="0"/>
              <a:t>ــ  ٢٠</a:t>
            </a:r>
            <a:endParaRPr lang="ar-SA" sz="2400" b="1" baseline="30000" dirty="0"/>
          </a:p>
        </p:txBody>
      </p:sp>
      <p:sp>
        <p:nvSpPr>
          <p:cNvPr id="127" name="مربع نص 126"/>
          <p:cNvSpPr txBox="1"/>
          <p:nvPr/>
        </p:nvSpPr>
        <p:spPr>
          <a:xfrm>
            <a:off x="2071670" y="5000636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ــ  ١٥ س  )  +  ( ٤ س  ــ ٢٠  )</a:t>
            </a:r>
            <a:endParaRPr lang="ar-SA" sz="2400" b="1" baseline="300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4286248" y="553910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( س  ــ  ٥  )  </a:t>
            </a:r>
            <a:endParaRPr lang="ar-SA" sz="2400" b="1" baseline="30000" dirty="0"/>
          </a:p>
        </p:txBody>
      </p:sp>
      <p:sp>
        <p:nvSpPr>
          <p:cNvPr id="129" name="مربع نص 128"/>
          <p:cNvSpPr txBox="1"/>
          <p:nvPr/>
        </p:nvSpPr>
        <p:spPr>
          <a:xfrm>
            <a:off x="4000496" y="557214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130" name="مربع نص 129"/>
          <p:cNvSpPr txBox="1"/>
          <p:nvPr/>
        </p:nvSpPr>
        <p:spPr>
          <a:xfrm>
            <a:off x="1785918" y="553910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٤ ( س  ــ  ٥  )  </a:t>
            </a:r>
            <a:endParaRPr lang="ar-SA" sz="2400" b="1" baseline="30000" dirty="0"/>
          </a:p>
        </p:txBody>
      </p:sp>
      <p:sp>
        <p:nvSpPr>
          <p:cNvPr id="131" name="مربع نص 130"/>
          <p:cNvSpPr txBox="1"/>
          <p:nvPr/>
        </p:nvSpPr>
        <p:spPr>
          <a:xfrm>
            <a:off x="2628008" y="6110607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س  +  ٤ )</a:t>
            </a:r>
            <a:endParaRPr lang="ar-SA" sz="2400" b="1" baseline="30000" dirty="0"/>
          </a:p>
        </p:txBody>
      </p:sp>
      <p:grpSp>
        <p:nvGrpSpPr>
          <p:cNvPr id="132" name="مجموعة 131"/>
          <p:cNvGrpSpPr/>
          <p:nvPr/>
        </p:nvGrpSpPr>
        <p:grpSpPr>
          <a:xfrm>
            <a:off x="1428728" y="1723655"/>
            <a:ext cx="2214578" cy="432000"/>
            <a:chOff x="1857356" y="2786058"/>
            <a:chExt cx="2214578" cy="714380"/>
          </a:xfrm>
        </p:grpSpPr>
        <p:sp>
          <p:nvSpPr>
            <p:cNvPr id="133" name="مستطيل مستدير الزوايا 132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4" name="مستطيل مستدير الزوايا 133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35" name="مجموعة 134"/>
          <p:cNvGrpSpPr/>
          <p:nvPr/>
        </p:nvGrpSpPr>
        <p:grpSpPr>
          <a:xfrm>
            <a:off x="1428728" y="1194355"/>
            <a:ext cx="2214578" cy="432000"/>
            <a:chOff x="1857356" y="2786058"/>
            <a:chExt cx="2214578" cy="714380"/>
          </a:xfrm>
        </p:grpSpPr>
        <p:sp>
          <p:nvSpPr>
            <p:cNvPr id="136" name="مستطيل مستدير الزوايا 135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مستدير الزوايا 136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8" name="مربع نص 137"/>
          <p:cNvSpPr txBox="1"/>
          <p:nvPr/>
        </p:nvSpPr>
        <p:spPr>
          <a:xfrm>
            <a:off x="1643042" y="1696617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 ،  ٢٠</a:t>
            </a:r>
            <a:endParaRPr lang="ar-SA" sz="2400" b="1" baseline="30000" dirty="0"/>
          </a:p>
        </p:txBody>
      </p:sp>
      <p:sp>
        <p:nvSpPr>
          <p:cNvPr id="139" name="مربع نص 138"/>
          <p:cNvSpPr txBox="1"/>
          <p:nvPr/>
        </p:nvSpPr>
        <p:spPr>
          <a:xfrm>
            <a:off x="1686344" y="1196551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 ،  ١٥</a:t>
            </a:r>
            <a:endParaRPr lang="ar-SA" sz="2400" b="1" baseline="30000" dirty="0"/>
          </a:p>
        </p:txBody>
      </p:sp>
      <p:sp>
        <p:nvSpPr>
          <p:cNvPr id="140" name="مربع نص 139"/>
          <p:cNvSpPr txBox="1"/>
          <p:nvPr/>
        </p:nvSpPr>
        <p:spPr>
          <a:xfrm>
            <a:off x="3057734" y="1710685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١٧</a:t>
            </a:r>
            <a:endParaRPr lang="ar-SA" sz="2400" b="1" baseline="30000" dirty="0"/>
          </a:p>
        </p:txBody>
      </p:sp>
      <p:sp>
        <p:nvSpPr>
          <p:cNvPr id="141" name="مربع نص 140"/>
          <p:cNvSpPr txBox="1"/>
          <p:nvPr/>
        </p:nvSpPr>
        <p:spPr>
          <a:xfrm>
            <a:off x="3057734" y="1210619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  <a:endParaRPr lang="ar-SA" sz="2400" b="1" baseline="30000" dirty="0"/>
          </a:p>
        </p:txBody>
      </p:sp>
      <p:grpSp>
        <p:nvGrpSpPr>
          <p:cNvPr id="142" name="مجموعة 141"/>
          <p:cNvGrpSpPr/>
          <p:nvPr/>
        </p:nvGrpSpPr>
        <p:grpSpPr>
          <a:xfrm>
            <a:off x="1428728" y="672152"/>
            <a:ext cx="2214578" cy="432000"/>
            <a:chOff x="1857356" y="2786058"/>
            <a:chExt cx="2214578" cy="714380"/>
          </a:xfrm>
        </p:grpSpPr>
        <p:sp>
          <p:nvSpPr>
            <p:cNvPr id="143" name="مستطيل مستدير الزوايا 142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4" name="مستطيل مستدير الزوايا 143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1428728" y="142852"/>
            <a:ext cx="2214578" cy="432000"/>
            <a:chOff x="1857356" y="2786058"/>
            <a:chExt cx="2214578" cy="714380"/>
          </a:xfrm>
        </p:grpSpPr>
        <p:sp>
          <p:nvSpPr>
            <p:cNvPr id="146" name="مستطيل مستدير الزوايا 145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مستطيل مستدير الزوايا 146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8" name="مربع نص 147"/>
          <p:cNvSpPr txBox="1"/>
          <p:nvPr/>
        </p:nvSpPr>
        <p:spPr>
          <a:xfrm>
            <a:off x="1643042" y="6451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 ،  ١٢</a:t>
            </a:r>
            <a:endParaRPr lang="ar-SA" sz="2400" b="1" baseline="30000" dirty="0"/>
          </a:p>
        </p:txBody>
      </p:sp>
      <p:sp>
        <p:nvSpPr>
          <p:cNvPr id="149" name="مربع نص 148"/>
          <p:cNvSpPr txBox="1"/>
          <p:nvPr/>
        </p:nvSpPr>
        <p:spPr>
          <a:xfrm>
            <a:off x="1686344" y="14504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 ،  ١٠</a:t>
            </a:r>
            <a:endParaRPr lang="ar-SA" sz="2400" b="1" baseline="30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3057734" y="659182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  <a:endParaRPr lang="ar-SA" sz="2400" b="1" baseline="30000" dirty="0"/>
          </a:p>
        </p:txBody>
      </p:sp>
      <p:sp>
        <p:nvSpPr>
          <p:cNvPr id="151" name="مربع نص 150"/>
          <p:cNvSpPr txBox="1"/>
          <p:nvPr/>
        </p:nvSpPr>
        <p:spPr>
          <a:xfrm>
            <a:off x="3057734" y="159116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pic>
        <p:nvPicPr>
          <p:cNvPr id="154" name="صورة 153">
            <a:extLst>
              <a:ext uri="{FF2B5EF4-FFF2-40B4-BE49-F238E27FC236}">
                <a16:creationId xmlns:a16="http://schemas.microsoft.com/office/drawing/2014/main" id="{8B8916D2-BE81-ED44-83EF-4236EA1C9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5C3E462-5281-5DC5-FB8D-9B331007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4" grpId="0" animBg="1"/>
      <p:bldP spid="111" grpId="0"/>
      <p:bldP spid="112" grpId="0"/>
      <p:bldP spid="113" grpId="0"/>
      <p:bldP spid="114" grpId="0"/>
      <p:bldP spid="115" grpId="0" animBg="1"/>
      <p:bldP spid="116" grpId="0"/>
      <p:bldP spid="117" grpId="0" animBg="1"/>
      <p:bldP spid="118" grpId="0" animBg="1"/>
      <p:bldP spid="119" grpId="0" animBg="1"/>
      <p:bldP spid="120" grpId="0" animBg="1"/>
      <p:bldP spid="124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8" grpId="0"/>
      <p:bldP spid="139" grpId="0"/>
      <p:bldP spid="140" grpId="0"/>
      <p:bldP spid="141" grpId="0"/>
      <p:bldP spid="148" grpId="0"/>
      <p:bldP spid="149" grpId="0"/>
      <p:bldP spid="150" grpId="0"/>
      <p:bldP spid="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>
            <a:extLst>
              <a:ext uri="{FF2B5EF4-FFF2-40B4-BE49-F238E27FC236}">
                <a16:creationId xmlns:a16="http://schemas.microsoft.com/office/drawing/2014/main" id="{4438A565-E9BB-614B-A9CD-5BD6D6D6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0" name="شكل حر: شكل 53">
            <a:extLst>
              <a:ext uri="{FF2B5EF4-FFF2-40B4-BE49-F238E27FC236}">
                <a16:creationId xmlns:a16="http://schemas.microsoft.com/office/drawing/2014/main" id="{351A7BBD-E303-C44A-B99E-A32EB15FB133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1" name="شكل حر: شكل 6">
            <a:extLst>
              <a:ext uri="{FF2B5EF4-FFF2-40B4-BE49-F238E27FC236}">
                <a16:creationId xmlns:a16="http://schemas.microsoft.com/office/drawing/2014/main" id="{B0A812A2-9271-F24B-B413-F3A047B72CB7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7A5DB5D7-A990-0C4B-BD03-AF1FF03BF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3" name="شكل حر: شكل 8">
            <a:extLst>
              <a:ext uri="{FF2B5EF4-FFF2-40B4-BE49-F238E27FC236}">
                <a16:creationId xmlns:a16="http://schemas.microsoft.com/office/drawing/2014/main" id="{767A4239-36FA-4A42-B6E6-323B3D710901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0E8892F-DE67-D04D-A481-209FAA952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5" name="شكل حر: شكل 10">
            <a:extLst>
              <a:ext uri="{FF2B5EF4-FFF2-40B4-BE49-F238E27FC236}">
                <a16:creationId xmlns:a16="http://schemas.microsoft.com/office/drawing/2014/main" id="{3B8D6805-095F-1A4B-9247-FD177845597A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B279A350-81C2-7A49-B29B-65C656CF1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C7DF05D7-9B8D-5E4A-A56B-7FE73D3CF338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036A6FF3-8E00-8446-BAD0-32F2FC50E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3" name="شكل حر: شكل 14">
            <a:extLst>
              <a:ext uri="{FF2B5EF4-FFF2-40B4-BE49-F238E27FC236}">
                <a16:creationId xmlns:a16="http://schemas.microsoft.com/office/drawing/2014/main" id="{CBE0572A-9261-2840-B01E-218F63C72F17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B9143528-CB1F-4B4C-8087-2D357E5E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6" name="شكل حر: شكل 26">
            <a:extLst>
              <a:ext uri="{FF2B5EF4-FFF2-40B4-BE49-F238E27FC236}">
                <a16:creationId xmlns:a16="http://schemas.microsoft.com/office/drawing/2014/main" id="{759B4AEE-3EEB-4E4F-A7D9-9F8EDC97B52B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8" name="شكل حر: شكل 27">
            <a:extLst>
              <a:ext uri="{FF2B5EF4-FFF2-40B4-BE49-F238E27FC236}">
                <a16:creationId xmlns:a16="http://schemas.microsoft.com/office/drawing/2014/main" id="{78A01C7A-C08A-F847-88EE-78CA036DC358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28">
            <a:extLst>
              <a:ext uri="{FF2B5EF4-FFF2-40B4-BE49-F238E27FC236}">
                <a16:creationId xmlns:a16="http://schemas.microsoft.com/office/drawing/2014/main" id="{722E9C01-A406-2845-A210-BB678806CBAF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29">
            <a:extLst>
              <a:ext uri="{FF2B5EF4-FFF2-40B4-BE49-F238E27FC236}">
                <a16:creationId xmlns:a16="http://schemas.microsoft.com/office/drawing/2014/main" id="{D9DB164B-1B67-D54D-963B-68BBC50A2548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0">
            <a:extLst>
              <a:ext uri="{FF2B5EF4-FFF2-40B4-BE49-F238E27FC236}">
                <a16:creationId xmlns:a16="http://schemas.microsoft.com/office/drawing/2014/main" id="{E448EB4F-885A-8949-BDA9-A430D3D6538F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1">
            <a:extLst>
              <a:ext uri="{FF2B5EF4-FFF2-40B4-BE49-F238E27FC236}">
                <a16:creationId xmlns:a16="http://schemas.microsoft.com/office/drawing/2014/main" id="{501A8632-9EF3-B649-AD33-007AAEEF5A41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2">
            <a:extLst>
              <a:ext uri="{FF2B5EF4-FFF2-40B4-BE49-F238E27FC236}">
                <a16:creationId xmlns:a16="http://schemas.microsoft.com/office/drawing/2014/main" id="{C260E907-CDC0-BE4F-AF03-3464DD0DC601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3">
            <a:extLst>
              <a:ext uri="{FF2B5EF4-FFF2-40B4-BE49-F238E27FC236}">
                <a16:creationId xmlns:a16="http://schemas.microsoft.com/office/drawing/2014/main" id="{9ED37272-5709-6344-BEA7-ED5225ABD619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4">
            <a:extLst>
              <a:ext uri="{FF2B5EF4-FFF2-40B4-BE49-F238E27FC236}">
                <a16:creationId xmlns:a16="http://schemas.microsoft.com/office/drawing/2014/main" id="{986B071D-E860-2347-A881-C18A7870F066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5">
            <a:extLst>
              <a:ext uri="{FF2B5EF4-FFF2-40B4-BE49-F238E27FC236}">
                <a16:creationId xmlns:a16="http://schemas.microsoft.com/office/drawing/2014/main" id="{A34F9D32-10E8-FC49-BEBF-BEAAA32029AF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6">
            <a:extLst>
              <a:ext uri="{FF2B5EF4-FFF2-40B4-BE49-F238E27FC236}">
                <a16:creationId xmlns:a16="http://schemas.microsoft.com/office/drawing/2014/main" id="{D3C08380-7B98-944D-B401-373A1B276343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7">
            <a:extLst>
              <a:ext uri="{FF2B5EF4-FFF2-40B4-BE49-F238E27FC236}">
                <a16:creationId xmlns:a16="http://schemas.microsoft.com/office/drawing/2014/main" id="{46190F08-F4CF-9D46-9854-0AC5E1274F5A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8">
            <a:extLst>
              <a:ext uri="{FF2B5EF4-FFF2-40B4-BE49-F238E27FC236}">
                <a16:creationId xmlns:a16="http://schemas.microsoft.com/office/drawing/2014/main" id="{B7C39A35-2CD9-7C4B-8750-04EA58B71F03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9">
            <a:extLst>
              <a:ext uri="{FF2B5EF4-FFF2-40B4-BE49-F238E27FC236}">
                <a16:creationId xmlns:a16="http://schemas.microsoft.com/office/drawing/2014/main" id="{D795D4CD-ED8F-314C-88A2-6EFEBFA5989C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40">
            <a:extLst>
              <a:ext uri="{FF2B5EF4-FFF2-40B4-BE49-F238E27FC236}">
                <a16:creationId xmlns:a16="http://schemas.microsoft.com/office/drawing/2014/main" id="{36138A15-C37D-4D44-BEDF-EE68CFE94CD8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41">
            <a:extLst>
              <a:ext uri="{FF2B5EF4-FFF2-40B4-BE49-F238E27FC236}">
                <a16:creationId xmlns:a16="http://schemas.microsoft.com/office/drawing/2014/main" id="{90628915-1393-4A4A-9ECF-4A44BF82D3D5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4">
            <a:extLst>
              <a:ext uri="{FF2B5EF4-FFF2-40B4-BE49-F238E27FC236}">
                <a16:creationId xmlns:a16="http://schemas.microsoft.com/office/drawing/2014/main" id="{CF038E11-6F03-5544-8966-87505739446E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5">
            <a:extLst>
              <a:ext uri="{FF2B5EF4-FFF2-40B4-BE49-F238E27FC236}">
                <a16:creationId xmlns:a16="http://schemas.microsoft.com/office/drawing/2014/main" id="{14DDE7AF-AE5D-8B47-BAC0-2BF93F39D57D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6">
            <a:extLst>
              <a:ext uri="{FF2B5EF4-FFF2-40B4-BE49-F238E27FC236}">
                <a16:creationId xmlns:a16="http://schemas.microsoft.com/office/drawing/2014/main" id="{8AFF54F6-CAA1-EE45-ACD8-DB0B7EC22C10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7">
            <a:extLst>
              <a:ext uri="{FF2B5EF4-FFF2-40B4-BE49-F238E27FC236}">
                <a16:creationId xmlns:a16="http://schemas.microsoft.com/office/drawing/2014/main" id="{892484B6-36BE-634D-B740-2EAEE6A1453F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8">
            <a:extLst>
              <a:ext uri="{FF2B5EF4-FFF2-40B4-BE49-F238E27FC236}">
                <a16:creationId xmlns:a16="http://schemas.microsoft.com/office/drawing/2014/main" id="{588852EB-2FFA-1341-B360-4544B12303EF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9">
            <a:extLst>
              <a:ext uri="{FF2B5EF4-FFF2-40B4-BE49-F238E27FC236}">
                <a16:creationId xmlns:a16="http://schemas.microsoft.com/office/drawing/2014/main" id="{DE2B745E-828A-8E41-9765-732A30AEDDC2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0">
            <a:extLst>
              <a:ext uri="{FF2B5EF4-FFF2-40B4-BE49-F238E27FC236}">
                <a16:creationId xmlns:a16="http://schemas.microsoft.com/office/drawing/2014/main" id="{5AA51319-47FD-784B-AF7A-BDD04060DDA4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1">
            <a:extLst>
              <a:ext uri="{FF2B5EF4-FFF2-40B4-BE49-F238E27FC236}">
                <a16:creationId xmlns:a16="http://schemas.microsoft.com/office/drawing/2014/main" id="{165CB7FF-B365-1944-8910-C8DA1ACD9471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2">
            <a:extLst>
              <a:ext uri="{FF2B5EF4-FFF2-40B4-BE49-F238E27FC236}">
                <a16:creationId xmlns:a16="http://schemas.microsoft.com/office/drawing/2014/main" id="{4E6BA2B5-46BE-BF4F-8634-C92437E902F4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3">
            <a:extLst>
              <a:ext uri="{FF2B5EF4-FFF2-40B4-BE49-F238E27FC236}">
                <a16:creationId xmlns:a16="http://schemas.microsoft.com/office/drawing/2014/main" id="{76050BB3-F62B-FA41-A59C-B20A449898B2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4">
            <a:extLst>
              <a:ext uri="{FF2B5EF4-FFF2-40B4-BE49-F238E27FC236}">
                <a16:creationId xmlns:a16="http://schemas.microsoft.com/office/drawing/2014/main" id="{B285700A-960D-5A44-8F65-5510530A30C9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5">
            <a:extLst>
              <a:ext uri="{FF2B5EF4-FFF2-40B4-BE49-F238E27FC236}">
                <a16:creationId xmlns:a16="http://schemas.microsoft.com/office/drawing/2014/main" id="{3D1F1085-A9CF-274C-BA66-4EE123002FCB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6">
            <a:extLst>
              <a:ext uri="{FF2B5EF4-FFF2-40B4-BE49-F238E27FC236}">
                <a16:creationId xmlns:a16="http://schemas.microsoft.com/office/drawing/2014/main" id="{1363AD0D-E1A1-8946-9E53-B6A2CD7B9833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7">
            <a:extLst>
              <a:ext uri="{FF2B5EF4-FFF2-40B4-BE49-F238E27FC236}">
                <a16:creationId xmlns:a16="http://schemas.microsoft.com/office/drawing/2014/main" id="{217CCCE8-4AD5-EB44-A4A2-6581481359D4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8">
            <a:extLst>
              <a:ext uri="{FF2B5EF4-FFF2-40B4-BE49-F238E27FC236}">
                <a16:creationId xmlns:a16="http://schemas.microsoft.com/office/drawing/2014/main" id="{FF5244BE-A04F-7D48-819B-50F7D9A70B0B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مربع نص 105">
            <a:extLst>
              <a:ext uri="{FF2B5EF4-FFF2-40B4-BE49-F238E27FC236}">
                <a16:creationId xmlns:a16="http://schemas.microsoft.com/office/drawing/2014/main" id="{ECD2C9D3-5A57-AF41-8951-954AD8832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5" name="مربع نص 106">
            <a:extLst>
              <a:ext uri="{FF2B5EF4-FFF2-40B4-BE49-F238E27FC236}">
                <a16:creationId xmlns:a16="http://schemas.microsoft.com/office/drawing/2014/main" id="{5509E4D2-E7BC-2D42-AC2D-84EACD4A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06" name="صورة 105">
            <a:hlinkClick r:id="rId7" action="ppaction://hlinksldjump"/>
            <a:extLst>
              <a:ext uri="{FF2B5EF4-FFF2-40B4-BE49-F238E27FC236}">
                <a16:creationId xmlns:a16="http://schemas.microsoft.com/office/drawing/2014/main" id="{1C20DFF2-723F-6448-B4CF-ADC260082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55" name="مجموعة 54"/>
          <p:cNvGrpSpPr/>
          <p:nvPr/>
        </p:nvGrpSpPr>
        <p:grpSpPr>
          <a:xfrm>
            <a:off x="1208066" y="175889"/>
            <a:ext cx="7384418" cy="785818"/>
            <a:chOff x="1203276" y="500042"/>
            <a:chExt cx="7384418" cy="928694"/>
          </a:xfrm>
        </p:grpSpPr>
        <p:sp>
          <p:nvSpPr>
            <p:cNvPr id="57" name="مستطيل ذو زوايا قطرية مستديرة 56"/>
            <p:cNvSpPr/>
            <p:nvPr/>
          </p:nvSpPr>
          <p:spPr>
            <a:xfrm>
              <a:off x="1203276" y="500042"/>
              <a:ext cx="5940492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59" name="مستطيل ذو زوايا قطرية مستديرة 58"/>
            <p:cNvSpPr/>
            <p:nvPr/>
          </p:nvSpPr>
          <p:spPr>
            <a:xfrm>
              <a:off x="7158934" y="500042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757658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86" name="مربع نص 85"/>
          <p:cNvSpPr txBox="1"/>
          <p:nvPr/>
        </p:nvSpPr>
        <p:spPr>
          <a:xfrm>
            <a:off x="1714480" y="285728"/>
            <a:ext cx="5357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 : 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+  ٩ س  </a:t>
            </a:r>
            <a:r>
              <a:rPr lang="ar-SA" sz="2400" b="1" dirty="0"/>
              <a:t>+  ٩  =  ٠</a:t>
            </a:r>
            <a:endParaRPr lang="ar-SA" sz="2400" b="1" baseline="30000" dirty="0"/>
          </a:p>
        </p:txBody>
      </p:sp>
      <p:grpSp>
        <p:nvGrpSpPr>
          <p:cNvPr id="23" name="مجموعة 22"/>
          <p:cNvGrpSpPr/>
          <p:nvPr/>
        </p:nvGrpSpPr>
        <p:grpSpPr>
          <a:xfrm>
            <a:off x="1481367" y="1060554"/>
            <a:ext cx="6448219" cy="5654594"/>
            <a:chOff x="1481367" y="631926"/>
            <a:chExt cx="6448219" cy="5654594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1481367" y="631926"/>
              <a:ext cx="6448219" cy="5654594"/>
              <a:chOff x="1481367" y="631926"/>
              <a:chExt cx="6448219" cy="5654594"/>
            </a:xfrm>
          </p:grpSpPr>
          <p:sp>
            <p:nvSpPr>
              <p:cNvPr id="90" name="سداسي 89"/>
              <p:cNvSpPr/>
              <p:nvPr/>
            </p:nvSpPr>
            <p:spPr>
              <a:xfrm>
                <a:off x="1481367" y="631926"/>
                <a:ext cx="6448219" cy="2582760"/>
              </a:xfrm>
              <a:prstGeom prst="hexagon">
                <a:avLst>
                  <a:gd name="adj" fmla="val 9362"/>
                  <a:gd name="vf" fmla="val 1154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91" name="مستطيل 2"/>
              <p:cNvSpPr/>
              <p:nvPr/>
            </p:nvSpPr>
            <p:spPr>
              <a:xfrm>
                <a:off x="5214931" y="3357562"/>
                <a:ext cx="2558182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مستطيل 3"/>
              <p:cNvSpPr/>
              <p:nvPr/>
            </p:nvSpPr>
            <p:spPr>
              <a:xfrm>
                <a:off x="1619648" y="3357562"/>
                <a:ext cx="2558182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3" name="مستطيل 4"/>
              <p:cNvSpPr/>
              <p:nvPr/>
            </p:nvSpPr>
            <p:spPr>
              <a:xfrm>
                <a:off x="1619648" y="5572140"/>
                <a:ext cx="6153465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9" name="مستطيل مستدير الزوايا 88"/>
            <p:cNvSpPr/>
            <p:nvPr/>
          </p:nvSpPr>
          <p:spPr>
            <a:xfrm>
              <a:off x="4281517" y="3315358"/>
              <a:ext cx="857256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sp>
        <p:nvSpPr>
          <p:cNvPr id="94" name="مربع نص 93"/>
          <p:cNvSpPr txBox="1"/>
          <p:nvPr/>
        </p:nvSpPr>
        <p:spPr>
          <a:xfrm>
            <a:off x="5273410" y="4000504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+  ٣  =  ٠</a:t>
            </a:r>
            <a:endParaRPr lang="ar-SA" sz="2400" b="1" baseline="30000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5500694" y="4896161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        =  ــ  ٣</a:t>
            </a:r>
            <a:endParaRPr lang="ar-SA" sz="2400" b="1" baseline="30000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5643570" y="6072206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:</a:t>
            </a:r>
            <a:endParaRPr lang="ar-SA" sz="2400" b="1" baseline="30000" dirty="0"/>
          </a:p>
        </p:txBody>
      </p:sp>
      <p:sp>
        <p:nvSpPr>
          <p:cNvPr id="97" name="مربع نص 96"/>
          <p:cNvSpPr txBox="1"/>
          <p:nvPr/>
        </p:nvSpPr>
        <p:spPr>
          <a:xfrm>
            <a:off x="1742616" y="4000504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 +  ٣  =  ٠</a:t>
            </a:r>
            <a:endParaRPr lang="ar-SA" sz="2400" b="1" baseline="30000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3357554" y="2928934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 +  ٣ ) ( ٢ س   +  ٣ )  =  ٠</a:t>
            </a:r>
            <a:endParaRPr lang="ar-SA" sz="2400" b="1" baseline="30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357422" y="1181385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+  ٦ س  +  ٣ س   </a:t>
            </a:r>
            <a:r>
              <a:rPr lang="ar-SA" sz="2400" b="1" dirty="0"/>
              <a:t>+   ٩  =  ٠</a:t>
            </a:r>
            <a:endParaRPr lang="ar-SA" sz="2400" b="1" baseline="30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143108" y="1752889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٦ س )  +  ( ٣ س   +   ٩ )  = ٠</a:t>
            </a:r>
            <a:endParaRPr lang="ar-SA" sz="2400" b="1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143108" y="2324393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( س  +  ٣ )  +  ٣ ( س   +   ٣ )  =  ٠</a:t>
            </a:r>
            <a:endParaRPr lang="ar-SA" sz="2400" b="1" baseline="300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742616" y="4610409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         =  ــ ٣</a:t>
            </a:r>
            <a:endParaRPr lang="ar-SA" sz="2400" b="1" baseline="30000" dirty="0"/>
          </a:p>
        </p:txBody>
      </p:sp>
      <p:grpSp>
        <p:nvGrpSpPr>
          <p:cNvPr id="38" name="مجموعة 37"/>
          <p:cNvGrpSpPr/>
          <p:nvPr/>
        </p:nvGrpSpPr>
        <p:grpSpPr>
          <a:xfrm>
            <a:off x="1643042" y="5101308"/>
            <a:ext cx="2428892" cy="785818"/>
            <a:chOff x="1643042" y="5101308"/>
            <a:chExt cx="2428892" cy="785818"/>
          </a:xfrm>
        </p:grpSpPr>
        <p:sp>
          <p:nvSpPr>
            <p:cNvPr id="98" name="مربع نص 97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    =  ــ</a:t>
              </a:r>
              <a:endParaRPr lang="ar-SA" sz="2400" b="1" baseline="30000" dirty="0"/>
            </a:p>
          </p:txBody>
        </p:sp>
        <p:grpSp>
          <p:nvGrpSpPr>
            <p:cNvPr id="32" name="مجموعة 31"/>
            <p:cNvGrpSpPr/>
            <p:nvPr/>
          </p:nvGrpSpPr>
          <p:grpSpPr>
            <a:xfrm>
              <a:off x="1643042" y="5101308"/>
              <a:ext cx="428596" cy="785818"/>
              <a:chOff x="8286776" y="3857628"/>
              <a:chExt cx="428596" cy="785818"/>
            </a:xfrm>
          </p:grpSpPr>
          <p:sp>
            <p:nvSpPr>
              <p:cNvPr id="28" name="مربع نص 27"/>
              <p:cNvSpPr txBox="1"/>
              <p:nvPr/>
            </p:nvSpPr>
            <p:spPr>
              <a:xfrm>
                <a:off x="8286776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sp>
            <p:nvSpPr>
              <p:cNvPr id="29" name="مربع نص 28"/>
              <p:cNvSpPr txBox="1"/>
              <p:nvPr/>
            </p:nvSpPr>
            <p:spPr>
              <a:xfrm>
                <a:off x="8286776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  <a:endParaRPr lang="ar-SA" sz="2400" b="1" baseline="30000" dirty="0"/>
              </a:p>
            </p:txBody>
          </p:sp>
          <p:cxnSp>
            <p:nvCxnSpPr>
              <p:cNvPr id="31" name="رابط مستقيم 30"/>
              <p:cNvCxnSpPr/>
              <p:nvPr/>
            </p:nvCxnSpPr>
            <p:spPr>
              <a:xfrm rot="10800000">
                <a:off x="8372282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مجموعة 36"/>
          <p:cNvGrpSpPr/>
          <p:nvPr/>
        </p:nvGrpSpPr>
        <p:grpSpPr>
          <a:xfrm>
            <a:off x="3929058" y="5987774"/>
            <a:ext cx="1857388" cy="785818"/>
            <a:chOff x="3929058" y="5987774"/>
            <a:chExt cx="1857388" cy="785818"/>
          </a:xfrm>
        </p:grpSpPr>
        <p:sp>
          <p:nvSpPr>
            <p:cNvPr id="99" name="مربع نص 98"/>
            <p:cNvSpPr txBox="1"/>
            <p:nvPr/>
          </p:nvSpPr>
          <p:spPr>
            <a:xfrm>
              <a:off x="4000496" y="6072206"/>
              <a:ext cx="178595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ــ  ٣   ،    ــ</a:t>
              </a:r>
              <a:endParaRPr lang="ar-SA" sz="2400" b="1" baseline="30000" dirty="0"/>
            </a:p>
          </p:txBody>
        </p:sp>
        <p:grpSp>
          <p:nvGrpSpPr>
            <p:cNvPr id="33" name="مجموعة 32"/>
            <p:cNvGrpSpPr/>
            <p:nvPr/>
          </p:nvGrpSpPr>
          <p:grpSpPr>
            <a:xfrm>
              <a:off x="3929058" y="5987774"/>
              <a:ext cx="428596" cy="785818"/>
              <a:chOff x="8286776" y="3857628"/>
              <a:chExt cx="428596" cy="785818"/>
            </a:xfrm>
          </p:grpSpPr>
          <p:sp>
            <p:nvSpPr>
              <p:cNvPr id="34" name="مربع نص 33"/>
              <p:cNvSpPr txBox="1"/>
              <p:nvPr/>
            </p:nvSpPr>
            <p:spPr>
              <a:xfrm>
                <a:off x="8286776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8286776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  <a:endParaRPr lang="ar-SA" sz="2400" b="1" baseline="30000" dirty="0"/>
              </a:p>
            </p:txBody>
          </p:sp>
          <p:cxnSp>
            <p:nvCxnSpPr>
              <p:cNvPr id="36" name="رابط مستقيم 35"/>
              <p:cNvCxnSpPr/>
              <p:nvPr/>
            </p:nvCxnSpPr>
            <p:spPr>
              <a:xfrm rot="10800000">
                <a:off x="8372282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7" name="صورة 106">
            <a:extLst>
              <a:ext uri="{FF2B5EF4-FFF2-40B4-BE49-F238E27FC236}">
                <a16:creationId xmlns:a16="http://schemas.microsoft.com/office/drawing/2014/main" id="{F8DBDEAF-9ECE-9141-95C2-996BD3FD8E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269EBE-254F-BD25-5DD9-35B7AB1E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4" grpId="0"/>
      <p:bldP spid="95" grpId="0"/>
      <p:bldP spid="96" grpId="0"/>
      <p:bldP spid="97" grpId="0"/>
      <p:bldP spid="101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91C98D14-2DF0-334F-8C31-8B1BC5B5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89" y="53813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6" name="شكل حر: شكل 53">
            <a:extLst>
              <a:ext uri="{FF2B5EF4-FFF2-40B4-BE49-F238E27FC236}">
                <a16:creationId xmlns:a16="http://schemas.microsoft.com/office/drawing/2014/main" id="{E228D92E-B8BB-5C42-B6FF-A6967555E9C5}"/>
              </a:ext>
            </a:extLst>
          </p:cNvPr>
          <p:cNvSpPr/>
          <p:nvPr/>
        </p:nvSpPr>
        <p:spPr>
          <a:xfrm>
            <a:off x="5001146" y="57785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7" name="شكل حر: شكل 6">
            <a:extLst>
              <a:ext uri="{FF2B5EF4-FFF2-40B4-BE49-F238E27FC236}">
                <a16:creationId xmlns:a16="http://schemas.microsoft.com/office/drawing/2014/main" id="{8479B702-F6D5-144D-BCB4-778A27FA6333}"/>
              </a:ext>
            </a:extLst>
          </p:cNvPr>
          <p:cNvSpPr/>
          <p:nvPr/>
        </p:nvSpPr>
        <p:spPr>
          <a:xfrm>
            <a:off x="1076846" y="242887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B499BE28-51E7-474A-B193-08783C69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97" y="63759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9" name="شكل حر: شكل 8">
            <a:extLst>
              <a:ext uri="{FF2B5EF4-FFF2-40B4-BE49-F238E27FC236}">
                <a16:creationId xmlns:a16="http://schemas.microsoft.com/office/drawing/2014/main" id="{01CADAB6-217A-2E42-85CD-0CC5FB165979}"/>
              </a:ext>
            </a:extLst>
          </p:cNvPr>
          <p:cNvSpPr/>
          <p:nvPr/>
        </p:nvSpPr>
        <p:spPr>
          <a:xfrm>
            <a:off x="1332434" y="68103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93C5E2E8-7C24-5B40-8CC0-5A6D607D2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89" y="63759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1" name="شكل حر: شكل 10">
            <a:extLst>
              <a:ext uri="{FF2B5EF4-FFF2-40B4-BE49-F238E27FC236}">
                <a16:creationId xmlns:a16="http://schemas.microsoft.com/office/drawing/2014/main" id="{BD51A3CB-6D9E-1046-A5EC-F32F5294A8BD}"/>
              </a:ext>
            </a:extLst>
          </p:cNvPr>
          <p:cNvSpPr/>
          <p:nvPr/>
        </p:nvSpPr>
        <p:spPr>
          <a:xfrm>
            <a:off x="5012259" y="68103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084D3589-6E06-7B4E-9D43-2DE2DA41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940" y="58739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7" name="شكل حر: شكل 12">
            <a:extLst>
              <a:ext uri="{FF2B5EF4-FFF2-40B4-BE49-F238E27FC236}">
                <a16:creationId xmlns:a16="http://schemas.microsoft.com/office/drawing/2014/main" id="{B102F782-6415-0744-92FD-382664E3FC00}"/>
              </a:ext>
            </a:extLst>
          </p:cNvPr>
          <p:cNvSpPr/>
          <p:nvPr/>
        </p:nvSpPr>
        <p:spPr>
          <a:xfrm>
            <a:off x="1265759" y="62865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0D93508-0200-9C42-8EE3-F25FB0290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762" y="58739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75" name="شكل حر: شكل 14">
            <a:extLst>
              <a:ext uri="{FF2B5EF4-FFF2-40B4-BE49-F238E27FC236}">
                <a16:creationId xmlns:a16="http://schemas.microsoft.com/office/drawing/2014/main" id="{EC9BD94A-7625-7B43-AC9C-F4F303964D0D}"/>
              </a:ext>
            </a:extLst>
          </p:cNvPr>
          <p:cNvSpPr/>
          <p:nvPr/>
        </p:nvSpPr>
        <p:spPr>
          <a:xfrm>
            <a:off x="5001146" y="628650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76" name="صورة 75">
            <a:extLst>
              <a:ext uri="{FF2B5EF4-FFF2-40B4-BE49-F238E27FC236}">
                <a16:creationId xmlns:a16="http://schemas.microsoft.com/office/drawing/2014/main" id="{92E3274B-D27B-0C4E-8662-16B01DE11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97" y="53813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77" name="شكل حر: شكل 26">
            <a:extLst>
              <a:ext uri="{FF2B5EF4-FFF2-40B4-BE49-F238E27FC236}">
                <a16:creationId xmlns:a16="http://schemas.microsoft.com/office/drawing/2014/main" id="{99DA16F3-B295-0E4D-AF75-935111FD28E2}"/>
              </a:ext>
            </a:extLst>
          </p:cNvPr>
          <p:cNvSpPr/>
          <p:nvPr/>
        </p:nvSpPr>
        <p:spPr>
          <a:xfrm>
            <a:off x="1334021" y="57785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8" name="شكل حر: شكل 27">
            <a:extLst>
              <a:ext uri="{FF2B5EF4-FFF2-40B4-BE49-F238E27FC236}">
                <a16:creationId xmlns:a16="http://schemas.microsoft.com/office/drawing/2014/main" id="{4A52B089-2567-E346-81BB-C91BB1087DD2}"/>
              </a:ext>
            </a:extLst>
          </p:cNvPr>
          <p:cNvSpPr/>
          <p:nvPr/>
        </p:nvSpPr>
        <p:spPr>
          <a:xfrm>
            <a:off x="1599134" y="179070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28">
            <a:extLst>
              <a:ext uri="{FF2B5EF4-FFF2-40B4-BE49-F238E27FC236}">
                <a16:creationId xmlns:a16="http://schemas.microsoft.com/office/drawing/2014/main" id="{EC44F16A-FD93-E14D-9013-3BB9DCBBF3A4}"/>
              </a:ext>
            </a:extLst>
          </p:cNvPr>
          <p:cNvSpPr/>
          <p:nvPr/>
        </p:nvSpPr>
        <p:spPr>
          <a:xfrm>
            <a:off x="1599134" y="21145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29">
            <a:extLst>
              <a:ext uri="{FF2B5EF4-FFF2-40B4-BE49-F238E27FC236}">
                <a16:creationId xmlns:a16="http://schemas.microsoft.com/office/drawing/2014/main" id="{94D383F4-DDB0-C64E-95CF-2CD379CB5CF3}"/>
              </a:ext>
            </a:extLst>
          </p:cNvPr>
          <p:cNvSpPr/>
          <p:nvPr/>
        </p:nvSpPr>
        <p:spPr>
          <a:xfrm>
            <a:off x="1599134" y="23336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0">
            <a:extLst>
              <a:ext uri="{FF2B5EF4-FFF2-40B4-BE49-F238E27FC236}">
                <a16:creationId xmlns:a16="http://schemas.microsoft.com/office/drawing/2014/main" id="{960935C4-E805-8147-B9DC-80BE44686446}"/>
              </a:ext>
            </a:extLst>
          </p:cNvPr>
          <p:cNvSpPr/>
          <p:nvPr/>
        </p:nvSpPr>
        <p:spPr>
          <a:xfrm>
            <a:off x="1599134" y="25542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1">
            <a:extLst>
              <a:ext uri="{FF2B5EF4-FFF2-40B4-BE49-F238E27FC236}">
                <a16:creationId xmlns:a16="http://schemas.microsoft.com/office/drawing/2014/main" id="{5271148F-C76B-644B-8667-466C2080F765}"/>
              </a:ext>
            </a:extLst>
          </p:cNvPr>
          <p:cNvSpPr/>
          <p:nvPr/>
        </p:nvSpPr>
        <p:spPr>
          <a:xfrm>
            <a:off x="1599134" y="27844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2">
            <a:extLst>
              <a:ext uri="{FF2B5EF4-FFF2-40B4-BE49-F238E27FC236}">
                <a16:creationId xmlns:a16="http://schemas.microsoft.com/office/drawing/2014/main" id="{4AC6B546-6A13-1F4D-B500-0092E52F1FDE}"/>
              </a:ext>
            </a:extLst>
          </p:cNvPr>
          <p:cNvSpPr/>
          <p:nvPr/>
        </p:nvSpPr>
        <p:spPr>
          <a:xfrm>
            <a:off x="1599134" y="300355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3">
            <a:extLst>
              <a:ext uri="{FF2B5EF4-FFF2-40B4-BE49-F238E27FC236}">
                <a16:creationId xmlns:a16="http://schemas.microsoft.com/office/drawing/2014/main" id="{80B1EF1F-2FE3-604E-B1E5-9401B3187D49}"/>
              </a:ext>
            </a:extLst>
          </p:cNvPr>
          <p:cNvSpPr/>
          <p:nvPr/>
        </p:nvSpPr>
        <p:spPr>
          <a:xfrm>
            <a:off x="1599134" y="3224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4">
            <a:extLst>
              <a:ext uri="{FF2B5EF4-FFF2-40B4-BE49-F238E27FC236}">
                <a16:creationId xmlns:a16="http://schemas.microsoft.com/office/drawing/2014/main" id="{FA395971-D431-0249-8ECD-84903CAC2A50}"/>
              </a:ext>
            </a:extLst>
          </p:cNvPr>
          <p:cNvSpPr/>
          <p:nvPr/>
        </p:nvSpPr>
        <p:spPr>
          <a:xfrm>
            <a:off x="1599134" y="344328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5">
            <a:extLst>
              <a:ext uri="{FF2B5EF4-FFF2-40B4-BE49-F238E27FC236}">
                <a16:creationId xmlns:a16="http://schemas.microsoft.com/office/drawing/2014/main" id="{F5F77AFE-DE25-E04F-BF9E-D5FF4C0DEEB5}"/>
              </a:ext>
            </a:extLst>
          </p:cNvPr>
          <p:cNvSpPr/>
          <p:nvPr/>
        </p:nvSpPr>
        <p:spPr>
          <a:xfrm>
            <a:off x="1599134" y="367347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6">
            <a:extLst>
              <a:ext uri="{FF2B5EF4-FFF2-40B4-BE49-F238E27FC236}">
                <a16:creationId xmlns:a16="http://schemas.microsoft.com/office/drawing/2014/main" id="{24599908-5D36-4744-BDC4-D153324C4F12}"/>
              </a:ext>
            </a:extLst>
          </p:cNvPr>
          <p:cNvSpPr/>
          <p:nvPr/>
        </p:nvSpPr>
        <p:spPr>
          <a:xfrm>
            <a:off x="1599134" y="389413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7">
            <a:extLst>
              <a:ext uri="{FF2B5EF4-FFF2-40B4-BE49-F238E27FC236}">
                <a16:creationId xmlns:a16="http://schemas.microsoft.com/office/drawing/2014/main" id="{AC6B2EB7-82C6-A149-B2A4-C9B288325170}"/>
              </a:ext>
            </a:extLst>
          </p:cNvPr>
          <p:cNvSpPr/>
          <p:nvPr/>
        </p:nvSpPr>
        <p:spPr>
          <a:xfrm>
            <a:off x="1599134" y="411321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8">
            <a:extLst>
              <a:ext uri="{FF2B5EF4-FFF2-40B4-BE49-F238E27FC236}">
                <a16:creationId xmlns:a16="http://schemas.microsoft.com/office/drawing/2014/main" id="{98CF239C-EF0F-0A47-BB6F-B3C883E04D9F}"/>
              </a:ext>
            </a:extLst>
          </p:cNvPr>
          <p:cNvSpPr/>
          <p:nvPr/>
        </p:nvSpPr>
        <p:spPr>
          <a:xfrm>
            <a:off x="1599134" y="43338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9">
            <a:extLst>
              <a:ext uri="{FF2B5EF4-FFF2-40B4-BE49-F238E27FC236}">
                <a16:creationId xmlns:a16="http://schemas.microsoft.com/office/drawing/2014/main" id="{C3D4A819-55CD-C54F-ABC0-402D5AD321CB}"/>
              </a:ext>
            </a:extLst>
          </p:cNvPr>
          <p:cNvSpPr/>
          <p:nvPr/>
        </p:nvSpPr>
        <p:spPr>
          <a:xfrm>
            <a:off x="1599134" y="456406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40">
            <a:extLst>
              <a:ext uri="{FF2B5EF4-FFF2-40B4-BE49-F238E27FC236}">
                <a16:creationId xmlns:a16="http://schemas.microsoft.com/office/drawing/2014/main" id="{3BB8A916-C7A2-674E-BF75-1AC5F595E37A}"/>
              </a:ext>
            </a:extLst>
          </p:cNvPr>
          <p:cNvSpPr/>
          <p:nvPr/>
        </p:nvSpPr>
        <p:spPr>
          <a:xfrm>
            <a:off x="1599134" y="478313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41">
            <a:extLst>
              <a:ext uri="{FF2B5EF4-FFF2-40B4-BE49-F238E27FC236}">
                <a16:creationId xmlns:a16="http://schemas.microsoft.com/office/drawing/2014/main" id="{03F19E90-B0BB-B24C-9217-B0F18043C0DD}"/>
              </a:ext>
            </a:extLst>
          </p:cNvPr>
          <p:cNvSpPr/>
          <p:nvPr/>
        </p:nvSpPr>
        <p:spPr>
          <a:xfrm>
            <a:off x="1599134" y="505142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54">
            <a:extLst>
              <a:ext uri="{FF2B5EF4-FFF2-40B4-BE49-F238E27FC236}">
                <a16:creationId xmlns:a16="http://schemas.microsoft.com/office/drawing/2014/main" id="{2B5E8762-954C-894B-A1D7-9443723887CE}"/>
              </a:ext>
            </a:extLst>
          </p:cNvPr>
          <p:cNvSpPr/>
          <p:nvPr/>
        </p:nvSpPr>
        <p:spPr>
          <a:xfrm>
            <a:off x="5277371" y="179070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55">
            <a:extLst>
              <a:ext uri="{FF2B5EF4-FFF2-40B4-BE49-F238E27FC236}">
                <a16:creationId xmlns:a16="http://schemas.microsoft.com/office/drawing/2014/main" id="{58486200-CB6A-744B-A0FB-6560377AF145}"/>
              </a:ext>
            </a:extLst>
          </p:cNvPr>
          <p:cNvSpPr/>
          <p:nvPr/>
        </p:nvSpPr>
        <p:spPr>
          <a:xfrm>
            <a:off x="5277371" y="505142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6">
            <a:extLst>
              <a:ext uri="{FF2B5EF4-FFF2-40B4-BE49-F238E27FC236}">
                <a16:creationId xmlns:a16="http://schemas.microsoft.com/office/drawing/2014/main" id="{4DD6A655-27FD-8346-8A88-C66EA4101ACB}"/>
              </a:ext>
            </a:extLst>
          </p:cNvPr>
          <p:cNvSpPr/>
          <p:nvPr/>
        </p:nvSpPr>
        <p:spPr>
          <a:xfrm>
            <a:off x="5277371" y="21145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57">
            <a:extLst>
              <a:ext uri="{FF2B5EF4-FFF2-40B4-BE49-F238E27FC236}">
                <a16:creationId xmlns:a16="http://schemas.microsoft.com/office/drawing/2014/main" id="{B148C135-3251-7041-A2CD-F5DCE2CA8D3B}"/>
              </a:ext>
            </a:extLst>
          </p:cNvPr>
          <p:cNvSpPr/>
          <p:nvPr/>
        </p:nvSpPr>
        <p:spPr>
          <a:xfrm>
            <a:off x="5277371" y="23336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58">
            <a:extLst>
              <a:ext uri="{FF2B5EF4-FFF2-40B4-BE49-F238E27FC236}">
                <a16:creationId xmlns:a16="http://schemas.microsoft.com/office/drawing/2014/main" id="{8918BDC2-7E25-0A43-8AB2-3C099EBB0C45}"/>
              </a:ext>
            </a:extLst>
          </p:cNvPr>
          <p:cNvSpPr/>
          <p:nvPr/>
        </p:nvSpPr>
        <p:spPr>
          <a:xfrm>
            <a:off x="5277371" y="25542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59">
            <a:extLst>
              <a:ext uri="{FF2B5EF4-FFF2-40B4-BE49-F238E27FC236}">
                <a16:creationId xmlns:a16="http://schemas.microsoft.com/office/drawing/2014/main" id="{31BBE130-5368-F647-B970-D31AF5EB3901}"/>
              </a:ext>
            </a:extLst>
          </p:cNvPr>
          <p:cNvSpPr/>
          <p:nvPr/>
        </p:nvSpPr>
        <p:spPr>
          <a:xfrm>
            <a:off x="5277371" y="27844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0">
            <a:extLst>
              <a:ext uri="{FF2B5EF4-FFF2-40B4-BE49-F238E27FC236}">
                <a16:creationId xmlns:a16="http://schemas.microsoft.com/office/drawing/2014/main" id="{E30C3791-1AD9-214E-98EF-CD6F8AD95717}"/>
              </a:ext>
            </a:extLst>
          </p:cNvPr>
          <p:cNvSpPr/>
          <p:nvPr/>
        </p:nvSpPr>
        <p:spPr>
          <a:xfrm>
            <a:off x="5277371" y="300355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1">
            <a:extLst>
              <a:ext uri="{FF2B5EF4-FFF2-40B4-BE49-F238E27FC236}">
                <a16:creationId xmlns:a16="http://schemas.microsoft.com/office/drawing/2014/main" id="{6923C5CC-00BA-DD49-A4E0-550CAA59910B}"/>
              </a:ext>
            </a:extLst>
          </p:cNvPr>
          <p:cNvSpPr/>
          <p:nvPr/>
        </p:nvSpPr>
        <p:spPr>
          <a:xfrm>
            <a:off x="5277371" y="3224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2">
            <a:extLst>
              <a:ext uri="{FF2B5EF4-FFF2-40B4-BE49-F238E27FC236}">
                <a16:creationId xmlns:a16="http://schemas.microsoft.com/office/drawing/2014/main" id="{14C70A30-97E1-7442-9AD4-1C6C8E1C3755}"/>
              </a:ext>
            </a:extLst>
          </p:cNvPr>
          <p:cNvSpPr/>
          <p:nvPr/>
        </p:nvSpPr>
        <p:spPr>
          <a:xfrm>
            <a:off x="5277371" y="344328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3">
            <a:extLst>
              <a:ext uri="{FF2B5EF4-FFF2-40B4-BE49-F238E27FC236}">
                <a16:creationId xmlns:a16="http://schemas.microsoft.com/office/drawing/2014/main" id="{7DC93FE3-0908-7C44-9DF0-26214F8616FA}"/>
              </a:ext>
            </a:extLst>
          </p:cNvPr>
          <p:cNvSpPr/>
          <p:nvPr/>
        </p:nvSpPr>
        <p:spPr>
          <a:xfrm>
            <a:off x="5277371" y="367347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4">
            <a:extLst>
              <a:ext uri="{FF2B5EF4-FFF2-40B4-BE49-F238E27FC236}">
                <a16:creationId xmlns:a16="http://schemas.microsoft.com/office/drawing/2014/main" id="{E21B3BBC-E950-FC49-840D-004A12B2CD74}"/>
              </a:ext>
            </a:extLst>
          </p:cNvPr>
          <p:cNvSpPr/>
          <p:nvPr/>
        </p:nvSpPr>
        <p:spPr>
          <a:xfrm>
            <a:off x="5277371" y="389413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5">
            <a:extLst>
              <a:ext uri="{FF2B5EF4-FFF2-40B4-BE49-F238E27FC236}">
                <a16:creationId xmlns:a16="http://schemas.microsoft.com/office/drawing/2014/main" id="{2DE688B8-8937-5945-B5EA-15170D7CD962}"/>
              </a:ext>
            </a:extLst>
          </p:cNvPr>
          <p:cNvSpPr/>
          <p:nvPr/>
        </p:nvSpPr>
        <p:spPr>
          <a:xfrm>
            <a:off x="5277371" y="411321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6">
            <a:extLst>
              <a:ext uri="{FF2B5EF4-FFF2-40B4-BE49-F238E27FC236}">
                <a16:creationId xmlns:a16="http://schemas.microsoft.com/office/drawing/2014/main" id="{F0A92B19-4EFD-9F41-A3F1-8AC5D4F0B1C9}"/>
              </a:ext>
            </a:extLst>
          </p:cNvPr>
          <p:cNvSpPr/>
          <p:nvPr/>
        </p:nvSpPr>
        <p:spPr>
          <a:xfrm>
            <a:off x="5277371" y="43338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7">
            <a:extLst>
              <a:ext uri="{FF2B5EF4-FFF2-40B4-BE49-F238E27FC236}">
                <a16:creationId xmlns:a16="http://schemas.microsoft.com/office/drawing/2014/main" id="{F7095B11-D1BD-8F4A-AAF6-1CF537C22206}"/>
              </a:ext>
            </a:extLst>
          </p:cNvPr>
          <p:cNvSpPr/>
          <p:nvPr/>
        </p:nvSpPr>
        <p:spPr>
          <a:xfrm>
            <a:off x="5277371" y="456406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8">
            <a:extLst>
              <a:ext uri="{FF2B5EF4-FFF2-40B4-BE49-F238E27FC236}">
                <a16:creationId xmlns:a16="http://schemas.microsoft.com/office/drawing/2014/main" id="{9578DB38-4407-3D40-916C-DB7F9D00D194}"/>
              </a:ext>
            </a:extLst>
          </p:cNvPr>
          <p:cNvSpPr/>
          <p:nvPr/>
        </p:nvSpPr>
        <p:spPr>
          <a:xfrm>
            <a:off x="5277371" y="478313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مربع نص 105">
            <a:extLst>
              <a:ext uri="{FF2B5EF4-FFF2-40B4-BE49-F238E27FC236}">
                <a16:creationId xmlns:a16="http://schemas.microsoft.com/office/drawing/2014/main" id="{990D1C05-E185-A440-8A2F-ED760F35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609" y="511968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0" name="مربع نص 106">
            <a:extLst>
              <a:ext uri="{FF2B5EF4-FFF2-40B4-BE49-F238E27FC236}">
                <a16:creationId xmlns:a16="http://schemas.microsoft.com/office/drawing/2014/main" id="{DB123AF1-ABF9-924F-B8DC-6D0B38F7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84" y="512127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11" name="صورة 110">
            <a:hlinkClick r:id="rId7" action="ppaction://hlinksldjump"/>
            <a:extLst>
              <a:ext uri="{FF2B5EF4-FFF2-40B4-BE49-F238E27FC236}">
                <a16:creationId xmlns:a16="http://schemas.microsoft.com/office/drawing/2014/main" id="{0EAED17D-DA84-0247-8D00-D3752BC5B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48" y="80671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2" name="مجموعة 21"/>
          <p:cNvGrpSpPr/>
          <p:nvPr/>
        </p:nvGrpSpPr>
        <p:grpSpPr>
          <a:xfrm>
            <a:off x="1536846" y="155059"/>
            <a:ext cx="7283298" cy="785818"/>
            <a:chOff x="1304396" y="500042"/>
            <a:chExt cx="7283298" cy="928694"/>
          </a:xfrm>
        </p:grpSpPr>
        <p:sp>
          <p:nvSpPr>
            <p:cNvPr id="23" name="مستطيل ذو زوايا قطرية مستديرة 22"/>
            <p:cNvSpPr/>
            <p:nvPr/>
          </p:nvSpPr>
          <p:spPr>
            <a:xfrm>
              <a:off x="1304396" y="500042"/>
              <a:ext cx="5839371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24" name="مستطيل ذو زوايا قطرية مستديرة 23"/>
            <p:cNvSpPr/>
            <p:nvPr/>
          </p:nvSpPr>
          <p:spPr>
            <a:xfrm>
              <a:off x="7158934" y="500042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757658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6" name="مربع نص 25"/>
          <p:cNvSpPr txBox="1"/>
          <p:nvPr/>
        </p:nvSpPr>
        <p:spPr>
          <a:xfrm>
            <a:off x="1714480" y="285728"/>
            <a:ext cx="5357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 :  ٣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ــ  ١٠ س  </a:t>
            </a:r>
            <a:r>
              <a:rPr lang="ar-SA" sz="2400" b="1" dirty="0"/>
              <a:t>+  ٨  = ٠</a:t>
            </a:r>
            <a:endParaRPr lang="ar-SA" sz="2400" b="1" baseline="30000" dirty="0"/>
          </a:p>
        </p:txBody>
      </p:sp>
      <p:grpSp>
        <p:nvGrpSpPr>
          <p:cNvPr id="27" name="مجموعة 26"/>
          <p:cNvGrpSpPr/>
          <p:nvPr/>
        </p:nvGrpSpPr>
        <p:grpSpPr>
          <a:xfrm>
            <a:off x="1481367" y="1071546"/>
            <a:ext cx="6448219" cy="5643602"/>
            <a:chOff x="1481367" y="642918"/>
            <a:chExt cx="6448219" cy="5643602"/>
          </a:xfrm>
        </p:grpSpPr>
        <p:grpSp>
          <p:nvGrpSpPr>
            <p:cNvPr id="28" name="مجموعة 21"/>
            <p:cNvGrpSpPr/>
            <p:nvPr/>
          </p:nvGrpSpPr>
          <p:grpSpPr>
            <a:xfrm>
              <a:off x="1481367" y="642918"/>
              <a:ext cx="6448219" cy="5643602"/>
              <a:chOff x="1481367" y="642918"/>
              <a:chExt cx="6448219" cy="5643602"/>
            </a:xfrm>
          </p:grpSpPr>
          <p:sp>
            <p:nvSpPr>
              <p:cNvPr id="50" name="سداسي 49"/>
              <p:cNvSpPr/>
              <p:nvPr/>
            </p:nvSpPr>
            <p:spPr>
              <a:xfrm>
                <a:off x="1481367" y="642918"/>
                <a:ext cx="6448219" cy="2571768"/>
              </a:xfrm>
              <a:prstGeom prst="hexagon">
                <a:avLst>
                  <a:gd name="adj" fmla="val 9362"/>
                  <a:gd name="vf" fmla="val 1154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1" name="مستطيل 2"/>
              <p:cNvSpPr/>
              <p:nvPr/>
            </p:nvSpPr>
            <p:spPr>
              <a:xfrm>
                <a:off x="5214931" y="3357562"/>
                <a:ext cx="2558182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2" name="مستطيل 3"/>
              <p:cNvSpPr/>
              <p:nvPr/>
            </p:nvSpPr>
            <p:spPr>
              <a:xfrm>
                <a:off x="1619648" y="3357562"/>
                <a:ext cx="2558182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مستطيل 4"/>
              <p:cNvSpPr/>
              <p:nvPr/>
            </p:nvSpPr>
            <p:spPr>
              <a:xfrm>
                <a:off x="1619648" y="5572140"/>
                <a:ext cx="6153465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9" name="مستطيل مستدير الزوايا 48"/>
            <p:cNvSpPr/>
            <p:nvPr/>
          </p:nvSpPr>
          <p:spPr>
            <a:xfrm>
              <a:off x="4281517" y="3315358"/>
              <a:ext cx="857256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4" name="مربع نص 53"/>
          <p:cNvSpPr txBox="1"/>
          <p:nvPr/>
        </p:nvSpPr>
        <p:spPr>
          <a:xfrm>
            <a:off x="5273410" y="4000504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ــ  ٢  =  ٠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5528830" y="4896161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        =   ٢</a:t>
            </a:r>
            <a:endParaRPr lang="ar-SA" sz="2400" b="1" baseline="30000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5643570" y="6072206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:</a:t>
            </a:r>
            <a:endParaRPr lang="ar-SA" sz="2400" b="1" baseline="30000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1686344" y="4000504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 ــ  ٤  =  ٠</a:t>
            </a:r>
            <a:endParaRPr lang="ar-SA" sz="2400" b="1" baseline="300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3357554" y="2928934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 ــ  ٢ ) ( ٣ س   ــ  ٤ )  =  ٠</a:t>
            </a:r>
            <a:endParaRPr lang="ar-SA" sz="24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2357422" y="1181385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٦ س  ــ  ٤ س   </a:t>
            </a:r>
            <a:r>
              <a:rPr lang="ar-SA" sz="2400" b="1" dirty="0"/>
              <a:t>+   ٨  =  ٠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2143108" y="1752889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٦ س )  ــ  ( ٤ س   ــ   ٨ )  =  ٠</a:t>
            </a:r>
            <a:endParaRPr lang="ar-SA" sz="2400" b="1" baseline="300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2143108" y="2324393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( س  ــ  ٢ )  ــ  ٤ ( س   ــ   ٢ )  =  ٠</a:t>
            </a:r>
            <a:endParaRPr lang="ar-SA" sz="2400" b="1" baseline="30000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1742616" y="4610409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         =   ٤</a:t>
            </a:r>
            <a:endParaRPr lang="ar-SA" sz="2400" b="1" baseline="30000" dirty="0"/>
          </a:p>
        </p:txBody>
      </p:sp>
      <p:grpSp>
        <p:nvGrpSpPr>
          <p:cNvPr id="63" name="مجموعة 62"/>
          <p:cNvGrpSpPr/>
          <p:nvPr/>
        </p:nvGrpSpPr>
        <p:grpSpPr>
          <a:xfrm>
            <a:off x="1857388" y="5045036"/>
            <a:ext cx="2214546" cy="785818"/>
            <a:chOff x="1857388" y="5045036"/>
            <a:chExt cx="2214546" cy="785818"/>
          </a:xfrm>
        </p:grpSpPr>
        <p:sp>
          <p:nvSpPr>
            <p:cNvPr id="64" name="مربع نص 63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    =  </a:t>
              </a:r>
              <a:endParaRPr lang="ar-SA" sz="2400" b="1" baseline="30000" dirty="0"/>
            </a:p>
          </p:txBody>
        </p:sp>
        <p:grpSp>
          <p:nvGrpSpPr>
            <p:cNvPr id="65" name="مجموعة 31"/>
            <p:cNvGrpSpPr/>
            <p:nvPr/>
          </p:nvGrpSpPr>
          <p:grpSpPr>
            <a:xfrm>
              <a:off x="1857388" y="5045036"/>
              <a:ext cx="428596" cy="785818"/>
              <a:chOff x="8501122" y="3801356"/>
              <a:chExt cx="428596" cy="785818"/>
            </a:xfrm>
          </p:grpSpPr>
          <p:sp>
            <p:nvSpPr>
              <p:cNvPr id="66" name="مربع نص 27"/>
              <p:cNvSpPr txBox="1"/>
              <p:nvPr/>
            </p:nvSpPr>
            <p:spPr>
              <a:xfrm>
                <a:off x="8501122" y="380135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  <a:endParaRPr lang="ar-SA" sz="2400" b="1" baseline="30000" dirty="0"/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8501122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cxnSp>
            <p:nvCxnSpPr>
              <p:cNvPr id="68" name="رابط مستقيم 67"/>
              <p:cNvCxnSpPr/>
              <p:nvPr/>
            </p:nvCxnSpPr>
            <p:spPr>
              <a:xfrm rot="10800000">
                <a:off x="858659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مجموعة 68"/>
          <p:cNvGrpSpPr/>
          <p:nvPr/>
        </p:nvGrpSpPr>
        <p:grpSpPr>
          <a:xfrm>
            <a:off x="4000496" y="5987774"/>
            <a:ext cx="1785950" cy="785818"/>
            <a:chOff x="4000496" y="5987774"/>
            <a:chExt cx="1785950" cy="785818"/>
          </a:xfrm>
        </p:grpSpPr>
        <p:sp>
          <p:nvSpPr>
            <p:cNvPr id="70" name="مربع نص 69"/>
            <p:cNvSpPr txBox="1"/>
            <p:nvPr/>
          </p:nvSpPr>
          <p:spPr>
            <a:xfrm>
              <a:off x="4000496" y="6072206"/>
              <a:ext cx="178595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  ٢    ،    </a:t>
              </a:r>
              <a:endParaRPr lang="ar-SA" sz="2400" b="1" baseline="30000" dirty="0"/>
            </a:p>
          </p:txBody>
        </p:sp>
        <p:grpSp>
          <p:nvGrpSpPr>
            <p:cNvPr id="71" name="مجموعة 32"/>
            <p:cNvGrpSpPr/>
            <p:nvPr/>
          </p:nvGrpSpPr>
          <p:grpSpPr>
            <a:xfrm>
              <a:off x="4214842" y="5987774"/>
              <a:ext cx="428596" cy="785818"/>
              <a:chOff x="8572560" y="3857628"/>
              <a:chExt cx="428596" cy="785818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8572560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  <a:endParaRPr lang="ar-SA" sz="2400" b="1" baseline="30000" dirty="0"/>
              </a:p>
            </p:txBody>
          </p:sp>
          <p:sp>
            <p:nvSpPr>
              <p:cNvPr id="73" name="مربع نص 72"/>
              <p:cNvSpPr txBox="1"/>
              <p:nvPr/>
            </p:nvSpPr>
            <p:spPr>
              <a:xfrm>
                <a:off x="8572560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cxnSp>
            <p:nvCxnSpPr>
              <p:cNvPr id="74" name="رابط مستقيم 73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2620C134-D715-324A-93F3-4E0B7EEE9D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05A03F9-AF17-6B80-9380-42496283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صورة 46">
            <a:extLst>
              <a:ext uri="{FF2B5EF4-FFF2-40B4-BE49-F238E27FC236}">
                <a16:creationId xmlns:a16="http://schemas.microsoft.com/office/drawing/2014/main" id="{F782EAFA-9E02-AF49-98D3-DEF6C3B6B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8" name="شكل حر: شكل 53">
            <a:extLst>
              <a:ext uri="{FF2B5EF4-FFF2-40B4-BE49-F238E27FC236}">
                <a16:creationId xmlns:a16="http://schemas.microsoft.com/office/drawing/2014/main" id="{0738BE76-4939-E840-82EF-65007FB9F7F8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9" name="شكل حر: شكل 6">
            <a:extLst>
              <a:ext uri="{FF2B5EF4-FFF2-40B4-BE49-F238E27FC236}">
                <a16:creationId xmlns:a16="http://schemas.microsoft.com/office/drawing/2014/main" id="{92847087-B065-F14D-BD77-A2424E31DB39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4A626C11-CFD1-554E-A8AF-A6D6A384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5" name="شكل حر: شكل 8">
            <a:extLst>
              <a:ext uri="{FF2B5EF4-FFF2-40B4-BE49-F238E27FC236}">
                <a16:creationId xmlns:a16="http://schemas.microsoft.com/office/drawing/2014/main" id="{FC6406F3-81C8-394E-B58A-E4D6302AC8F9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7C7F9709-3C31-784F-B6BD-E437E121E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9" name="شكل حر: شكل 10">
            <a:extLst>
              <a:ext uri="{FF2B5EF4-FFF2-40B4-BE49-F238E27FC236}">
                <a16:creationId xmlns:a16="http://schemas.microsoft.com/office/drawing/2014/main" id="{1D91B195-0754-3644-A2D2-A47791E1C212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9002846C-78DC-B946-9982-7F8A68BB1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7" name="شكل حر: شكل 12">
            <a:extLst>
              <a:ext uri="{FF2B5EF4-FFF2-40B4-BE49-F238E27FC236}">
                <a16:creationId xmlns:a16="http://schemas.microsoft.com/office/drawing/2014/main" id="{BBC8B4B7-8711-C845-93F0-DAFC4AAAC118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0A2CBB74-6C67-5F4C-9673-F70D79812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9" name="شكل حر: شكل 14">
            <a:extLst>
              <a:ext uri="{FF2B5EF4-FFF2-40B4-BE49-F238E27FC236}">
                <a16:creationId xmlns:a16="http://schemas.microsoft.com/office/drawing/2014/main" id="{4C341BD7-810D-144F-B602-B3D1ACB3F302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B031E925-F927-D943-9CE3-4E65C997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71" name="شكل حر: شكل 26">
            <a:extLst>
              <a:ext uri="{FF2B5EF4-FFF2-40B4-BE49-F238E27FC236}">
                <a16:creationId xmlns:a16="http://schemas.microsoft.com/office/drawing/2014/main" id="{A181248A-1386-964B-95EA-A66EB69F7278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2" name="شكل حر: شكل 27">
            <a:extLst>
              <a:ext uri="{FF2B5EF4-FFF2-40B4-BE49-F238E27FC236}">
                <a16:creationId xmlns:a16="http://schemas.microsoft.com/office/drawing/2014/main" id="{EDD8A8F5-DAD5-5C42-85B2-16818EBDA169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28">
            <a:extLst>
              <a:ext uri="{FF2B5EF4-FFF2-40B4-BE49-F238E27FC236}">
                <a16:creationId xmlns:a16="http://schemas.microsoft.com/office/drawing/2014/main" id="{992060E7-201A-9449-A39F-8F27A8BD629E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29">
            <a:extLst>
              <a:ext uri="{FF2B5EF4-FFF2-40B4-BE49-F238E27FC236}">
                <a16:creationId xmlns:a16="http://schemas.microsoft.com/office/drawing/2014/main" id="{79D9A77D-8E6F-D344-AEE1-E71A976D7076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0">
            <a:extLst>
              <a:ext uri="{FF2B5EF4-FFF2-40B4-BE49-F238E27FC236}">
                <a16:creationId xmlns:a16="http://schemas.microsoft.com/office/drawing/2014/main" id="{B779F686-3D4B-9845-ABC8-37248B39A744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1">
            <a:extLst>
              <a:ext uri="{FF2B5EF4-FFF2-40B4-BE49-F238E27FC236}">
                <a16:creationId xmlns:a16="http://schemas.microsoft.com/office/drawing/2014/main" id="{3D634B6E-E9BE-4D4B-938C-9C915073ADD5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32">
            <a:extLst>
              <a:ext uri="{FF2B5EF4-FFF2-40B4-BE49-F238E27FC236}">
                <a16:creationId xmlns:a16="http://schemas.microsoft.com/office/drawing/2014/main" id="{85EB012D-5B2B-D740-A5F8-29AB47F2D964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3">
            <a:extLst>
              <a:ext uri="{FF2B5EF4-FFF2-40B4-BE49-F238E27FC236}">
                <a16:creationId xmlns:a16="http://schemas.microsoft.com/office/drawing/2014/main" id="{FC779F13-1FCC-ED47-9B4C-E5CE964CAD1B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4">
            <a:extLst>
              <a:ext uri="{FF2B5EF4-FFF2-40B4-BE49-F238E27FC236}">
                <a16:creationId xmlns:a16="http://schemas.microsoft.com/office/drawing/2014/main" id="{4289E0D9-FA46-B043-B6C6-2A0D1366917A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5">
            <a:extLst>
              <a:ext uri="{FF2B5EF4-FFF2-40B4-BE49-F238E27FC236}">
                <a16:creationId xmlns:a16="http://schemas.microsoft.com/office/drawing/2014/main" id="{EE68EFCC-8509-CD4C-9571-51B4BCBF69A0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6">
            <a:extLst>
              <a:ext uri="{FF2B5EF4-FFF2-40B4-BE49-F238E27FC236}">
                <a16:creationId xmlns:a16="http://schemas.microsoft.com/office/drawing/2014/main" id="{9254F2D5-302B-3440-B07A-6EAC41C36C68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7">
            <a:extLst>
              <a:ext uri="{FF2B5EF4-FFF2-40B4-BE49-F238E27FC236}">
                <a16:creationId xmlns:a16="http://schemas.microsoft.com/office/drawing/2014/main" id="{0500F03F-5CEC-EC42-97F0-F06AA2DC0AC9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8">
            <a:extLst>
              <a:ext uri="{FF2B5EF4-FFF2-40B4-BE49-F238E27FC236}">
                <a16:creationId xmlns:a16="http://schemas.microsoft.com/office/drawing/2014/main" id="{5C5B6B28-965E-F740-9CCE-204C52149A5E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9">
            <a:extLst>
              <a:ext uri="{FF2B5EF4-FFF2-40B4-BE49-F238E27FC236}">
                <a16:creationId xmlns:a16="http://schemas.microsoft.com/office/drawing/2014/main" id="{290359E3-B765-2F4C-8DF7-4B8C85DA717B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40">
            <a:extLst>
              <a:ext uri="{FF2B5EF4-FFF2-40B4-BE49-F238E27FC236}">
                <a16:creationId xmlns:a16="http://schemas.microsoft.com/office/drawing/2014/main" id="{22842FA0-16A9-1945-B51D-C02D9F19ABB9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41">
            <a:extLst>
              <a:ext uri="{FF2B5EF4-FFF2-40B4-BE49-F238E27FC236}">
                <a16:creationId xmlns:a16="http://schemas.microsoft.com/office/drawing/2014/main" id="{EF6522D6-CF6C-0441-8006-17F96D6CF2A3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4">
            <a:extLst>
              <a:ext uri="{FF2B5EF4-FFF2-40B4-BE49-F238E27FC236}">
                <a16:creationId xmlns:a16="http://schemas.microsoft.com/office/drawing/2014/main" id="{347CE4F1-E02C-0846-8977-1F85F8C00D66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55">
            <a:extLst>
              <a:ext uri="{FF2B5EF4-FFF2-40B4-BE49-F238E27FC236}">
                <a16:creationId xmlns:a16="http://schemas.microsoft.com/office/drawing/2014/main" id="{9388805C-A673-F94E-B30D-F33AF8370841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56">
            <a:extLst>
              <a:ext uri="{FF2B5EF4-FFF2-40B4-BE49-F238E27FC236}">
                <a16:creationId xmlns:a16="http://schemas.microsoft.com/office/drawing/2014/main" id="{68AA0257-12BE-4A47-A517-F865083B26D6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57">
            <a:extLst>
              <a:ext uri="{FF2B5EF4-FFF2-40B4-BE49-F238E27FC236}">
                <a16:creationId xmlns:a16="http://schemas.microsoft.com/office/drawing/2014/main" id="{F5C1565F-4843-C247-9AC4-687E6FB73522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58">
            <a:extLst>
              <a:ext uri="{FF2B5EF4-FFF2-40B4-BE49-F238E27FC236}">
                <a16:creationId xmlns:a16="http://schemas.microsoft.com/office/drawing/2014/main" id="{5934A66E-26E1-2D41-9C50-E862DA2D119B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9">
            <a:extLst>
              <a:ext uri="{FF2B5EF4-FFF2-40B4-BE49-F238E27FC236}">
                <a16:creationId xmlns:a16="http://schemas.microsoft.com/office/drawing/2014/main" id="{89E59280-A339-4843-A8F0-69703D5C39D9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0">
            <a:extLst>
              <a:ext uri="{FF2B5EF4-FFF2-40B4-BE49-F238E27FC236}">
                <a16:creationId xmlns:a16="http://schemas.microsoft.com/office/drawing/2014/main" id="{63B8CE13-4531-0042-9A19-04E33D1D6A13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1">
            <a:extLst>
              <a:ext uri="{FF2B5EF4-FFF2-40B4-BE49-F238E27FC236}">
                <a16:creationId xmlns:a16="http://schemas.microsoft.com/office/drawing/2014/main" id="{23B54656-A61E-A24C-A098-C6510D7C2F91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2">
            <a:extLst>
              <a:ext uri="{FF2B5EF4-FFF2-40B4-BE49-F238E27FC236}">
                <a16:creationId xmlns:a16="http://schemas.microsoft.com/office/drawing/2014/main" id="{4580AD0B-4B9B-FD48-840D-6992316A0140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3">
            <a:extLst>
              <a:ext uri="{FF2B5EF4-FFF2-40B4-BE49-F238E27FC236}">
                <a16:creationId xmlns:a16="http://schemas.microsoft.com/office/drawing/2014/main" id="{4217D47F-348F-B944-ACF8-573C8386F951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4">
            <a:extLst>
              <a:ext uri="{FF2B5EF4-FFF2-40B4-BE49-F238E27FC236}">
                <a16:creationId xmlns:a16="http://schemas.microsoft.com/office/drawing/2014/main" id="{D8B27667-13E4-994A-A20F-2F39D40775B6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5">
            <a:extLst>
              <a:ext uri="{FF2B5EF4-FFF2-40B4-BE49-F238E27FC236}">
                <a16:creationId xmlns:a16="http://schemas.microsoft.com/office/drawing/2014/main" id="{329EBC4D-940D-0E49-98C3-822E81642FAC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6">
            <a:extLst>
              <a:ext uri="{FF2B5EF4-FFF2-40B4-BE49-F238E27FC236}">
                <a16:creationId xmlns:a16="http://schemas.microsoft.com/office/drawing/2014/main" id="{AC96121C-6BED-484B-9B2F-7423457C5A5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7">
            <a:extLst>
              <a:ext uri="{FF2B5EF4-FFF2-40B4-BE49-F238E27FC236}">
                <a16:creationId xmlns:a16="http://schemas.microsoft.com/office/drawing/2014/main" id="{7EDDB4A0-9D47-AD48-93C1-B62ABCF58ADE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8">
            <a:extLst>
              <a:ext uri="{FF2B5EF4-FFF2-40B4-BE49-F238E27FC236}">
                <a16:creationId xmlns:a16="http://schemas.microsoft.com/office/drawing/2014/main" id="{2496E822-8E4F-DC4F-A5B8-01CEAED15527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مربع نص 105">
            <a:extLst>
              <a:ext uri="{FF2B5EF4-FFF2-40B4-BE49-F238E27FC236}">
                <a16:creationId xmlns:a16="http://schemas.microsoft.com/office/drawing/2014/main" id="{DA3200C6-EB1D-3E4D-B6DB-A9AC0C6A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4" name="مربع نص 106">
            <a:extLst>
              <a:ext uri="{FF2B5EF4-FFF2-40B4-BE49-F238E27FC236}">
                <a16:creationId xmlns:a16="http://schemas.microsoft.com/office/drawing/2014/main" id="{AC411209-4568-8E41-A923-CFF6BB05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05" name="صورة 104">
            <a:hlinkClick r:id="rId8" action="ppaction://hlinksldjump"/>
            <a:extLst>
              <a:ext uri="{FF2B5EF4-FFF2-40B4-BE49-F238E27FC236}">
                <a16:creationId xmlns:a16="http://schemas.microsoft.com/office/drawing/2014/main" id="{B2D104AA-E3F1-A646-BBF9-6539DBF3A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2" name="مجموعة 21"/>
          <p:cNvGrpSpPr/>
          <p:nvPr/>
        </p:nvGrpSpPr>
        <p:grpSpPr>
          <a:xfrm>
            <a:off x="1389439" y="264044"/>
            <a:ext cx="7332852" cy="785818"/>
            <a:chOff x="1254842" y="500042"/>
            <a:chExt cx="7332852" cy="928694"/>
          </a:xfrm>
        </p:grpSpPr>
        <p:sp>
          <p:nvSpPr>
            <p:cNvPr id="23" name="مستطيل ذو زوايا قطرية مستديرة 22"/>
            <p:cNvSpPr/>
            <p:nvPr/>
          </p:nvSpPr>
          <p:spPr>
            <a:xfrm>
              <a:off x="1254842" y="500042"/>
              <a:ext cx="5888926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24" name="مستطيل ذو زوايا قطرية مستديرة 23"/>
            <p:cNvSpPr/>
            <p:nvPr/>
          </p:nvSpPr>
          <p:spPr>
            <a:xfrm>
              <a:off x="7158934" y="500042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58082" y="757658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6" name="مربع نص 25"/>
          <p:cNvSpPr txBox="1"/>
          <p:nvPr/>
        </p:nvSpPr>
        <p:spPr>
          <a:xfrm>
            <a:off x="1714480" y="285728"/>
            <a:ext cx="5357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 : 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ــ  ١٧ س  </a:t>
            </a:r>
            <a:r>
              <a:rPr lang="ar-SA" sz="2400" b="1" dirty="0"/>
              <a:t>+  ٣٠  =  ٠</a:t>
            </a:r>
            <a:endParaRPr lang="ar-SA" sz="2400" b="1" baseline="30000" dirty="0"/>
          </a:p>
        </p:txBody>
      </p:sp>
      <p:grpSp>
        <p:nvGrpSpPr>
          <p:cNvPr id="27" name="مجموعة 26"/>
          <p:cNvGrpSpPr/>
          <p:nvPr/>
        </p:nvGrpSpPr>
        <p:grpSpPr>
          <a:xfrm>
            <a:off x="1428728" y="1155954"/>
            <a:ext cx="6448219" cy="5643602"/>
            <a:chOff x="1481367" y="642918"/>
            <a:chExt cx="6448219" cy="5643602"/>
          </a:xfrm>
        </p:grpSpPr>
        <p:grpSp>
          <p:nvGrpSpPr>
            <p:cNvPr id="28" name="مجموعة 21"/>
            <p:cNvGrpSpPr/>
            <p:nvPr/>
          </p:nvGrpSpPr>
          <p:grpSpPr>
            <a:xfrm>
              <a:off x="1481367" y="642918"/>
              <a:ext cx="6448219" cy="5643602"/>
              <a:chOff x="1481367" y="642918"/>
              <a:chExt cx="6448219" cy="5643602"/>
            </a:xfrm>
          </p:grpSpPr>
          <p:sp>
            <p:nvSpPr>
              <p:cNvPr id="30" name="سداسي 29"/>
              <p:cNvSpPr/>
              <p:nvPr/>
            </p:nvSpPr>
            <p:spPr>
              <a:xfrm>
                <a:off x="1481367" y="642918"/>
                <a:ext cx="6448219" cy="2571768"/>
              </a:xfrm>
              <a:prstGeom prst="hexagon">
                <a:avLst>
                  <a:gd name="adj" fmla="val 9362"/>
                  <a:gd name="vf" fmla="val 1154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1" name="مستطيل 2"/>
              <p:cNvSpPr/>
              <p:nvPr/>
            </p:nvSpPr>
            <p:spPr>
              <a:xfrm>
                <a:off x="5214931" y="3357562"/>
                <a:ext cx="2558182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مستطيل 3"/>
              <p:cNvSpPr/>
              <p:nvPr/>
            </p:nvSpPr>
            <p:spPr>
              <a:xfrm>
                <a:off x="1619648" y="3357562"/>
                <a:ext cx="2558182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مستطيل 4"/>
              <p:cNvSpPr/>
              <p:nvPr/>
            </p:nvSpPr>
            <p:spPr>
              <a:xfrm>
                <a:off x="1619648" y="5572140"/>
                <a:ext cx="6153465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9" name="مستطيل مستدير الزوايا 28"/>
            <p:cNvSpPr/>
            <p:nvPr/>
          </p:nvSpPr>
          <p:spPr>
            <a:xfrm>
              <a:off x="4281517" y="3315358"/>
              <a:ext cx="857256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5220771" y="4084912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ــ  ٦  =  ٠</a:t>
            </a:r>
            <a:endParaRPr lang="ar-SA" sz="24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476191" y="4980569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        =   ٦</a:t>
            </a:r>
            <a:endParaRPr lang="ar-SA" sz="24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590931" y="6156614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:</a:t>
            </a:r>
            <a:endParaRPr lang="ar-SA" sz="2400" b="1" baseline="300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1633705" y="4084912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 ــ  ٥  =  ٠</a:t>
            </a:r>
            <a:endParaRPr lang="ar-SA" sz="24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3304915" y="3013342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 ــ  ٦ ) ( ٢ س   ــ  ٥ )  =  ٠</a:t>
            </a:r>
            <a:endParaRPr lang="ar-SA" sz="24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304783" y="1265793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١٢ س  ــ  ٥ س   </a:t>
            </a:r>
            <a:r>
              <a:rPr lang="ar-SA" sz="2400" b="1" dirty="0"/>
              <a:t>+   ٣٠  =  ٠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090469" y="1837297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١٢ س )  ــ  ( ٥ س   ــ   ٣٠ )  =  ٠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090469" y="2408801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( س  ــ  ٦ )  ــ  ٥ ( س   ــ   ٦ )  =  ٠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689977" y="469481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         =  ٥</a:t>
            </a:r>
            <a:endParaRPr lang="ar-SA" sz="2400" b="1" baseline="30000" dirty="0"/>
          </a:p>
        </p:txBody>
      </p:sp>
      <p:grpSp>
        <p:nvGrpSpPr>
          <p:cNvPr id="43" name="مجموعة 42"/>
          <p:cNvGrpSpPr/>
          <p:nvPr/>
        </p:nvGrpSpPr>
        <p:grpSpPr>
          <a:xfrm>
            <a:off x="1804749" y="5129444"/>
            <a:ext cx="2214546" cy="785818"/>
            <a:chOff x="1857388" y="5045036"/>
            <a:chExt cx="2214546" cy="785818"/>
          </a:xfrm>
        </p:grpSpPr>
        <p:sp>
          <p:nvSpPr>
            <p:cNvPr id="44" name="مربع نص 43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    =  </a:t>
              </a:r>
              <a:endParaRPr lang="ar-SA" sz="2400" b="1" baseline="30000" dirty="0"/>
            </a:p>
          </p:txBody>
        </p:sp>
        <p:grpSp>
          <p:nvGrpSpPr>
            <p:cNvPr id="45" name="مجموعة 31"/>
            <p:cNvGrpSpPr/>
            <p:nvPr/>
          </p:nvGrpSpPr>
          <p:grpSpPr>
            <a:xfrm>
              <a:off x="1857388" y="5045036"/>
              <a:ext cx="428596" cy="785818"/>
              <a:chOff x="8501122" y="3801356"/>
              <a:chExt cx="428596" cy="785818"/>
            </a:xfrm>
          </p:grpSpPr>
          <p:sp>
            <p:nvSpPr>
              <p:cNvPr id="46" name="مربع نص 27"/>
              <p:cNvSpPr txBox="1"/>
              <p:nvPr/>
            </p:nvSpPr>
            <p:spPr>
              <a:xfrm>
                <a:off x="8501122" y="380135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8501122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  <a:endParaRPr lang="ar-SA" sz="2400" b="1" baseline="30000" dirty="0"/>
              </a:p>
            </p:txBody>
          </p:sp>
          <p:cxnSp>
            <p:nvCxnSpPr>
              <p:cNvPr id="51" name="رابط مستقيم 50"/>
              <p:cNvCxnSpPr/>
              <p:nvPr/>
            </p:nvCxnSpPr>
            <p:spPr>
              <a:xfrm rot="10800000">
                <a:off x="858659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مجموعة 52"/>
          <p:cNvGrpSpPr/>
          <p:nvPr/>
        </p:nvGrpSpPr>
        <p:grpSpPr>
          <a:xfrm>
            <a:off x="3947857" y="6072182"/>
            <a:ext cx="1785950" cy="785818"/>
            <a:chOff x="4000496" y="5987774"/>
            <a:chExt cx="1785950" cy="785818"/>
          </a:xfrm>
        </p:grpSpPr>
        <p:sp>
          <p:nvSpPr>
            <p:cNvPr id="54" name="مربع نص 53"/>
            <p:cNvSpPr txBox="1"/>
            <p:nvPr/>
          </p:nvSpPr>
          <p:spPr>
            <a:xfrm>
              <a:off x="4000496" y="6072206"/>
              <a:ext cx="178595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  ٦    ،    </a:t>
              </a:r>
              <a:endParaRPr lang="ar-SA" sz="2400" b="1" baseline="30000" dirty="0"/>
            </a:p>
          </p:txBody>
        </p:sp>
        <p:grpSp>
          <p:nvGrpSpPr>
            <p:cNvPr id="56" name="مجموعة 32"/>
            <p:cNvGrpSpPr/>
            <p:nvPr/>
          </p:nvGrpSpPr>
          <p:grpSpPr>
            <a:xfrm>
              <a:off x="4214842" y="5987774"/>
              <a:ext cx="428596" cy="785818"/>
              <a:chOff x="8572560" y="3857628"/>
              <a:chExt cx="428596" cy="785818"/>
            </a:xfrm>
          </p:grpSpPr>
          <p:sp>
            <p:nvSpPr>
              <p:cNvPr id="58" name="مربع نص 57"/>
              <p:cNvSpPr txBox="1"/>
              <p:nvPr/>
            </p:nvSpPr>
            <p:spPr>
              <a:xfrm>
                <a:off x="8572560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sp>
            <p:nvSpPr>
              <p:cNvPr id="60" name="مربع نص 59"/>
              <p:cNvSpPr txBox="1"/>
              <p:nvPr/>
            </p:nvSpPr>
            <p:spPr>
              <a:xfrm>
                <a:off x="8572560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  <a:endParaRPr lang="ar-SA" sz="2400" b="1" baseline="30000" dirty="0"/>
              </a:p>
            </p:txBody>
          </p:sp>
          <p:cxnSp>
            <p:nvCxnSpPr>
              <p:cNvPr id="61" name="رابط مستقيم 60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FB6851B9-7257-1B42-B12F-9AFA370485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99DF9B-94A4-7E29-9907-213D2EE1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شكل حر: شكل 53">
            <a:extLst>
              <a:ext uri="{FF2B5EF4-FFF2-40B4-BE49-F238E27FC236}">
                <a16:creationId xmlns:a16="http://schemas.microsoft.com/office/drawing/2014/main" id="{C61B6D05-3819-3C4F-9599-C9A785B49008}"/>
              </a:ext>
            </a:extLst>
          </p:cNvPr>
          <p:cNvSpPr/>
          <p:nvPr/>
        </p:nvSpPr>
        <p:spPr>
          <a:xfrm>
            <a:off x="4074662" y="576237"/>
            <a:ext cx="4650331" cy="566698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1" name="شكل حر: شكل 6">
            <a:extLst>
              <a:ext uri="{FF2B5EF4-FFF2-40B4-BE49-F238E27FC236}">
                <a16:creationId xmlns:a16="http://schemas.microsoft.com/office/drawing/2014/main" id="{E4A59571-D563-6C4C-92D1-5E28D1061E4F}"/>
              </a:ext>
            </a:extLst>
          </p:cNvPr>
          <p:cNvSpPr/>
          <p:nvPr/>
        </p:nvSpPr>
        <p:spPr>
          <a:xfrm>
            <a:off x="467167" y="241274"/>
            <a:ext cx="8785354" cy="633099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8">
            <a:extLst>
              <a:ext uri="{FF2B5EF4-FFF2-40B4-BE49-F238E27FC236}">
                <a16:creationId xmlns:a16="http://schemas.microsoft.com/office/drawing/2014/main" id="{51EC0CB8-3ADB-3645-979D-DC2E6FE9A300}"/>
              </a:ext>
            </a:extLst>
          </p:cNvPr>
          <p:cNvSpPr/>
          <p:nvPr/>
        </p:nvSpPr>
        <p:spPr>
          <a:xfrm>
            <a:off x="405950" y="679423"/>
            <a:ext cx="4650331" cy="566698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10">
            <a:extLst>
              <a:ext uri="{FF2B5EF4-FFF2-40B4-BE49-F238E27FC236}">
                <a16:creationId xmlns:a16="http://schemas.microsoft.com/office/drawing/2014/main" id="{F9E07E8F-ECBB-8C4C-B2DA-966E3404028E}"/>
              </a:ext>
            </a:extLst>
          </p:cNvPr>
          <p:cNvSpPr/>
          <p:nvPr/>
        </p:nvSpPr>
        <p:spPr>
          <a:xfrm>
            <a:off x="4085775" y="679423"/>
            <a:ext cx="4650331" cy="566698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D1E1BE6B-11FC-F143-936C-A211915E492E}"/>
              </a:ext>
            </a:extLst>
          </p:cNvPr>
          <p:cNvSpPr/>
          <p:nvPr/>
        </p:nvSpPr>
        <p:spPr>
          <a:xfrm>
            <a:off x="324930" y="627038"/>
            <a:ext cx="4735102" cy="566856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14">
            <a:extLst>
              <a:ext uri="{FF2B5EF4-FFF2-40B4-BE49-F238E27FC236}">
                <a16:creationId xmlns:a16="http://schemas.microsoft.com/office/drawing/2014/main" id="{FFF888CB-18EA-2541-B202-51C6070B7192}"/>
              </a:ext>
            </a:extLst>
          </p:cNvPr>
          <p:cNvSpPr/>
          <p:nvPr/>
        </p:nvSpPr>
        <p:spPr>
          <a:xfrm>
            <a:off x="4057924" y="627038"/>
            <a:ext cx="4749232" cy="566856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5" name="شكل حر: شكل 26">
            <a:extLst>
              <a:ext uri="{FF2B5EF4-FFF2-40B4-BE49-F238E27FC236}">
                <a16:creationId xmlns:a16="http://schemas.microsoft.com/office/drawing/2014/main" id="{D8110A8A-AA5E-ED44-9B8B-2C04CABBE7BB}"/>
              </a:ext>
            </a:extLst>
          </p:cNvPr>
          <p:cNvSpPr/>
          <p:nvPr/>
        </p:nvSpPr>
        <p:spPr>
          <a:xfrm>
            <a:off x="407537" y="576237"/>
            <a:ext cx="4650331" cy="566698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6" name="شكل حر: شكل 27">
            <a:extLst>
              <a:ext uri="{FF2B5EF4-FFF2-40B4-BE49-F238E27FC236}">
                <a16:creationId xmlns:a16="http://schemas.microsoft.com/office/drawing/2014/main" id="{088C94F4-250B-AB45-8E00-F51F7730C04F}"/>
              </a:ext>
            </a:extLst>
          </p:cNvPr>
          <p:cNvSpPr/>
          <p:nvPr/>
        </p:nvSpPr>
        <p:spPr>
          <a:xfrm>
            <a:off x="770008" y="1789087"/>
            <a:ext cx="4075094" cy="5362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28">
            <a:extLst>
              <a:ext uri="{FF2B5EF4-FFF2-40B4-BE49-F238E27FC236}">
                <a16:creationId xmlns:a16="http://schemas.microsoft.com/office/drawing/2014/main" id="{EF9CA18C-7618-0F40-9C9D-3B84DE5F7E21}"/>
              </a:ext>
            </a:extLst>
          </p:cNvPr>
          <p:cNvSpPr/>
          <p:nvPr/>
        </p:nvSpPr>
        <p:spPr>
          <a:xfrm>
            <a:off x="772740" y="2112937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EBBB6682-DF8E-8845-A61F-F5BACFDC4C41}"/>
              </a:ext>
            </a:extLst>
          </p:cNvPr>
          <p:cNvSpPr/>
          <p:nvPr/>
        </p:nvSpPr>
        <p:spPr>
          <a:xfrm>
            <a:off x="772740" y="2332012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0">
            <a:extLst>
              <a:ext uri="{FF2B5EF4-FFF2-40B4-BE49-F238E27FC236}">
                <a16:creationId xmlns:a16="http://schemas.microsoft.com/office/drawing/2014/main" id="{B0FB2B48-5F29-1A4F-A21B-77E912C799BC}"/>
              </a:ext>
            </a:extLst>
          </p:cNvPr>
          <p:cNvSpPr/>
          <p:nvPr/>
        </p:nvSpPr>
        <p:spPr>
          <a:xfrm>
            <a:off x="772740" y="2552674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1">
            <a:extLst>
              <a:ext uri="{FF2B5EF4-FFF2-40B4-BE49-F238E27FC236}">
                <a16:creationId xmlns:a16="http://schemas.microsoft.com/office/drawing/2014/main" id="{7A8417BF-5B2F-5B4F-84CA-963832C3FC4D}"/>
              </a:ext>
            </a:extLst>
          </p:cNvPr>
          <p:cNvSpPr/>
          <p:nvPr/>
        </p:nvSpPr>
        <p:spPr>
          <a:xfrm>
            <a:off x="772740" y="2782862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2">
            <a:extLst>
              <a:ext uri="{FF2B5EF4-FFF2-40B4-BE49-F238E27FC236}">
                <a16:creationId xmlns:a16="http://schemas.microsoft.com/office/drawing/2014/main" id="{AF05EEBB-C105-0047-9D91-98E92982C531}"/>
              </a:ext>
            </a:extLst>
          </p:cNvPr>
          <p:cNvSpPr/>
          <p:nvPr/>
        </p:nvSpPr>
        <p:spPr>
          <a:xfrm>
            <a:off x="772740" y="3001937"/>
            <a:ext cx="4058948" cy="5520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3">
            <a:extLst>
              <a:ext uri="{FF2B5EF4-FFF2-40B4-BE49-F238E27FC236}">
                <a16:creationId xmlns:a16="http://schemas.microsoft.com/office/drawing/2014/main" id="{E07776E8-4435-044D-A478-04154DFD61C7}"/>
              </a:ext>
            </a:extLst>
          </p:cNvPr>
          <p:cNvSpPr/>
          <p:nvPr/>
        </p:nvSpPr>
        <p:spPr>
          <a:xfrm>
            <a:off x="772740" y="3222599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4">
            <a:extLst>
              <a:ext uri="{FF2B5EF4-FFF2-40B4-BE49-F238E27FC236}">
                <a16:creationId xmlns:a16="http://schemas.microsoft.com/office/drawing/2014/main" id="{BCE367D0-0064-7C48-960F-25240B2DD12A}"/>
              </a:ext>
            </a:extLst>
          </p:cNvPr>
          <p:cNvSpPr/>
          <p:nvPr/>
        </p:nvSpPr>
        <p:spPr>
          <a:xfrm>
            <a:off x="772740" y="3441674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5">
            <a:extLst>
              <a:ext uri="{FF2B5EF4-FFF2-40B4-BE49-F238E27FC236}">
                <a16:creationId xmlns:a16="http://schemas.microsoft.com/office/drawing/2014/main" id="{5BC417E5-5999-214C-A7BF-D07B64789A7E}"/>
              </a:ext>
            </a:extLst>
          </p:cNvPr>
          <p:cNvSpPr/>
          <p:nvPr/>
        </p:nvSpPr>
        <p:spPr>
          <a:xfrm>
            <a:off x="772740" y="3671862"/>
            <a:ext cx="4058948" cy="5520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6">
            <a:extLst>
              <a:ext uri="{FF2B5EF4-FFF2-40B4-BE49-F238E27FC236}">
                <a16:creationId xmlns:a16="http://schemas.microsoft.com/office/drawing/2014/main" id="{7E57B177-A8D7-A44F-9E2E-625E770F4F02}"/>
              </a:ext>
            </a:extLst>
          </p:cNvPr>
          <p:cNvSpPr/>
          <p:nvPr/>
        </p:nvSpPr>
        <p:spPr>
          <a:xfrm>
            <a:off x="772740" y="3892524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7">
            <a:extLst>
              <a:ext uri="{FF2B5EF4-FFF2-40B4-BE49-F238E27FC236}">
                <a16:creationId xmlns:a16="http://schemas.microsoft.com/office/drawing/2014/main" id="{3E6B5918-B330-1344-9CDA-00FF5903054B}"/>
              </a:ext>
            </a:extLst>
          </p:cNvPr>
          <p:cNvSpPr/>
          <p:nvPr/>
        </p:nvSpPr>
        <p:spPr>
          <a:xfrm>
            <a:off x="772740" y="4111599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8">
            <a:extLst>
              <a:ext uri="{FF2B5EF4-FFF2-40B4-BE49-F238E27FC236}">
                <a16:creationId xmlns:a16="http://schemas.microsoft.com/office/drawing/2014/main" id="{C5DAB164-65FF-FE49-B27E-71D851F8F786}"/>
              </a:ext>
            </a:extLst>
          </p:cNvPr>
          <p:cNvSpPr/>
          <p:nvPr/>
        </p:nvSpPr>
        <p:spPr>
          <a:xfrm>
            <a:off x="772740" y="4332262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9">
            <a:extLst>
              <a:ext uri="{FF2B5EF4-FFF2-40B4-BE49-F238E27FC236}">
                <a16:creationId xmlns:a16="http://schemas.microsoft.com/office/drawing/2014/main" id="{EFE4A132-56EC-054C-BB68-B06A78ED3878}"/>
              </a:ext>
            </a:extLst>
          </p:cNvPr>
          <p:cNvSpPr/>
          <p:nvPr/>
        </p:nvSpPr>
        <p:spPr>
          <a:xfrm>
            <a:off x="772740" y="4562449"/>
            <a:ext cx="4058948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0">
            <a:extLst>
              <a:ext uri="{FF2B5EF4-FFF2-40B4-BE49-F238E27FC236}">
                <a16:creationId xmlns:a16="http://schemas.microsoft.com/office/drawing/2014/main" id="{6F776617-925D-0049-85E4-B21990AF6D33}"/>
              </a:ext>
            </a:extLst>
          </p:cNvPr>
          <p:cNvSpPr/>
          <p:nvPr/>
        </p:nvSpPr>
        <p:spPr>
          <a:xfrm>
            <a:off x="772740" y="4781525"/>
            <a:ext cx="4058948" cy="5520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1">
            <a:extLst>
              <a:ext uri="{FF2B5EF4-FFF2-40B4-BE49-F238E27FC236}">
                <a16:creationId xmlns:a16="http://schemas.microsoft.com/office/drawing/2014/main" id="{E708822A-56D7-3842-989A-C1BC156723A1}"/>
              </a:ext>
            </a:extLst>
          </p:cNvPr>
          <p:cNvSpPr/>
          <p:nvPr/>
        </p:nvSpPr>
        <p:spPr>
          <a:xfrm>
            <a:off x="770008" y="5049812"/>
            <a:ext cx="4075094" cy="5520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4">
            <a:extLst>
              <a:ext uri="{FF2B5EF4-FFF2-40B4-BE49-F238E27FC236}">
                <a16:creationId xmlns:a16="http://schemas.microsoft.com/office/drawing/2014/main" id="{FA680664-9B6D-C94F-B3D8-B0A91F2CEAF8}"/>
              </a:ext>
            </a:extLst>
          </p:cNvPr>
          <p:cNvSpPr/>
          <p:nvPr/>
        </p:nvSpPr>
        <p:spPr>
          <a:xfrm>
            <a:off x="4447903" y="1789087"/>
            <a:ext cx="4077113" cy="5362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5">
            <a:extLst>
              <a:ext uri="{FF2B5EF4-FFF2-40B4-BE49-F238E27FC236}">
                <a16:creationId xmlns:a16="http://schemas.microsoft.com/office/drawing/2014/main" id="{933888B4-9A71-3A48-9D7A-9572EFC9A307}"/>
              </a:ext>
            </a:extLst>
          </p:cNvPr>
          <p:cNvSpPr/>
          <p:nvPr/>
        </p:nvSpPr>
        <p:spPr>
          <a:xfrm>
            <a:off x="4447903" y="5049812"/>
            <a:ext cx="4077113" cy="5520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6">
            <a:extLst>
              <a:ext uri="{FF2B5EF4-FFF2-40B4-BE49-F238E27FC236}">
                <a16:creationId xmlns:a16="http://schemas.microsoft.com/office/drawing/2014/main" id="{AA9D82F7-D8DD-4940-9D16-F05206297C72}"/>
              </a:ext>
            </a:extLst>
          </p:cNvPr>
          <p:cNvSpPr/>
          <p:nvPr/>
        </p:nvSpPr>
        <p:spPr>
          <a:xfrm>
            <a:off x="4450636" y="2112937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7">
            <a:extLst>
              <a:ext uri="{FF2B5EF4-FFF2-40B4-BE49-F238E27FC236}">
                <a16:creationId xmlns:a16="http://schemas.microsoft.com/office/drawing/2014/main" id="{71F6DC6B-34B3-954A-BBFA-A16109222703}"/>
              </a:ext>
            </a:extLst>
          </p:cNvPr>
          <p:cNvSpPr/>
          <p:nvPr/>
        </p:nvSpPr>
        <p:spPr>
          <a:xfrm>
            <a:off x="4450636" y="2332012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8">
            <a:extLst>
              <a:ext uri="{FF2B5EF4-FFF2-40B4-BE49-F238E27FC236}">
                <a16:creationId xmlns:a16="http://schemas.microsoft.com/office/drawing/2014/main" id="{F331DD49-2AAB-6E4C-B508-7D75E9A31E08}"/>
              </a:ext>
            </a:extLst>
          </p:cNvPr>
          <p:cNvSpPr/>
          <p:nvPr/>
        </p:nvSpPr>
        <p:spPr>
          <a:xfrm>
            <a:off x="4450636" y="2552674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9">
            <a:extLst>
              <a:ext uri="{FF2B5EF4-FFF2-40B4-BE49-F238E27FC236}">
                <a16:creationId xmlns:a16="http://schemas.microsoft.com/office/drawing/2014/main" id="{4AEC827A-B3FD-FB41-A587-7108A4C0C6B5}"/>
              </a:ext>
            </a:extLst>
          </p:cNvPr>
          <p:cNvSpPr/>
          <p:nvPr/>
        </p:nvSpPr>
        <p:spPr>
          <a:xfrm>
            <a:off x="4450636" y="2782862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0">
            <a:extLst>
              <a:ext uri="{FF2B5EF4-FFF2-40B4-BE49-F238E27FC236}">
                <a16:creationId xmlns:a16="http://schemas.microsoft.com/office/drawing/2014/main" id="{9DF94CE5-2BA6-4B4F-A50E-ACC625E681BC}"/>
              </a:ext>
            </a:extLst>
          </p:cNvPr>
          <p:cNvSpPr/>
          <p:nvPr/>
        </p:nvSpPr>
        <p:spPr>
          <a:xfrm>
            <a:off x="4450636" y="3001937"/>
            <a:ext cx="4060966" cy="5520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1">
            <a:extLst>
              <a:ext uri="{FF2B5EF4-FFF2-40B4-BE49-F238E27FC236}">
                <a16:creationId xmlns:a16="http://schemas.microsoft.com/office/drawing/2014/main" id="{938692F7-08DA-994B-BDAD-23582C93FF59}"/>
              </a:ext>
            </a:extLst>
          </p:cNvPr>
          <p:cNvSpPr/>
          <p:nvPr/>
        </p:nvSpPr>
        <p:spPr>
          <a:xfrm>
            <a:off x="4450636" y="3222599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2">
            <a:extLst>
              <a:ext uri="{FF2B5EF4-FFF2-40B4-BE49-F238E27FC236}">
                <a16:creationId xmlns:a16="http://schemas.microsoft.com/office/drawing/2014/main" id="{4D1C8EE6-97BA-1546-B712-D2BF8372FE51}"/>
              </a:ext>
            </a:extLst>
          </p:cNvPr>
          <p:cNvSpPr/>
          <p:nvPr/>
        </p:nvSpPr>
        <p:spPr>
          <a:xfrm>
            <a:off x="4450636" y="3441674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3">
            <a:extLst>
              <a:ext uri="{FF2B5EF4-FFF2-40B4-BE49-F238E27FC236}">
                <a16:creationId xmlns:a16="http://schemas.microsoft.com/office/drawing/2014/main" id="{529C8B6F-2830-A741-A332-8FB14E2F57DA}"/>
              </a:ext>
            </a:extLst>
          </p:cNvPr>
          <p:cNvSpPr/>
          <p:nvPr/>
        </p:nvSpPr>
        <p:spPr>
          <a:xfrm>
            <a:off x="4450636" y="3671862"/>
            <a:ext cx="4060966" cy="5520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4">
            <a:extLst>
              <a:ext uri="{FF2B5EF4-FFF2-40B4-BE49-F238E27FC236}">
                <a16:creationId xmlns:a16="http://schemas.microsoft.com/office/drawing/2014/main" id="{E93D9212-5734-574F-9A98-B6FA31B3FC5D}"/>
              </a:ext>
            </a:extLst>
          </p:cNvPr>
          <p:cNvSpPr/>
          <p:nvPr/>
        </p:nvSpPr>
        <p:spPr>
          <a:xfrm>
            <a:off x="4450636" y="3892524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5">
            <a:extLst>
              <a:ext uri="{FF2B5EF4-FFF2-40B4-BE49-F238E27FC236}">
                <a16:creationId xmlns:a16="http://schemas.microsoft.com/office/drawing/2014/main" id="{1713CA38-E139-8647-A7CF-57A92F6C50BB}"/>
              </a:ext>
            </a:extLst>
          </p:cNvPr>
          <p:cNvSpPr/>
          <p:nvPr/>
        </p:nvSpPr>
        <p:spPr>
          <a:xfrm>
            <a:off x="4450636" y="4111599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6">
            <a:extLst>
              <a:ext uri="{FF2B5EF4-FFF2-40B4-BE49-F238E27FC236}">
                <a16:creationId xmlns:a16="http://schemas.microsoft.com/office/drawing/2014/main" id="{82F6739F-3CC4-554F-81A7-8D111693A1DD}"/>
              </a:ext>
            </a:extLst>
          </p:cNvPr>
          <p:cNvSpPr/>
          <p:nvPr/>
        </p:nvSpPr>
        <p:spPr>
          <a:xfrm>
            <a:off x="4450636" y="4332262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7">
            <a:extLst>
              <a:ext uri="{FF2B5EF4-FFF2-40B4-BE49-F238E27FC236}">
                <a16:creationId xmlns:a16="http://schemas.microsoft.com/office/drawing/2014/main" id="{D275BA25-0840-8949-9F48-2B600EF762EB}"/>
              </a:ext>
            </a:extLst>
          </p:cNvPr>
          <p:cNvSpPr/>
          <p:nvPr/>
        </p:nvSpPr>
        <p:spPr>
          <a:xfrm>
            <a:off x="4450636" y="4562449"/>
            <a:ext cx="4060966" cy="536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8">
            <a:extLst>
              <a:ext uri="{FF2B5EF4-FFF2-40B4-BE49-F238E27FC236}">
                <a16:creationId xmlns:a16="http://schemas.microsoft.com/office/drawing/2014/main" id="{AF4216F0-8352-3842-A2C4-3E54C8F73857}"/>
              </a:ext>
            </a:extLst>
          </p:cNvPr>
          <p:cNvSpPr/>
          <p:nvPr/>
        </p:nvSpPr>
        <p:spPr>
          <a:xfrm>
            <a:off x="4450636" y="4781525"/>
            <a:ext cx="4060966" cy="5520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مربع نص 105">
            <a:extLst>
              <a:ext uri="{FF2B5EF4-FFF2-40B4-BE49-F238E27FC236}">
                <a16:creationId xmlns:a16="http://schemas.microsoft.com/office/drawing/2014/main" id="{9D7143DA-B240-D94B-A1A2-A745458E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016" y="5118074"/>
            <a:ext cx="934506" cy="27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8" name="مربع نص 106">
            <a:extLst>
              <a:ext uri="{FF2B5EF4-FFF2-40B4-BE49-F238E27FC236}">
                <a16:creationId xmlns:a16="http://schemas.microsoft.com/office/drawing/2014/main" id="{6A0E741E-50A1-9E45-A1E3-B9CA1F46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091" y="5119662"/>
            <a:ext cx="934506" cy="27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9" name="صورة 88">
            <a:hlinkClick r:id="rId2" action="ppaction://hlinksldjump"/>
            <a:extLst>
              <a:ext uri="{FF2B5EF4-FFF2-40B4-BE49-F238E27FC236}">
                <a16:creationId xmlns:a16="http://schemas.microsoft.com/office/drawing/2014/main" id="{6E9C4061-8925-CE4A-BEEF-0AC95644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06" y="805098"/>
            <a:ext cx="515875" cy="737069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9" name="مجموعة 28"/>
          <p:cNvGrpSpPr/>
          <p:nvPr/>
        </p:nvGrpSpPr>
        <p:grpSpPr>
          <a:xfrm>
            <a:off x="661849" y="316202"/>
            <a:ext cx="8858312" cy="1214446"/>
            <a:chOff x="142844" y="285728"/>
            <a:chExt cx="8858312" cy="1214446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142844" y="285728"/>
              <a:ext cx="7401416" cy="1214446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572396" y="285728"/>
              <a:ext cx="1428760" cy="1214446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71544" y="622610"/>
              <a:ext cx="1228723" cy="65393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676630" y="379105"/>
            <a:ext cx="71156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قذف شخص الكرة إلى أعلى من سطح بناية ارتفاعها ٢٠ م والمعادلة                   ع = ــ ٥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١٦ ن + ٢٠ حيث ع تمثل الارتفاع بعد ن ثانية . إذا سقطت الكرة على شرفة ارتفاعها ٤ م عن الأرض ، فكم ثانية بقيت الكرة في الهواء </a:t>
            </a:r>
            <a:endParaRPr lang="ar-SA" sz="2400" b="1" baseline="30000" dirty="0"/>
          </a:p>
        </p:txBody>
      </p:sp>
      <p:grpSp>
        <p:nvGrpSpPr>
          <p:cNvPr id="7" name="مجموعة 6"/>
          <p:cNvGrpSpPr/>
          <p:nvPr/>
        </p:nvGrpSpPr>
        <p:grpSpPr>
          <a:xfrm>
            <a:off x="467167" y="1571612"/>
            <a:ext cx="5448087" cy="4714908"/>
            <a:chOff x="1428728" y="1428736"/>
            <a:chExt cx="6448219" cy="4714908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8" name="مجموعة 5"/>
            <p:cNvGrpSpPr/>
            <p:nvPr/>
          </p:nvGrpSpPr>
          <p:grpSpPr>
            <a:xfrm>
              <a:off x="1428728" y="1428736"/>
              <a:ext cx="6448219" cy="4714908"/>
              <a:chOff x="2000231" y="1071546"/>
              <a:chExt cx="6662533" cy="4714908"/>
            </a:xfrm>
            <a:grpFill/>
          </p:grpSpPr>
          <p:sp>
            <p:nvSpPr>
              <p:cNvPr id="10" name="سداسي 9"/>
              <p:cNvSpPr/>
              <p:nvPr/>
            </p:nvSpPr>
            <p:spPr>
              <a:xfrm>
                <a:off x="2000231" y="1071546"/>
                <a:ext cx="6662533" cy="1643074"/>
              </a:xfrm>
              <a:prstGeom prst="hexagon">
                <a:avLst>
                  <a:gd name="adj" fmla="val 9362"/>
                  <a:gd name="vf" fmla="val 115470"/>
                </a:avLst>
              </a:prstGeom>
              <a:grpFill/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ستطيل 2"/>
              <p:cNvSpPr/>
              <p:nvPr/>
            </p:nvSpPr>
            <p:spPr>
              <a:xfrm>
                <a:off x="5857884" y="2857496"/>
                <a:ext cx="2643206" cy="214314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ستطيل 3"/>
              <p:cNvSpPr/>
              <p:nvPr/>
            </p:nvSpPr>
            <p:spPr>
              <a:xfrm>
                <a:off x="2143108" y="2857496"/>
                <a:ext cx="2643206" cy="214314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ستطيل 4"/>
              <p:cNvSpPr/>
              <p:nvPr/>
            </p:nvSpPr>
            <p:spPr>
              <a:xfrm>
                <a:off x="2143108" y="5072074"/>
                <a:ext cx="6357982" cy="71438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" name="مستطيل مستدير الزوايا 8"/>
            <p:cNvSpPr/>
            <p:nvPr/>
          </p:nvSpPr>
          <p:spPr>
            <a:xfrm>
              <a:off x="4228878" y="3172482"/>
              <a:ext cx="857256" cy="214314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3330516" y="3571876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ن  ــ  ٤  =  ٠</a:t>
            </a:r>
            <a:endParaRPr lang="ar-SA" sz="2400" b="1" baseline="300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557800" y="4286256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ن          =   ٤</a:t>
            </a:r>
            <a:endParaRPr lang="ar-SA" sz="2400" b="1" baseline="300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871424" y="5643578"/>
            <a:ext cx="38435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الزمن الذي بقيته الكرة في الهواء =</a:t>
            </a:r>
            <a:endParaRPr lang="ar-SA" sz="2400" b="1" baseline="30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928662" y="5643578"/>
            <a:ext cx="1143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/>
              <a:t>٤  </a:t>
            </a:r>
            <a:r>
              <a:rPr lang="ar-SA" sz="2400" b="1" dirty="0"/>
              <a:t>ثوان</a:t>
            </a:r>
            <a:endParaRPr lang="ar-SA" sz="2400" b="1" baseline="30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414660" y="1785926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 ١٦ ن   ــ  ١٦  =  ٠</a:t>
            </a:r>
            <a:endParaRPr lang="ar-SA" sz="2400" b="1" baseline="30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414660" y="2500306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ن  ــ  ٤ ) ( ٥ ن   +  ٤ )  =  ٠</a:t>
            </a:r>
            <a:endParaRPr lang="ar-SA" sz="2400" b="1" baseline="30000" dirty="0"/>
          </a:p>
        </p:txBody>
      </p:sp>
      <p:sp>
        <p:nvSpPr>
          <p:cNvPr id="22" name="مستطيل 21"/>
          <p:cNvSpPr/>
          <p:nvPr/>
        </p:nvSpPr>
        <p:spPr>
          <a:xfrm>
            <a:off x="6072198" y="2428868"/>
            <a:ext cx="2857520" cy="3929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215074" y="3314642"/>
            <a:ext cx="2643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ع = ــ ٥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١٦ ن + ٢٠</a:t>
            </a:r>
            <a:endParaRPr lang="ar-SA" sz="2000" b="1" baseline="30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6143636" y="4171898"/>
            <a:ext cx="27146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٤ = ــ ٥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١٦ ن + ٢٠</a:t>
            </a:r>
            <a:endParaRPr lang="ar-SA" sz="2000" b="1" baseline="30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143636" y="4957716"/>
            <a:ext cx="27146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٠ = ــ ٥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١٦ ن + ١٦</a:t>
            </a:r>
            <a:endParaRPr lang="ar-SA" sz="2000" b="1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143636" y="5814972"/>
            <a:ext cx="27146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٠ = ٥ ن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ــ ١٦ ن ــ ١٦</a:t>
            </a:r>
            <a:endParaRPr lang="ar-SA" sz="2000" b="1" baseline="30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6215074" y="2571744"/>
            <a:ext cx="2643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ع =  ٤</a:t>
            </a:r>
            <a:endParaRPr lang="ar-SA" sz="2000" b="1" baseline="300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71226" y="3598914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ن  +  ٤  =  ٠</a:t>
            </a:r>
            <a:endParaRPr lang="ar-SA" sz="2400" b="1" baseline="300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357157" y="4208819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ن      =  ــ ٤</a:t>
            </a:r>
            <a:endParaRPr lang="ar-SA" sz="2400" b="1" baseline="30000" dirty="0"/>
          </a:p>
        </p:txBody>
      </p:sp>
      <p:grpSp>
        <p:nvGrpSpPr>
          <p:cNvPr id="33" name="مجموعة 32"/>
          <p:cNvGrpSpPr/>
          <p:nvPr/>
        </p:nvGrpSpPr>
        <p:grpSpPr>
          <a:xfrm>
            <a:off x="571471" y="4663320"/>
            <a:ext cx="2143140" cy="865521"/>
            <a:chOff x="1928794" y="5064910"/>
            <a:chExt cx="2143140" cy="865521"/>
          </a:xfrm>
        </p:grpSpPr>
        <p:sp>
          <p:nvSpPr>
            <p:cNvPr id="34" name="مربع نص 33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  ن     = ــ  </a:t>
              </a:r>
              <a:endParaRPr lang="ar-SA" sz="2400" b="1" baseline="30000" dirty="0"/>
            </a:p>
          </p:txBody>
        </p:sp>
        <p:grpSp>
          <p:nvGrpSpPr>
            <p:cNvPr id="35" name="مجموعة 31"/>
            <p:cNvGrpSpPr/>
            <p:nvPr/>
          </p:nvGrpSpPr>
          <p:grpSpPr>
            <a:xfrm>
              <a:off x="2467982" y="5064910"/>
              <a:ext cx="437465" cy="865521"/>
              <a:chOff x="9111716" y="3821230"/>
              <a:chExt cx="437465" cy="865521"/>
            </a:xfrm>
          </p:grpSpPr>
          <p:sp>
            <p:nvSpPr>
              <p:cNvPr id="36" name="مربع نص 27"/>
              <p:cNvSpPr txBox="1"/>
              <p:nvPr/>
            </p:nvSpPr>
            <p:spPr>
              <a:xfrm>
                <a:off x="9120585" y="3821230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  <a:endParaRPr lang="ar-SA" sz="2400" b="1" baseline="30000" dirty="0"/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9111716" y="422508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cxnSp>
            <p:nvCxnSpPr>
              <p:cNvPr id="38" name="رابط مستقيم 37"/>
              <p:cNvCxnSpPr/>
              <p:nvPr/>
            </p:nvCxnSpPr>
            <p:spPr>
              <a:xfrm rot="10800000">
                <a:off x="9141441" y="423926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0" name="صورة 89">
            <a:extLst>
              <a:ext uri="{FF2B5EF4-FFF2-40B4-BE49-F238E27FC236}">
                <a16:creationId xmlns:a16="http://schemas.microsoft.com/office/drawing/2014/main" id="{182DEFA9-898E-634D-B4CE-7057A7E399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322337" y="-91422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8E08381-DB9E-D56E-2B61-6676F749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39" y="157581"/>
            <a:ext cx="216594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" y="1695645"/>
            <a:ext cx="8155896" cy="47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BA74CFB-0C32-F648-829F-F6D9B0F94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21013860">
            <a:off x="2298720" y="2032294"/>
            <a:ext cx="1256520" cy="922544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3337857" y="1781709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٧-٣ 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التربيعية 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       </a:t>
            </a:r>
            <a:r>
              <a:rPr lang="ar-SA" sz="2800" dirty="0" err="1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أ</a:t>
            </a:r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 س٢+ب س+ </a:t>
            </a:r>
            <a:r>
              <a:rPr lang="ar-SA" sz="2800" dirty="0" err="1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ج</a:t>
            </a:r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ـ =٠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6B3E0E-31DB-F14F-8C83-F30F2413D569}"/>
              </a:ext>
            </a:extLst>
          </p:cNvPr>
          <p:cNvSpPr/>
          <p:nvPr/>
        </p:nvSpPr>
        <p:spPr>
          <a:xfrm>
            <a:off x="5169881" y="301428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4CD9CF1-6B1E-5C46-8A5E-C54A95B991C7}"/>
              </a:ext>
            </a:extLst>
          </p:cNvPr>
          <p:cNvSpPr/>
          <p:nvPr/>
        </p:nvSpPr>
        <p:spPr>
          <a:xfrm>
            <a:off x="5358414" y="3922742"/>
            <a:ext cx="3071931" cy="173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درست تحليل ثلاثية حدود</a:t>
            </a:r>
          </a:p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س </a:t>
            </a:r>
            <a:r>
              <a:rPr lang="ar-SA" sz="2800" baseline="300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٢</a:t>
            </a:r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+ ب س + </a:t>
            </a:r>
            <a:r>
              <a:rPr lang="ar-SA" sz="2800" dirty="0" err="1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ج</a:t>
            </a:r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ـ =٠</a:t>
            </a:r>
            <a:endParaRPr lang="ar-SA" sz="28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8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3820C-040E-7748-B04E-CA3B836E879F}"/>
              </a:ext>
            </a:extLst>
          </p:cNvPr>
          <p:cNvSpPr/>
          <p:nvPr/>
        </p:nvSpPr>
        <p:spPr>
          <a:xfrm>
            <a:off x="1225222" y="2505178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والان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8719456-0476-2D4E-ACC9-4E5775C9C71B}"/>
              </a:ext>
            </a:extLst>
          </p:cNvPr>
          <p:cNvSpPr/>
          <p:nvPr/>
        </p:nvSpPr>
        <p:spPr>
          <a:xfrm>
            <a:off x="1482736" y="3266365"/>
            <a:ext cx="2709848" cy="130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احلل ثلاثية حدود على الصورة : أس ٢ + ب س +</a:t>
            </a:r>
            <a:r>
              <a:rPr lang="ar-SA" sz="2400" dirty="0" err="1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ج</a:t>
            </a:r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ـ</a:t>
            </a:r>
            <a:endParaRPr lang="ar-SA" sz="2400" baseline="30000" dirty="0">
              <a:solidFill>
                <a:srgbClr val="7030A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DCF8F809-F041-7844-A350-3D11043DBC38}"/>
              </a:ext>
            </a:extLst>
          </p:cNvPr>
          <p:cNvSpPr/>
          <p:nvPr/>
        </p:nvSpPr>
        <p:spPr>
          <a:xfrm>
            <a:off x="1585206" y="4105588"/>
            <a:ext cx="2709848" cy="167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احل المعادلات تربيعية على الصورة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أس </a:t>
            </a:r>
            <a:r>
              <a:rPr lang="ar-SA" sz="2400" baseline="300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٢</a:t>
            </a:r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+ ب س + </a:t>
            </a:r>
            <a:r>
              <a:rPr lang="ar-SA" sz="2400" dirty="0" err="1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ج</a:t>
            </a:r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ـ =٠</a:t>
            </a:r>
            <a:endParaRPr lang="ar-SA" sz="24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AB4EBAF-06D6-B24A-84FA-48D3BABE057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240759" y="3962663"/>
            <a:ext cx="2018591" cy="28332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FC393E7-C5E3-4A47-9BA1-08FEDA686F7B}"/>
              </a:ext>
            </a:extLst>
          </p:cNvPr>
          <p:cNvSpPr txBox="1"/>
          <p:nvPr/>
        </p:nvSpPr>
        <p:spPr>
          <a:xfrm>
            <a:off x="2119588" y="2231337"/>
            <a:ext cx="130575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1400" dirty="0">
                <a:latin typeface="Beirut" pitchFamily="2" charset="-78"/>
                <a:cs typeface="Beirut" pitchFamily="2" charset="-78"/>
              </a:rPr>
              <a:t>المفردات</a:t>
            </a:r>
            <a:r>
              <a:rPr lang="ar-SA" sz="1400" dirty="0"/>
              <a:t> </a:t>
            </a:r>
            <a:endParaRPr lang="en-US" sz="1400" dirty="0"/>
          </a:p>
          <a:p>
            <a:pPr marL="0" algn="ctr" defTabSz="914400" rtl="0" eaLnBrk="1" latinLnBrk="0" hangingPunct="1"/>
            <a:r>
              <a:rPr lang="ar-SA" sz="1200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اكثيرة</a:t>
            </a:r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الحدود الاولية</a:t>
            </a:r>
          </a:p>
        </p:txBody>
      </p:sp>
      <p:sp>
        <p:nvSpPr>
          <p:cNvPr id="55" name="مربع نص 5">
            <a:extLst>
              <a:ext uri="{FF2B5EF4-FFF2-40B4-BE49-F238E27FC236}">
                <a16:creationId xmlns:a16="http://schemas.microsoft.com/office/drawing/2014/main" id="{BF8F51A4-1F88-6249-94FC-CF98A3D7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369" y="2258927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 ٦/ ١٤٤٢هـ</a:t>
            </a: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٧٣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A3631939-0734-8F46-8B49-2AA018BEC8D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A611507-CAE4-4DFB-44FC-1D29D4AD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08885" y="5803487"/>
            <a:ext cx="2133600" cy="365125"/>
          </a:xfrm>
        </p:spPr>
        <p:txBody>
          <a:bodyPr/>
          <a:lstStyle/>
          <a:p>
            <a:fld id="{CB0327C1-2275-4E9A-BB1F-123345649A01}" type="slidenum">
              <a:rPr lang="ar-SA" smtClean="0">
                <a:solidFill>
                  <a:schemeClr val="tx1"/>
                </a:solidFill>
              </a:rPr>
              <a:pPr/>
              <a:t>378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05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942D3CD-B533-6098-B1D4-1EF3ABDFB35F}"/>
              </a:ext>
            </a:extLst>
          </p:cNvPr>
          <p:cNvGrpSpPr/>
          <p:nvPr/>
        </p:nvGrpSpPr>
        <p:grpSpPr>
          <a:xfrm>
            <a:off x="3995936" y="692696"/>
            <a:ext cx="4883575" cy="5544616"/>
            <a:chOff x="4260425" y="1349331"/>
            <a:chExt cx="4254925" cy="4443601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C716C3C6-23FB-F74D-95E5-74B73F9A3676}"/>
                </a:ext>
              </a:extLst>
            </p:cNvPr>
            <p:cNvSpPr/>
            <p:nvPr/>
          </p:nvSpPr>
          <p:spPr>
            <a:xfrm flipH="1">
              <a:off x="4260425" y="1349331"/>
              <a:ext cx="4254925" cy="4443601"/>
            </a:xfrm>
            <a:custGeom>
              <a:avLst/>
              <a:gdLst>
                <a:gd name="connsiteX0" fmla="*/ 10138460 w 10466513"/>
                <a:gd name="connsiteY0" fmla="*/ 24 h 5745020"/>
                <a:gd name="connsiteX1" fmla="*/ 327808 w 10466513"/>
                <a:gd name="connsiteY1" fmla="*/ 24 h 5745020"/>
                <a:gd name="connsiteX2" fmla="*/ -122 w 10466513"/>
                <a:gd name="connsiteY2" fmla="*/ 250916 h 5745020"/>
                <a:gd name="connsiteX3" fmla="*/ -122 w 10466513"/>
                <a:gd name="connsiteY3" fmla="*/ 5482773 h 5745020"/>
                <a:gd name="connsiteX4" fmla="*/ 327808 w 10466513"/>
                <a:gd name="connsiteY4" fmla="*/ 5745044 h 5745020"/>
                <a:gd name="connsiteX5" fmla="*/ 10138460 w 10466513"/>
                <a:gd name="connsiteY5" fmla="*/ 5745044 h 5745020"/>
                <a:gd name="connsiteX6" fmla="*/ 10466391 w 10466513"/>
                <a:gd name="connsiteY6" fmla="*/ 5482773 h 5745020"/>
                <a:gd name="connsiteX7" fmla="*/ 10466391 w 10466513"/>
                <a:gd name="connsiteY7" fmla="*/ 250916 h 5745020"/>
                <a:gd name="connsiteX8" fmla="*/ 10138460 w 10466513"/>
                <a:gd name="connsiteY8" fmla="*/ 24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10138582 w 10466513"/>
                <a:gd name="connsiteY6" fmla="*/ 5745020 h 5745020"/>
                <a:gd name="connsiteX7" fmla="*/ 10466513 w 10466513"/>
                <a:gd name="connsiteY7" fmla="*/ 5482749 h 5745020"/>
                <a:gd name="connsiteX8" fmla="*/ 10466513 w 10466513"/>
                <a:gd name="connsiteY8" fmla="*/ 250892 h 5745020"/>
                <a:gd name="connsiteX9" fmla="*/ 10138582 w 10466513"/>
                <a:gd name="connsiteY9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466513 w 10466513"/>
                <a:gd name="connsiteY9" fmla="*/ 250892 h 5745020"/>
                <a:gd name="connsiteX10" fmla="*/ 10138582 w 10466513"/>
                <a:gd name="connsiteY10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138582 w 10466513"/>
                <a:gd name="connsiteY9" fmla="*/ 0 h 5745020"/>
                <a:gd name="connsiteX0" fmla="*/ 10466513 w 10466513"/>
                <a:gd name="connsiteY0" fmla="*/ 5482749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0" fmla="*/ 10138582 w 10138601"/>
                <a:gd name="connsiteY0" fmla="*/ 5745020 h 5745020"/>
                <a:gd name="connsiteX1" fmla="*/ 5329173 w 10138601"/>
                <a:gd name="connsiteY1" fmla="*/ 5189 h 5745020"/>
                <a:gd name="connsiteX2" fmla="*/ 327930 w 10138601"/>
                <a:gd name="connsiteY2" fmla="*/ 0 h 5745020"/>
                <a:gd name="connsiteX3" fmla="*/ 0 w 10138601"/>
                <a:gd name="connsiteY3" fmla="*/ 250892 h 5745020"/>
                <a:gd name="connsiteX4" fmla="*/ 0 w 10138601"/>
                <a:gd name="connsiteY4" fmla="*/ 5482749 h 5745020"/>
                <a:gd name="connsiteX5" fmla="*/ 327930 w 10138601"/>
                <a:gd name="connsiteY5" fmla="*/ 5745020 h 5745020"/>
                <a:gd name="connsiteX6" fmla="*/ 5275167 w 10138601"/>
                <a:gd name="connsiteY6" fmla="*/ 5729986 h 5745020"/>
                <a:gd name="connsiteX7" fmla="*/ 10138582 w 10138601"/>
                <a:gd name="connsiteY7" fmla="*/ 5745020 h 5745020"/>
                <a:gd name="connsiteX0" fmla="*/ 5275167 w 5329173"/>
                <a:gd name="connsiteY0" fmla="*/ 5729986 h 5745020"/>
                <a:gd name="connsiteX1" fmla="*/ 5329173 w 5329173"/>
                <a:gd name="connsiteY1" fmla="*/ 5189 h 5745020"/>
                <a:gd name="connsiteX2" fmla="*/ 327930 w 5329173"/>
                <a:gd name="connsiteY2" fmla="*/ 0 h 5745020"/>
                <a:gd name="connsiteX3" fmla="*/ 0 w 5329173"/>
                <a:gd name="connsiteY3" fmla="*/ 250892 h 5745020"/>
                <a:gd name="connsiteX4" fmla="*/ 0 w 5329173"/>
                <a:gd name="connsiteY4" fmla="*/ 5482749 h 5745020"/>
                <a:gd name="connsiteX5" fmla="*/ 327930 w 5329173"/>
                <a:gd name="connsiteY5" fmla="*/ 5745020 h 5745020"/>
                <a:gd name="connsiteX6" fmla="*/ 5275167 w 5329173"/>
                <a:gd name="connsiteY6" fmla="*/ 5729986 h 5745020"/>
                <a:gd name="connsiteX0" fmla="*/ 5275167 w 5294883"/>
                <a:gd name="connsiteY0" fmla="*/ 5747657 h 5762691"/>
                <a:gd name="connsiteX1" fmla="*/ 5294883 w 5294883"/>
                <a:gd name="connsiteY1" fmla="*/ 0 h 5762691"/>
                <a:gd name="connsiteX2" fmla="*/ 327930 w 5294883"/>
                <a:gd name="connsiteY2" fmla="*/ 17671 h 5762691"/>
                <a:gd name="connsiteX3" fmla="*/ 0 w 5294883"/>
                <a:gd name="connsiteY3" fmla="*/ 268563 h 5762691"/>
                <a:gd name="connsiteX4" fmla="*/ 0 w 5294883"/>
                <a:gd name="connsiteY4" fmla="*/ 5500420 h 5762691"/>
                <a:gd name="connsiteX5" fmla="*/ 327930 w 5294883"/>
                <a:gd name="connsiteY5" fmla="*/ 5762691 h 5762691"/>
                <a:gd name="connsiteX6" fmla="*/ 5275167 w 5294883"/>
                <a:gd name="connsiteY6" fmla="*/ 5747657 h 576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4883" h="5762691">
                  <a:moveTo>
                    <a:pt x="5275167" y="5747657"/>
                  </a:moveTo>
                  <a:lnTo>
                    <a:pt x="5294883" y="0"/>
                  </a:lnTo>
                  <a:lnTo>
                    <a:pt x="327930" y="17671"/>
                  </a:lnTo>
                  <a:cubicBezTo>
                    <a:pt x="144341" y="17671"/>
                    <a:pt x="0" y="126839"/>
                    <a:pt x="0" y="268563"/>
                  </a:cubicBezTo>
                  <a:lnTo>
                    <a:pt x="0" y="5500420"/>
                  </a:lnTo>
                  <a:cubicBezTo>
                    <a:pt x="0" y="5642083"/>
                    <a:pt x="144341" y="5762691"/>
                    <a:pt x="327930" y="5762691"/>
                  </a:cubicBezTo>
                  <a:lnTo>
                    <a:pt x="5275167" y="57476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080" cap="flat">
              <a:noFill/>
              <a:prstDash val="solid"/>
              <a:miter/>
            </a:ln>
          </p:spPr>
          <p:txBody>
            <a:bodyPr rtlCol="1" anchor="ctr"/>
            <a:lstStyle/>
            <a:p>
              <a:pPr>
                <a:defRPr/>
              </a:pPr>
              <a:endParaRPr lang="ar-EG" sz="1350" dirty="0"/>
            </a:p>
          </p:txBody>
        </p:sp>
        <p:pic>
          <p:nvPicPr>
            <p:cNvPr id="18438" name="صورة 15">
              <a:extLst>
                <a:ext uri="{FF2B5EF4-FFF2-40B4-BE49-F238E27FC236}">
                  <a16:creationId xmlns:a16="http://schemas.microsoft.com/office/drawing/2014/main" id="{01E9444D-C1AC-6C4C-8994-C38480B5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9532" y="1436280"/>
              <a:ext cx="4096713" cy="435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23628" y="2071094"/>
            <a:ext cx="3125889" cy="3133724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20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EA5FA71-F46D-3127-0DF1-5979BEA8D12A}"/>
              </a:ext>
            </a:extLst>
          </p:cNvPr>
          <p:cNvGrpSpPr/>
          <p:nvPr/>
        </p:nvGrpSpPr>
        <p:grpSpPr>
          <a:xfrm flipH="1">
            <a:off x="251520" y="561169"/>
            <a:ext cx="4824536" cy="5735662"/>
            <a:chOff x="4447461" y="1172686"/>
            <a:chExt cx="4114649" cy="4275182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C716C3C6-23FB-F74D-95E5-74B73F9A3676}"/>
                </a:ext>
              </a:extLst>
            </p:cNvPr>
            <p:cNvSpPr/>
            <p:nvPr/>
          </p:nvSpPr>
          <p:spPr>
            <a:xfrm flipH="1">
              <a:off x="4447461" y="1172686"/>
              <a:ext cx="4114649" cy="4275182"/>
            </a:xfrm>
            <a:custGeom>
              <a:avLst/>
              <a:gdLst>
                <a:gd name="connsiteX0" fmla="*/ 10138460 w 10466513"/>
                <a:gd name="connsiteY0" fmla="*/ 24 h 5745020"/>
                <a:gd name="connsiteX1" fmla="*/ 327808 w 10466513"/>
                <a:gd name="connsiteY1" fmla="*/ 24 h 5745020"/>
                <a:gd name="connsiteX2" fmla="*/ -122 w 10466513"/>
                <a:gd name="connsiteY2" fmla="*/ 250916 h 5745020"/>
                <a:gd name="connsiteX3" fmla="*/ -122 w 10466513"/>
                <a:gd name="connsiteY3" fmla="*/ 5482773 h 5745020"/>
                <a:gd name="connsiteX4" fmla="*/ 327808 w 10466513"/>
                <a:gd name="connsiteY4" fmla="*/ 5745044 h 5745020"/>
                <a:gd name="connsiteX5" fmla="*/ 10138460 w 10466513"/>
                <a:gd name="connsiteY5" fmla="*/ 5745044 h 5745020"/>
                <a:gd name="connsiteX6" fmla="*/ 10466391 w 10466513"/>
                <a:gd name="connsiteY6" fmla="*/ 5482773 h 5745020"/>
                <a:gd name="connsiteX7" fmla="*/ 10466391 w 10466513"/>
                <a:gd name="connsiteY7" fmla="*/ 250916 h 5745020"/>
                <a:gd name="connsiteX8" fmla="*/ 10138460 w 10466513"/>
                <a:gd name="connsiteY8" fmla="*/ 24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10138582 w 10466513"/>
                <a:gd name="connsiteY6" fmla="*/ 5745020 h 5745020"/>
                <a:gd name="connsiteX7" fmla="*/ 10466513 w 10466513"/>
                <a:gd name="connsiteY7" fmla="*/ 5482749 h 5745020"/>
                <a:gd name="connsiteX8" fmla="*/ 10466513 w 10466513"/>
                <a:gd name="connsiteY8" fmla="*/ 250892 h 5745020"/>
                <a:gd name="connsiteX9" fmla="*/ 10138582 w 10466513"/>
                <a:gd name="connsiteY9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466513 w 10466513"/>
                <a:gd name="connsiteY9" fmla="*/ 250892 h 5745020"/>
                <a:gd name="connsiteX10" fmla="*/ 10138582 w 10466513"/>
                <a:gd name="connsiteY10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138582 w 10466513"/>
                <a:gd name="connsiteY9" fmla="*/ 0 h 5745020"/>
                <a:gd name="connsiteX0" fmla="*/ 10466513 w 10466513"/>
                <a:gd name="connsiteY0" fmla="*/ 5482749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0" fmla="*/ 10138582 w 10138601"/>
                <a:gd name="connsiteY0" fmla="*/ 5745020 h 5745020"/>
                <a:gd name="connsiteX1" fmla="*/ 5329173 w 10138601"/>
                <a:gd name="connsiteY1" fmla="*/ 5189 h 5745020"/>
                <a:gd name="connsiteX2" fmla="*/ 327930 w 10138601"/>
                <a:gd name="connsiteY2" fmla="*/ 0 h 5745020"/>
                <a:gd name="connsiteX3" fmla="*/ 0 w 10138601"/>
                <a:gd name="connsiteY3" fmla="*/ 250892 h 5745020"/>
                <a:gd name="connsiteX4" fmla="*/ 0 w 10138601"/>
                <a:gd name="connsiteY4" fmla="*/ 5482749 h 5745020"/>
                <a:gd name="connsiteX5" fmla="*/ 327930 w 10138601"/>
                <a:gd name="connsiteY5" fmla="*/ 5745020 h 5745020"/>
                <a:gd name="connsiteX6" fmla="*/ 5275167 w 10138601"/>
                <a:gd name="connsiteY6" fmla="*/ 5729986 h 5745020"/>
                <a:gd name="connsiteX7" fmla="*/ 10138582 w 10138601"/>
                <a:gd name="connsiteY7" fmla="*/ 5745020 h 5745020"/>
                <a:gd name="connsiteX0" fmla="*/ 5275167 w 5329173"/>
                <a:gd name="connsiteY0" fmla="*/ 5729986 h 5745020"/>
                <a:gd name="connsiteX1" fmla="*/ 5329173 w 5329173"/>
                <a:gd name="connsiteY1" fmla="*/ 5189 h 5745020"/>
                <a:gd name="connsiteX2" fmla="*/ 327930 w 5329173"/>
                <a:gd name="connsiteY2" fmla="*/ 0 h 5745020"/>
                <a:gd name="connsiteX3" fmla="*/ 0 w 5329173"/>
                <a:gd name="connsiteY3" fmla="*/ 250892 h 5745020"/>
                <a:gd name="connsiteX4" fmla="*/ 0 w 5329173"/>
                <a:gd name="connsiteY4" fmla="*/ 5482749 h 5745020"/>
                <a:gd name="connsiteX5" fmla="*/ 327930 w 5329173"/>
                <a:gd name="connsiteY5" fmla="*/ 5745020 h 5745020"/>
                <a:gd name="connsiteX6" fmla="*/ 5275167 w 5329173"/>
                <a:gd name="connsiteY6" fmla="*/ 5729986 h 5745020"/>
                <a:gd name="connsiteX0" fmla="*/ 5275167 w 5294883"/>
                <a:gd name="connsiteY0" fmla="*/ 5747657 h 5762691"/>
                <a:gd name="connsiteX1" fmla="*/ 5294883 w 5294883"/>
                <a:gd name="connsiteY1" fmla="*/ 0 h 5762691"/>
                <a:gd name="connsiteX2" fmla="*/ 327930 w 5294883"/>
                <a:gd name="connsiteY2" fmla="*/ 17671 h 5762691"/>
                <a:gd name="connsiteX3" fmla="*/ 0 w 5294883"/>
                <a:gd name="connsiteY3" fmla="*/ 268563 h 5762691"/>
                <a:gd name="connsiteX4" fmla="*/ 0 w 5294883"/>
                <a:gd name="connsiteY4" fmla="*/ 5500420 h 5762691"/>
                <a:gd name="connsiteX5" fmla="*/ 327930 w 5294883"/>
                <a:gd name="connsiteY5" fmla="*/ 5762691 h 5762691"/>
                <a:gd name="connsiteX6" fmla="*/ 5275167 w 5294883"/>
                <a:gd name="connsiteY6" fmla="*/ 5747657 h 576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4883" h="5762691">
                  <a:moveTo>
                    <a:pt x="5275167" y="5747657"/>
                  </a:moveTo>
                  <a:lnTo>
                    <a:pt x="5294883" y="0"/>
                  </a:lnTo>
                  <a:lnTo>
                    <a:pt x="327930" y="17671"/>
                  </a:lnTo>
                  <a:cubicBezTo>
                    <a:pt x="144341" y="17671"/>
                    <a:pt x="0" y="126839"/>
                    <a:pt x="0" y="268563"/>
                  </a:cubicBezTo>
                  <a:lnTo>
                    <a:pt x="0" y="5500420"/>
                  </a:lnTo>
                  <a:cubicBezTo>
                    <a:pt x="0" y="5642083"/>
                    <a:pt x="144341" y="5762691"/>
                    <a:pt x="327930" y="5762691"/>
                  </a:cubicBezTo>
                  <a:lnTo>
                    <a:pt x="5275167" y="57476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080" cap="flat">
              <a:noFill/>
              <a:prstDash val="solid"/>
              <a:miter/>
            </a:ln>
          </p:spPr>
          <p:txBody>
            <a:bodyPr rtlCol="1" anchor="ctr"/>
            <a:lstStyle/>
            <a:p>
              <a:pPr>
                <a:defRPr/>
              </a:pPr>
              <a:endParaRPr lang="ar-EG" sz="1350" dirty="0"/>
            </a:p>
          </p:txBody>
        </p:sp>
        <p:pic>
          <p:nvPicPr>
            <p:cNvPr id="18438" name="صورة 15">
              <a:extLst>
                <a:ext uri="{FF2B5EF4-FFF2-40B4-BE49-F238E27FC236}">
                  <a16:creationId xmlns:a16="http://schemas.microsoft.com/office/drawing/2014/main" id="{01E9444D-C1AC-6C4C-8994-C38480B5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3961" y="1256340"/>
              <a:ext cx="3961652" cy="418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508104" y="1916127"/>
            <a:ext cx="3125889" cy="3133724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4500562" y="2786058"/>
            <a:ext cx="4429156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الفرق بين ثلاثيات الحدود في الدرس السابق وثلاثية الحدود  ٥ ن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ــ ٢ ن + ٣٠  ؟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85720" y="2786058"/>
            <a:ext cx="4143404" cy="71438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معامل ن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في الدرس السابق ( ١ ) بينما معامل ن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في    ٥ ن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ــ ٢ ن + ٣٠  أكبر من ( ١ )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00562" y="3786190"/>
            <a:ext cx="4429156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ثلاثية الحدود التي تساوي                       ( ٣ س +١ ) ( ٢ س + ٥ )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85720" y="3786190"/>
            <a:ext cx="4143404" cy="71438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 ٦ س٢ + ١٧ س + 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14356"/>
            <a:ext cx="47053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81031"/>
            <a:ext cx="2171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52"/>
            <a:ext cx="4600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ستطيل مستدير الزوايا 22"/>
          <p:cNvSpPr/>
          <p:nvPr/>
        </p:nvSpPr>
        <p:spPr>
          <a:xfrm>
            <a:off x="4500562" y="4786322"/>
            <a:ext cx="4429156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كيف يرتبط معامل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بمعاملي س في العاملين  ؟</a:t>
            </a: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85720" y="4786322"/>
            <a:ext cx="4143404" cy="164307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57158" y="4857760"/>
            <a:ext cx="378621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٦ س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١٧ س + ٥</a:t>
            </a:r>
            <a:endParaRPr lang="ar-SA" sz="2000" b="1" baseline="300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72" y="5357826"/>
            <a:ext cx="378621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= ٢ س × ٣ س  +  ١٧ س  +  ٥</a:t>
            </a:r>
            <a:endParaRPr lang="ar-SA" sz="2000" b="1" baseline="300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1472" y="5886410"/>
            <a:ext cx="378621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أي أن :  ٦  =  ٢  ×  ٣</a:t>
            </a:r>
            <a:endParaRPr lang="ar-SA" sz="2000" b="1" baseline="30000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9B4F6A9-BFF3-6340-A3EC-91B84544E1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4D59773-4389-5FE0-22D7-279002E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23" grpId="0" animBg="1"/>
      <p:bldP spid="24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2028594F-941C-1946-AA97-EBAA25B4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65" y="533451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4" name="شكل حر: شكل 53">
            <a:extLst>
              <a:ext uri="{FF2B5EF4-FFF2-40B4-BE49-F238E27FC236}">
                <a16:creationId xmlns:a16="http://schemas.microsoft.com/office/drawing/2014/main" id="{B9CD0788-6634-1140-A268-79EAD46A36AD}"/>
              </a:ext>
            </a:extLst>
          </p:cNvPr>
          <p:cNvSpPr/>
          <p:nvPr/>
        </p:nvSpPr>
        <p:spPr>
          <a:xfrm>
            <a:off x="4990322" y="573165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6" name="شكل حر: شكل 6">
            <a:extLst>
              <a:ext uri="{FF2B5EF4-FFF2-40B4-BE49-F238E27FC236}">
                <a16:creationId xmlns:a16="http://schemas.microsoft.com/office/drawing/2014/main" id="{5227B723-7A0A-DF41-822E-81E135781D77}"/>
              </a:ext>
            </a:extLst>
          </p:cNvPr>
          <p:cNvSpPr/>
          <p:nvPr/>
        </p:nvSpPr>
        <p:spPr>
          <a:xfrm>
            <a:off x="1066022" y="238202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37622A2-0A19-4B47-B8BB-ED92059B1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73" y="632910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0" name="شكل حر: شكل 8">
            <a:extLst>
              <a:ext uri="{FF2B5EF4-FFF2-40B4-BE49-F238E27FC236}">
                <a16:creationId xmlns:a16="http://schemas.microsoft.com/office/drawing/2014/main" id="{3433E0BB-8A34-D74C-AF70-6F34AF8D08D6}"/>
              </a:ext>
            </a:extLst>
          </p:cNvPr>
          <p:cNvSpPr/>
          <p:nvPr/>
        </p:nvSpPr>
        <p:spPr>
          <a:xfrm>
            <a:off x="1321610" y="676352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587618CB-AF81-084C-AFD9-CE9A5527B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65" y="632910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0" name="شكل حر: شكل 10">
            <a:extLst>
              <a:ext uri="{FF2B5EF4-FFF2-40B4-BE49-F238E27FC236}">
                <a16:creationId xmlns:a16="http://schemas.microsoft.com/office/drawing/2014/main" id="{F8ECEC2A-543E-B940-808B-F24A892CB460}"/>
              </a:ext>
            </a:extLst>
          </p:cNvPr>
          <p:cNvSpPr/>
          <p:nvPr/>
        </p:nvSpPr>
        <p:spPr>
          <a:xfrm>
            <a:off x="5001435" y="676352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8C0051BD-D0EA-744F-A13A-7ADC665DC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116" y="582707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7" name="شكل حر: شكل 12">
            <a:extLst>
              <a:ext uri="{FF2B5EF4-FFF2-40B4-BE49-F238E27FC236}">
                <a16:creationId xmlns:a16="http://schemas.microsoft.com/office/drawing/2014/main" id="{E4176105-DDB2-8B4E-A167-CDDDF63927CD}"/>
              </a:ext>
            </a:extLst>
          </p:cNvPr>
          <p:cNvSpPr/>
          <p:nvPr/>
        </p:nvSpPr>
        <p:spPr>
          <a:xfrm>
            <a:off x="1254935" y="623965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1B5EFAE0-188C-8743-AF0E-0902587E6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938" y="582707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9" name="شكل حر: شكل 14">
            <a:extLst>
              <a:ext uri="{FF2B5EF4-FFF2-40B4-BE49-F238E27FC236}">
                <a16:creationId xmlns:a16="http://schemas.microsoft.com/office/drawing/2014/main" id="{EC644F03-1FCD-8949-ABF7-AED6B90F6047}"/>
              </a:ext>
            </a:extLst>
          </p:cNvPr>
          <p:cNvSpPr/>
          <p:nvPr/>
        </p:nvSpPr>
        <p:spPr>
          <a:xfrm>
            <a:off x="4990322" y="623965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7E25B779-2C82-B242-ADE9-37C00A80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73" y="533451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1" name="شكل حر: شكل 26">
            <a:extLst>
              <a:ext uri="{FF2B5EF4-FFF2-40B4-BE49-F238E27FC236}">
                <a16:creationId xmlns:a16="http://schemas.microsoft.com/office/drawing/2014/main" id="{D3209DE1-5095-A543-8645-8A8F18C2737A}"/>
              </a:ext>
            </a:extLst>
          </p:cNvPr>
          <p:cNvSpPr/>
          <p:nvPr/>
        </p:nvSpPr>
        <p:spPr>
          <a:xfrm>
            <a:off x="1323197" y="573165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27">
            <a:extLst>
              <a:ext uri="{FF2B5EF4-FFF2-40B4-BE49-F238E27FC236}">
                <a16:creationId xmlns:a16="http://schemas.microsoft.com/office/drawing/2014/main" id="{73DEC1A1-A358-B049-A959-7493AB73EFEC}"/>
              </a:ext>
            </a:extLst>
          </p:cNvPr>
          <p:cNvSpPr/>
          <p:nvPr/>
        </p:nvSpPr>
        <p:spPr>
          <a:xfrm>
            <a:off x="1588310" y="1786015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28">
            <a:extLst>
              <a:ext uri="{FF2B5EF4-FFF2-40B4-BE49-F238E27FC236}">
                <a16:creationId xmlns:a16="http://schemas.microsoft.com/office/drawing/2014/main" id="{7747EC2C-524E-4F47-B4B1-1C8FF10C2640}"/>
              </a:ext>
            </a:extLst>
          </p:cNvPr>
          <p:cNvSpPr/>
          <p:nvPr/>
        </p:nvSpPr>
        <p:spPr>
          <a:xfrm>
            <a:off x="1588310" y="210986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29">
            <a:extLst>
              <a:ext uri="{FF2B5EF4-FFF2-40B4-BE49-F238E27FC236}">
                <a16:creationId xmlns:a16="http://schemas.microsoft.com/office/drawing/2014/main" id="{B4BFB068-E5DE-254B-96D0-92E331A78479}"/>
              </a:ext>
            </a:extLst>
          </p:cNvPr>
          <p:cNvSpPr/>
          <p:nvPr/>
        </p:nvSpPr>
        <p:spPr>
          <a:xfrm>
            <a:off x="1588310" y="232894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0">
            <a:extLst>
              <a:ext uri="{FF2B5EF4-FFF2-40B4-BE49-F238E27FC236}">
                <a16:creationId xmlns:a16="http://schemas.microsoft.com/office/drawing/2014/main" id="{9DF04EDD-C677-024B-916D-842C68DF03C0}"/>
              </a:ext>
            </a:extLst>
          </p:cNvPr>
          <p:cNvSpPr/>
          <p:nvPr/>
        </p:nvSpPr>
        <p:spPr>
          <a:xfrm>
            <a:off x="1588310" y="254960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1">
            <a:extLst>
              <a:ext uri="{FF2B5EF4-FFF2-40B4-BE49-F238E27FC236}">
                <a16:creationId xmlns:a16="http://schemas.microsoft.com/office/drawing/2014/main" id="{968B2BBD-A417-BB44-8B1F-F3551980365E}"/>
              </a:ext>
            </a:extLst>
          </p:cNvPr>
          <p:cNvSpPr/>
          <p:nvPr/>
        </p:nvSpPr>
        <p:spPr>
          <a:xfrm>
            <a:off x="1588310" y="277979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2">
            <a:extLst>
              <a:ext uri="{FF2B5EF4-FFF2-40B4-BE49-F238E27FC236}">
                <a16:creationId xmlns:a16="http://schemas.microsoft.com/office/drawing/2014/main" id="{6CE87672-E3BC-DD4F-BF1C-1E007E5EFFE8}"/>
              </a:ext>
            </a:extLst>
          </p:cNvPr>
          <p:cNvSpPr/>
          <p:nvPr/>
        </p:nvSpPr>
        <p:spPr>
          <a:xfrm>
            <a:off x="1588310" y="299886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3">
            <a:extLst>
              <a:ext uri="{FF2B5EF4-FFF2-40B4-BE49-F238E27FC236}">
                <a16:creationId xmlns:a16="http://schemas.microsoft.com/office/drawing/2014/main" id="{00D1C4E6-2A4A-6D49-B62B-0CDDD6008D1A}"/>
              </a:ext>
            </a:extLst>
          </p:cNvPr>
          <p:cNvSpPr/>
          <p:nvPr/>
        </p:nvSpPr>
        <p:spPr>
          <a:xfrm>
            <a:off x="1588310" y="321952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4">
            <a:extLst>
              <a:ext uri="{FF2B5EF4-FFF2-40B4-BE49-F238E27FC236}">
                <a16:creationId xmlns:a16="http://schemas.microsoft.com/office/drawing/2014/main" id="{9F6E4327-AF35-C04D-BB5F-8C171050396D}"/>
              </a:ext>
            </a:extLst>
          </p:cNvPr>
          <p:cNvSpPr/>
          <p:nvPr/>
        </p:nvSpPr>
        <p:spPr>
          <a:xfrm>
            <a:off x="1588310" y="343860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5">
            <a:extLst>
              <a:ext uri="{FF2B5EF4-FFF2-40B4-BE49-F238E27FC236}">
                <a16:creationId xmlns:a16="http://schemas.microsoft.com/office/drawing/2014/main" id="{3B105C73-9AC4-C14E-B173-1E70093C17CB}"/>
              </a:ext>
            </a:extLst>
          </p:cNvPr>
          <p:cNvSpPr/>
          <p:nvPr/>
        </p:nvSpPr>
        <p:spPr>
          <a:xfrm>
            <a:off x="1588310" y="366879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6">
            <a:extLst>
              <a:ext uri="{FF2B5EF4-FFF2-40B4-BE49-F238E27FC236}">
                <a16:creationId xmlns:a16="http://schemas.microsoft.com/office/drawing/2014/main" id="{7080E09A-491B-9B42-B476-40E556A6A0A6}"/>
              </a:ext>
            </a:extLst>
          </p:cNvPr>
          <p:cNvSpPr/>
          <p:nvPr/>
        </p:nvSpPr>
        <p:spPr>
          <a:xfrm>
            <a:off x="1588310" y="388945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7">
            <a:extLst>
              <a:ext uri="{FF2B5EF4-FFF2-40B4-BE49-F238E27FC236}">
                <a16:creationId xmlns:a16="http://schemas.microsoft.com/office/drawing/2014/main" id="{EC618D07-731C-2F4D-B90A-72C403F9F6C1}"/>
              </a:ext>
            </a:extLst>
          </p:cNvPr>
          <p:cNvSpPr/>
          <p:nvPr/>
        </p:nvSpPr>
        <p:spPr>
          <a:xfrm>
            <a:off x="1588310" y="410852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8">
            <a:extLst>
              <a:ext uri="{FF2B5EF4-FFF2-40B4-BE49-F238E27FC236}">
                <a16:creationId xmlns:a16="http://schemas.microsoft.com/office/drawing/2014/main" id="{F133A784-98D1-374C-AFDE-30E0C82BB8EE}"/>
              </a:ext>
            </a:extLst>
          </p:cNvPr>
          <p:cNvSpPr/>
          <p:nvPr/>
        </p:nvSpPr>
        <p:spPr>
          <a:xfrm>
            <a:off x="1588310" y="432919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9">
            <a:extLst>
              <a:ext uri="{FF2B5EF4-FFF2-40B4-BE49-F238E27FC236}">
                <a16:creationId xmlns:a16="http://schemas.microsoft.com/office/drawing/2014/main" id="{66DA98CE-1F99-F842-A5F9-B0C4A8F9CC7A}"/>
              </a:ext>
            </a:extLst>
          </p:cNvPr>
          <p:cNvSpPr/>
          <p:nvPr/>
        </p:nvSpPr>
        <p:spPr>
          <a:xfrm>
            <a:off x="1588310" y="455937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40">
            <a:extLst>
              <a:ext uri="{FF2B5EF4-FFF2-40B4-BE49-F238E27FC236}">
                <a16:creationId xmlns:a16="http://schemas.microsoft.com/office/drawing/2014/main" id="{C0A1D7D3-5E34-B54D-8D65-E5DE51C8A361}"/>
              </a:ext>
            </a:extLst>
          </p:cNvPr>
          <p:cNvSpPr/>
          <p:nvPr/>
        </p:nvSpPr>
        <p:spPr>
          <a:xfrm>
            <a:off x="1588310" y="4778452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41">
            <a:extLst>
              <a:ext uri="{FF2B5EF4-FFF2-40B4-BE49-F238E27FC236}">
                <a16:creationId xmlns:a16="http://schemas.microsoft.com/office/drawing/2014/main" id="{97440CFC-A996-CB4D-924F-C24EE9C33138}"/>
              </a:ext>
            </a:extLst>
          </p:cNvPr>
          <p:cNvSpPr/>
          <p:nvPr/>
        </p:nvSpPr>
        <p:spPr>
          <a:xfrm>
            <a:off x="1588310" y="5046740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4">
            <a:extLst>
              <a:ext uri="{FF2B5EF4-FFF2-40B4-BE49-F238E27FC236}">
                <a16:creationId xmlns:a16="http://schemas.microsoft.com/office/drawing/2014/main" id="{574B4C1C-D670-AC4D-8165-517E59FFA73C}"/>
              </a:ext>
            </a:extLst>
          </p:cNvPr>
          <p:cNvSpPr/>
          <p:nvPr/>
        </p:nvSpPr>
        <p:spPr>
          <a:xfrm>
            <a:off x="5266547" y="1786015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5">
            <a:extLst>
              <a:ext uri="{FF2B5EF4-FFF2-40B4-BE49-F238E27FC236}">
                <a16:creationId xmlns:a16="http://schemas.microsoft.com/office/drawing/2014/main" id="{69640C4B-C04D-F449-8F1D-E5C668A6A1F1}"/>
              </a:ext>
            </a:extLst>
          </p:cNvPr>
          <p:cNvSpPr/>
          <p:nvPr/>
        </p:nvSpPr>
        <p:spPr>
          <a:xfrm>
            <a:off x="5266547" y="5046740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6">
            <a:extLst>
              <a:ext uri="{FF2B5EF4-FFF2-40B4-BE49-F238E27FC236}">
                <a16:creationId xmlns:a16="http://schemas.microsoft.com/office/drawing/2014/main" id="{170D4759-348C-E945-924D-DED9DFF4F33C}"/>
              </a:ext>
            </a:extLst>
          </p:cNvPr>
          <p:cNvSpPr/>
          <p:nvPr/>
        </p:nvSpPr>
        <p:spPr>
          <a:xfrm>
            <a:off x="5266547" y="210986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7">
            <a:extLst>
              <a:ext uri="{FF2B5EF4-FFF2-40B4-BE49-F238E27FC236}">
                <a16:creationId xmlns:a16="http://schemas.microsoft.com/office/drawing/2014/main" id="{13C6FB80-2BFC-FA4B-AC27-82A7C94943E2}"/>
              </a:ext>
            </a:extLst>
          </p:cNvPr>
          <p:cNvSpPr/>
          <p:nvPr/>
        </p:nvSpPr>
        <p:spPr>
          <a:xfrm>
            <a:off x="5266547" y="232894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8">
            <a:extLst>
              <a:ext uri="{FF2B5EF4-FFF2-40B4-BE49-F238E27FC236}">
                <a16:creationId xmlns:a16="http://schemas.microsoft.com/office/drawing/2014/main" id="{7111364E-3B96-B94D-A38B-822AC908385E}"/>
              </a:ext>
            </a:extLst>
          </p:cNvPr>
          <p:cNvSpPr/>
          <p:nvPr/>
        </p:nvSpPr>
        <p:spPr>
          <a:xfrm>
            <a:off x="5266547" y="254960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9">
            <a:extLst>
              <a:ext uri="{FF2B5EF4-FFF2-40B4-BE49-F238E27FC236}">
                <a16:creationId xmlns:a16="http://schemas.microsoft.com/office/drawing/2014/main" id="{76C62B17-10BD-3E45-9178-3B45C35C2EA7}"/>
              </a:ext>
            </a:extLst>
          </p:cNvPr>
          <p:cNvSpPr/>
          <p:nvPr/>
        </p:nvSpPr>
        <p:spPr>
          <a:xfrm>
            <a:off x="5266547" y="277979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0">
            <a:extLst>
              <a:ext uri="{FF2B5EF4-FFF2-40B4-BE49-F238E27FC236}">
                <a16:creationId xmlns:a16="http://schemas.microsoft.com/office/drawing/2014/main" id="{E7856246-57F1-F74E-A7B9-D875A1FEA080}"/>
              </a:ext>
            </a:extLst>
          </p:cNvPr>
          <p:cNvSpPr/>
          <p:nvPr/>
        </p:nvSpPr>
        <p:spPr>
          <a:xfrm>
            <a:off x="5266547" y="299886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1">
            <a:extLst>
              <a:ext uri="{FF2B5EF4-FFF2-40B4-BE49-F238E27FC236}">
                <a16:creationId xmlns:a16="http://schemas.microsoft.com/office/drawing/2014/main" id="{35E7DB37-1A11-7948-826C-2E8F9657D6DB}"/>
              </a:ext>
            </a:extLst>
          </p:cNvPr>
          <p:cNvSpPr/>
          <p:nvPr/>
        </p:nvSpPr>
        <p:spPr>
          <a:xfrm>
            <a:off x="5266547" y="321952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2">
            <a:extLst>
              <a:ext uri="{FF2B5EF4-FFF2-40B4-BE49-F238E27FC236}">
                <a16:creationId xmlns:a16="http://schemas.microsoft.com/office/drawing/2014/main" id="{B95FA941-5E52-4142-A618-F98ECA463CF5}"/>
              </a:ext>
            </a:extLst>
          </p:cNvPr>
          <p:cNvSpPr/>
          <p:nvPr/>
        </p:nvSpPr>
        <p:spPr>
          <a:xfrm>
            <a:off x="5266547" y="343860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3">
            <a:extLst>
              <a:ext uri="{FF2B5EF4-FFF2-40B4-BE49-F238E27FC236}">
                <a16:creationId xmlns:a16="http://schemas.microsoft.com/office/drawing/2014/main" id="{8BC0F863-213A-2D4D-AC16-BEC342AAFFDC}"/>
              </a:ext>
            </a:extLst>
          </p:cNvPr>
          <p:cNvSpPr/>
          <p:nvPr/>
        </p:nvSpPr>
        <p:spPr>
          <a:xfrm>
            <a:off x="5266547" y="366879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4">
            <a:extLst>
              <a:ext uri="{FF2B5EF4-FFF2-40B4-BE49-F238E27FC236}">
                <a16:creationId xmlns:a16="http://schemas.microsoft.com/office/drawing/2014/main" id="{A62010A3-5ABF-C345-9621-C60730C7FE7C}"/>
              </a:ext>
            </a:extLst>
          </p:cNvPr>
          <p:cNvSpPr/>
          <p:nvPr/>
        </p:nvSpPr>
        <p:spPr>
          <a:xfrm>
            <a:off x="5266547" y="388945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5">
            <a:extLst>
              <a:ext uri="{FF2B5EF4-FFF2-40B4-BE49-F238E27FC236}">
                <a16:creationId xmlns:a16="http://schemas.microsoft.com/office/drawing/2014/main" id="{5435B2C5-2A7E-F540-ACB7-9DD6337D14F4}"/>
              </a:ext>
            </a:extLst>
          </p:cNvPr>
          <p:cNvSpPr/>
          <p:nvPr/>
        </p:nvSpPr>
        <p:spPr>
          <a:xfrm>
            <a:off x="5266547" y="410852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6">
            <a:extLst>
              <a:ext uri="{FF2B5EF4-FFF2-40B4-BE49-F238E27FC236}">
                <a16:creationId xmlns:a16="http://schemas.microsoft.com/office/drawing/2014/main" id="{796C5182-0576-9D43-8DD3-9083FAD717C6}"/>
              </a:ext>
            </a:extLst>
          </p:cNvPr>
          <p:cNvSpPr/>
          <p:nvPr/>
        </p:nvSpPr>
        <p:spPr>
          <a:xfrm>
            <a:off x="5266547" y="432919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7">
            <a:extLst>
              <a:ext uri="{FF2B5EF4-FFF2-40B4-BE49-F238E27FC236}">
                <a16:creationId xmlns:a16="http://schemas.microsoft.com/office/drawing/2014/main" id="{0EA761AE-979A-5F43-B5F7-904F8179CE9D}"/>
              </a:ext>
            </a:extLst>
          </p:cNvPr>
          <p:cNvSpPr/>
          <p:nvPr/>
        </p:nvSpPr>
        <p:spPr>
          <a:xfrm>
            <a:off x="5266547" y="455937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8">
            <a:extLst>
              <a:ext uri="{FF2B5EF4-FFF2-40B4-BE49-F238E27FC236}">
                <a16:creationId xmlns:a16="http://schemas.microsoft.com/office/drawing/2014/main" id="{7EE30DA0-8C6D-6E47-BD84-58C46AFE5CF2}"/>
              </a:ext>
            </a:extLst>
          </p:cNvPr>
          <p:cNvSpPr/>
          <p:nvPr/>
        </p:nvSpPr>
        <p:spPr>
          <a:xfrm>
            <a:off x="5266547" y="4778452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مربع نص 105">
            <a:extLst>
              <a:ext uri="{FF2B5EF4-FFF2-40B4-BE49-F238E27FC236}">
                <a16:creationId xmlns:a16="http://schemas.microsoft.com/office/drawing/2014/main" id="{E8234F03-E0DA-E04B-8C1D-6501B438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785" y="5115002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4" name="مربع نص 106">
            <a:extLst>
              <a:ext uri="{FF2B5EF4-FFF2-40B4-BE49-F238E27FC236}">
                <a16:creationId xmlns:a16="http://schemas.microsoft.com/office/drawing/2014/main" id="{EBF24039-CEF2-2047-85F0-954C3316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860" y="511659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5" name="صورة 84">
            <a:hlinkClick r:id="rId7" action="ppaction://hlinksldjump"/>
            <a:extLst>
              <a:ext uri="{FF2B5EF4-FFF2-40B4-BE49-F238E27FC236}">
                <a16:creationId xmlns:a16="http://schemas.microsoft.com/office/drawing/2014/main" id="{CB554FC0-89A3-8046-A0AB-D36E28971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24" y="802026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5" name="مربع نص 14"/>
          <p:cNvSpPr txBox="1"/>
          <p:nvPr/>
        </p:nvSpPr>
        <p:spPr>
          <a:xfrm>
            <a:off x="1243648" y="3409235"/>
            <a:ext cx="535785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أ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+     ب س     +      جـ</a:t>
            </a:r>
            <a:endParaRPr lang="ar-SA" sz="3200" b="1" baseline="30000" dirty="0"/>
          </a:p>
        </p:txBody>
      </p:sp>
      <p:sp>
        <p:nvSpPr>
          <p:cNvPr id="20" name="وسيلة شرح مستطيلة 19"/>
          <p:cNvSpPr/>
          <p:nvPr/>
        </p:nvSpPr>
        <p:spPr>
          <a:xfrm>
            <a:off x="1000100" y="4351200"/>
            <a:ext cx="2714644" cy="1143008"/>
          </a:xfrm>
          <a:prstGeom prst="wedgeRectCallout">
            <a:avLst>
              <a:gd name="adj1" fmla="val 22136"/>
              <a:gd name="adj2" fmla="val -835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686212" y="4994142"/>
            <a:ext cx="300039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إذا كانت سالبة نطرح العاملين</a:t>
            </a:r>
            <a:endParaRPr lang="ar-SA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86212" y="4494076"/>
            <a:ext cx="300039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إذا كانت موجبة نجمع العاملين</a:t>
            </a:r>
            <a:endParaRPr lang="ar-SA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وسيلة شرح مستطيلة 31"/>
          <p:cNvSpPr/>
          <p:nvPr/>
        </p:nvSpPr>
        <p:spPr>
          <a:xfrm>
            <a:off x="4899956" y="1279366"/>
            <a:ext cx="4029730" cy="1486130"/>
          </a:xfrm>
          <a:prstGeom prst="wedgeRectCallout">
            <a:avLst>
              <a:gd name="adj1" fmla="val -43392"/>
              <a:gd name="adj2" fmla="val 10434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/>
          <p:cNvSpPr txBox="1"/>
          <p:nvPr/>
        </p:nvSpPr>
        <p:spPr>
          <a:xfrm>
            <a:off x="4714876" y="1922308"/>
            <a:ext cx="421484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إذا طرحنا عاملي  أ جـ  نكتب هذه الإشارة مع الأكبر وعكسها مع الأصغر</a:t>
            </a:r>
            <a:endParaRPr lang="ar-SA" sz="2000" b="1" baseline="30000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714876" y="1422242"/>
            <a:ext cx="421484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إذا جمعنا عاملي  أ جـ  نكتب هذه الإشارة معهما</a:t>
            </a:r>
            <a:endParaRPr lang="ar-SA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وسيلة شرح مستطيلة 34"/>
          <p:cNvSpPr/>
          <p:nvPr/>
        </p:nvSpPr>
        <p:spPr>
          <a:xfrm>
            <a:off x="857224" y="1210124"/>
            <a:ext cx="2102034" cy="785818"/>
          </a:xfrm>
          <a:prstGeom prst="wedgeRectCallout">
            <a:avLst>
              <a:gd name="adj1" fmla="val 19994"/>
              <a:gd name="adj2" fmla="val 8629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642910" y="1229890"/>
            <a:ext cx="22882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نوجد كل عاملين حاصل ضربهما  أ جـ</a:t>
            </a:r>
            <a:endParaRPr lang="ar-SA" sz="2000" b="1" baseline="30000" dirty="0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1571604" y="5786454"/>
            <a:ext cx="4714908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1714480" y="5929330"/>
            <a:ext cx="44291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نكمل التحليل بعد تجميع الحدود ونكتب نتيجة التحليل</a:t>
            </a:r>
            <a:endParaRPr lang="ar-SA" sz="2000" b="1" baseline="30000" dirty="0"/>
          </a:p>
        </p:txBody>
      </p:sp>
      <p:sp>
        <p:nvSpPr>
          <p:cNvPr id="23" name="سهم بشكل U 22"/>
          <p:cNvSpPr/>
          <p:nvPr/>
        </p:nvSpPr>
        <p:spPr>
          <a:xfrm flipH="1">
            <a:off x="2013202" y="3042878"/>
            <a:ext cx="4500594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986164" y="2350936"/>
            <a:ext cx="671078" cy="642942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جـ</a:t>
            </a:r>
          </a:p>
        </p:txBody>
      </p:sp>
      <p:sp>
        <p:nvSpPr>
          <p:cNvPr id="29" name="سهم منحني 28"/>
          <p:cNvSpPr/>
          <p:nvPr/>
        </p:nvSpPr>
        <p:spPr>
          <a:xfrm rot="5400000">
            <a:off x="2643174" y="1779432"/>
            <a:ext cx="2143140" cy="1428760"/>
          </a:xfrm>
          <a:prstGeom prst="bentArrow">
            <a:avLst>
              <a:gd name="adj1" fmla="val 23078"/>
              <a:gd name="adj2" fmla="val 10554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866040" y="1142984"/>
            <a:ext cx="195337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/>
              <a:t>نختار العاملين اللذين حاصل جمعهما أو طرحهما  ب</a:t>
            </a:r>
            <a:endParaRPr lang="ar-SA" sz="2000" b="1" baseline="30000" dirty="0"/>
          </a:p>
        </p:txBody>
      </p:sp>
      <p:sp>
        <p:nvSpPr>
          <p:cNvPr id="31" name="وسيلة شرح مستطيلة 30"/>
          <p:cNvSpPr/>
          <p:nvPr/>
        </p:nvSpPr>
        <p:spPr>
          <a:xfrm>
            <a:off x="4357686" y="4636952"/>
            <a:ext cx="2386656" cy="785818"/>
          </a:xfrm>
          <a:prstGeom prst="wedgeRectCallout">
            <a:avLst>
              <a:gd name="adj1" fmla="val -60778"/>
              <a:gd name="adj2" fmla="val -14214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4286248" y="4808346"/>
            <a:ext cx="245812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نستبدل ب س بعاملي أ جـ</a:t>
            </a:r>
            <a:endParaRPr lang="ar-SA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6473" y="710142"/>
            <a:ext cx="4600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D5F450CB-3D70-9941-BEB7-CC03D768CC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2FC5EB9-C39F-CA23-0C0E-C668B8A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18" grpId="0"/>
      <p:bldP spid="32" grpId="0" animBg="1"/>
      <p:bldP spid="33" grpId="0"/>
      <p:bldP spid="34" grpId="0"/>
      <p:bldP spid="35" grpId="0" animBg="1"/>
      <p:bldP spid="36" grpId="0"/>
      <p:bldP spid="38" grpId="0" animBg="1"/>
      <p:bldP spid="37" grpId="0"/>
      <p:bldP spid="23" grpId="0" animBg="1"/>
      <p:bldP spid="27" grpId="0" animBg="1"/>
      <p:bldP spid="29" grpId="0" animBg="1"/>
      <p:bldP spid="25" grpId="0"/>
      <p:bldP spid="31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صورة 51">
            <a:extLst>
              <a:ext uri="{FF2B5EF4-FFF2-40B4-BE49-F238E27FC236}">
                <a16:creationId xmlns:a16="http://schemas.microsoft.com/office/drawing/2014/main" id="{42C8F472-1582-5543-BEB3-184757293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87" y="638172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5" name="شكل حر: شكل 53">
            <a:extLst>
              <a:ext uri="{FF2B5EF4-FFF2-40B4-BE49-F238E27FC236}">
                <a16:creationId xmlns:a16="http://schemas.microsoft.com/office/drawing/2014/main" id="{56BCEA25-C86C-874F-93B4-AF846E98DC1C}"/>
              </a:ext>
            </a:extLst>
          </p:cNvPr>
          <p:cNvSpPr/>
          <p:nvPr/>
        </p:nvSpPr>
        <p:spPr>
          <a:xfrm>
            <a:off x="5171344" y="677886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7" name="شكل حر: شكل 6">
            <a:extLst>
              <a:ext uri="{FF2B5EF4-FFF2-40B4-BE49-F238E27FC236}">
                <a16:creationId xmlns:a16="http://schemas.microsoft.com/office/drawing/2014/main" id="{69149BA2-6EB6-DE4B-A9D6-4D233A4C678A}"/>
              </a:ext>
            </a:extLst>
          </p:cNvPr>
          <p:cNvSpPr/>
          <p:nvPr/>
        </p:nvSpPr>
        <p:spPr>
          <a:xfrm>
            <a:off x="1247044" y="342923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143759E2-D4D5-5049-957A-06A64D4D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95" y="737631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2" name="شكل حر: شكل 8">
            <a:extLst>
              <a:ext uri="{FF2B5EF4-FFF2-40B4-BE49-F238E27FC236}">
                <a16:creationId xmlns:a16="http://schemas.microsoft.com/office/drawing/2014/main" id="{D61F50AF-24F7-1A45-B950-604A46384010}"/>
              </a:ext>
            </a:extLst>
          </p:cNvPr>
          <p:cNvSpPr/>
          <p:nvPr/>
        </p:nvSpPr>
        <p:spPr>
          <a:xfrm>
            <a:off x="1502632" y="781073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849EB986-A8A6-BF4B-B586-17B1BF647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87" y="737631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4" name="شكل حر: شكل 10">
            <a:extLst>
              <a:ext uri="{FF2B5EF4-FFF2-40B4-BE49-F238E27FC236}">
                <a16:creationId xmlns:a16="http://schemas.microsoft.com/office/drawing/2014/main" id="{4D594E97-8C7E-944B-876D-7F208E8B83F1}"/>
              </a:ext>
            </a:extLst>
          </p:cNvPr>
          <p:cNvSpPr/>
          <p:nvPr/>
        </p:nvSpPr>
        <p:spPr>
          <a:xfrm>
            <a:off x="5182457" y="781073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2C73C1A2-EE00-6F4A-9D1C-EC54E6BF9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38" y="687428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0" name="شكل حر: شكل 12">
            <a:extLst>
              <a:ext uri="{FF2B5EF4-FFF2-40B4-BE49-F238E27FC236}">
                <a16:creationId xmlns:a16="http://schemas.microsoft.com/office/drawing/2014/main" id="{A21CB684-1415-5C47-B5D7-64CC00D76B8A}"/>
              </a:ext>
            </a:extLst>
          </p:cNvPr>
          <p:cNvSpPr/>
          <p:nvPr/>
        </p:nvSpPr>
        <p:spPr>
          <a:xfrm>
            <a:off x="1435957" y="728686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D7F28874-27FB-EA49-8980-C5DB2B7AA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960" y="687428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2" name="شكل حر: شكل 14">
            <a:extLst>
              <a:ext uri="{FF2B5EF4-FFF2-40B4-BE49-F238E27FC236}">
                <a16:creationId xmlns:a16="http://schemas.microsoft.com/office/drawing/2014/main" id="{F8A6224B-9969-F24D-9957-C4F0C34C0710}"/>
              </a:ext>
            </a:extLst>
          </p:cNvPr>
          <p:cNvSpPr/>
          <p:nvPr/>
        </p:nvSpPr>
        <p:spPr>
          <a:xfrm>
            <a:off x="5171344" y="728686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D6234752-1E78-8D47-8E56-E9AF1F11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95" y="638172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4" name="شكل حر: شكل 26">
            <a:extLst>
              <a:ext uri="{FF2B5EF4-FFF2-40B4-BE49-F238E27FC236}">
                <a16:creationId xmlns:a16="http://schemas.microsoft.com/office/drawing/2014/main" id="{5F1E08FC-40B5-9E44-A45B-358737032B75}"/>
              </a:ext>
            </a:extLst>
          </p:cNvPr>
          <p:cNvSpPr/>
          <p:nvPr/>
        </p:nvSpPr>
        <p:spPr>
          <a:xfrm>
            <a:off x="1504219" y="677886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5" name="شكل حر: شكل 27">
            <a:extLst>
              <a:ext uri="{FF2B5EF4-FFF2-40B4-BE49-F238E27FC236}">
                <a16:creationId xmlns:a16="http://schemas.microsoft.com/office/drawing/2014/main" id="{B01C2789-0D85-254A-9D30-0F2CC64BBEED}"/>
              </a:ext>
            </a:extLst>
          </p:cNvPr>
          <p:cNvSpPr/>
          <p:nvPr/>
        </p:nvSpPr>
        <p:spPr>
          <a:xfrm>
            <a:off x="1769332" y="1890736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28">
            <a:extLst>
              <a:ext uri="{FF2B5EF4-FFF2-40B4-BE49-F238E27FC236}">
                <a16:creationId xmlns:a16="http://schemas.microsoft.com/office/drawing/2014/main" id="{BD8908E1-9E18-B540-9609-6620C4291FDC}"/>
              </a:ext>
            </a:extLst>
          </p:cNvPr>
          <p:cNvSpPr/>
          <p:nvPr/>
        </p:nvSpPr>
        <p:spPr>
          <a:xfrm>
            <a:off x="1769332" y="221458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29">
            <a:extLst>
              <a:ext uri="{FF2B5EF4-FFF2-40B4-BE49-F238E27FC236}">
                <a16:creationId xmlns:a16="http://schemas.microsoft.com/office/drawing/2014/main" id="{8A1F1BD6-BB53-4749-91FD-70A441629F9B}"/>
              </a:ext>
            </a:extLst>
          </p:cNvPr>
          <p:cNvSpPr/>
          <p:nvPr/>
        </p:nvSpPr>
        <p:spPr>
          <a:xfrm>
            <a:off x="1769332" y="243366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0">
            <a:extLst>
              <a:ext uri="{FF2B5EF4-FFF2-40B4-BE49-F238E27FC236}">
                <a16:creationId xmlns:a16="http://schemas.microsoft.com/office/drawing/2014/main" id="{D222BD6D-5106-0C41-9478-6B86A58E66C1}"/>
              </a:ext>
            </a:extLst>
          </p:cNvPr>
          <p:cNvSpPr/>
          <p:nvPr/>
        </p:nvSpPr>
        <p:spPr>
          <a:xfrm>
            <a:off x="1769332" y="265432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1">
            <a:extLst>
              <a:ext uri="{FF2B5EF4-FFF2-40B4-BE49-F238E27FC236}">
                <a16:creationId xmlns:a16="http://schemas.microsoft.com/office/drawing/2014/main" id="{9B2EEFF8-0D2B-CB42-96FB-B3D2A067DEF0}"/>
              </a:ext>
            </a:extLst>
          </p:cNvPr>
          <p:cNvSpPr/>
          <p:nvPr/>
        </p:nvSpPr>
        <p:spPr>
          <a:xfrm>
            <a:off x="1769332" y="288451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32">
            <a:extLst>
              <a:ext uri="{FF2B5EF4-FFF2-40B4-BE49-F238E27FC236}">
                <a16:creationId xmlns:a16="http://schemas.microsoft.com/office/drawing/2014/main" id="{A05D07B4-68A3-9141-B108-67BEBF69C29E}"/>
              </a:ext>
            </a:extLst>
          </p:cNvPr>
          <p:cNvSpPr/>
          <p:nvPr/>
        </p:nvSpPr>
        <p:spPr>
          <a:xfrm>
            <a:off x="1769332" y="3103586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3">
            <a:extLst>
              <a:ext uri="{FF2B5EF4-FFF2-40B4-BE49-F238E27FC236}">
                <a16:creationId xmlns:a16="http://schemas.microsoft.com/office/drawing/2014/main" id="{4114D118-51E7-2543-AD57-BEFD4FBD2636}"/>
              </a:ext>
            </a:extLst>
          </p:cNvPr>
          <p:cNvSpPr/>
          <p:nvPr/>
        </p:nvSpPr>
        <p:spPr>
          <a:xfrm>
            <a:off x="1769332" y="332424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4">
            <a:extLst>
              <a:ext uri="{FF2B5EF4-FFF2-40B4-BE49-F238E27FC236}">
                <a16:creationId xmlns:a16="http://schemas.microsoft.com/office/drawing/2014/main" id="{69695D93-B172-DE49-9BB4-754C0A8CF25C}"/>
              </a:ext>
            </a:extLst>
          </p:cNvPr>
          <p:cNvSpPr/>
          <p:nvPr/>
        </p:nvSpPr>
        <p:spPr>
          <a:xfrm>
            <a:off x="1769332" y="354332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5">
            <a:extLst>
              <a:ext uri="{FF2B5EF4-FFF2-40B4-BE49-F238E27FC236}">
                <a16:creationId xmlns:a16="http://schemas.microsoft.com/office/drawing/2014/main" id="{82E5BE98-F35D-504D-ACBB-F1FA0E8C3DD6}"/>
              </a:ext>
            </a:extLst>
          </p:cNvPr>
          <p:cNvSpPr/>
          <p:nvPr/>
        </p:nvSpPr>
        <p:spPr>
          <a:xfrm>
            <a:off x="1769332" y="3773511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6">
            <a:extLst>
              <a:ext uri="{FF2B5EF4-FFF2-40B4-BE49-F238E27FC236}">
                <a16:creationId xmlns:a16="http://schemas.microsoft.com/office/drawing/2014/main" id="{144B81FD-1D1F-FD4B-84DF-F966FE7003E5}"/>
              </a:ext>
            </a:extLst>
          </p:cNvPr>
          <p:cNvSpPr/>
          <p:nvPr/>
        </p:nvSpPr>
        <p:spPr>
          <a:xfrm>
            <a:off x="1769332" y="399417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7">
            <a:extLst>
              <a:ext uri="{FF2B5EF4-FFF2-40B4-BE49-F238E27FC236}">
                <a16:creationId xmlns:a16="http://schemas.microsoft.com/office/drawing/2014/main" id="{796F7102-F53D-FF4A-9AEA-5111755BA8B5}"/>
              </a:ext>
            </a:extLst>
          </p:cNvPr>
          <p:cNvSpPr/>
          <p:nvPr/>
        </p:nvSpPr>
        <p:spPr>
          <a:xfrm>
            <a:off x="1769332" y="421324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8">
            <a:extLst>
              <a:ext uri="{FF2B5EF4-FFF2-40B4-BE49-F238E27FC236}">
                <a16:creationId xmlns:a16="http://schemas.microsoft.com/office/drawing/2014/main" id="{07061A19-5250-4245-B087-8DB79AAEA211}"/>
              </a:ext>
            </a:extLst>
          </p:cNvPr>
          <p:cNvSpPr/>
          <p:nvPr/>
        </p:nvSpPr>
        <p:spPr>
          <a:xfrm>
            <a:off x="1769332" y="443391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9">
            <a:extLst>
              <a:ext uri="{FF2B5EF4-FFF2-40B4-BE49-F238E27FC236}">
                <a16:creationId xmlns:a16="http://schemas.microsoft.com/office/drawing/2014/main" id="{77C2CA45-F6A9-3846-B174-00D589D75F80}"/>
              </a:ext>
            </a:extLst>
          </p:cNvPr>
          <p:cNvSpPr/>
          <p:nvPr/>
        </p:nvSpPr>
        <p:spPr>
          <a:xfrm>
            <a:off x="1769332" y="466409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40">
            <a:extLst>
              <a:ext uri="{FF2B5EF4-FFF2-40B4-BE49-F238E27FC236}">
                <a16:creationId xmlns:a16="http://schemas.microsoft.com/office/drawing/2014/main" id="{7FD80F2F-512F-0244-9AB3-98C4D1350730}"/>
              </a:ext>
            </a:extLst>
          </p:cNvPr>
          <p:cNvSpPr/>
          <p:nvPr/>
        </p:nvSpPr>
        <p:spPr>
          <a:xfrm>
            <a:off x="1769332" y="4883173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41">
            <a:extLst>
              <a:ext uri="{FF2B5EF4-FFF2-40B4-BE49-F238E27FC236}">
                <a16:creationId xmlns:a16="http://schemas.microsoft.com/office/drawing/2014/main" id="{127DAAF2-70DB-6341-B501-F7CC17CFC82D}"/>
              </a:ext>
            </a:extLst>
          </p:cNvPr>
          <p:cNvSpPr/>
          <p:nvPr/>
        </p:nvSpPr>
        <p:spPr>
          <a:xfrm>
            <a:off x="1769332" y="5151461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54">
            <a:extLst>
              <a:ext uri="{FF2B5EF4-FFF2-40B4-BE49-F238E27FC236}">
                <a16:creationId xmlns:a16="http://schemas.microsoft.com/office/drawing/2014/main" id="{257E4EE0-4853-5D4E-9805-C6F4DC10B6DE}"/>
              </a:ext>
            </a:extLst>
          </p:cNvPr>
          <p:cNvSpPr/>
          <p:nvPr/>
        </p:nvSpPr>
        <p:spPr>
          <a:xfrm>
            <a:off x="5447569" y="1890736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55">
            <a:extLst>
              <a:ext uri="{FF2B5EF4-FFF2-40B4-BE49-F238E27FC236}">
                <a16:creationId xmlns:a16="http://schemas.microsoft.com/office/drawing/2014/main" id="{15F5C070-E4EC-274D-9506-5E40686B6075}"/>
              </a:ext>
            </a:extLst>
          </p:cNvPr>
          <p:cNvSpPr/>
          <p:nvPr/>
        </p:nvSpPr>
        <p:spPr>
          <a:xfrm>
            <a:off x="5447569" y="5151461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6">
            <a:extLst>
              <a:ext uri="{FF2B5EF4-FFF2-40B4-BE49-F238E27FC236}">
                <a16:creationId xmlns:a16="http://schemas.microsoft.com/office/drawing/2014/main" id="{AD5C22A6-43BB-B042-B4F0-322050CAF3F8}"/>
              </a:ext>
            </a:extLst>
          </p:cNvPr>
          <p:cNvSpPr/>
          <p:nvPr/>
        </p:nvSpPr>
        <p:spPr>
          <a:xfrm>
            <a:off x="5447569" y="221458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7">
            <a:extLst>
              <a:ext uri="{FF2B5EF4-FFF2-40B4-BE49-F238E27FC236}">
                <a16:creationId xmlns:a16="http://schemas.microsoft.com/office/drawing/2014/main" id="{0596409A-F0EE-F740-B9E6-C4EE628C17C4}"/>
              </a:ext>
            </a:extLst>
          </p:cNvPr>
          <p:cNvSpPr/>
          <p:nvPr/>
        </p:nvSpPr>
        <p:spPr>
          <a:xfrm>
            <a:off x="5447569" y="243366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8">
            <a:extLst>
              <a:ext uri="{FF2B5EF4-FFF2-40B4-BE49-F238E27FC236}">
                <a16:creationId xmlns:a16="http://schemas.microsoft.com/office/drawing/2014/main" id="{A2FCD5AE-E8DB-D345-A090-25ED1CDD3E52}"/>
              </a:ext>
            </a:extLst>
          </p:cNvPr>
          <p:cNvSpPr/>
          <p:nvPr/>
        </p:nvSpPr>
        <p:spPr>
          <a:xfrm>
            <a:off x="5447569" y="265432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9">
            <a:extLst>
              <a:ext uri="{FF2B5EF4-FFF2-40B4-BE49-F238E27FC236}">
                <a16:creationId xmlns:a16="http://schemas.microsoft.com/office/drawing/2014/main" id="{CAB6DE69-52E2-AF41-9008-E7DFC6F7D7FA}"/>
              </a:ext>
            </a:extLst>
          </p:cNvPr>
          <p:cNvSpPr/>
          <p:nvPr/>
        </p:nvSpPr>
        <p:spPr>
          <a:xfrm>
            <a:off x="5447569" y="288451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0">
            <a:extLst>
              <a:ext uri="{FF2B5EF4-FFF2-40B4-BE49-F238E27FC236}">
                <a16:creationId xmlns:a16="http://schemas.microsoft.com/office/drawing/2014/main" id="{A2ED87E5-64C2-2A46-B184-B5FBC059D2B1}"/>
              </a:ext>
            </a:extLst>
          </p:cNvPr>
          <p:cNvSpPr/>
          <p:nvPr/>
        </p:nvSpPr>
        <p:spPr>
          <a:xfrm>
            <a:off x="5447569" y="3103586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61">
            <a:extLst>
              <a:ext uri="{FF2B5EF4-FFF2-40B4-BE49-F238E27FC236}">
                <a16:creationId xmlns:a16="http://schemas.microsoft.com/office/drawing/2014/main" id="{E16C4C33-6C10-1B4D-A48C-592014F47126}"/>
              </a:ext>
            </a:extLst>
          </p:cNvPr>
          <p:cNvSpPr/>
          <p:nvPr/>
        </p:nvSpPr>
        <p:spPr>
          <a:xfrm>
            <a:off x="5447569" y="332424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2">
            <a:extLst>
              <a:ext uri="{FF2B5EF4-FFF2-40B4-BE49-F238E27FC236}">
                <a16:creationId xmlns:a16="http://schemas.microsoft.com/office/drawing/2014/main" id="{8ABAB760-BF16-AC4D-BC0D-51BEE73BE2EB}"/>
              </a:ext>
            </a:extLst>
          </p:cNvPr>
          <p:cNvSpPr/>
          <p:nvPr/>
        </p:nvSpPr>
        <p:spPr>
          <a:xfrm>
            <a:off x="5447569" y="354332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3">
            <a:extLst>
              <a:ext uri="{FF2B5EF4-FFF2-40B4-BE49-F238E27FC236}">
                <a16:creationId xmlns:a16="http://schemas.microsoft.com/office/drawing/2014/main" id="{62111EA7-FEA4-6344-B7B0-3CE264608B35}"/>
              </a:ext>
            </a:extLst>
          </p:cNvPr>
          <p:cNvSpPr/>
          <p:nvPr/>
        </p:nvSpPr>
        <p:spPr>
          <a:xfrm>
            <a:off x="5447569" y="3773511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4">
            <a:extLst>
              <a:ext uri="{FF2B5EF4-FFF2-40B4-BE49-F238E27FC236}">
                <a16:creationId xmlns:a16="http://schemas.microsoft.com/office/drawing/2014/main" id="{2C1FCAA1-0626-594C-A98A-4ABD47DEF9B6}"/>
              </a:ext>
            </a:extLst>
          </p:cNvPr>
          <p:cNvSpPr/>
          <p:nvPr/>
        </p:nvSpPr>
        <p:spPr>
          <a:xfrm>
            <a:off x="5447569" y="399417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5">
            <a:extLst>
              <a:ext uri="{FF2B5EF4-FFF2-40B4-BE49-F238E27FC236}">
                <a16:creationId xmlns:a16="http://schemas.microsoft.com/office/drawing/2014/main" id="{8683F934-DE64-9E4E-BE03-7B5A5D1DF4D1}"/>
              </a:ext>
            </a:extLst>
          </p:cNvPr>
          <p:cNvSpPr/>
          <p:nvPr/>
        </p:nvSpPr>
        <p:spPr>
          <a:xfrm>
            <a:off x="5447569" y="421324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6">
            <a:extLst>
              <a:ext uri="{FF2B5EF4-FFF2-40B4-BE49-F238E27FC236}">
                <a16:creationId xmlns:a16="http://schemas.microsoft.com/office/drawing/2014/main" id="{A3393347-1EFD-4F45-9215-51AB2734166A}"/>
              </a:ext>
            </a:extLst>
          </p:cNvPr>
          <p:cNvSpPr/>
          <p:nvPr/>
        </p:nvSpPr>
        <p:spPr>
          <a:xfrm>
            <a:off x="5447569" y="443391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7">
            <a:extLst>
              <a:ext uri="{FF2B5EF4-FFF2-40B4-BE49-F238E27FC236}">
                <a16:creationId xmlns:a16="http://schemas.microsoft.com/office/drawing/2014/main" id="{5F1117EB-A6CE-7449-A2A3-D4614F8B7787}"/>
              </a:ext>
            </a:extLst>
          </p:cNvPr>
          <p:cNvSpPr/>
          <p:nvPr/>
        </p:nvSpPr>
        <p:spPr>
          <a:xfrm>
            <a:off x="5447569" y="466409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8">
            <a:extLst>
              <a:ext uri="{FF2B5EF4-FFF2-40B4-BE49-F238E27FC236}">
                <a16:creationId xmlns:a16="http://schemas.microsoft.com/office/drawing/2014/main" id="{536CF494-D2D2-2340-88CC-E202252DB156}"/>
              </a:ext>
            </a:extLst>
          </p:cNvPr>
          <p:cNvSpPr/>
          <p:nvPr/>
        </p:nvSpPr>
        <p:spPr>
          <a:xfrm>
            <a:off x="5447569" y="4883173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مربع نص 105">
            <a:extLst>
              <a:ext uri="{FF2B5EF4-FFF2-40B4-BE49-F238E27FC236}">
                <a16:creationId xmlns:a16="http://schemas.microsoft.com/office/drawing/2014/main" id="{42374D2D-1E95-E04F-B240-27BC1B38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807" y="5219723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8" name="مربع نص 106">
            <a:extLst>
              <a:ext uri="{FF2B5EF4-FFF2-40B4-BE49-F238E27FC236}">
                <a16:creationId xmlns:a16="http://schemas.microsoft.com/office/drawing/2014/main" id="{F8868A6C-B7BB-574E-8A6E-452AE417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882" y="5221311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19" name="صورة 118">
            <a:hlinkClick r:id="rId7" action="ppaction://hlinksldjump"/>
            <a:extLst>
              <a:ext uri="{FF2B5EF4-FFF2-40B4-BE49-F238E27FC236}">
                <a16:creationId xmlns:a16="http://schemas.microsoft.com/office/drawing/2014/main" id="{1480E694-5162-104E-9EF8-9EAA78917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46" y="906747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5" name="مجموعة 64"/>
          <p:cNvGrpSpPr/>
          <p:nvPr/>
        </p:nvGrpSpPr>
        <p:grpSpPr>
          <a:xfrm>
            <a:off x="3786182" y="285728"/>
            <a:ext cx="5143536" cy="928694"/>
            <a:chOff x="3786182" y="428604"/>
            <a:chExt cx="5143536" cy="928694"/>
          </a:xfrm>
        </p:grpSpPr>
        <p:sp>
          <p:nvSpPr>
            <p:cNvPr id="29" name="مستطيل ذو زوايا قطرية مستديرة 28"/>
            <p:cNvSpPr/>
            <p:nvPr/>
          </p:nvSpPr>
          <p:spPr>
            <a:xfrm>
              <a:off x="3786182" y="428604"/>
              <a:ext cx="369961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ستطيل ذو زوايا قطرية مستديرة 29"/>
            <p:cNvSpPr/>
            <p:nvPr/>
          </p:nvSpPr>
          <p:spPr>
            <a:xfrm>
              <a:off x="7557230" y="428604"/>
              <a:ext cx="137248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4" name="مجموعة 33"/>
            <p:cNvGrpSpPr/>
            <p:nvPr/>
          </p:nvGrpSpPr>
          <p:grpSpPr>
            <a:xfrm>
              <a:off x="7585366" y="470808"/>
              <a:ext cx="1290637" cy="714380"/>
              <a:chOff x="3143240" y="1857364"/>
              <a:chExt cx="1362075" cy="714380"/>
            </a:xfrm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43240" y="1857364"/>
                <a:ext cx="1362075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</p:pic>
          <p:sp>
            <p:nvSpPr>
              <p:cNvPr id="33" name="مربع نص 32"/>
              <p:cNvSpPr txBox="1"/>
              <p:nvPr/>
            </p:nvSpPr>
            <p:spPr>
              <a:xfrm>
                <a:off x="3300184" y="1928802"/>
                <a:ext cx="1071570" cy="4616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مثال</a:t>
                </a:r>
                <a:endParaRPr lang="ar-SA" sz="2400" b="1" baseline="30000" dirty="0"/>
              </a:p>
            </p:txBody>
          </p:sp>
        </p:grpSp>
      </p:grpSp>
      <p:sp>
        <p:nvSpPr>
          <p:cNvPr id="58" name="مربع نص 57"/>
          <p:cNvSpPr txBox="1"/>
          <p:nvPr/>
        </p:nvSpPr>
        <p:spPr>
          <a:xfrm>
            <a:off x="3857620" y="50004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٧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٢٩ س  +  ٤</a:t>
            </a:r>
            <a:endParaRPr lang="ar-SA" sz="24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1714480" y="3786190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٧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+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٢٩ س</a:t>
            </a:r>
            <a:r>
              <a:rPr lang="ar-SA" sz="3200" b="1" dirty="0"/>
              <a:t>     +      ٤</a:t>
            </a:r>
            <a:endParaRPr lang="ar-SA" sz="3200" b="1" baseline="30000" dirty="0"/>
          </a:p>
        </p:txBody>
      </p:sp>
      <p:grpSp>
        <p:nvGrpSpPr>
          <p:cNvPr id="37" name="مجموعة 36"/>
          <p:cNvGrpSpPr/>
          <p:nvPr/>
        </p:nvGrpSpPr>
        <p:grpSpPr>
          <a:xfrm>
            <a:off x="1428728" y="2386664"/>
            <a:ext cx="2214578" cy="500066"/>
            <a:chOff x="1857356" y="2786058"/>
            <a:chExt cx="2214578" cy="714380"/>
          </a:xfrm>
        </p:grpSpPr>
        <p:sp>
          <p:nvSpPr>
            <p:cNvPr id="31" name="مستطيل مستدير الزوايا 3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مستطيل مستدير الزوايا 3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1428728" y="1801092"/>
            <a:ext cx="2214578" cy="500066"/>
            <a:chOff x="1857356" y="2786058"/>
            <a:chExt cx="2214578" cy="714380"/>
          </a:xfrm>
        </p:grpSpPr>
        <p:sp>
          <p:nvSpPr>
            <p:cNvPr id="39" name="مستطيل مستدير الزوايا 38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0" name="مستطيل مستدير الزوايا 39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1428728" y="1214422"/>
            <a:ext cx="2214578" cy="500066"/>
            <a:chOff x="1857356" y="2786058"/>
            <a:chExt cx="2214578" cy="714380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1686344" y="238666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٢٨</a:t>
            </a:r>
            <a:endParaRPr lang="ar-SA" sz="2400" b="1" baseline="300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1686344" y="1802190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١٤</a:t>
            </a:r>
            <a:endParaRPr lang="ar-SA" sz="2400" b="1" baseline="300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1785918" y="1215520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 ،  ٧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057734" y="241480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٢٩</a:t>
            </a:r>
            <a:endParaRPr lang="ar-SA" sz="24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3057734" y="184439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  <a:endParaRPr lang="ar-SA" sz="2400" b="1" baseline="300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3057734" y="1256626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  <a:endParaRPr lang="ar-SA" sz="2400" b="1" baseline="30000" dirty="0"/>
          </a:p>
        </p:txBody>
      </p:sp>
      <p:sp>
        <p:nvSpPr>
          <p:cNvPr id="54" name="مستطيل مستدير الزوايا 53"/>
          <p:cNvSpPr/>
          <p:nvPr/>
        </p:nvSpPr>
        <p:spPr>
          <a:xfrm>
            <a:off x="1542370" y="4357694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ربع نص 55"/>
          <p:cNvSpPr txBox="1"/>
          <p:nvPr/>
        </p:nvSpPr>
        <p:spPr>
          <a:xfrm>
            <a:off x="4429124" y="6110607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٧ س  +  ١ )</a:t>
            </a:r>
            <a:endParaRPr lang="ar-SA" sz="2400" b="1" baseline="30000" dirty="0"/>
          </a:p>
        </p:txBody>
      </p:sp>
      <p:sp>
        <p:nvSpPr>
          <p:cNvPr id="66" name="سهم بشكل U 65"/>
          <p:cNvSpPr/>
          <p:nvPr/>
        </p:nvSpPr>
        <p:spPr>
          <a:xfrm flipH="1">
            <a:off x="2129040" y="3500438"/>
            <a:ext cx="4786346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1928794" y="2971138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٢٨</a:t>
            </a:r>
          </a:p>
        </p:txBody>
      </p:sp>
      <p:sp>
        <p:nvSpPr>
          <p:cNvPr id="53" name="سهم منحني 52"/>
          <p:cNvSpPr/>
          <p:nvPr/>
        </p:nvSpPr>
        <p:spPr>
          <a:xfrm rot="5400000">
            <a:off x="3529115" y="2700003"/>
            <a:ext cx="1314020" cy="91462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6" name="وسيلة شرح مستطيلة 85"/>
          <p:cNvSpPr/>
          <p:nvPr/>
        </p:nvSpPr>
        <p:spPr>
          <a:xfrm>
            <a:off x="6072198" y="1643050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العاملين</a:t>
            </a:r>
          </a:p>
        </p:txBody>
      </p:sp>
      <p:grpSp>
        <p:nvGrpSpPr>
          <p:cNvPr id="67" name="مجموعة 66"/>
          <p:cNvGrpSpPr/>
          <p:nvPr/>
        </p:nvGrpSpPr>
        <p:grpSpPr>
          <a:xfrm>
            <a:off x="7000892" y="1700420"/>
            <a:ext cx="642942" cy="657010"/>
            <a:chOff x="7000892" y="1700420"/>
            <a:chExt cx="642942" cy="657010"/>
          </a:xfrm>
        </p:grpSpPr>
        <p:sp>
          <p:nvSpPr>
            <p:cNvPr id="59" name="خماسي 58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ربع نص 59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نجمع</a:t>
              </a:r>
              <a:endParaRPr lang="ar-SA" sz="2000" b="1" baseline="30000" dirty="0"/>
            </a:p>
          </p:txBody>
        </p:sp>
      </p:grpSp>
      <p:sp>
        <p:nvSpPr>
          <p:cNvPr id="47" name="خماسي 46"/>
          <p:cNvSpPr/>
          <p:nvPr/>
        </p:nvSpPr>
        <p:spPr>
          <a:xfrm rot="5400000">
            <a:off x="2738958" y="3161108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2657242" y="3143248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نجمع</a:t>
            </a:r>
            <a:endParaRPr lang="ar-SA" sz="2400" b="1" baseline="300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2071670" y="4429132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٧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+  ١ س  +  ٢٨ س  </a:t>
            </a:r>
            <a:r>
              <a:rPr lang="ar-SA" sz="2400" b="1" dirty="0"/>
              <a:t>+  ٤</a:t>
            </a:r>
            <a:endParaRPr lang="ar-SA" sz="2400" b="1" baseline="300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2071670" y="5000636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٧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+  ١ س  )  +  ( ٢٨ س  + ٤  )</a:t>
            </a:r>
            <a:endParaRPr lang="ar-SA" sz="2400" b="1" baseline="30000" dirty="0"/>
          </a:p>
        </p:txBody>
      </p:sp>
      <p:sp>
        <p:nvSpPr>
          <p:cNvPr id="70" name="مربع نص 69"/>
          <p:cNvSpPr txBox="1"/>
          <p:nvPr/>
        </p:nvSpPr>
        <p:spPr>
          <a:xfrm>
            <a:off x="4472426" y="553910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( ٧ س  +  ١  )  </a:t>
            </a:r>
            <a:endParaRPr lang="ar-SA" sz="2400" b="1" baseline="30000" dirty="0"/>
          </a:p>
        </p:txBody>
      </p:sp>
      <p:sp>
        <p:nvSpPr>
          <p:cNvPr id="71" name="مربع نص 70"/>
          <p:cNvSpPr txBox="1"/>
          <p:nvPr/>
        </p:nvSpPr>
        <p:spPr>
          <a:xfrm>
            <a:off x="3958292" y="557214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1871424" y="553910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٤ ( ٧ س  +  ١  )  </a:t>
            </a:r>
            <a:endParaRPr lang="ar-SA" sz="2400" b="1" baseline="300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2643174" y="6110607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+  ٤ )</a:t>
            </a:r>
            <a:endParaRPr lang="ar-SA" sz="2400" b="1" baseline="30000" dirty="0"/>
          </a:p>
        </p:txBody>
      </p:sp>
      <p:pic>
        <p:nvPicPr>
          <p:cNvPr id="120" name="صورة 119">
            <a:extLst>
              <a:ext uri="{FF2B5EF4-FFF2-40B4-BE49-F238E27FC236}">
                <a16:creationId xmlns:a16="http://schemas.microsoft.com/office/drawing/2014/main" id="{3D990707-E50C-EB4D-980E-C3DED06ADF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A8E3410-9411-0C12-2A21-0C4287BD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5" grpId="0" animBg="1"/>
      <p:bldP spid="44" grpId="0"/>
      <p:bldP spid="45" grpId="0"/>
      <p:bldP spid="46" grpId="0"/>
      <p:bldP spid="49" grpId="0"/>
      <p:bldP spid="50" grpId="0"/>
      <p:bldP spid="51" grpId="0"/>
      <p:bldP spid="54" grpId="0" animBg="1"/>
      <p:bldP spid="56" grpId="0"/>
      <p:bldP spid="66" grpId="0" animBg="1"/>
      <p:bldP spid="64" grpId="0" animBg="1"/>
      <p:bldP spid="53" grpId="0" animBg="1"/>
      <p:bldP spid="86" grpId="0" animBg="1"/>
      <p:bldP spid="47" grpId="0" animBg="1"/>
      <p:bldP spid="48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صورة 46">
            <a:extLst>
              <a:ext uri="{FF2B5EF4-FFF2-40B4-BE49-F238E27FC236}">
                <a16:creationId xmlns:a16="http://schemas.microsoft.com/office/drawing/2014/main" id="{6DD12039-4F74-AC4F-81C0-76D2265B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585" y="465338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9" name="شكل حر: شكل 53">
            <a:extLst>
              <a:ext uri="{FF2B5EF4-FFF2-40B4-BE49-F238E27FC236}">
                <a16:creationId xmlns:a16="http://schemas.microsoft.com/office/drawing/2014/main" id="{01A90EDD-6D41-504C-A4CE-36AF4A4E93A5}"/>
              </a:ext>
            </a:extLst>
          </p:cNvPr>
          <p:cNvSpPr/>
          <p:nvPr/>
        </p:nvSpPr>
        <p:spPr>
          <a:xfrm>
            <a:off x="5168842" y="505052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2" name="شكل حر: شكل 6">
            <a:extLst>
              <a:ext uri="{FF2B5EF4-FFF2-40B4-BE49-F238E27FC236}">
                <a16:creationId xmlns:a16="http://schemas.microsoft.com/office/drawing/2014/main" id="{EAC307DE-744F-4C4C-8203-578DA72EC367}"/>
              </a:ext>
            </a:extLst>
          </p:cNvPr>
          <p:cNvSpPr/>
          <p:nvPr/>
        </p:nvSpPr>
        <p:spPr>
          <a:xfrm>
            <a:off x="1244542" y="170089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71AC6F12-7921-0846-A9FD-29593875B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093" y="564797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4" name="شكل حر: شكل 8">
            <a:extLst>
              <a:ext uri="{FF2B5EF4-FFF2-40B4-BE49-F238E27FC236}">
                <a16:creationId xmlns:a16="http://schemas.microsoft.com/office/drawing/2014/main" id="{1EF6CA8F-C159-C149-9B4E-D577B88EE1C7}"/>
              </a:ext>
            </a:extLst>
          </p:cNvPr>
          <p:cNvSpPr/>
          <p:nvPr/>
        </p:nvSpPr>
        <p:spPr>
          <a:xfrm>
            <a:off x="1500130" y="608239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A9A00472-A7F2-F345-B486-F8B4167D8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585" y="564797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8" name="شكل حر: شكل 10">
            <a:extLst>
              <a:ext uri="{FF2B5EF4-FFF2-40B4-BE49-F238E27FC236}">
                <a16:creationId xmlns:a16="http://schemas.microsoft.com/office/drawing/2014/main" id="{4EBE238D-B9BD-4B43-AA96-F8E730F05172}"/>
              </a:ext>
            </a:extLst>
          </p:cNvPr>
          <p:cNvSpPr/>
          <p:nvPr/>
        </p:nvSpPr>
        <p:spPr>
          <a:xfrm>
            <a:off x="5179955" y="608239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B7D24DD4-18D4-F74A-B789-4644333CE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36" y="514594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8" name="شكل حر: شكل 12">
            <a:extLst>
              <a:ext uri="{FF2B5EF4-FFF2-40B4-BE49-F238E27FC236}">
                <a16:creationId xmlns:a16="http://schemas.microsoft.com/office/drawing/2014/main" id="{D229E98D-87E7-0B43-ACF9-4FED2E22F90B}"/>
              </a:ext>
            </a:extLst>
          </p:cNvPr>
          <p:cNvSpPr/>
          <p:nvPr/>
        </p:nvSpPr>
        <p:spPr>
          <a:xfrm>
            <a:off x="1433455" y="555852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70185878-1802-EA4D-A48D-81F3875EF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458" y="514594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70" name="شكل حر: شكل 14">
            <a:extLst>
              <a:ext uri="{FF2B5EF4-FFF2-40B4-BE49-F238E27FC236}">
                <a16:creationId xmlns:a16="http://schemas.microsoft.com/office/drawing/2014/main" id="{A8796894-E00E-F14B-8B18-68E0BEAE1C57}"/>
              </a:ext>
            </a:extLst>
          </p:cNvPr>
          <p:cNvSpPr/>
          <p:nvPr/>
        </p:nvSpPr>
        <p:spPr>
          <a:xfrm>
            <a:off x="5168842" y="555852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F9D089E6-8942-2F44-B061-BAD7D2CC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93" y="465338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97" name="شكل حر: شكل 26">
            <a:extLst>
              <a:ext uri="{FF2B5EF4-FFF2-40B4-BE49-F238E27FC236}">
                <a16:creationId xmlns:a16="http://schemas.microsoft.com/office/drawing/2014/main" id="{A6BB02DD-B89C-A348-B074-4A42626DC44C}"/>
              </a:ext>
            </a:extLst>
          </p:cNvPr>
          <p:cNvSpPr/>
          <p:nvPr/>
        </p:nvSpPr>
        <p:spPr>
          <a:xfrm>
            <a:off x="1501717" y="505052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98" name="شكل حر: شكل 27">
            <a:extLst>
              <a:ext uri="{FF2B5EF4-FFF2-40B4-BE49-F238E27FC236}">
                <a16:creationId xmlns:a16="http://schemas.microsoft.com/office/drawing/2014/main" id="{C8B0B2A8-0F5D-4A42-8BC4-34C80D6FA56C}"/>
              </a:ext>
            </a:extLst>
          </p:cNvPr>
          <p:cNvSpPr/>
          <p:nvPr/>
        </p:nvSpPr>
        <p:spPr>
          <a:xfrm>
            <a:off x="1766830" y="1717902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28">
            <a:extLst>
              <a:ext uri="{FF2B5EF4-FFF2-40B4-BE49-F238E27FC236}">
                <a16:creationId xmlns:a16="http://schemas.microsoft.com/office/drawing/2014/main" id="{15648A90-1529-A648-9148-480E539E2685}"/>
              </a:ext>
            </a:extLst>
          </p:cNvPr>
          <p:cNvSpPr/>
          <p:nvPr/>
        </p:nvSpPr>
        <p:spPr>
          <a:xfrm>
            <a:off x="1766830" y="204175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29">
            <a:extLst>
              <a:ext uri="{FF2B5EF4-FFF2-40B4-BE49-F238E27FC236}">
                <a16:creationId xmlns:a16="http://schemas.microsoft.com/office/drawing/2014/main" id="{3BCCB9DA-B927-DC46-9977-654A38E1CE8E}"/>
              </a:ext>
            </a:extLst>
          </p:cNvPr>
          <p:cNvSpPr/>
          <p:nvPr/>
        </p:nvSpPr>
        <p:spPr>
          <a:xfrm>
            <a:off x="1766830" y="226082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0">
            <a:extLst>
              <a:ext uri="{FF2B5EF4-FFF2-40B4-BE49-F238E27FC236}">
                <a16:creationId xmlns:a16="http://schemas.microsoft.com/office/drawing/2014/main" id="{298B6DBD-97C1-894A-AB1A-627650BA7CD0}"/>
              </a:ext>
            </a:extLst>
          </p:cNvPr>
          <p:cNvSpPr/>
          <p:nvPr/>
        </p:nvSpPr>
        <p:spPr>
          <a:xfrm>
            <a:off x="1766830" y="248148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1">
            <a:extLst>
              <a:ext uri="{FF2B5EF4-FFF2-40B4-BE49-F238E27FC236}">
                <a16:creationId xmlns:a16="http://schemas.microsoft.com/office/drawing/2014/main" id="{0CAEA463-C596-6147-AF0F-519C22C86393}"/>
              </a:ext>
            </a:extLst>
          </p:cNvPr>
          <p:cNvSpPr/>
          <p:nvPr/>
        </p:nvSpPr>
        <p:spPr>
          <a:xfrm>
            <a:off x="1766830" y="271167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32">
            <a:extLst>
              <a:ext uri="{FF2B5EF4-FFF2-40B4-BE49-F238E27FC236}">
                <a16:creationId xmlns:a16="http://schemas.microsoft.com/office/drawing/2014/main" id="{C0EBADBA-7512-5B43-8507-59A02C57BD39}"/>
              </a:ext>
            </a:extLst>
          </p:cNvPr>
          <p:cNvSpPr/>
          <p:nvPr/>
        </p:nvSpPr>
        <p:spPr>
          <a:xfrm>
            <a:off x="1766830" y="2930752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33">
            <a:extLst>
              <a:ext uri="{FF2B5EF4-FFF2-40B4-BE49-F238E27FC236}">
                <a16:creationId xmlns:a16="http://schemas.microsoft.com/office/drawing/2014/main" id="{57BBA331-4E55-BD4A-9EB8-177FE4ACE821}"/>
              </a:ext>
            </a:extLst>
          </p:cNvPr>
          <p:cNvSpPr/>
          <p:nvPr/>
        </p:nvSpPr>
        <p:spPr>
          <a:xfrm>
            <a:off x="1766830" y="315141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34">
            <a:extLst>
              <a:ext uri="{FF2B5EF4-FFF2-40B4-BE49-F238E27FC236}">
                <a16:creationId xmlns:a16="http://schemas.microsoft.com/office/drawing/2014/main" id="{3443F287-45E8-6042-AA17-B61643020761}"/>
              </a:ext>
            </a:extLst>
          </p:cNvPr>
          <p:cNvSpPr/>
          <p:nvPr/>
        </p:nvSpPr>
        <p:spPr>
          <a:xfrm>
            <a:off x="1766830" y="337048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35">
            <a:extLst>
              <a:ext uri="{FF2B5EF4-FFF2-40B4-BE49-F238E27FC236}">
                <a16:creationId xmlns:a16="http://schemas.microsoft.com/office/drawing/2014/main" id="{7B68D48E-ECB3-D940-B7CF-4E4F57F5196F}"/>
              </a:ext>
            </a:extLst>
          </p:cNvPr>
          <p:cNvSpPr/>
          <p:nvPr/>
        </p:nvSpPr>
        <p:spPr>
          <a:xfrm>
            <a:off x="1766830" y="3600677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36">
            <a:extLst>
              <a:ext uri="{FF2B5EF4-FFF2-40B4-BE49-F238E27FC236}">
                <a16:creationId xmlns:a16="http://schemas.microsoft.com/office/drawing/2014/main" id="{52D11E63-CB19-FD4D-8F07-F70B3EA9BCD3}"/>
              </a:ext>
            </a:extLst>
          </p:cNvPr>
          <p:cNvSpPr/>
          <p:nvPr/>
        </p:nvSpPr>
        <p:spPr>
          <a:xfrm>
            <a:off x="1766830" y="382133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37">
            <a:extLst>
              <a:ext uri="{FF2B5EF4-FFF2-40B4-BE49-F238E27FC236}">
                <a16:creationId xmlns:a16="http://schemas.microsoft.com/office/drawing/2014/main" id="{70110C85-2819-3B43-BF35-5DCCEC99E595}"/>
              </a:ext>
            </a:extLst>
          </p:cNvPr>
          <p:cNvSpPr/>
          <p:nvPr/>
        </p:nvSpPr>
        <p:spPr>
          <a:xfrm>
            <a:off x="1766830" y="404041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38">
            <a:extLst>
              <a:ext uri="{FF2B5EF4-FFF2-40B4-BE49-F238E27FC236}">
                <a16:creationId xmlns:a16="http://schemas.microsoft.com/office/drawing/2014/main" id="{ACBE0AB8-FE19-404E-8601-733F5C2948CB}"/>
              </a:ext>
            </a:extLst>
          </p:cNvPr>
          <p:cNvSpPr/>
          <p:nvPr/>
        </p:nvSpPr>
        <p:spPr>
          <a:xfrm>
            <a:off x="1766830" y="426107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39">
            <a:extLst>
              <a:ext uri="{FF2B5EF4-FFF2-40B4-BE49-F238E27FC236}">
                <a16:creationId xmlns:a16="http://schemas.microsoft.com/office/drawing/2014/main" id="{0BA882C1-37FD-4C4B-913D-E9FC2ECD6B69}"/>
              </a:ext>
            </a:extLst>
          </p:cNvPr>
          <p:cNvSpPr/>
          <p:nvPr/>
        </p:nvSpPr>
        <p:spPr>
          <a:xfrm>
            <a:off x="1766830" y="449126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40">
            <a:extLst>
              <a:ext uri="{FF2B5EF4-FFF2-40B4-BE49-F238E27FC236}">
                <a16:creationId xmlns:a16="http://schemas.microsoft.com/office/drawing/2014/main" id="{FDCB4421-0508-F049-A29F-93CC9EA6D0BF}"/>
              </a:ext>
            </a:extLst>
          </p:cNvPr>
          <p:cNvSpPr/>
          <p:nvPr/>
        </p:nvSpPr>
        <p:spPr>
          <a:xfrm>
            <a:off x="1766830" y="4710339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41">
            <a:extLst>
              <a:ext uri="{FF2B5EF4-FFF2-40B4-BE49-F238E27FC236}">
                <a16:creationId xmlns:a16="http://schemas.microsoft.com/office/drawing/2014/main" id="{BC301C8F-A8ED-7A47-9D70-767F858043EE}"/>
              </a:ext>
            </a:extLst>
          </p:cNvPr>
          <p:cNvSpPr/>
          <p:nvPr/>
        </p:nvSpPr>
        <p:spPr>
          <a:xfrm>
            <a:off x="1766830" y="4978627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54">
            <a:extLst>
              <a:ext uri="{FF2B5EF4-FFF2-40B4-BE49-F238E27FC236}">
                <a16:creationId xmlns:a16="http://schemas.microsoft.com/office/drawing/2014/main" id="{68F803CC-4941-3446-B910-FEF0FB823876}"/>
              </a:ext>
            </a:extLst>
          </p:cNvPr>
          <p:cNvSpPr/>
          <p:nvPr/>
        </p:nvSpPr>
        <p:spPr>
          <a:xfrm>
            <a:off x="5445067" y="1717902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55">
            <a:extLst>
              <a:ext uri="{FF2B5EF4-FFF2-40B4-BE49-F238E27FC236}">
                <a16:creationId xmlns:a16="http://schemas.microsoft.com/office/drawing/2014/main" id="{A9E0B144-7D84-FC4E-80E0-24D2BB332E5D}"/>
              </a:ext>
            </a:extLst>
          </p:cNvPr>
          <p:cNvSpPr/>
          <p:nvPr/>
        </p:nvSpPr>
        <p:spPr>
          <a:xfrm>
            <a:off x="5445067" y="4978627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56">
            <a:extLst>
              <a:ext uri="{FF2B5EF4-FFF2-40B4-BE49-F238E27FC236}">
                <a16:creationId xmlns:a16="http://schemas.microsoft.com/office/drawing/2014/main" id="{8C88145F-F046-B34E-8ACB-E05958BD65E8}"/>
              </a:ext>
            </a:extLst>
          </p:cNvPr>
          <p:cNvSpPr/>
          <p:nvPr/>
        </p:nvSpPr>
        <p:spPr>
          <a:xfrm>
            <a:off x="5445067" y="204175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57">
            <a:extLst>
              <a:ext uri="{FF2B5EF4-FFF2-40B4-BE49-F238E27FC236}">
                <a16:creationId xmlns:a16="http://schemas.microsoft.com/office/drawing/2014/main" id="{1FBD5B42-12BA-1543-8459-87DF604F2522}"/>
              </a:ext>
            </a:extLst>
          </p:cNvPr>
          <p:cNvSpPr/>
          <p:nvPr/>
        </p:nvSpPr>
        <p:spPr>
          <a:xfrm>
            <a:off x="5445067" y="226082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58">
            <a:extLst>
              <a:ext uri="{FF2B5EF4-FFF2-40B4-BE49-F238E27FC236}">
                <a16:creationId xmlns:a16="http://schemas.microsoft.com/office/drawing/2014/main" id="{9729C2AA-4A40-A149-B17A-F59523DD6BA2}"/>
              </a:ext>
            </a:extLst>
          </p:cNvPr>
          <p:cNvSpPr/>
          <p:nvPr/>
        </p:nvSpPr>
        <p:spPr>
          <a:xfrm>
            <a:off x="5445067" y="248148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59">
            <a:extLst>
              <a:ext uri="{FF2B5EF4-FFF2-40B4-BE49-F238E27FC236}">
                <a16:creationId xmlns:a16="http://schemas.microsoft.com/office/drawing/2014/main" id="{A7D7A81A-E681-0C4D-9D54-361EE7E5B571}"/>
              </a:ext>
            </a:extLst>
          </p:cNvPr>
          <p:cNvSpPr/>
          <p:nvPr/>
        </p:nvSpPr>
        <p:spPr>
          <a:xfrm>
            <a:off x="5445067" y="271167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0">
            <a:extLst>
              <a:ext uri="{FF2B5EF4-FFF2-40B4-BE49-F238E27FC236}">
                <a16:creationId xmlns:a16="http://schemas.microsoft.com/office/drawing/2014/main" id="{29555916-F528-BE42-B872-2227C1E1183A}"/>
              </a:ext>
            </a:extLst>
          </p:cNvPr>
          <p:cNvSpPr/>
          <p:nvPr/>
        </p:nvSpPr>
        <p:spPr>
          <a:xfrm>
            <a:off x="5445067" y="2930752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1">
            <a:extLst>
              <a:ext uri="{FF2B5EF4-FFF2-40B4-BE49-F238E27FC236}">
                <a16:creationId xmlns:a16="http://schemas.microsoft.com/office/drawing/2014/main" id="{70F82278-58BF-274D-9B24-9AD3CC91DBE6}"/>
              </a:ext>
            </a:extLst>
          </p:cNvPr>
          <p:cNvSpPr/>
          <p:nvPr/>
        </p:nvSpPr>
        <p:spPr>
          <a:xfrm>
            <a:off x="5445067" y="315141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شكل حر: شكل 62">
            <a:extLst>
              <a:ext uri="{FF2B5EF4-FFF2-40B4-BE49-F238E27FC236}">
                <a16:creationId xmlns:a16="http://schemas.microsoft.com/office/drawing/2014/main" id="{0F670BA8-2D40-4E40-9AB7-A33406C3A771}"/>
              </a:ext>
            </a:extLst>
          </p:cNvPr>
          <p:cNvSpPr/>
          <p:nvPr/>
        </p:nvSpPr>
        <p:spPr>
          <a:xfrm>
            <a:off x="5445067" y="337048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شكل حر: شكل 63">
            <a:extLst>
              <a:ext uri="{FF2B5EF4-FFF2-40B4-BE49-F238E27FC236}">
                <a16:creationId xmlns:a16="http://schemas.microsoft.com/office/drawing/2014/main" id="{A72782A2-A6A1-A445-8E69-07196DD5DEA9}"/>
              </a:ext>
            </a:extLst>
          </p:cNvPr>
          <p:cNvSpPr/>
          <p:nvPr/>
        </p:nvSpPr>
        <p:spPr>
          <a:xfrm>
            <a:off x="5445067" y="3600677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3" name="شكل حر: شكل 64">
            <a:extLst>
              <a:ext uri="{FF2B5EF4-FFF2-40B4-BE49-F238E27FC236}">
                <a16:creationId xmlns:a16="http://schemas.microsoft.com/office/drawing/2014/main" id="{056D9BD6-7461-1949-AC22-2AF6440BE452}"/>
              </a:ext>
            </a:extLst>
          </p:cNvPr>
          <p:cNvSpPr/>
          <p:nvPr/>
        </p:nvSpPr>
        <p:spPr>
          <a:xfrm>
            <a:off x="5445067" y="382133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4" name="شكل حر: شكل 65">
            <a:extLst>
              <a:ext uri="{FF2B5EF4-FFF2-40B4-BE49-F238E27FC236}">
                <a16:creationId xmlns:a16="http://schemas.microsoft.com/office/drawing/2014/main" id="{FB5EA027-E8AC-CA4F-B5C8-672E5521DC7E}"/>
              </a:ext>
            </a:extLst>
          </p:cNvPr>
          <p:cNvSpPr/>
          <p:nvPr/>
        </p:nvSpPr>
        <p:spPr>
          <a:xfrm>
            <a:off x="5445067" y="404041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5" name="شكل حر: شكل 66">
            <a:extLst>
              <a:ext uri="{FF2B5EF4-FFF2-40B4-BE49-F238E27FC236}">
                <a16:creationId xmlns:a16="http://schemas.microsoft.com/office/drawing/2014/main" id="{38A03741-451F-B042-B82F-32173C08CE92}"/>
              </a:ext>
            </a:extLst>
          </p:cNvPr>
          <p:cNvSpPr/>
          <p:nvPr/>
        </p:nvSpPr>
        <p:spPr>
          <a:xfrm>
            <a:off x="5445067" y="426107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6" name="شكل حر: شكل 67">
            <a:extLst>
              <a:ext uri="{FF2B5EF4-FFF2-40B4-BE49-F238E27FC236}">
                <a16:creationId xmlns:a16="http://schemas.microsoft.com/office/drawing/2014/main" id="{14FCDE20-869B-CB4C-9932-F22BBF21FC40}"/>
              </a:ext>
            </a:extLst>
          </p:cNvPr>
          <p:cNvSpPr/>
          <p:nvPr/>
        </p:nvSpPr>
        <p:spPr>
          <a:xfrm>
            <a:off x="5445067" y="449126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7" name="شكل حر: شكل 68">
            <a:extLst>
              <a:ext uri="{FF2B5EF4-FFF2-40B4-BE49-F238E27FC236}">
                <a16:creationId xmlns:a16="http://schemas.microsoft.com/office/drawing/2014/main" id="{4063FBAA-21B4-EF4B-808B-607FD0AD8713}"/>
              </a:ext>
            </a:extLst>
          </p:cNvPr>
          <p:cNvSpPr/>
          <p:nvPr/>
        </p:nvSpPr>
        <p:spPr>
          <a:xfrm>
            <a:off x="5445067" y="4710339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9" name="مربع نص 105">
            <a:extLst>
              <a:ext uri="{FF2B5EF4-FFF2-40B4-BE49-F238E27FC236}">
                <a16:creationId xmlns:a16="http://schemas.microsoft.com/office/drawing/2014/main" id="{6DA7AB5B-3C0D-CE47-B9DA-C8E12BBF4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05" y="5046889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30" name="مربع نص 106">
            <a:extLst>
              <a:ext uri="{FF2B5EF4-FFF2-40B4-BE49-F238E27FC236}">
                <a16:creationId xmlns:a16="http://schemas.microsoft.com/office/drawing/2014/main" id="{9CF67046-CF81-1246-A084-15B0BCAB6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380" y="504847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31" name="صورة 130">
            <a:hlinkClick r:id="rId7" action="ppaction://hlinksldjump"/>
            <a:extLst>
              <a:ext uri="{FF2B5EF4-FFF2-40B4-BE49-F238E27FC236}">
                <a16:creationId xmlns:a16="http://schemas.microsoft.com/office/drawing/2014/main" id="{40D4B212-740D-2746-A71A-592583D63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44" y="733913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3" name="مجموعة 32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35" name="مستطيل ذو زوايا قطرية مستديرة 34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ستطيل ذو زوايا قطرية مستديرة 36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41" name="مربع نص 40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 ٥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١٣ س  + ٦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714480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٥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+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١٣</a:t>
            </a: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س</a:t>
            </a:r>
            <a:r>
              <a:rPr lang="ar-SA" sz="3200" b="1" dirty="0"/>
              <a:t>     +      ٦</a:t>
            </a:r>
            <a:endParaRPr lang="ar-SA" sz="3200" b="1" baseline="30000" dirty="0"/>
          </a:p>
        </p:txBody>
      </p:sp>
      <p:grpSp>
        <p:nvGrpSpPr>
          <p:cNvPr id="44" name="مجموعة 43"/>
          <p:cNvGrpSpPr/>
          <p:nvPr/>
        </p:nvGrpSpPr>
        <p:grpSpPr>
          <a:xfrm>
            <a:off x="1428728" y="2243788"/>
            <a:ext cx="2214578" cy="500066"/>
            <a:chOff x="1857356" y="2786058"/>
            <a:chExt cx="2214578" cy="714380"/>
          </a:xfrm>
        </p:grpSpPr>
        <p:sp>
          <p:nvSpPr>
            <p:cNvPr id="45" name="مستطيل مستدير الزوايا 44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ستطيل مستدير الزوايا 4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1428728" y="1658216"/>
            <a:ext cx="2214578" cy="500066"/>
            <a:chOff x="1857356" y="2786058"/>
            <a:chExt cx="2214578" cy="714380"/>
          </a:xfrm>
        </p:grpSpPr>
        <p:sp>
          <p:nvSpPr>
            <p:cNvPr id="50" name="مستطيل مستدير الزوايا 49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1428728" y="1071546"/>
            <a:ext cx="2214578" cy="500066"/>
            <a:chOff x="1857356" y="2786058"/>
            <a:chExt cx="2214578" cy="714380"/>
          </a:xfrm>
        </p:grpSpPr>
        <p:sp>
          <p:nvSpPr>
            <p:cNvPr id="56" name="مستطيل مستدير الزوايا 55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1686344" y="22437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٣٠</a:t>
            </a:r>
            <a:endParaRPr lang="ar-SA" sz="2400" b="1" baseline="30000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1686344" y="16593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١٥</a:t>
            </a:r>
            <a:endParaRPr lang="ar-SA" sz="2400" b="1" baseline="30000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1714480" y="107264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 ،  ١٠</a:t>
            </a:r>
            <a:endParaRPr lang="ar-SA" sz="2400" b="1" baseline="30000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3057734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٣١</a:t>
            </a:r>
            <a:endParaRPr lang="ar-SA" sz="2400" b="1" baseline="300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3057734" y="170151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١٧</a:t>
            </a:r>
            <a:endParaRPr lang="ar-SA" sz="2400" b="1" baseline="30000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3057734" y="111375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  <a:endParaRPr lang="ar-SA" sz="2400" b="1" baseline="30000" dirty="0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1542370" y="421481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/>
          <p:cNvSpPr txBox="1"/>
          <p:nvPr/>
        </p:nvSpPr>
        <p:spPr>
          <a:xfrm>
            <a:off x="41715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+  ٢ )</a:t>
            </a:r>
            <a:endParaRPr lang="ar-SA" sz="2400" b="1" baseline="30000" dirty="0"/>
          </a:p>
        </p:txBody>
      </p:sp>
      <p:sp>
        <p:nvSpPr>
          <p:cNvPr id="77" name="سهم بشكل U 76"/>
          <p:cNvSpPr/>
          <p:nvPr/>
        </p:nvSpPr>
        <p:spPr>
          <a:xfrm flipH="1">
            <a:off x="2129040" y="3357562"/>
            <a:ext cx="4786346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8" name="مستطيل مستدير الزوايا 77"/>
          <p:cNvSpPr/>
          <p:nvPr/>
        </p:nvSpPr>
        <p:spPr>
          <a:xfrm>
            <a:off x="1928794" y="282826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٣٠</a:t>
            </a:r>
          </a:p>
        </p:txBody>
      </p:sp>
      <p:sp>
        <p:nvSpPr>
          <p:cNvPr id="79" name="سهم منحني 78"/>
          <p:cNvSpPr/>
          <p:nvPr/>
        </p:nvSpPr>
        <p:spPr>
          <a:xfrm rot="5400000">
            <a:off x="2957611" y="1985623"/>
            <a:ext cx="2457028" cy="91462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0" name="وسيلة شرح مستطيلة 79"/>
          <p:cNvSpPr/>
          <p:nvPr/>
        </p:nvSpPr>
        <p:spPr>
          <a:xfrm>
            <a:off x="6072198" y="1500174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العاملين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7000892" y="1557544"/>
            <a:ext cx="642942" cy="657010"/>
            <a:chOff x="7000892" y="1700420"/>
            <a:chExt cx="642942" cy="657010"/>
          </a:xfrm>
        </p:grpSpPr>
        <p:sp>
          <p:nvSpPr>
            <p:cNvPr id="82" name="خماسي 81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نجمع</a:t>
              </a:r>
              <a:endParaRPr lang="ar-SA" sz="2000" b="1" baseline="30000" dirty="0"/>
            </a:p>
          </p:txBody>
        </p:sp>
      </p:grpSp>
      <p:sp>
        <p:nvSpPr>
          <p:cNvPr id="84" name="خماسي 83"/>
          <p:cNvSpPr/>
          <p:nvPr/>
        </p:nvSpPr>
        <p:spPr>
          <a:xfrm rot="5400000">
            <a:off x="2738958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/>
          <p:cNvSpPr txBox="1"/>
          <p:nvPr/>
        </p:nvSpPr>
        <p:spPr>
          <a:xfrm>
            <a:off x="2657242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نجمع</a:t>
            </a:r>
            <a:endParaRPr lang="ar-SA" sz="2400" b="1" baseline="30000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2071670" y="428625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+  ١٠ س  +  ٣ س  </a:t>
            </a:r>
            <a:r>
              <a:rPr lang="ar-SA" sz="2400" b="1" dirty="0"/>
              <a:t>+  ٦</a:t>
            </a:r>
            <a:endParaRPr lang="ar-SA" sz="2400" b="1" baseline="300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2071670" y="4857760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٥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+  ١٠ س  )  +  ( ٣ س  + ٦  )</a:t>
            </a:r>
            <a:endParaRPr lang="ar-SA" sz="2400" b="1" baseline="30000" dirty="0"/>
          </a:p>
        </p:txBody>
      </p:sp>
      <p:sp>
        <p:nvSpPr>
          <p:cNvPr id="88" name="مربع نص 87"/>
          <p:cNvSpPr txBox="1"/>
          <p:nvPr/>
        </p:nvSpPr>
        <p:spPr>
          <a:xfrm>
            <a:off x="4472426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س ( س  +  ٢  )  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3944224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1714480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( س  +  ٢  )  </a:t>
            </a:r>
            <a:endParaRPr lang="ar-SA" sz="2400" b="1" baseline="30000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26280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٥ س  +  ٣ )</a:t>
            </a:r>
            <a:endParaRPr lang="ar-SA" sz="2400" b="1" baseline="30000" dirty="0"/>
          </a:p>
        </p:txBody>
      </p:sp>
      <p:grpSp>
        <p:nvGrpSpPr>
          <p:cNvPr id="92" name="مجموعة 91"/>
          <p:cNvGrpSpPr/>
          <p:nvPr/>
        </p:nvGrpSpPr>
        <p:grpSpPr>
          <a:xfrm>
            <a:off x="1442796" y="500042"/>
            <a:ext cx="2214578" cy="500066"/>
            <a:chOff x="1857356" y="2786058"/>
            <a:chExt cx="2214578" cy="714380"/>
          </a:xfrm>
        </p:grpSpPr>
        <p:sp>
          <p:nvSpPr>
            <p:cNvPr id="93" name="مستطيل مستدير الزوايا 92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مستطيل مستدير الزوايا 93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1785918" y="501140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 ،  ٦</a:t>
            </a:r>
            <a:endParaRPr lang="ar-SA" sz="2400" b="1" baseline="30000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3071802" y="542246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  <a:endParaRPr lang="ar-SA" sz="2400" b="1" baseline="30000" dirty="0"/>
          </a:p>
        </p:txBody>
      </p: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8563EE3D-B976-6A4D-A2BF-03346CF80B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166A9F-BBC4-106C-3529-BBEAAFAA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61" grpId="0"/>
      <p:bldP spid="62" grpId="0"/>
      <p:bldP spid="63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صورة 46">
            <a:extLst>
              <a:ext uri="{FF2B5EF4-FFF2-40B4-BE49-F238E27FC236}">
                <a16:creationId xmlns:a16="http://schemas.microsoft.com/office/drawing/2014/main" id="{A335584F-1AF4-094F-8389-6215EECF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61" y="37138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9" name="شكل حر: شكل 53">
            <a:extLst>
              <a:ext uri="{FF2B5EF4-FFF2-40B4-BE49-F238E27FC236}">
                <a16:creationId xmlns:a16="http://schemas.microsoft.com/office/drawing/2014/main" id="{928B7704-E6C5-0D41-A432-5913AC9CD3CD}"/>
              </a:ext>
            </a:extLst>
          </p:cNvPr>
          <p:cNvSpPr/>
          <p:nvPr/>
        </p:nvSpPr>
        <p:spPr>
          <a:xfrm>
            <a:off x="5063718" y="41110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2" name="شكل حر: شكل 6">
            <a:extLst>
              <a:ext uri="{FF2B5EF4-FFF2-40B4-BE49-F238E27FC236}">
                <a16:creationId xmlns:a16="http://schemas.microsoft.com/office/drawing/2014/main" id="{020CC1DB-65D3-1D4D-BED1-57898099D171}"/>
              </a:ext>
            </a:extLst>
          </p:cNvPr>
          <p:cNvSpPr/>
          <p:nvPr/>
        </p:nvSpPr>
        <p:spPr>
          <a:xfrm>
            <a:off x="1139418" y="7614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03CB9A50-219A-1F46-B919-51DFD253A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69" y="47084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4" name="شكل حر: شكل 8">
            <a:extLst>
              <a:ext uri="{FF2B5EF4-FFF2-40B4-BE49-F238E27FC236}">
                <a16:creationId xmlns:a16="http://schemas.microsoft.com/office/drawing/2014/main" id="{117DF6D4-7080-A441-8415-13E33E5DA0B3}"/>
              </a:ext>
            </a:extLst>
          </p:cNvPr>
          <p:cNvSpPr/>
          <p:nvPr/>
        </p:nvSpPr>
        <p:spPr>
          <a:xfrm>
            <a:off x="1395006" y="51429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32A93F85-A43A-BB40-ADED-8CD6A0840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461" y="47084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8" name="شكل حر: شكل 10">
            <a:extLst>
              <a:ext uri="{FF2B5EF4-FFF2-40B4-BE49-F238E27FC236}">
                <a16:creationId xmlns:a16="http://schemas.microsoft.com/office/drawing/2014/main" id="{3615764E-276B-5642-A0BB-737E1BE7E846}"/>
              </a:ext>
            </a:extLst>
          </p:cNvPr>
          <p:cNvSpPr/>
          <p:nvPr/>
        </p:nvSpPr>
        <p:spPr>
          <a:xfrm>
            <a:off x="5074831" y="51429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2D7090A3-2EEB-3642-ABC7-CABAF063A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512" y="42064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8" name="شكل حر: شكل 12">
            <a:extLst>
              <a:ext uri="{FF2B5EF4-FFF2-40B4-BE49-F238E27FC236}">
                <a16:creationId xmlns:a16="http://schemas.microsoft.com/office/drawing/2014/main" id="{222DEBFA-D361-A24B-8A3D-6765E3F0DA68}"/>
              </a:ext>
            </a:extLst>
          </p:cNvPr>
          <p:cNvSpPr/>
          <p:nvPr/>
        </p:nvSpPr>
        <p:spPr>
          <a:xfrm>
            <a:off x="1328331" y="46190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3BDE66D9-2650-0145-9FB3-6C1742714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334" y="42064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70" name="شكل حر: شكل 14">
            <a:extLst>
              <a:ext uri="{FF2B5EF4-FFF2-40B4-BE49-F238E27FC236}">
                <a16:creationId xmlns:a16="http://schemas.microsoft.com/office/drawing/2014/main" id="{6B876173-D8D3-104C-9BF6-49606CEF7CC5}"/>
              </a:ext>
            </a:extLst>
          </p:cNvPr>
          <p:cNvSpPr/>
          <p:nvPr/>
        </p:nvSpPr>
        <p:spPr>
          <a:xfrm>
            <a:off x="5063718" y="46190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DBFDBE00-10D2-7A4A-AC8B-CC338685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69" y="37138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92" name="شكل حر: شكل 26">
            <a:extLst>
              <a:ext uri="{FF2B5EF4-FFF2-40B4-BE49-F238E27FC236}">
                <a16:creationId xmlns:a16="http://schemas.microsoft.com/office/drawing/2014/main" id="{601A23E5-70AF-B64C-8434-9238C037669C}"/>
              </a:ext>
            </a:extLst>
          </p:cNvPr>
          <p:cNvSpPr/>
          <p:nvPr/>
        </p:nvSpPr>
        <p:spPr>
          <a:xfrm>
            <a:off x="1396593" y="41110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93" name="شكل حر: شكل 27">
            <a:extLst>
              <a:ext uri="{FF2B5EF4-FFF2-40B4-BE49-F238E27FC236}">
                <a16:creationId xmlns:a16="http://schemas.microsoft.com/office/drawing/2014/main" id="{15210CE3-4E20-F147-8BF4-ED917F97754F}"/>
              </a:ext>
            </a:extLst>
          </p:cNvPr>
          <p:cNvSpPr/>
          <p:nvPr/>
        </p:nvSpPr>
        <p:spPr>
          <a:xfrm>
            <a:off x="1661706" y="162395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28">
            <a:extLst>
              <a:ext uri="{FF2B5EF4-FFF2-40B4-BE49-F238E27FC236}">
                <a16:creationId xmlns:a16="http://schemas.microsoft.com/office/drawing/2014/main" id="{989AC03E-6DAE-004F-BD3C-09BCEF1AD275}"/>
              </a:ext>
            </a:extLst>
          </p:cNvPr>
          <p:cNvSpPr/>
          <p:nvPr/>
        </p:nvSpPr>
        <p:spPr>
          <a:xfrm>
            <a:off x="1661706" y="194780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29">
            <a:extLst>
              <a:ext uri="{FF2B5EF4-FFF2-40B4-BE49-F238E27FC236}">
                <a16:creationId xmlns:a16="http://schemas.microsoft.com/office/drawing/2014/main" id="{95C5C2D7-9E1B-6247-A7B9-60861E14D65A}"/>
              </a:ext>
            </a:extLst>
          </p:cNvPr>
          <p:cNvSpPr/>
          <p:nvPr/>
        </p:nvSpPr>
        <p:spPr>
          <a:xfrm>
            <a:off x="1661706" y="216687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0">
            <a:extLst>
              <a:ext uri="{FF2B5EF4-FFF2-40B4-BE49-F238E27FC236}">
                <a16:creationId xmlns:a16="http://schemas.microsoft.com/office/drawing/2014/main" id="{D419CB0B-4121-864F-985C-BF079B02349A}"/>
              </a:ext>
            </a:extLst>
          </p:cNvPr>
          <p:cNvSpPr/>
          <p:nvPr/>
        </p:nvSpPr>
        <p:spPr>
          <a:xfrm>
            <a:off x="1661706" y="238754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1">
            <a:extLst>
              <a:ext uri="{FF2B5EF4-FFF2-40B4-BE49-F238E27FC236}">
                <a16:creationId xmlns:a16="http://schemas.microsoft.com/office/drawing/2014/main" id="{381D8F04-1784-4A47-ABCB-71CFAE0D7C59}"/>
              </a:ext>
            </a:extLst>
          </p:cNvPr>
          <p:cNvSpPr/>
          <p:nvPr/>
        </p:nvSpPr>
        <p:spPr>
          <a:xfrm>
            <a:off x="1661706" y="261772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2">
            <a:extLst>
              <a:ext uri="{FF2B5EF4-FFF2-40B4-BE49-F238E27FC236}">
                <a16:creationId xmlns:a16="http://schemas.microsoft.com/office/drawing/2014/main" id="{ADD19C2D-E22D-A24D-87B2-6DE2F59D34DA}"/>
              </a:ext>
            </a:extLst>
          </p:cNvPr>
          <p:cNvSpPr/>
          <p:nvPr/>
        </p:nvSpPr>
        <p:spPr>
          <a:xfrm>
            <a:off x="1661706" y="283680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3">
            <a:extLst>
              <a:ext uri="{FF2B5EF4-FFF2-40B4-BE49-F238E27FC236}">
                <a16:creationId xmlns:a16="http://schemas.microsoft.com/office/drawing/2014/main" id="{1CA98C61-3E0D-CE46-BE71-E02E686E95DB}"/>
              </a:ext>
            </a:extLst>
          </p:cNvPr>
          <p:cNvSpPr/>
          <p:nvPr/>
        </p:nvSpPr>
        <p:spPr>
          <a:xfrm>
            <a:off x="1661706" y="305746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4">
            <a:extLst>
              <a:ext uri="{FF2B5EF4-FFF2-40B4-BE49-F238E27FC236}">
                <a16:creationId xmlns:a16="http://schemas.microsoft.com/office/drawing/2014/main" id="{E6FE0C1F-459A-A340-9544-AE758BE5BF1D}"/>
              </a:ext>
            </a:extLst>
          </p:cNvPr>
          <p:cNvSpPr/>
          <p:nvPr/>
        </p:nvSpPr>
        <p:spPr>
          <a:xfrm>
            <a:off x="1661706" y="327654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5">
            <a:extLst>
              <a:ext uri="{FF2B5EF4-FFF2-40B4-BE49-F238E27FC236}">
                <a16:creationId xmlns:a16="http://schemas.microsoft.com/office/drawing/2014/main" id="{1B7CCEEE-0595-8C4A-818F-1BE839FE76B1}"/>
              </a:ext>
            </a:extLst>
          </p:cNvPr>
          <p:cNvSpPr/>
          <p:nvPr/>
        </p:nvSpPr>
        <p:spPr>
          <a:xfrm>
            <a:off x="1661706" y="350672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36">
            <a:extLst>
              <a:ext uri="{FF2B5EF4-FFF2-40B4-BE49-F238E27FC236}">
                <a16:creationId xmlns:a16="http://schemas.microsoft.com/office/drawing/2014/main" id="{59A767FB-B3E4-0C45-8805-A4D9B907948A}"/>
              </a:ext>
            </a:extLst>
          </p:cNvPr>
          <p:cNvSpPr/>
          <p:nvPr/>
        </p:nvSpPr>
        <p:spPr>
          <a:xfrm>
            <a:off x="1661706" y="372739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37">
            <a:extLst>
              <a:ext uri="{FF2B5EF4-FFF2-40B4-BE49-F238E27FC236}">
                <a16:creationId xmlns:a16="http://schemas.microsoft.com/office/drawing/2014/main" id="{97825B59-F4AB-174B-BD0F-4B7701006D89}"/>
              </a:ext>
            </a:extLst>
          </p:cNvPr>
          <p:cNvSpPr/>
          <p:nvPr/>
        </p:nvSpPr>
        <p:spPr>
          <a:xfrm>
            <a:off x="1661706" y="394646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38">
            <a:extLst>
              <a:ext uri="{FF2B5EF4-FFF2-40B4-BE49-F238E27FC236}">
                <a16:creationId xmlns:a16="http://schemas.microsoft.com/office/drawing/2014/main" id="{CE720BAF-F791-D64E-BCD5-1422A3C6C9CF}"/>
              </a:ext>
            </a:extLst>
          </p:cNvPr>
          <p:cNvSpPr/>
          <p:nvPr/>
        </p:nvSpPr>
        <p:spPr>
          <a:xfrm>
            <a:off x="1661706" y="416712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39">
            <a:extLst>
              <a:ext uri="{FF2B5EF4-FFF2-40B4-BE49-F238E27FC236}">
                <a16:creationId xmlns:a16="http://schemas.microsoft.com/office/drawing/2014/main" id="{5F4DD2BB-5907-1E4F-BE2C-9EA2F88424E1}"/>
              </a:ext>
            </a:extLst>
          </p:cNvPr>
          <p:cNvSpPr/>
          <p:nvPr/>
        </p:nvSpPr>
        <p:spPr>
          <a:xfrm>
            <a:off x="1661706" y="439731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40">
            <a:extLst>
              <a:ext uri="{FF2B5EF4-FFF2-40B4-BE49-F238E27FC236}">
                <a16:creationId xmlns:a16="http://schemas.microsoft.com/office/drawing/2014/main" id="{2FA9318A-B4C8-144D-A270-38E172F50EBF}"/>
              </a:ext>
            </a:extLst>
          </p:cNvPr>
          <p:cNvSpPr/>
          <p:nvPr/>
        </p:nvSpPr>
        <p:spPr>
          <a:xfrm>
            <a:off x="1661706" y="461639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41">
            <a:extLst>
              <a:ext uri="{FF2B5EF4-FFF2-40B4-BE49-F238E27FC236}">
                <a16:creationId xmlns:a16="http://schemas.microsoft.com/office/drawing/2014/main" id="{69A75B49-0308-4F44-84F9-4CC50E0DD313}"/>
              </a:ext>
            </a:extLst>
          </p:cNvPr>
          <p:cNvSpPr/>
          <p:nvPr/>
        </p:nvSpPr>
        <p:spPr>
          <a:xfrm>
            <a:off x="1661706" y="488467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4">
            <a:extLst>
              <a:ext uri="{FF2B5EF4-FFF2-40B4-BE49-F238E27FC236}">
                <a16:creationId xmlns:a16="http://schemas.microsoft.com/office/drawing/2014/main" id="{B8527D45-D067-6848-A1C2-75D52E4AEB0D}"/>
              </a:ext>
            </a:extLst>
          </p:cNvPr>
          <p:cNvSpPr/>
          <p:nvPr/>
        </p:nvSpPr>
        <p:spPr>
          <a:xfrm>
            <a:off x="5339943" y="162395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55">
            <a:extLst>
              <a:ext uri="{FF2B5EF4-FFF2-40B4-BE49-F238E27FC236}">
                <a16:creationId xmlns:a16="http://schemas.microsoft.com/office/drawing/2014/main" id="{1DE4C6DA-5A2A-7143-BA38-3D960181F48F}"/>
              </a:ext>
            </a:extLst>
          </p:cNvPr>
          <p:cNvSpPr/>
          <p:nvPr/>
        </p:nvSpPr>
        <p:spPr>
          <a:xfrm>
            <a:off x="5339943" y="488467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56">
            <a:extLst>
              <a:ext uri="{FF2B5EF4-FFF2-40B4-BE49-F238E27FC236}">
                <a16:creationId xmlns:a16="http://schemas.microsoft.com/office/drawing/2014/main" id="{A1514D72-7E46-B74F-B1F2-347108EDE7C1}"/>
              </a:ext>
            </a:extLst>
          </p:cNvPr>
          <p:cNvSpPr/>
          <p:nvPr/>
        </p:nvSpPr>
        <p:spPr>
          <a:xfrm>
            <a:off x="5339943" y="194780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57">
            <a:extLst>
              <a:ext uri="{FF2B5EF4-FFF2-40B4-BE49-F238E27FC236}">
                <a16:creationId xmlns:a16="http://schemas.microsoft.com/office/drawing/2014/main" id="{5F04781B-C834-F544-B297-68CAD10BF0F0}"/>
              </a:ext>
            </a:extLst>
          </p:cNvPr>
          <p:cNvSpPr/>
          <p:nvPr/>
        </p:nvSpPr>
        <p:spPr>
          <a:xfrm>
            <a:off x="5339943" y="216687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58">
            <a:extLst>
              <a:ext uri="{FF2B5EF4-FFF2-40B4-BE49-F238E27FC236}">
                <a16:creationId xmlns:a16="http://schemas.microsoft.com/office/drawing/2014/main" id="{078CDFEE-B135-524D-A6E1-431AEAE66B10}"/>
              </a:ext>
            </a:extLst>
          </p:cNvPr>
          <p:cNvSpPr/>
          <p:nvPr/>
        </p:nvSpPr>
        <p:spPr>
          <a:xfrm>
            <a:off x="5339943" y="238754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59">
            <a:extLst>
              <a:ext uri="{FF2B5EF4-FFF2-40B4-BE49-F238E27FC236}">
                <a16:creationId xmlns:a16="http://schemas.microsoft.com/office/drawing/2014/main" id="{01A2CD67-9B6F-3F45-A3B0-50B79DCD70A8}"/>
              </a:ext>
            </a:extLst>
          </p:cNvPr>
          <p:cNvSpPr/>
          <p:nvPr/>
        </p:nvSpPr>
        <p:spPr>
          <a:xfrm>
            <a:off x="5339943" y="261772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0">
            <a:extLst>
              <a:ext uri="{FF2B5EF4-FFF2-40B4-BE49-F238E27FC236}">
                <a16:creationId xmlns:a16="http://schemas.microsoft.com/office/drawing/2014/main" id="{612797F4-B926-1A4C-BA9A-21DA586612C7}"/>
              </a:ext>
            </a:extLst>
          </p:cNvPr>
          <p:cNvSpPr/>
          <p:nvPr/>
        </p:nvSpPr>
        <p:spPr>
          <a:xfrm>
            <a:off x="5339943" y="283680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1">
            <a:extLst>
              <a:ext uri="{FF2B5EF4-FFF2-40B4-BE49-F238E27FC236}">
                <a16:creationId xmlns:a16="http://schemas.microsoft.com/office/drawing/2014/main" id="{2912DCD6-7F87-2547-9C00-C0775B19A029}"/>
              </a:ext>
            </a:extLst>
          </p:cNvPr>
          <p:cNvSpPr/>
          <p:nvPr/>
        </p:nvSpPr>
        <p:spPr>
          <a:xfrm>
            <a:off x="5339943" y="305746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2">
            <a:extLst>
              <a:ext uri="{FF2B5EF4-FFF2-40B4-BE49-F238E27FC236}">
                <a16:creationId xmlns:a16="http://schemas.microsoft.com/office/drawing/2014/main" id="{2505FA4F-0D81-F94C-8C58-44295ABD9A94}"/>
              </a:ext>
            </a:extLst>
          </p:cNvPr>
          <p:cNvSpPr/>
          <p:nvPr/>
        </p:nvSpPr>
        <p:spPr>
          <a:xfrm>
            <a:off x="5339943" y="327654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3">
            <a:extLst>
              <a:ext uri="{FF2B5EF4-FFF2-40B4-BE49-F238E27FC236}">
                <a16:creationId xmlns:a16="http://schemas.microsoft.com/office/drawing/2014/main" id="{01B2DA79-66AB-9E48-A8B9-61F123D37F3E}"/>
              </a:ext>
            </a:extLst>
          </p:cNvPr>
          <p:cNvSpPr/>
          <p:nvPr/>
        </p:nvSpPr>
        <p:spPr>
          <a:xfrm>
            <a:off x="5339943" y="350672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4">
            <a:extLst>
              <a:ext uri="{FF2B5EF4-FFF2-40B4-BE49-F238E27FC236}">
                <a16:creationId xmlns:a16="http://schemas.microsoft.com/office/drawing/2014/main" id="{FA1C3279-C49C-B547-94CE-CC0495656FA9}"/>
              </a:ext>
            </a:extLst>
          </p:cNvPr>
          <p:cNvSpPr/>
          <p:nvPr/>
        </p:nvSpPr>
        <p:spPr>
          <a:xfrm>
            <a:off x="5339943" y="372739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شكل حر: شكل 65">
            <a:extLst>
              <a:ext uri="{FF2B5EF4-FFF2-40B4-BE49-F238E27FC236}">
                <a16:creationId xmlns:a16="http://schemas.microsoft.com/office/drawing/2014/main" id="{D938825D-85CB-A242-ABFB-227B861344E5}"/>
              </a:ext>
            </a:extLst>
          </p:cNvPr>
          <p:cNvSpPr/>
          <p:nvPr/>
        </p:nvSpPr>
        <p:spPr>
          <a:xfrm>
            <a:off x="5339943" y="394646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شكل حر: شكل 66">
            <a:extLst>
              <a:ext uri="{FF2B5EF4-FFF2-40B4-BE49-F238E27FC236}">
                <a16:creationId xmlns:a16="http://schemas.microsoft.com/office/drawing/2014/main" id="{2AA6AB12-2762-F845-814D-7C287B5D50DE}"/>
              </a:ext>
            </a:extLst>
          </p:cNvPr>
          <p:cNvSpPr/>
          <p:nvPr/>
        </p:nvSpPr>
        <p:spPr>
          <a:xfrm>
            <a:off x="5339943" y="416712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2" name="شكل حر: شكل 67">
            <a:extLst>
              <a:ext uri="{FF2B5EF4-FFF2-40B4-BE49-F238E27FC236}">
                <a16:creationId xmlns:a16="http://schemas.microsoft.com/office/drawing/2014/main" id="{C3A86B14-C6CB-824E-9665-7C1C36BEE0B2}"/>
              </a:ext>
            </a:extLst>
          </p:cNvPr>
          <p:cNvSpPr/>
          <p:nvPr/>
        </p:nvSpPr>
        <p:spPr>
          <a:xfrm>
            <a:off x="5339943" y="439731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3" name="شكل حر: شكل 68">
            <a:extLst>
              <a:ext uri="{FF2B5EF4-FFF2-40B4-BE49-F238E27FC236}">
                <a16:creationId xmlns:a16="http://schemas.microsoft.com/office/drawing/2014/main" id="{64D5CB5D-4AEE-144C-A6F7-44F37FF87DF8}"/>
              </a:ext>
            </a:extLst>
          </p:cNvPr>
          <p:cNvSpPr/>
          <p:nvPr/>
        </p:nvSpPr>
        <p:spPr>
          <a:xfrm>
            <a:off x="5339943" y="461639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5" name="مربع نص 105">
            <a:extLst>
              <a:ext uri="{FF2B5EF4-FFF2-40B4-BE49-F238E27FC236}">
                <a16:creationId xmlns:a16="http://schemas.microsoft.com/office/drawing/2014/main" id="{A88396E9-B64B-F941-AD3A-A95155EF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181" y="495294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6" name="مربع نص 106">
            <a:extLst>
              <a:ext uri="{FF2B5EF4-FFF2-40B4-BE49-F238E27FC236}">
                <a16:creationId xmlns:a16="http://schemas.microsoft.com/office/drawing/2014/main" id="{B5603969-990E-C54E-A831-E186B252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256" y="495452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27" name="صورة 126">
            <a:hlinkClick r:id="rId7" action="ppaction://hlinksldjump"/>
            <a:extLst>
              <a:ext uri="{FF2B5EF4-FFF2-40B4-BE49-F238E27FC236}">
                <a16:creationId xmlns:a16="http://schemas.microsoft.com/office/drawing/2014/main" id="{16D310BC-ED70-1746-8B07-DE227846BE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20" y="63996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3" name="مجموعة 32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35" name="مستطيل ذو زوايا قطرية مستديرة 34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ستطيل ذو زوايا قطرية مستديرة 36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41" name="مربع نص 40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 ٦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٢٢ س  ــ  ٨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700412" y="364331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٣ س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+</a:t>
            </a:r>
            <a:r>
              <a:rPr lang="ar-SA" sz="3200" b="1" dirty="0"/>
              <a:t>     </a:t>
            </a:r>
            <a:r>
              <a:rPr lang="ar-SA" sz="3200" b="1" dirty="0">
                <a:solidFill>
                  <a:srgbClr val="FF0000"/>
                </a:solidFill>
              </a:rPr>
              <a:t>١١</a:t>
            </a: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س</a:t>
            </a:r>
            <a:r>
              <a:rPr lang="ar-SA" sz="3200" b="1" dirty="0"/>
              <a:t>     ــ      ٤</a:t>
            </a:r>
            <a:endParaRPr lang="ar-SA" sz="3200" b="1" baseline="30000" dirty="0"/>
          </a:p>
        </p:txBody>
      </p:sp>
      <p:grpSp>
        <p:nvGrpSpPr>
          <p:cNvPr id="44" name="مجموعة 43"/>
          <p:cNvGrpSpPr/>
          <p:nvPr/>
        </p:nvGrpSpPr>
        <p:grpSpPr>
          <a:xfrm>
            <a:off x="1428728" y="2243788"/>
            <a:ext cx="2214578" cy="500066"/>
            <a:chOff x="1857356" y="2786058"/>
            <a:chExt cx="2214578" cy="714380"/>
          </a:xfrm>
        </p:grpSpPr>
        <p:sp>
          <p:nvSpPr>
            <p:cNvPr id="45" name="مستطيل مستدير الزوايا 44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ستطيل مستدير الزوايا 4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1428728" y="1658216"/>
            <a:ext cx="2214578" cy="500066"/>
            <a:chOff x="1857356" y="2786058"/>
            <a:chExt cx="2214578" cy="714380"/>
          </a:xfrm>
        </p:grpSpPr>
        <p:sp>
          <p:nvSpPr>
            <p:cNvPr id="50" name="مستطيل مستدير الزوايا 49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1428728" y="1071546"/>
            <a:ext cx="2214578" cy="500066"/>
            <a:chOff x="1857356" y="2786058"/>
            <a:chExt cx="2214578" cy="714380"/>
          </a:xfrm>
        </p:grpSpPr>
        <p:sp>
          <p:nvSpPr>
            <p:cNvPr id="56" name="مستطيل مستدير الزوايا 55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1643042" y="224378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١٢</a:t>
            </a:r>
            <a:endParaRPr lang="ar-SA" sz="2400" b="1" baseline="30000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1686344" y="165931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 ،  ٦</a:t>
            </a:r>
            <a:endParaRPr lang="ar-SA" sz="2400" b="1" baseline="30000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1714480" y="1072644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 ،  ٤</a:t>
            </a:r>
            <a:endParaRPr lang="ar-SA" sz="2400" b="1" baseline="30000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3057734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  <a:endParaRPr lang="ar-SA" sz="2400" b="1" baseline="300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3057734" y="170151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3057734" y="111375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  <a:endParaRPr lang="ar-SA" sz="2400" b="1" baseline="30000" dirty="0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1542370" y="421481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/>
          <p:cNvSpPr txBox="1"/>
          <p:nvPr/>
        </p:nvSpPr>
        <p:spPr>
          <a:xfrm>
            <a:off x="41715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س  ــ  ١ )</a:t>
            </a:r>
            <a:endParaRPr lang="ar-SA" sz="2400" b="1" baseline="30000" dirty="0"/>
          </a:p>
        </p:txBody>
      </p:sp>
      <p:sp>
        <p:nvSpPr>
          <p:cNvPr id="77" name="سهم بشكل U 76"/>
          <p:cNvSpPr/>
          <p:nvPr/>
        </p:nvSpPr>
        <p:spPr>
          <a:xfrm flipH="1">
            <a:off x="2200478" y="3357562"/>
            <a:ext cx="4700840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8" name="مستطيل مستدير الزوايا 77"/>
          <p:cNvSpPr/>
          <p:nvPr/>
        </p:nvSpPr>
        <p:spPr>
          <a:xfrm>
            <a:off x="1928794" y="282826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١٢</a:t>
            </a:r>
          </a:p>
        </p:txBody>
      </p:sp>
      <p:sp>
        <p:nvSpPr>
          <p:cNvPr id="79" name="سهم منحني 78"/>
          <p:cNvSpPr/>
          <p:nvPr/>
        </p:nvSpPr>
        <p:spPr>
          <a:xfrm rot="5400000">
            <a:off x="3529115" y="2557127"/>
            <a:ext cx="1314020" cy="91462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0" name="وسيلة شرح مستطيلة 79"/>
          <p:cNvSpPr/>
          <p:nvPr/>
        </p:nvSpPr>
        <p:spPr>
          <a:xfrm>
            <a:off x="6072198" y="1500174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الأكبر وعكسها مع الأصغر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7000892" y="1557544"/>
            <a:ext cx="642942" cy="657010"/>
            <a:chOff x="7000892" y="1700420"/>
            <a:chExt cx="642942" cy="657010"/>
          </a:xfrm>
        </p:grpSpPr>
        <p:sp>
          <p:nvSpPr>
            <p:cNvPr id="82" name="خماسي 81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نطرح</a:t>
              </a:r>
              <a:endParaRPr lang="ar-SA" sz="2000" b="1" baseline="30000" dirty="0"/>
            </a:p>
          </p:txBody>
        </p:sp>
      </p:grpSp>
      <p:sp>
        <p:nvSpPr>
          <p:cNvPr id="84" name="خماسي 83"/>
          <p:cNvSpPr/>
          <p:nvPr/>
        </p:nvSpPr>
        <p:spPr>
          <a:xfrm rot="5400000">
            <a:off x="2738958" y="301823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/>
          <p:cNvSpPr txBox="1"/>
          <p:nvPr/>
        </p:nvSpPr>
        <p:spPr>
          <a:xfrm>
            <a:off x="2657242" y="300037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نطرح</a:t>
            </a:r>
            <a:endParaRPr lang="ar-SA" sz="2400" b="1" baseline="30000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2071670" y="428625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ــ  ١ س  +  ١٢ س  </a:t>
            </a:r>
            <a:r>
              <a:rPr lang="ar-SA" sz="2400" b="1" dirty="0"/>
              <a:t>ــ  ٤</a:t>
            </a:r>
            <a:endParaRPr lang="ar-SA" sz="2400" b="1" baseline="300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2071670" y="4857760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ــ  ١ س  )  +  ( ١٢ س  ــ ٤  )</a:t>
            </a:r>
            <a:endParaRPr lang="ar-SA" sz="2400" b="1" baseline="30000" dirty="0"/>
          </a:p>
        </p:txBody>
      </p:sp>
      <p:sp>
        <p:nvSpPr>
          <p:cNvPr id="88" name="مربع نص 87"/>
          <p:cNvSpPr txBox="1"/>
          <p:nvPr/>
        </p:nvSpPr>
        <p:spPr>
          <a:xfrm>
            <a:off x="4472426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( ٣ س  ــ  ١  )  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4000496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1785918" y="539622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٤ ( ٣ س  ــ  ١  )  </a:t>
            </a:r>
            <a:endParaRPr lang="ar-SA" sz="2400" b="1" baseline="30000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2628008" y="596773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+  ٤ )</a:t>
            </a:r>
            <a:endParaRPr lang="ar-SA" sz="2400" b="1" baseline="30000" dirty="0"/>
          </a:p>
        </p:txBody>
      </p:sp>
      <p:sp>
        <p:nvSpPr>
          <p:cNvPr id="97" name="مربع نص 96"/>
          <p:cNvSpPr txBox="1"/>
          <p:nvPr/>
        </p:nvSpPr>
        <p:spPr>
          <a:xfrm>
            <a:off x="4214778" y="1538575"/>
            <a:ext cx="30004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بأخذ ٢ عامل مشترك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5860080" y="5986700"/>
            <a:ext cx="4004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pic>
        <p:nvPicPr>
          <p:cNvPr id="128" name="صورة 127">
            <a:extLst>
              <a:ext uri="{FF2B5EF4-FFF2-40B4-BE49-F238E27FC236}">
                <a16:creationId xmlns:a16="http://schemas.microsoft.com/office/drawing/2014/main" id="{FE3F2B93-7B56-1642-8538-0A212C6194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77536" y="-8629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9D0FA1-8717-CE6C-9E62-DFA334FC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61" grpId="0"/>
      <p:bldP spid="62" grpId="0"/>
      <p:bldP spid="63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7" grpId="0"/>
      <p:bldP spid="97" grpId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60461-425B-B442-B64E-FC975E85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88" y="513803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1" name="شكل حر: شكل 53">
            <a:extLst>
              <a:ext uri="{FF2B5EF4-FFF2-40B4-BE49-F238E27FC236}">
                <a16:creationId xmlns:a16="http://schemas.microsoft.com/office/drawing/2014/main" id="{C1A05762-624F-AC4A-A0A3-7A55BBD926DB}"/>
              </a:ext>
            </a:extLst>
          </p:cNvPr>
          <p:cNvSpPr/>
          <p:nvPr/>
        </p:nvSpPr>
        <p:spPr>
          <a:xfrm>
            <a:off x="5149645" y="55351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2" name="شكل حر: شكل 6">
            <a:extLst>
              <a:ext uri="{FF2B5EF4-FFF2-40B4-BE49-F238E27FC236}">
                <a16:creationId xmlns:a16="http://schemas.microsoft.com/office/drawing/2014/main" id="{0AB83A8F-F886-6542-A0BA-420AF0F966FB}"/>
              </a:ext>
            </a:extLst>
          </p:cNvPr>
          <p:cNvSpPr/>
          <p:nvPr/>
        </p:nvSpPr>
        <p:spPr>
          <a:xfrm>
            <a:off x="1225345" y="218554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FA3BFD6-26D6-704C-93A1-6BBAD57E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96" y="613262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4" name="شكل حر: شكل 8">
            <a:extLst>
              <a:ext uri="{FF2B5EF4-FFF2-40B4-BE49-F238E27FC236}">
                <a16:creationId xmlns:a16="http://schemas.microsoft.com/office/drawing/2014/main" id="{F39A562A-6AE7-7344-858A-826306681A39}"/>
              </a:ext>
            </a:extLst>
          </p:cNvPr>
          <p:cNvSpPr/>
          <p:nvPr/>
        </p:nvSpPr>
        <p:spPr>
          <a:xfrm>
            <a:off x="1480933" y="656704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5367D20-0E75-C241-99B3-14B7C938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388" y="613262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6" name="شكل حر: شكل 10">
            <a:extLst>
              <a:ext uri="{FF2B5EF4-FFF2-40B4-BE49-F238E27FC236}">
                <a16:creationId xmlns:a16="http://schemas.microsoft.com/office/drawing/2014/main" id="{F6B4D592-0A93-BD49-9F90-8DD5AD9A4BDB}"/>
              </a:ext>
            </a:extLst>
          </p:cNvPr>
          <p:cNvSpPr/>
          <p:nvPr/>
        </p:nvSpPr>
        <p:spPr>
          <a:xfrm>
            <a:off x="5160758" y="656704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A04F9079-6EA5-9244-9D1A-A9F2D19A0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439" y="563059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8" name="شكل حر: شكل 12">
            <a:extLst>
              <a:ext uri="{FF2B5EF4-FFF2-40B4-BE49-F238E27FC236}">
                <a16:creationId xmlns:a16="http://schemas.microsoft.com/office/drawing/2014/main" id="{C0AE963B-BC4B-7243-A006-EBBD941CE588}"/>
              </a:ext>
            </a:extLst>
          </p:cNvPr>
          <p:cNvSpPr/>
          <p:nvPr/>
        </p:nvSpPr>
        <p:spPr>
          <a:xfrm>
            <a:off x="1414258" y="604317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26224BF4-B001-BE4C-B9C1-4D96CA052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261" y="563059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0" name="شكل حر: شكل 14">
            <a:extLst>
              <a:ext uri="{FF2B5EF4-FFF2-40B4-BE49-F238E27FC236}">
                <a16:creationId xmlns:a16="http://schemas.microsoft.com/office/drawing/2014/main" id="{9DB7E3ED-9264-1640-A248-BF5C8E5C84B4}"/>
              </a:ext>
            </a:extLst>
          </p:cNvPr>
          <p:cNvSpPr/>
          <p:nvPr/>
        </p:nvSpPr>
        <p:spPr>
          <a:xfrm>
            <a:off x="5149645" y="604317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B6C08E3A-EB99-014C-B952-4FACA0F4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96" y="513803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54" name="شكل حر: شكل 26">
            <a:extLst>
              <a:ext uri="{FF2B5EF4-FFF2-40B4-BE49-F238E27FC236}">
                <a16:creationId xmlns:a16="http://schemas.microsoft.com/office/drawing/2014/main" id="{352078F1-2222-484D-8C54-E5564C4B79C3}"/>
              </a:ext>
            </a:extLst>
          </p:cNvPr>
          <p:cNvSpPr/>
          <p:nvPr/>
        </p:nvSpPr>
        <p:spPr>
          <a:xfrm>
            <a:off x="1482520" y="553517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5" name="شكل حر: شكل 27">
            <a:extLst>
              <a:ext uri="{FF2B5EF4-FFF2-40B4-BE49-F238E27FC236}">
                <a16:creationId xmlns:a16="http://schemas.microsoft.com/office/drawing/2014/main" id="{7EE2826C-84CC-3442-B3C7-D10D02673123}"/>
              </a:ext>
            </a:extLst>
          </p:cNvPr>
          <p:cNvSpPr/>
          <p:nvPr/>
        </p:nvSpPr>
        <p:spPr>
          <a:xfrm>
            <a:off x="1747633" y="1766367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28">
            <a:extLst>
              <a:ext uri="{FF2B5EF4-FFF2-40B4-BE49-F238E27FC236}">
                <a16:creationId xmlns:a16="http://schemas.microsoft.com/office/drawing/2014/main" id="{BBE0162B-FC20-AE44-9F1B-0F06962D4674}"/>
              </a:ext>
            </a:extLst>
          </p:cNvPr>
          <p:cNvSpPr/>
          <p:nvPr/>
        </p:nvSpPr>
        <p:spPr>
          <a:xfrm>
            <a:off x="1747633" y="209021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F94C3543-09C4-6D47-962B-8DA7AF5B233A}"/>
              </a:ext>
            </a:extLst>
          </p:cNvPr>
          <p:cNvSpPr/>
          <p:nvPr/>
        </p:nvSpPr>
        <p:spPr>
          <a:xfrm>
            <a:off x="1747633" y="23092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0">
            <a:extLst>
              <a:ext uri="{FF2B5EF4-FFF2-40B4-BE49-F238E27FC236}">
                <a16:creationId xmlns:a16="http://schemas.microsoft.com/office/drawing/2014/main" id="{8691A674-0D5D-1943-A7D1-E3996A8D894B}"/>
              </a:ext>
            </a:extLst>
          </p:cNvPr>
          <p:cNvSpPr/>
          <p:nvPr/>
        </p:nvSpPr>
        <p:spPr>
          <a:xfrm>
            <a:off x="1747633" y="252995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1">
            <a:extLst>
              <a:ext uri="{FF2B5EF4-FFF2-40B4-BE49-F238E27FC236}">
                <a16:creationId xmlns:a16="http://schemas.microsoft.com/office/drawing/2014/main" id="{42591424-C866-DF4F-B10E-77AA30E82C2B}"/>
              </a:ext>
            </a:extLst>
          </p:cNvPr>
          <p:cNvSpPr/>
          <p:nvPr/>
        </p:nvSpPr>
        <p:spPr>
          <a:xfrm>
            <a:off x="1747633" y="27601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2">
            <a:extLst>
              <a:ext uri="{FF2B5EF4-FFF2-40B4-BE49-F238E27FC236}">
                <a16:creationId xmlns:a16="http://schemas.microsoft.com/office/drawing/2014/main" id="{6EEE1C2F-1191-2347-BF7A-F559716A3CBC}"/>
              </a:ext>
            </a:extLst>
          </p:cNvPr>
          <p:cNvSpPr/>
          <p:nvPr/>
        </p:nvSpPr>
        <p:spPr>
          <a:xfrm>
            <a:off x="1747633" y="2979217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3">
            <a:extLst>
              <a:ext uri="{FF2B5EF4-FFF2-40B4-BE49-F238E27FC236}">
                <a16:creationId xmlns:a16="http://schemas.microsoft.com/office/drawing/2014/main" id="{180CE9CF-863A-974A-8CC6-34A3D1F93B54}"/>
              </a:ext>
            </a:extLst>
          </p:cNvPr>
          <p:cNvSpPr/>
          <p:nvPr/>
        </p:nvSpPr>
        <p:spPr>
          <a:xfrm>
            <a:off x="1747633" y="319987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4">
            <a:extLst>
              <a:ext uri="{FF2B5EF4-FFF2-40B4-BE49-F238E27FC236}">
                <a16:creationId xmlns:a16="http://schemas.microsoft.com/office/drawing/2014/main" id="{E6C78186-5A62-B74F-BF04-0F0574E2FBDE}"/>
              </a:ext>
            </a:extLst>
          </p:cNvPr>
          <p:cNvSpPr/>
          <p:nvPr/>
        </p:nvSpPr>
        <p:spPr>
          <a:xfrm>
            <a:off x="1747633" y="341895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5">
            <a:extLst>
              <a:ext uri="{FF2B5EF4-FFF2-40B4-BE49-F238E27FC236}">
                <a16:creationId xmlns:a16="http://schemas.microsoft.com/office/drawing/2014/main" id="{28A74D07-3426-BA4D-8CC1-5F68E3AEDEF0}"/>
              </a:ext>
            </a:extLst>
          </p:cNvPr>
          <p:cNvSpPr/>
          <p:nvPr/>
        </p:nvSpPr>
        <p:spPr>
          <a:xfrm>
            <a:off x="1747633" y="3649142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6">
            <a:extLst>
              <a:ext uri="{FF2B5EF4-FFF2-40B4-BE49-F238E27FC236}">
                <a16:creationId xmlns:a16="http://schemas.microsoft.com/office/drawing/2014/main" id="{CFAC256F-11FE-B14E-8187-24D16D6EFB02}"/>
              </a:ext>
            </a:extLst>
          </p:cNvPr>
          <p:cNvSpPr/>
          <p:nvPr/>
        </p:nvSpPr>
        <p:spPr>
          <a:xfrm>
            <a:off x="1747633" y="386980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8E877005-6F6C-F646-8219-2D2C3F25FF9F}"/>
              </a:ext>
            </a:extLst>
          </p:cNvPr>
          <p:cNvSpPr/>
          <p:nvPr/>
        </p:nvSpPr>
        <p:spPr>
          <a:xfrm>
            <a:off x="1747633" y="408887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815E508E-52CF-A54E-A144-5B161D81F031}"/>
              </a:ext>
            </a:extLst>
          </p:cNvPr>
          <p:cNvSpPr/>
          <p:nvPr/>
        </p:nvSpPr>
        <p:spPr>
          <a:xfrm>
            <a:off x="1747633" y="43095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9">
            <a:extLst>
              <a:ext uri="{FF2B5EF4-FFF2-40B4-BE49-F238E27FC236}">
                <a16:creationId xmlns:a16="http://schemas.microsoft.com/office/drawing/2014/main" id="{86823533-01A5-9145-8D29-F6AACE1EFD85}"/>
              </a:ext>
            </a:extLst>
          </p:cNvPr>
          <p:cNvSpPr/>
          <p:nvPr/>
        </p:nvSpPr>
        <p:spPr>
          <a:xfrm>
            <a:off x="1747633" y="453972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40">
            <a:extLst>
              <a:ext uri="{FF2B5EF4-FFF2-40B4-BE49-F238E27FC236}">
                <a16:creationId xmlns:a16="http://schemas.microsoft.com/office/drawing/2014/main" id="{343DEE29-FAAE-B140-B796-55CCA023B64B}"/>
              </a:ext>
            </a:extLst>
          </p:cNvPr>
          <p:cNvSpPr/>
          <p:nvPr/>
        </p:nvSpPr>
        <p:spPr>
          <a:xfrm>
            <a:off x="1747633" y="4758804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41">
            <a:extLst>
              <a:ext uri="{FF2B5EF4-FFF2-40B4-BE49-F238E27FC236}">
                <a16:creationId xmlns:a16="http://schemas.microsoft.com/office/drawing/2014/main" id="{B40C68C9-3FF1-1140-B209-CE74D813439C}"/>
              </a:ext>
            </a:extLst>
          </p:cNvPr>
          <p:cNvSpPr/>
          <p:nvPr/>
        </p:nvSpPr>
        <p:spPr>
          <a:xfrm>
            <a:off x="1747633" y="5027092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4">
            <a:extLst>
              <a:ext uri="{FF2B5EF4-FFF2-40B4-BE49-F238E27FC236}">
                <a16:creationId xmlns:a16="http://schemas.microsoft.com/office/drawing/2014/main" id="{97F678B1-8796-1041-83BA-641AD784C0E8}"/>
              </a:ext>
            </a:extLst>
          </p:cNvPr>
          <p:cNvSpPr/>
          <p:nvPr/>
        </p:nvSpPr>
        <p:spPr>
          <a:xfrm>
            <a:off x="5425870" y="1766367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5">
            <a:extLst>
              <a:ext uri="{FF2B5EF4-FFF2-40B4-BE49-F238E27FC236}">
                <a16:creationId xmlns:a16="http://schemas.microsoft.com/office/drawing/2014/main" id="{30EB51A8-AA89-764B-AD79-4B8D61ED5661}"/>
              </a:ext>
            </a:extLst>
          </p:cNvPr>
          <p:cNvSpPr/>
          <p:nvPr/>
        </p:nvSpPr>
        <p:spPr>
          <a:xfrm>
            <a:off x="5425870" y="5027092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6">
            <a:extLst>
              <a:ext uri="{FF2B5EF4-FFF2-40B4-BE49-F238E27FC236}">
                <a16:creationId xmlns:a16="http://schemas.microsoft.com/office/drawing/2014/main" id="{A2ECB357-D1E0-C74E-8604-3D72663274D3}"/>
              </a:ext>
            </a:extLst>
          </p:cNvPr>
          <p:cNvSpPr/>
          <p:nvPr/>
        </p:nvSpPr>
        <p:spPr>
          <a:xfrm>
            <a:off x="5425870" y="209021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57">
            <a:extLst>
              <a:ext uri="{FF2B5EF4-FFF2-40B4-BE49-F238E27FC236}">
                <a16:creationId xmlns:a16="http://schemas.microsoft.com/office/drawing/2014/main" id="{BD389474-BDDE-E94C-AD7C-1E28F25E230E}"/>
              </a:ext>
            </a:extLst>
          </p:cNvPr>
          <p:cNvSpPr/>
          <p:nvPr/>
        </p:nvSpPr>
        <p:spPr>
          <a:xfrm>
            <a:off x="5425870" y="23092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58">
            <a:extLst>
              <a:ext uri="{FF2B5EF4-FFF2-40B4-BE49-F238E27FC236}">
                <a16:creationId xmlns:a16="http://schemas.microsoft.com/office/drawing/2014/main" id="{E9F29716-634E-774B-9474-1EBE82EEB803}"/>
              </a:ext>
            </a:extLst>
          </p:cNvPr>
          <p:cNvSpPr/>
          <p:nvPr/>
        </p:nvSpPr>
        <p:spPr>
          <a:xfrm>
            <a:off x="5425870" y="252995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9">
            <a:extLst>
              <a:ext uri="{FF2B5EF4-FFF2-40B4-BE49-F238E27FC236}">
                <a16:creationId xmlns:a16="http://schemas.microsoft.com/office/drawing/2014/main" id="{331AFED5-048D-DD46-879D-4ABF35641F8D}"/>
              </a:ext>
            </a:extLst>
          </p:cNvPr>
          <p:cNvSpPr/>
          <p:nvPr/>
        </p:nvSpPr>
        <p:spPr>
          <a:xfrm>
            <a:off x="5425870" y="27601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0">
            <a:extLst>
              <a:ext uri="{FF2B5EF4-FFF2-40B4-BE49-F238E27FC236}">
                <a16:creationId xmlns:a16="http://schemas.microsoft.com/office/drawing/2014/main" id="{CCB5C7B9-FBBE-DD4D-8B8D-9D27BD1EED76}"/>
              </a:ext>
            </a:extLst>
          </p:cNvPr>
          <p:cNvSpPr/>
          <p:nvPr/>
        </p:nvSpPr>
        <p:spPr>
          <a:xfrm>
            <a:off x="5425870" y="2979217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1">
            <a:extLst>
              <a:ext uri="{FF2B5EF4-FFF2-40B4-BE49-F238E27FC236}">
                <a16:creationId xmlns:a16="http://schemas.microsoft.com/office/drawing/2014/main" id="{003C9807-CD76-B544-9372-DC4DC40B52BD}"/>
              </a:ext>
            </a:extLst>
          </p:cNvPr>
          <p:cNvSpPr/>
          <p:nvPr/>
        </p:nvSpPr>
        <p:spPr>
          <a:xfrm>
            <a:off x="5425870" y="319987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2">
            <a:extLst>
              <a:ext uri="{FF2B5EF4-FFF2-40B4-BE49-F238E27FC236}">
                <a16:creationId xmlns:a16="http://schemas.microsoft.com/office/drawing/2014/main" id="{9CA7261A-D6A1-844C-886D-5F3FEF1A3E40}"/>
              </a:ext>
            </a:extLst>
          </p:cNvPr>
          <p:cNvSpPr/>
          <p:nvPr/>
        </p:nvSpPr>
        <p:spPr>
          <a:xfrm>
            <a:off x="5425870" y="341895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3">
            <a:extLst>
              <a:ext uri="{FF2B5EF4-FFF2-40B4-BE49-F238E27FC236}">
                <a16:creationId xmlns:a16="http://schemas.microsoft.com/office/drawing/2014/main" id="{2608420C-E466-8E49-A9BB-52ACDC664850}"/>
              </a:ext>
            </a:extLst>
          </p:cNvPr>
          <p:cNvSpPr/>
          <p:nvPr/>
        </p:nvSpPr>
        <p:spPr>
          <a:xfrm>
            <a:off x="5425870" y="3649142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4">
            <a:extLst>
              <a:ext uri="{FF2B5EF4-FFF2-40B4-BE49-F238E27FC236}">
                <a16:creationId xmlns:a16="http://schemas.microsoft.com/office/drawing/2014/main" id="{157BD11E-2936-C54F-8C99-3A2807E6E72C}"/>
              </a:ext>
            </a:extLst>
          </p:cNvPr>
          <p:cNvSpPr/>
          <p:nvPr/>
        </p:nvSpPr>
        <p:spPr>
          <a:xfrm>
            <a:off x="5425870" y="386980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5">
            <a:extLst>
              <a:ext uri="{FF2B5EF4-FFF2-40B4-BE49-F238E27FC236}">
                <a16:creationId xmlns:a16="http://schemas.microsoft.com/office/drawing/2014/main" id="{5154C810-524C-2E4B-BD6D-3487AD948E20}"/>
              </a:ext>
            </a:extLst>
          </p:cNvPr>
          <p:cNvSpPr/>
          <p:nvPr/>
        </p:nvSpPr>
        <p:spPr>
          <a:xfrm>
            <a:off x="5425870" y="408887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6">
            <a:extLst>
              <a:ext uri="{FF2B5EF4-FFF2-40B4-BE49-F238E27FC236}">
                <a16:creationId xmlns:a16="http://schemas.microsoft.com/office/drawing/2014/main" id="{99FA6A53-C6D5-7B4E-9F2D-AE47280156CA}"/>
              </a:ext>
            </a:extLst>
          </p:cNvPr>
          <p:cNvSpPr/>
          <p:nvPr/>
        </p:nvSpPr>
        <p:spPr>
          <a:xfrm>
            <a:off x="5425870" y="43095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7">
            <a:extLst>
              <a:ext uri="{FF2B5EF4-FFF2-40B4-BE49-F238E27FC236}">
                <a16:creationId xmlns:a16="http://schemas.microsoft.com/office/drawing/2014/main" id="{01E14160-1F0D-C448-AB58-0B52014C06CF}"/>
              </a:ext>
            </a:extLst>
          </p:cNvPr>
          <p:cNvSpPr/>
          <p:nvPr/>
        </p:nvSpPr>
        <p:spPr>
          <a:xfrm>
            <a:off x="5425870" y="453972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8">
            <a:extLst>
              <a:ext uri="{FF2B5EF4-FFF2-40B4-BE49-F238E27FC236}">
                <a16:creationId xmlns:a16="http://schemas.microsoft.com/office/drawing/2014/main" id="{C226454C-F443-B047-AFDE-32B09C50186D}"/>
              </a:ext>
            </a:extLst>
          </p:cNvPr>
          <p:cNvSpPr/>
          <p:nvPr/>
        </p:nvSpPr>
        <p:spPr>
          <a:xfrm>
            <a:off x="5425870" y="4758804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9DB5E37-F9EF-7148-808B-415AF4EF1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108" y="5095354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78A6F11B-0097-DE4A-A628-3953DA2F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3" y="5096942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08" name="صورة 107">
            <a:hlinkClick r:id="rId7" action="ppaction://hlinksldjump"/>
            <a:extLst>
              <a:ext uri="{FF2B5EF4-FFF2-40B4-BE49-F238E27FC236}">
                <a16:creationId xmlns:a16="http://schemas.microsoft.com/office/drawing/2014/main" id="{45274FCE-857B-C446-8D9B-86B543F06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47" y="782378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3" name="مجموعة 42"/>
          <p:cNvGrpSpPr/>
          <p:nvPr/>
        </p:nvGrpSpPr>
        <p:grpSpPr>
          <a:xfrm>
            <a:off x="3929058" y="214290"/>
            <a:ext cx="5000660" cy="928694"/>
            <a:chOff x="3929058" y="214290"/>
            <a:chExt cx="5000660" cy="928694"/>
          </a:xfrm>
        </p:grpSpPr>
        <p:sp>
          <p:nvSpPr>
            <p:cNvPr id="37" name="مستطيل ذو زوايا قطرية مستديرة 36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مستطيل ذو زوايا قطرية مستديرة 37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42" name="مربع نص 41"/>
          <p:cNvSpPr txBox="1"/>
          <p:nvPr/>
        </p:nvSpPr>
        <p:spPr>
          <a:xfrm>
            <a:off x="3857620" y="442672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:  ٢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ن  ــ ١</a:t>
            </a:r>
            <a:endParaRPr lang="ar-SA" sz="2400" b="1" baseline="300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1714480" y="3585944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٢ ن</a:t>
            </a:r>
            <a:r>
              <a:rPr lang="ar-SA" sz="4000" b="1" spc="-100" baseline="30000" dirty="0"/>
              <a:t>٢</a:t>
            </a:r>
            <a:r>
              <a:rPr lang="ar-SA" sz="3200" b="1" dirty="0"/>
              <a:t>      </a:t>
            </a:r>
            <a:r>
              <a:rPr lang="ar-SA" sz="3200" b="1" dirty="0">
                <a:solidFill>
                  <a:srgbClr val="FF0000"/>
                </a:solidFill>
              </a:rPr>
              <a:t>ــ      ١ ن       </a:t>
            </a:r>
            <a:r>
              <a:rPr lang="ar-SA" sz="3200" b="1" dirty="0"/>
              <a:t>ــ       ١</a:t>
            </a:r>
            <a:endParaRPr lang="ar-SA" sz="3200" b="1" baseline="30000" dirty="0"/>
          </a:p>
        </p:txBody>
      </p:sp>
      <p:grpSp>
        <p:nvGrpSpPr>
          <p:cNvPr id="51" name="مجموعة 50"/>
          <p:cNvGrpSpPr/>
          <p:nvPr/>
        </p:nvGrpSpPr>
        <p:grpSpPr>
          <a:xfrm>
            <a:off x="1428728" y="2186418"/>
            <a:ext cx="2214578" cy="500066"/>
            <a:chOff x="1857356" y="2786058"/>
            <a:chExt cx="2214578" cy="714380"/>
          </a:xfrm>
        </p:grpSpPr>
        <p:sp>
          <p:nvSpPr>
            <p:cNvPr id="52" name="مستطيل مستدير الزوايا 51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مستطيل مستدير الزوايا 56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6" name="مربع نص 65"/>
          <p:cNvSpPr txBox="1"/>
          <p:nvPr/>
        </p:nvSpPr>
        <p:spPr>
          <a:xfrm>
            <a:off x="1686344" y="2186418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 ،  ٢</a:t>
            </a:r>
            <a:endParaRPr lang="ar-SA" sz="2400" b="1" baseline="300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3057734" y="221455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  <a:endParaRPr lang="ar-SA" sz="2400" b="1" baseline="30000" dirty="0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1542370" y="4157448"/>
            <a:ext cx="5815712" cy="2357454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ربع نص 72"/>
          <p:cNvSpPr txBox="1"/>
          <p:nvPr/>
        </p:nvSpPr>
        <p:spPr>
          <a:xfrm>
            <a:off x="4071934" y="591036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ن  ــ  ١ )</a:t>
            </a:r>
            <a:endParaRPr lang="ar-SA" sz="2400" b="1" baseline="30000" dirty="0"/>
          </a:p>
        </p:txBody>
      </p:sp>
      <p:sp>
        <p:nvSpPr>
          <p:cNvPr id="74" name="سهم بشكل U 73"/>
          <p:cNvSpPr/>
          <p:nvPr/>
        </p:nvSpPr>
        <p:spPr>
          <a:xfrm flipH="1">
            <a:off x="2214546" y="3300192"/>
            <a:ext cx="4700840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1928794" y="2770892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76" name="سهم منحني 75"/>
          <p:cNvSpPr/>
          <p:nvPr/>
        </p:nvSpPr>
        <p:spPr>
          <a:xfrm rot="5400000">
            <a:off x="3600553" y="2499757"/>
            <a:ext cx="1242582" cy="986064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7" name="وسيلة شرح مستطيلة 76"/>
          <p:cNvSpPr/>
          <p:nvPr/>
        </p:nvSpPr>
        <p:spPr>
          <a:xfrm>
            <a:off x="6028896" y="1514242"/>
            <a:ext cx="2472194" cy="1500198"/>
          </a:xfrm>
          <a:prstGeom prst="wedgeRectCallout">
            <a:avLst>
              <a:gd name="adj1" fmla="val -71052"/>
              <a:gd name="adj2" fmla="val 1020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إشارة الأوسط مع الأكبر وعكسها مع الأصغر</a:t>
            </a:r>
          </a:p>
        </p:txBody>
      </p:sp>
      <p:grpSp>
        <p:nvGrpSpPr>
          <p:cNvPr id="78" name="مجموعة 77"/>
          <p:cNvGrpSpPr/>
          <p:nvPr/>
        </p:nvGrpSpPr>
        <p:grpSpPr>
          <a:xfrm>
            <a:off x="7000892" y="1500174"/>
            <a:ext cx="642942" cy="657010"/>
            <a:chOff x="7000892" y="1700420"/>
            <a:chExt cx="642942" cy="657010"/>
          </a:xfrm>
        </p:grpSpPr>
        <p:sp>
          <p:nvSpPr>
            <p:cNvPr id="79" name="خماسي 78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0" name="مربع نص 79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نطرح</a:t>
              </a:r>
              <a:endParaRPr lang="ar-SA" sz="2000" b="1" baseline="30000" dirty="0"/>
            </a:p>
          </p:txBody>
        </p:sp>
      </p:grpSp>
      <p:sp>
        <p:nvSpPr>
          <p:cNvPr id="87" name="خماسي 86"/>
          <p:cNvSpPr/>
          <p:nvPr/>
        </p:nvSpPr>
        <p:spPr>
          <a:xfrm rot="5400000">
            <a:off x="2897000" y="2960862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ربع نص 87"/>
          <p:cNvSpPr txBox="1"/>
          <p:nvPr/>
        </p:nvSpPr>
        <p:spPr>
          <a:xfrm>
            <a:off x="2815284" y="2943002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نطرح</a:t>
            </a:r>
            <a:endParaRPr lang="ar-SA" sz="24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2071670" y="4228886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ن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 </a:t>
            </a:r>
            <a:r>
              <a:rPr lang="ar-SA" sz="2400" b="1" dirty="0">
                <a:solidFill>
                  <a:srgbClr val="FF0000"/>
                </a:solidFill>
              </a:rPr>
              <a:t>ــ   ٢ ن   +   ١ ن   </a:t>
            </a:r>
            <a:r>
              <a:rPr lang="ar-SA" sz="2400" b="1" dirty="0"/>
              <a:t>ــ  ١</a:t>
            </a:r>
            <a:endParaRPr lang="ar-SA" sz="2400" b="1" baseline="30000" dirty="0"/>
          </a:p>
        </p:txBody>
      </p:sp>
      <p:sp>
        <p:nvSpPr>
          <p:cNvPr id="90" name="مربع نص 89"/>
          <p:cNvSpPr txBox="1"/>
          <p:nvPr/>
        </p:nvSpPr>
        <p:spPr>
          <a:xfrm>
            <a:off x="2071670" y="4800390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ن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ــ  ٢ ن  )  +  ( ١ ن  ــ  ١  )</a:t>
            </a:r>
            <a:endParaRPr lang="ar-SA" sz="2400" b="1" baseline="30000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4472426" y="533885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ن  (  ن  ــ  ١  )  </a:t>
            </a:r>
            <a:endParaRPr lang="ar-SA" sz="2400" b="1" baseline="30000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4228878" y="537189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2000232" y="533885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 ( ن  ــ  ١  )  </a:t>
            </a:r>
            <a:endParaRPr lang="ar-SA" sz="2400" b="1" baseline="30000" dirty="0"/>
          </a:p>
        </p:txBody>
      </p:sp>
      <p:sp>
        <p:nvSpPr>
          <p:cNvPr id="94" name="مربع نص 93"/>
          <p:cNvSpPr txBox="1"/>
          <p:nvPr/>
        </p:nvSpPr>
        <p:spPr>
          <a:xfrm>
            <a:off x="2714612" y="5910361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ن  +  ١ )</a:t>
            </a:r>
            <a:endParaRPr lang="ar-SA" sz="2400" b="1" baseline="30000" dirty="0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id="{DD069498-DFF8-A746-9740-9E3975A6A9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B9B13B9-667F-9C4A-254D-8373F89B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385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 animBg="1"/>
      <p:bldP spid="66" grpId="0"/>
      <p:bldP spid="69" grpId="0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1560</Words>
  <Application>Microsoft Macintosh PowerPoint</Application>
  <PresentationFormat>عرض على الشاشة (4:3)</PresentationFormat>
  <Paragraphs>356</Paragraphs>
  <Slides>20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Beirut</vt:lpstr>
      <vt:lpstr>Calibri</vt:lpstr>
      <vt:lpstr>Comic Sans MS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539</cp:revision>
  <dcterms:created xsi:type="dcterms:W3CDTF">2012-10-01T13:49:55Z</dcterms:created>
  <dcterms:modified xsi:type="dcterms:W3CDTF">2022-05-20T14:04:28Z</dcterms:modified>
</cp:coreProperties>
</file>