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77" rtl="1" saveSubsetFonts="1">
  <p:sldMasterIdLst>
    <p:sldMasterId id="2147483648" r:id="rId1"/>
  </p:sldMasterIdLst>
  <p:notesMasterIdLst>
    <p:notesMasterId r:id="rId28"/>
  </p:notesMasterIdLst>
  <p:sldIdLst>
    <p:sldId id="315" r:id="rId2"/>
    <p:sldId id="316" r:id="rId3"/>
    <p:sldId id="341" r:id="rId4"/>
    <p:sldId id="317" r:id="rId5"/>
    <p:sldId id="318" r:id="rId6"/>
    <p:sldId id="319" r:id="rId7"/>
    <p:sldId id="321" r:id="rId8"/>
    <p:sldId id="322" r:id="rId9"/>
    <p:sldId id="323" r:id="rId10"/>
    <p:sldId id="324" r:id="rId11"/>
    <p:sldId id="320" r:id="rId12"/>
    <p:sldId id="325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340" r:id="rId21"/>
    <p:sldId id="335" r:id="rId22"/>
    <p:sldId id="336" r:id="rId23"/>
    <p:sldId id="337" r:id="rId24"/>
    <p:sldId id="338" r:id="rId25"/>
    <p:sldId id="260" r:id="rId26"/>
    <p:sldId id="342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48"/>
  </p:normalViewPr>
  <p:slideViewPr>
    <p:cSldViewPr>
      <p:cViewPr varScale="1">
        <p:scale>
          <a:sx n="117" d="100"/>
          <a:sy n="117" d="100"/>
        </p:scale>
        <p:origin x="376" y="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25:20.930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12501 1124 24575,'30'-13'0,"-5"7"0,7-11 0,4-2 0,-3 5 0,2 0 0,1-2 0,2-3 0,0 1 0,9-3 0,0 0 0,7-2 0,-3 2 0,-18 9 0,1 0 0,7-1 0,4 0 0,-5 2 0,15-1 0,-8 1 0,8-2 0,-4 2 0,-6 4 0,-2 0 0,7-2 0,0 0 0,-8 5 0,-5 0 0,11 1 0,-7 3 0,14 0 0,-22 0 0,1 0 0,1 0 0,1 0 0,21 0 0,-1 0 0,-25 0 0,0 0 0,12 0 0,0 0 0,13 3 0,-12 1 0,-10 1 0,-1 1 0,17 5 0,-4 0 0,5 6 0,-25-9 0,3 8 0,-9-9 0,14 14 0,-11-11 0,11 11 0,-3 0 0,-12-6 0,7 8 0,-15-9 0,-2-2 0,-1 1 0,-5-5 0,2 3 0,0 3 0,2-5 0,-2 5 0,-2-9 0,-1 3 0,-1 1 0,1-1 0,-4-10 0,-4-18 0,-4-3 0,1-7 0,1 15 0,5 4 0,-2 6 0,2 2 0,2 0 0,4 6 0,3 3 0,8 14 0,-4-6 0,2 13 0,-3-14 0,-3 6 0,1-1 0,-4-1 0,0 3 0,-3-11 0,-2 0 0,-1-7 0,-3-2 0,-2 0 0,-6 0 0,4 0 0,-14 0 0,7 0 0,-6 0 0,8 0 0,5 0 0,-27 5 0,-19 3 0,11-1 0,9-2 0,-9 2 0,0-1 0,0 1 0</inkml:trace>
  <inkml:trace contextRef="#ctx0" brushRef="#br0" timeOffset="1212">21086 4506 24575,'-24'0'0,"5"0"0,-9 0 0,16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F55DBEB-28AA-44D6-BEC6-9820855FC63B}" type="datetimeFigureOut">
              <a:rPr lang="ar-SA" smtClean="0"/>
              <a:pPr/>
              <a:t>12 محرم، 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7D30B75-07FF-44A8-BFB4-01015C2E29AA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3C4C4-33CA-3842-B914-F2E48A94299F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13EF8-6C19-EE4C-8CFE-A3C0D08FAAED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6A613-C4B2-724D-891E-7C71F342422E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B24A6-596C-DB48-8185-0A72C3046BAA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0AD85-11D7-554F-AF6A-E75C59B36C6A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6C52-22B8-524E-841A-D4C3CB897907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C562-F3B9-0846-988A-5503875921CA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2116-564D-BC44-80BA-884AEC876CF4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900C2-B676-814E-A132-D22CBA7D5452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6982-6219-9B43-BFDA-B7BDCD36739A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C6C61-F4CB-AC47-B316-211D96DD8A02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83543-2F6B-5A42-A0F0-68F66D44B694}" type="datetime1">
              <a:rPr lang="ar-SA" smtClean="0"/>
              <a:t>12 محرم، 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F136-32FD-4997-AF8C-37476D40D071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microsoft.com/office/2007/relationships/media" Target="../media/media1.mp4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20.png"/><Relationship Id="rId10" Type="http://schemas.openxmlformats.org/officeDocument/2006/relationships/image" Target="../media/image3.jpeg"/><Relationship Id="rId19" Type="http://schemas.openxmlformats.org/officeDocument/2006/relationships/image" Target="../media/image24.png"/><Relationship Id="rId4" Type="http://schemas.openxmlformats.org/officeDocument/2006/relationships/audio" Target="../media/media4.wav"/><Relationship Id="rId9" Type="http://schemas.openxmlformats.org/officeDocument/2006/relationships/image" Target="../media/image2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hyperlink" Target="http://pngimg.com/download/18883" TargetMode="External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31.png"/><Relationship Id="rId3" Type="http://schemas.microsoft.com/office/2007/relationships/media" Target="../media/media5.wav"/><Relationship Id="rId21" Type="http://schemas.openxmlformats.org/officeDocument/2006/relationships/image" Target="../media/image4.png"/><Relationship Id="rId7" Type="http://schemas.microsoft.com/office/2007/relationships/media" Target="../media/media4.wav"/><Relationship Id="rId12" Type="http://schemas.openxmlformats.org/officeDocument/2006/relationships/audio" Target="../media/media8.mp3"/><Relationship Id="rId17" Type="http://schemas.openxmlformats.org/officeDocument/2006/relationships/image" Target="../media/image30.png"/><Relationship Id="rId2" Type="http://schemas.microsoft.com/office/2007/relationships/media" Target="../media/media1.mp4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video" Target="NULL" TargetMode="External"/><Relationship Id="rId6" Type="http://schemas.openxmlformats.org/officeDocument/2006/relationships/audio" Target="../media/media6.wav"/><Relationship Id="rId11" Type="http://schemas.microsoft.com/office/2007/relationships/media" Target="../media/media8.mp3"/><Relationship Id="rId5" Type="http://schemas.microsoft.com/office/2007/relationships/media" Target="../media/media6.wav"/><Relationship Id="rId15" Type="http://schemas.openxmlformats.org/officeDocument/2006/relationships/image" Target="../media/image28.png"/><Relationship Id="rId10" Type="http://schemas.openxmlformats.org/officeDocument/2006/relationships/audio" Target="../media/media7.wav"/><Relationship Id="rId19" Type="http://schemas.openxmlformats.org/officeDocument/2006/relationships/image" Target="../media/image32.png"/><Relationship Id="rId4" Type="http://schemas.openxmlformats.org/officeDocument/2006/relationships/audio" Target="../media/media5.wav"/><Relationship Id="rId9" Type="http://schemas.microsoft.com/office/2007/relationships/media" Target="../media/media7.wav"/><Relationship Id="rId14" Type="http://schemas.openxmlformats.org/officeDocument/2006/relationships/image" Target="../media/image27.png"/><Relationship Id="rId2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av"/><Relationship Id="rId7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3.jpeg"/><Relationship Id="rId4" Type="http://schemas.openxmlformats.org/officeDocument/2006/relationships/audio" Target="../media/media4.wa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1165E381-415D-4BF8-AEA5-BE0C91054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34992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115737DF-1CBC-4D36-9F3A-C0285618673D}"/>
              </a:ext>
            </a:extLst>
          </p:cNvPr>
          <p:cNvSpPr/>
          <p:nvPr/>
        </p:nvSpPr>
        <p:spPr>
          <a:xfrm>
            <a:off x="1" y="50073"/>
            <a:ext cx="9143999" cy="6821459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5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DBE09F8E-B6FA-4B86-848C-53030DA08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6185" y="-583574"/>
            <a:ext cx="365522" cy="365522"/>
          </a:xfrm>
          <a:prstGeom prst="rect">
            <a:avLst/>
          </a:prstGeom>
        </p:spPr>
      </p:pic>
      <p:pic>
        <p:nvPicPr>
          <p:cNvPr id="18" name="صورة 3">
            <a:extLst>
              <a:ext uri="{FF2B5EF4-FFF2-40B4-BE49-F238E27FC236}">
                <a16:creationId xmlns:a16="http://schemas.microsoft.com/office/drawing/2014/main" id="{EB1C63D8-C64A-8F48-A07A-A8BF1A2A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11" y="2379054"/>
            <a:ext cx="3893198" cy="279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218BD97-CEB5-4A15-8532-07B4E9596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6922" y="1482229"/>
            <a:ext cx="1805021" cy="1000028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0FE33FB1-BF30-8843-9D26-23F21966A582}"/>
              </a:ext>
            </a:extLst>
          </p:cNvPr>
          <p:cNvSpPr/>
          <p:nvPr/>
        </p:nvSpPr>
        <p:spPr>
          <a:xfrm>
            <a:off x="4777805" y="2837867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٨-٤ </a:t>
            </a:r>
          </a:p>
          <a:p>
            <a:pPr algn="ctr"/>
            <a:r>
              <a:rPr lang="ar-SA" sz="2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حل المعادلات التربيعية </a:t>
            </a:r>
          </a:p>
          <a:p>
            <a:pPr algn="ctr"/>
            <a:r>
              <a:rPr lang="ar-SA" sz="2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باستعمال القانون العام</a:t>
            </a:r>
            <a:endParaRPr lang="ar-SA" sz="2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7290BF9-E62F-E247-86CB-14240580E483}"/>
              </a:ext>
            </a:extLst>
          </p:cNvPr>
          <p:cNvSpPr/>
          <p:nvPr/>
        </p:nvSpPr>
        <p:spPr>
          <a:xfrm>
            <a:off x="3563888" y="43839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1200" dirty="0" err="1"/>
              <a:t>https</a:t>
            </a:r>
            <a:r>
              <a:rPr lang="ar-SA" sz="1200" dirty="0"/>
              <a:t>://</a:t>
            </a:r>
            <a:r>
              <a:rPr lang="ar-SA" sz="1200" dirty="0" err="1"/>
              <a:t>www.liveworksheets.com</a:t>
            </a:r>
            <a:r>
              <a:rPr lang="ar-SA" sz="1200" dirty="0"/>
              <a:t>/1-ud1773665by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A4365DF-E931-51BE-33BF-8AF89219D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77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7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867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367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061">
                <p:cTn id="2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57317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E032F64-28BD-8B48-9D3B-A063D8646C49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C999904-ADEB-F84F-AD2E-B8940D012860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549EADDC-ADD2-CE4B-8389-797D3F677277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٣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99057D4E-2A49-4C49-A760-73AC977FA35A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٢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2BB9CB2F-2AF1-C54F-9779-68FC580F32DF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 ــ ٩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FCD7E4FC-8C26-054C-AC01-B26875DB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10800ECD-8A6F-1048-B4B1-046293B95958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2546EBFD-4C1F-2942-8BA1-00FE10DD4F5E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٣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٢ س  ــ  ٩  =  ٠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62B086A6-9B3B-F049-818F-A72842FD8CF5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0138041-1A55-A340-84E8-4E222690E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6C3DAA2-7E50-B74D-85B5-01CA74207E29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تحقق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1269991F-B786-D54F-B4C6-14F5A63C6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٢)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( ٣ ) ( ــ ٩ 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E7704009-3232-A540-ACAE-B4882970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٤  +  ١٠٨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4C57463-763C-5A40-AEC9-5DA2E23C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٣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٢ س  ــ ٩  = ٠ 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F4DC5C25-373C-C44E-B918-F6A2FD034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١١٢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DBDE86B7-DDC0-294B-9129-DF3EB10D5AF9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31EDC630-24C5-854F-A68A-4E0FA40D49FE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FF953653-4614-3544-8C1A-E0AC6FAD8D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D4778751-0B90-FC48-987A-9418701388B4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E116F62A-30AF-194D-9DAC-5B530A434397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14A38A23-E399-204B-BEF3-32BEFCD5AD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7B1784BF-3EF1-B440-9569-DFC3A7F955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8E645BC9-AC47-6F43-BADA-5C81EB1C1E09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EAE3CEDC-1173-2840-A3D6-243344D4E426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04A75135-3D18-DA4A-AA1B-1C69C9B0B51D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309173DE-A36C-0C4D-8214-032C2550D03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B0A611E2-1575-084E-820A-B9356827D8A0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99F2477F-3E48-944C-AAFC-52A93B066380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78C6334E-1FA3-BA46-9973-CB3EA4DA1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1BCB0841-E413-164A-9EC8-004B67403AD0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74A1343D-5072-3049-95F9-65D59EE2ACD8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CA91A951-1C68-F843-B0D7-D65869130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  ٢   ±      ١١٢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A66CEB1B-1965-5049-B832-0EC2F0C607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٣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D49BA7E8-59CA-7943-9EE4-9F6670FE6E7A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52067B36-254D-4C46-90EF-C964D85BE9ED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E058B1C7-DF31-D041-9DF9-9231E7DC70F8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67AE8C61-3EB4-5640-AB52-B17061808FC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C8FEE221-7153-8A4E-94DA-0F71E172DBC7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05C3099E-9FB5-5E4D-9E73-1EBB411CF60A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164925AB-C8BE-544E-B4CE-5A95F1206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C364C4EA-D5A9-B744-9AD9-C148E305B2E9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DD5837EE-AC3C-E343-AE22-DB1B372E26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  ±  ١٠٫٦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321D3D2D-AB7E-C54F-B18C-F45ADFB1DA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0CBF9C2F-DB55-B34A-8982-09B292C27177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9EB795ED-204E-C34F-B197-075733CC4A0F}"/>
              </a:ext>
            </a:extLst>
          </p:cNvPr>
          <p:cNvGrpSpPr/>
          <p:nvPr/>
        </p:nvGrpSpPr>
        <p:grpSpPr>
          <a:xfrm>
            <a:off x="428596" y="4400556"/>
            <a:ext cx="4786344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07BACD8F-742E-154E-9612-288E1B1B3C81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1812B3F-CBB3-1943-ADBE-1E5888A02B65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2F1E9AC3-2512-AA42-BF9C-1AD7DE35FB93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96C653FB-0CE1-3F45-A55D-90AAB8AD2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164079FE-FDFA-6642-9E57-FF9DAA767DD3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516DB9F9-BEC2-6B43-A13F-48B253C025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 +  ١٠٫٦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C3EB0CB9-33FF-AA45-8F35-2CC99EE37E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EF89896B-6712-C64E-8784-243DD9518916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9A5CE3B7-35C6-3944-A7EE-3EA08C80FA8F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4FB1CF43-C871-5643-8E4A-587C8DE459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4429A1BA-2FF9-A341-A922-975181AD1354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9D959628-0171-EC4D-B006-2111BBB971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  ــ  ١٠٫٦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C168FBBF-5F2D-484C-809C-57386141C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66452196-A372-D04D-A865-0231853CFE64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0">
            <a:extLst>
              <a:ext uri="{FF2B5EF4-FFF2-40B4-BE49-F238E27FC236}">
                <a16:creationId xmlns:a16="http://schemas.microsoft.com/office/drawing/2014/main" id="{7ECD30B6-50B0-D147-9B7F-8F50BD4004FA}"/>
              </a:ext>
            </a:extLst>
          </p:cNvPr>
          <p:cNvGrpSpPr/>
          <p:nvPr/>
        </p:nvGrpSpPr>
        <p:grpSpPr>
          <a:xfrm>
            <a:off x="3500430" y="5229236"/>
            <a:ext cx="1485910" cy="727746"/>
            <a:chOff x="3500430" y="5229236"/>
            <a:chExt cx="1485910" cy="727746"/>
          </a:xfrm>
        </p:grpSpPr>
        <p:sp>
          <p:nvSpPr>
            <p:cNvPr id="72" name="Text Box 87">
              <a:extLst>
                <a:ext uri="{FF2B5EF4-FFF2-40B4-BE49-F238E27FC236}">
                  <a16:creationId xmlns:a16="http://schemas.microsoft.com/office/drawing/2014/main" id="{6DDCB756-25B6-CC4D-87A4-C4699C3E0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3" name="مجموعة 106">
              <a:extLst>
                <a:ext uri="{FF2B5EF4-FFF2-40B4-BE49-F238E27FC236}">
                  <a16:creationId xmlns:a16="http://schemas.microsoft.com/office/drawing/2014/main" id="{80884D2E-094F-0544-9808-13855C07F82D}"/>
                </a:ext>
              </a:extLst>
            </p:cNvPr>
            <p:cNvGrpSpPr/>
            <p:nvPr/>
          </p:nvGrpSpPr>
          <p:grpSpPr>
            <a:xfrm>
              <a:off x="3500430" y="5229236"/>
              <a:ext cx="757242" cy="727746"/>
              <a:chOff x="2871776" y="4572930"/>
              <a:chExt cx="757242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760B579D-5B49-F442-98B2-EC3F8CCB17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1776" y="4572930"/>
                <a:ext cx="757242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١٢٫٦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350F0D59-58FB-7F4A-9748-C44EDD790F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٦</a:t>
                </a:r>
                <a:endParaRPr lang="en-US" sz="2200" b="1" dirty="0"/>
              </a:p>
            </p:txBody>
          </p:sp>
          <p:cxnSp>
            <p:nvCxnSpPr>
              <p:cNvPr id="76" name="رابط مستقيم 109">
                <a:extLst>
                  <a:ext uri="{FF2B5EF4-FFF2-40B4-BE49-F238E27FC236}">
                    <a16:creationId xmlns:a16="http://schemas.microsoft.com/office/drawing/2014/main" id="{0267A013-4EC2-1E47-8AC3-D18DF3171EF3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مجموعة 131">
            <a:extLst>
              <a:ext uri="{FF2B5EF4-FFF2-40B4-BE49-F238E27FC236}">
                <a16:creationId xmlns:a16="http://schemas.microsoft.com/office/drawing/2014/main" id="{6C9961D2-51C6-7749-A124-44C89E6B5596}"/>
              </a:ext>
            </a:extLst>
          </p:cNvPr>
          <p:cNvGrpSpPr/>
          <p:nvPr/>
        </p:nvGrpSpPr>
        <p:grpSpPr>
          <a:xfrm>
            <a:off x="1384484" y="5214948"/>
            <a:ext cx="1473004" cy="742034"/>
            <a:chOff x="1285852" y="5214948"/>
            <a:chExt cx="1473004" cy="742034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981023F3-E88F-B549-A064-BE383117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16">
              <a:extLst>
                <a:ext uri="{FF2B5EF4-FFF2-40B4-BE49-F238E27FC236}">
                  <a16:creationId xmlns:a16="http://schemas.microsoft.com/office/drawing/2014/main" id="{67FF5869-2C69-2642-8975-3C1DCA98A24A}"/>
                </a:ext>
              </a:extLst>
            </p:cNvPr>
            <p:cNvGrpSpPr/>
            <p:nvPr/>
          </p:nvGrpSpPr>
          <p:grpSpPr>
            <a:xfrm>
              <a:off x="1285852" y="5214948"/>
              <a:ext cx="857256" cy="742034"/>
              <a:chOff x="2843202" y="4558642"/>
              <a:chExt cx="857256" cy="742034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7C17A7C0-0C61-DB4C-9EB5-7FF1E00A95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3202" y="4558642"/>
                <a:ext cx="857256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ــ ٨٫٦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6F4A5C0A-BCF2-2848-B9C2-19757CC87D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٦</a:t>
                </a:r>
                <a:endParaRPr lang="en-US" sz="2200" b="1" dirty="0"/>
              </a:p>
            </p:txBody>
          </p:sp>
          <p:cxnSp>
            <p:nvCxnSpPr>
              <p:cNvPr id="82" name="رابط مستقيم 119">
                <a:extLst>
                  <a:ext uri="{FF2B5EF4-FFF2-40B4-BE49-F238E27FC236}">
                    <a16:creationId xmlns:a16="http://schemas.microsoft.com/office/drawing/2014/main" id="{BB4325CF-B833-A54E-8547-D5FCC8C4996F}"/>
                  </a:ext>
                </a:extLst>
              </p:cNvPr>
              <p:cNvCxnSpPr/>
              <p:nvPr/>
            </p:nvCxnSpPr>
            <p:spPr>
              <a:xfrm rot="10800000">
                <a:off x="2968621" y="4898113"/>
                <a:ext cx="57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وسيلة شرح مستطيلة 82">
            <a:extLst>
              <a:ext uri="{FF2B5EF4-FFF2-40B4-BE49-F238E27FC236}">
                <a16:creationId xmlns:a16="http://schemas.microsoft.com/office/drawing/2014/main" id="{5888783C-482D-9149-B3DD-F9082C8CA176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1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٢)</a:t>
            </a:r>
          </a:p>
        </p:txBody>
      </p:sp>
      <p:sp>
        <p:nvSpPr>
          <p:cNvPr id="84" name="مستطيل مستدير الزوايا 83">
            <a:extLst>
              <a:ext uri="{FF2B5EF4-FFF2-40B4-BE49-F238E27FC236}">
                <a16:creationId xmlns:a16="http://schemas.microsoft.com/office/drawing/2014/main" id="{92D2B028-346A-EA49-BB5E-27426B072EF1}"/>
              </a:ext>
            </a:extLst>
          </p:cNvPr>
          <p:cNvSpPr/>
          <p:nvPr/>
        </p:nvSpPr>
        <p:spPr>
          <a:xfrm>
            <a:off x="2000232" y="6000768"/>
            <a:ext cx="292895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الحلول : ــ ١٫٤  ،  ٢٫١</a:t>
            </a: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803B6F69-0394-0B49-93FC-FFC3FAF84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96" y="5329250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=٢٫١</a:t>
            </a:r>
            <a:endParaRPr lang="en-US" sz="2400" b="1" dirty="0"/>
          </a:p>
        </p:txBody>
      </p:sp>
      <p:sp>
        <p:nvSpPr>
          <p:cNvPr id="86" name="Text Box 87">
            <a:extLst>
              <a:ext uri="{FF2B5EF4-FFF2-40B4-BE49-F238E27FC236}">
                <a16:creationId xmlns:a16="http://schemas.microsoft.com/office/drawing/2014/main" id="{F463B8B9-4E23-1848-9F86-BEC861482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14" y="5329252"/>
            <a:ext cx="11301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ــ ١٫٤</a:t>
            </a:r>
            <a:endParaRPr lang="en-US" sz="2400" b="1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1943438C-C6E2-AF45-9711-12573DF5438B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٢/ ١٢٩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D3223C5-E5B3-8B75-AA97-EFFDAB7F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4699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3" grpId="0" animBg="1"/>
      <p:bldP spid="83" grpId="1" animBg="1"/>
      <p:bldP spid="84" grpId="0" animBg="1"/>
      <p:bldP spid="85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6C34EA5-BF06-9342-A45C-5894338C16DB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D3A8BA7-EA6F-1846-A845-976FBD197B9C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0F26D756-BDF2-9045-BFC9-DA2112A1CD81}"/>
              </a:ext>
            </a:extLst>
          </p:cNvPr>
          <p:cNvSpPr/>
          <p:nvPr/>
        </p:nvSpPr>
        <p:spPr>
          <a:xfrm>
            <a:off x="7215206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٢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9751C2F1-ED5A-394C-BE5E-0B1B4C6B3328}"/>
              </a:ext>
            </a:extLst>
          </p:cNvPr>
          <p:cNvSpPr/>
          <p:nvPr/>
        </p:nvSpPr>
        <p:spPr>
          <a:xfrm>
            <a:off x="5757870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١١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7DABC348-2B73-F244-9C58-F373B096BB64}"/>
              </a:ext>
            </a:extLst>
          </p:cNvPr>
          <p:cNvSpPr/>
          <p:nvPr/>
        </p:nvSpPr>
        <p:spPr>
          <a:xfrm>
            <a:off x="6486538" y="2686046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١٥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3F7010E0-4513-E341-A6BB-5FF51670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702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8439B2F0-1519-8142-9025-9F6A3964663A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DC93A382-9AB5-A142-BE5D-7304F4629CE3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٢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١١ س  + ١٥ =  ٠ 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C3A5924F-F06F-AC4A-AFBE-CFA078F38E32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382ED53-6B24-F74F-BD2E-79D073629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92261FC6-A1C8-FE49-8181-9DFA9B94B53B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تحقق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664D14D9-377E-674B-82E5-6100C2579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</a:t>
            </a:r>
            <a:r>
              <a:rPr lang="ar-SA" sz="3200" b="1" spc="-100" baseline="30000" dirty="0"/>
              <a:t>٢</a:t>
            </a:r>
            <a:r>
              <a:rPr lang="ar-SA" sz="2400" b="1" dirty="0"/>
              <a:t>١١ ــ ٤ ( ٢ ) ( ١٥)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8BD37A14-DD7C-024A-8D4D-2903CA563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١٢١ ــ ١٢٠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1BD96910-2133-6248-99CA-244525845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٢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+ ١١س  + ١٥ =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F7EF3F6B-4609-7648-A2AA-97DE87E26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206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91E627CA-5E3C-4B4F-BF03-1F75980E22D2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48B16D80-C693-2748-9E46-0919BDB82D42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8C5CACAC-3E48-9E4A-A1CD-D98DFDF71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167E2ED8-27D4-FF45-AAA0-4152AB31021A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668A8302-E5EC-9143-9D15-E6278A8BE7E3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F9B9DBF6-FB23-1246-BB81-4B69C2672E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A45B76E1-6DE1-9F41-B6D7-C27F5ADC88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170A82FA-7264-2845-89B0-A11AA5147E6C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8415E5B6-546C-1149-8B26-808ACDBCF69A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2F5543A0-6F97-4242-9B83-31E694E5D187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541DA3CA-80DC-0B4A-AD1C-6AAFEE9900A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E25D6F9C-0EE6-4246-B830-41CBB01598AE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D890F5C2-CB39-764C-80C0-B151C853EDD5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E1EF9660-A819-D749-A7C2-5E8D8D6F8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142D7377-CAAD-E241-B3A6-9F21BE4D4C33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B5FDA094-F1A9-9848-9F21-AD23C988CC72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47BDDD41-40A7-E746-A83F-C7A82071B3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١١  ±   ١ 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0DD82260-D52F-C34A-897F-EBC54F2E62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٢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064DEAF9-9590-6143-91F5-72DE5BFFEC23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6522DEBB-6DC6-2645-83B7-466255C7DEFB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C694C6C4-8057-224C-8656-0277BC2B50B4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2FA6D663-625C-C24D-A982-ACAAAA19DBB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5B99108B-C71B-AB4B-AA82-108AEC1564A3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D724CA36-E192-E945-9346-693D3540DFE5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43A932D6-3C66-FF4D-AD52-907A59CF9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F68D3D83-6BFF-1248-9E4A-68E118AFA394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4C4AE4AF-14B4-8C44-9126-6F6BFD43FA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١١  ±  ١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CB367E11-25C5-5544-8501-9739F4DC62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51510A50-B12D-E644-8A48-048483839998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E6E0C16E-126B-4143-BFBD-932C4B6976A9}"/>
              </a:ext>
            </a:extLst>
          </p:cNvPr>
          <p:cNvGrpSpPr/>
          <p:nvPr/>
        </p:nvGrpSpPr>
        <p:grpSpPr>
          <a:xfrm>
            <a:off x="500036" y="4400556"/>
            <a:ext cx="4572030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C985003B-1DF5-834D-B45D-3DD7EDBE9A3D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1064F77C-5E25-EA44-9040-3D11011C1BF8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8038EC13-5B34-8E4B-B2EB-72738F3CDBBB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1A5CCBD8-29A6-9048-9D8B-D229A1BB6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89177F66-F8E1-744F-BBBD-8294F39FC539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A09475F4-35ED-4A45-BB86-5577C5AB77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١١  +  ١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9C76B214-0574-D448-B6BF-92086CA2D0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27632718-8F27-E149-8A85-B64E876419CE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53CADE2F-B438-3B4D-907D-76F261F5BBBB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72F53ED0-4F89-DB49-BB8F-BA1D946D6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81ABC859-B65A-8F46-9707-A3AF00D5AD54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EBD464E6-A871-EE42-90CA-F1F7E4CD53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١١  ــ  ١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BCEA0570-6AF7-5441-A979-F37584F3AE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89BAEDFB-D95D-444F-9610-B70D56350DDF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2">
            <a:extLst>
              <a:ext uri="{FF2B5EF4-FFF2-40B4-BE49-F238E27FC236}">
                <a16:creationId xmlns:a16="http://schemas.microsoft.com/office/drawing/2014/main" id="{BD1A6427-7326-0641-9BB1-E773576FE06A}"/>
              </a:ext>
            </a:extLst>
          </p:cNvPr>
          <p:cNvGrpSpPr/>
          <p:nvPr/>
        </p:nvGrpSpPr>
        <p:grpSpPr>
          <a:xfrm>
            <a:off x="2714612" y="5230158"/>
            <a:ext cx="1000132" cy="727746"/>
            <a:chOff x="2786050" y="5230158"/>
            <a:chExt cx="1000132" cy="727746"/>
          </a:xfrm>
        </p:grpSpPr>
        <p:grpSp>
          <p:nvGrpSpPr>
            <p:cNvPr id="72" name="مجموعة 101">
              <a:extLst>
                <a:ext uri="{FF2B5EF4-FFF2-40B4-BE49-F238E27FC236}">
                  <a16:creationId xmlns:a16="http://schemas.microsoft.com/office/drawing/2014/main" id="{8E4259E7-65DD-0E45-89ED-0E58B6338339}"/>
                </a:ext>
              </a:extLst>
            </p:cNvPr>
            <p:cNvGrpSpPr/>
            <p:nvPr/>
          </p:nvGrpSpPr>
          <p:grpSpPr>
            <a:xfrm>
              <a:off x="2786050" y="5230158"/>
              <a:ext cx="714380" cy="727746"/>
              <a:chOff x="2986076" y="4572930"/>
              <a:chExt cx="714380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B28EAD77-4E8A-4A4B-9020-B856A9FF2F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72930"/>
                <a:ext cx="7143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ــ ٥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1FE33131-917C-4640-B7EC-9B26C3C316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76" name="رابط مستقيم 104">
                <a:extLst>
                  <a:ext uri="{FF2B5EF4-FFF2-40B4-BE49-F238E27FC236}">
                    <a16:creationId xmlns:a16="http://schemas.microsoft.com/office/drawing/2014/main" id="{12814A5D-1F6C-2947-BF46-989C867DA0AC}"/>
                  </a:ext>
                </a:extLst>
              </p:cNvPr>
              <p:cNvCxnSpPr/>
              <p:nvPr/>
            </p:nvCxnSpPr>
            <p:spPr>
              <a:xfrm rot="10800000">
                <a:off x="3148621" y="4898113"/>
                <a:ext cx="39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 Box 87">
              <a:extLst>
                <a:ext uri="{FF2B5EF4-FFF2-40B4-BE49-F238E27FC236}">
                  <a16:creationId xmlns:a16="http://schemas.microsoft.com/office/drawing/2014/main" id="{913352D3-EF11-3140-8621-4BF478CF5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74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77" name="مجموعة 130">
            <a:extLst>
              <a:ext uri="{FF2B5EF4-FFF2-40B4-BE49-F238E27FC236}">
                <a16:creationId xmlns:a16="http://schemas.microsoft.com/office/drawing/2014/main" id="{5F41811E-EF5B-744C-B6DC-97EF061B27D9}"/>
              </a:ext>
            </a:extLst>
          </p:cNvPr>
          <p:cNvGrpSpPr/>
          <p:nvPr/>
        </p:nvGrpSpPr>
        <p:grpSpPr>
          <a:xfrm>
            <a:off x="3571868" y="5229236"/>
            <a:ext cx="1414472" cy="727746"/>
            <a:chOff x="3571868" y="5229236"/>
            <a:chExt cx="1414472" cy="727746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D3FE0F29-69E3-5946-A070-AA56E78DF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06">
              <a:extLst>
                <a:ext uri="{FF2B5EF4-FFF2-40B4-BE49-F238E27FC236}">
                  <a16:creationId xmlns:a16="http://schemas.microsoft.com/office/drawing/2014/main" id="{AA1E3B08-AD2A-5D4E-8EDF-055780292BFE}"/>
                </a:ext>
              </a:extLst>
            </p:cNvPr>
            <p:cNvGrpSpPr/>
            <p:nvPr/>
          </p:nvGrpSpPr>
          <p:grpSpPr>
            <a:xfrm>
              <a:off x="3571868" y="5229236"/>
              <a:ext cx="714380" cy="727746"/>
              <a:chOff x="2943214" y="4572930"/>
              <a:chExt cx="714380" cy="727746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08E88EAD-3F4A-014E-9291-0F90236C2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3214" y="4572930"/>
                <a:ext cx="7143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ــ ١٠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38BF795A-5AEB-CB43-ACD4-143B9A9C0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608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82" name="رابط مستقيم 109">
                <a:extLst>
                  <a:ext uri="{FF2B5EF4-FFF2-40B4-BE49-F238E27FC236}">
                    <a16:creationId xmlns:a16="http://schemas.microsoft.com/office/drawing/2014/main" id="{F7E70441-20D8-C448-9C94-313065D9AE90}"/>
                  </a:ext>
                </a:extLst>
              </p:cNvPr>
              <p:cNvCxnSpPr/>
              <p:nvPr/>
            </p:nvCxnSpPr>
            <p:spPr>
              <a:xfrm rot="10800000">
                <a:off x="3148621" y="4898113"/>
                <a:ext cx="39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مجموعة 131">
            <a:extLst>
              <a:ext uri="{FF2B5EF4-FFF2-40B4-BE49-F238E27FC236}">
                <a16:creationId xmlns:a16="http://schemas.microsoft.com/office/drawing/2014/main" id="{21506974-6A20-7748-A377-6E161C930FD7}"/>
              </a:ext>
            </a:extLst>
          </p:cNvPr>
          <p:cNvGrpSpPr/>
          <p:nvPr/>
        </p:nvGrpSpPr>
        <p:grpSpPr>
          <a:xfrm>
            <a:off x="1357290" y="5229236"/>
            <a:ext cx="1401566" cy="727746"/>
            <a:chOff x="1357290" y="5229236"/>
            <a:chExt cx="1401566" cy="727746"/>
          </a:xfrm>
        </p:grpSpPr>
        <p:sp>
          <p:nvSpPr>
            <p:cNvPr id="84" name="Text Box 87">
              <a:extLst>
                <a:ext uri="{FF2B5EF4-FFF2-40B4-BE49-F238E27FC236}">
                  <a16:creationId xmlns:a16="http://schemas.microsoft.com/office/drawing/2014/main" id="{7E4A4D78-6001-174E-A14A-876C31B1E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85" name="مجموعة 116">
              <a:extLst>
                <a:ext uri="{FF2B5EF4-FFF2-40B4-BE49-F238E27FC236}">
                  <a16:creationId xmlns:a16="http://schemas.microsoft.com/office/drawing/2014/main" id="{810CE5EC-3AF5-7B48-B4BC-1CC1BCE71D69}"/>
                </a:ext>
              </a:extLst>
            </p:cNvPr>
            <p:cNvGrpSpPr/>
            <p:nvPr/>
          </p:nvGrpSpPr>
          <p:grpSpPr>
            <a:xfrm>
              <a:off x="1357290" y="5229236"/>
              <a:ext cx="742954" cy="727746"/>
              <a:chOff x="2914640" y="4572930"/>
              <a:chExt cx="742954" cy="727746"/>
            </a:xfrm>
          </p:grpSpPr>
          <p:sp>
            <p:nvSpPr>
              <p:cNvPr id="86" name="Text Box 87">
                <a:extLst>
                  <a:ext uri="{FF2B5EF4-FFF2-40B4-BE49-F238E27FC236}">
                    <a16:creationId xmlns:a16="http://schemas.microsoft.com/office/drawing/2014/main" id="{3095B5B9-8BA9-D14A-B71D-0921CB31B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40" y="4572930"/>
                <a:ext cx="7429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ــ ١٢</a:t>
                </a:r>
                <a:endParaRPr lang="en-US" sz="2200" b="1" dirty="0"/>
              </a:p>
            </p:txBody>
          </p:sp>
          <p:sp>
            <p:nvSpPr>
              <p:cNvPr id="87" name="Text Box 87">
                <a:extLst>
                  <a:ext uri="{FF2B5EF4-FFF2-40B4-BE49-F238E27FC236}">
                    <a16:creationId xmlns:a16="http://schemas.microsoft.com/office/drawing/2014/main" id="{23F7AC12-ADE3-B54E-A389-F10665B011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88" name="رابط مستقيم 119">
                <a:extLst>
                  <a:ext uri="{FF2B5EF4-FFF2-40B4-BE49-F238E27FC236}">
                    <a16:creationId xmlns:a16="http://schemas.microsoft.com/office/drawing/2014/main" id="{04814CBD-1692-064F-BD90-3D6519327927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 Box 87">
            <a:extLst>
              <a:ext uri="{FF2B5EF4-FFF2-40B4-BE49-F238E27FC236}">
                <a16:creationId xmlns:a16="http://schemas.microsoft.com/office/drawing/2014/main" id="{1FA3FBAA-440D-364A-9A90-D0C6E5FA4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46" y="5324789"/>
            <a:ext cx="97293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ــ ٣</a:t>
            </a:r>
            <a:endParaRPr lang="en-US" sz="2400" b="1" dirty="0"/>
          </a:p>
        </p:txBody>
      </p:sp>
      <p:grpSp>
        <p:nvGrpSpPr>
          <p:cNvPr id="90" name="مجموعة 128">
            <a:extLst>
              <a:ext uri="{FF2B5EF4-FFF2-40B4-BE49-F238E27FC236}">
                <a16:creationId xmlns:a16="http://schemas.microsoft.com/office/drawing/2014/main" id="{F3EDB177-05C2-1346-ABED-693DD0E1D3E1}"/>
              </a:ext>
            </a:extLst>
          </p:cNvPr>
          <p:cNvGrpSpPr/>
          <p:nvPr/>
        </p:nvGrpSpPr>
        <p:grpSpPr>
          <a:xfrm>
            <a:off x="2357422" y="5957908"/>
            <a:ext cx="2571768" cy="727746"/>
            <a:chOff x="2357422" y="5957908"/>
            <a:chExt cx="2571768" cy="727746"/>
          </a:xfrm>
        </p:grpSpPr>
        <p:sp>
          <p:nvSpPr>
            <p:cNvPr id="91" name="مستطيل مستدير الزوايا 90">
              <a:extLst>
                <a:ext uri="{FF2B5EF4-FFF2-40B4-BE49-F238E27FC236}">
                  <a16:creationId xmlns:a16="http://schemas.microsoft.com/office/drawing/2014/main" id="{FD22C284-FBBD-1C43-8132-A4EC3DA2CC27}"/>
                </a:ext>
              </a:extLst>
            </p:cNvPr>
            <p:cNvSpPr/>
            <p:nvPr/>
          </p:nvSpPr>
          <p:spPr>
            <a:xfrm>
              <a:off x="2357422" y="6000768"/>
              <a:ext cx="2571768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الحلول :  ــ ٣  ،</a:t>
              </a:r>
            </a:p>
          </p:txBody>
        </p:sp>
        <p:grpSp>
          <p:nvGrpSpPr>
            <p:cNvPr id="92" name="مجموعة 124">
              <a:extLst>
                <a:ext uri="{FF2B5EF4-FFF2-40B4-BE49-F238E27FC236}">
                  <a16:creationId xmlns:a16="http://schemas.microsoft.com/office/drawing/2014/main" id="{2837A811-5F15-3E4D-826C-93D013A178C1}"/>
                </a:ext>
              </a:extLst>
            </p:cNvPr>
            <p:cNvGrpSpPr/>
            <p:nvPr/>
          </p:nvGrpSpPr>
          <p:grpSpPr>
            <a:xfrm>
              <a:off x="2457436" y="5957908"/>
              <a:ext cx="785818" cy="727746"/>
              <a:chOff x="2986078" y="4572930"/>
              <a:chExt cx="785818" cy="727746"/>
            </a:xfrm>
          </p:grpSpPr>
          <p:sp>
            <p:nvSpPr>
              <p:cNvPr id="93" name="Text Box 87">
                <a:extLst>
                  <a:ext uri="{FF2B5EF4-FFF2-40B4-BE49-F238E27FC236}">
                    <a16:creationId xmlns:a16="http://schemas.microsoft.com/office/drawing/2014/main" id="{37875206-88C0-6C46-A4F8-CB08BDD67A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572930"/>
                <a:ext cx="785818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ــ ٥</a:t>
                </a:r>
                <a:endParaRPr lang="en-US" sz="2200" b="1" dirty="0"/>
              </a:p>
            </p:txBody>
          </p:sp>
          <p:sp>
            <p:nvSpPr>
              <p:cNvPr id="94" name="Text Box 87">
                <a:extLst>
                  <a:ext uri="{FF2B5EF4-FFF2-40B4-BE49-F238E27FC236}">
                    <a16:creationId xmlns:a16="http://schemas.microsoft.com/office/drawing/2014/main" id="{7638544B-3354-5C42-98B4-BF79394297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95" name="رابط مستقيم 127">
                <a:extLst>
                  <a:ext uri="{FF2B5EF4-FFF2-40B4-BE49-F238E27FC236}">
                    <a16:creationId xmlns:a16="http://schemas.microsoft.com/office/drawing/2014/main" id="{3BE7C7A4-20C6-5343-AF43-84295DA077B4}"/>
                  </a:ext>
                </a:extLst>
              </p:cNvPr>
              <p:cNvCxnSpPr/>
              <p:nvPr/>
            </p:nvCxnSpPr>
            <p:spPr>
              <a:xfrm rot="10800000">
                <a:off x="319947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وسيلة شرح مستطيلة 95">
            <a:extLst>
              <a:ext uri="{FF2B5EF4-FFF2-40B4-BE49-F238E27FC236}">
                <a16:creationId xmlns:a16="http://schemas.microsoft.com/office/drawing/2014/main" id="{9FB37BD0-641B-CE47-A7E3-995E8277EB41}"/>
              </a:ext>
            </a:extLst>
          </p:cNvPr>
          <p:cNvSpPr/>
          <p:nvPr/>
        </p:nvSpPr>
        <p:spPr>
          <a:xfrm>
            <a:off x="5429256" y="5143512"/>
            <a:ext cx="1285884" cy="1214446"/>
          </a:xfrm>
          <a:prstGeom prst="wedgeRectCallout">
            <a:avLst>
              <a:gd name="adj1" fmla="val 136626"/>
              <a:gd name="adj2" fmla="val 193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FA2D57EF-A7E9-5545-92CB-15A48B5D7873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٤أ/ ١٣١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0D6C29C1-2D52-BFC3-2970-BAF49F41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85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9" grpId="0"/>
      <p:bldP spid="96" grpId="0" animBg="1"/>
      <p:bldP spid="9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78DFD7D-DB8D-3C4E-83E3-C3957F235BC6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4F6E34B-5854-4B4A-A039-E9AA71FF5FE7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0EEFA582-5CDD-594A-BD00-9F419D27D5E7}"/>
              </a:ext>
            </a:extLst>
          </p:cNvPr>
          <p:cNvSpPr/>
          <p:nvPr/>
        </p:nvSpPr>
        <p:spPr>
          <a:xfrm>
            <a:off x="7215206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8BDD2355-1EDA-CB4C-AB75-A84DF49265E1}"/>
              </a:ext>
            </a:extLst>
          </p:cNvPr>
          <p:cNvSpPr/>
          <p:nvPr/>
        </p:nvSpPr>
        <p:spPr>
          <a:xfrm>
            <a:off x="5757870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= ــ ٣٠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5296590B-83BB-0B4D-B367-2E04A1C10625}"/>
              </a:ext>
            </a:extLst>
          </p:cNvPr>
          <p:cNvSpPr/>
          <p:nvPr/>
        </p:nvSpPr>
        <p:spPr>
          <a:xfrm>
            <a:off x="6486538" y="2686046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٢٥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46B26701-AAB3-224E-92E3-D9F482197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7FB0821E-547F-3C41-B5C8-04D7937CC6E8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30B44110-EB6C-254A-ADD2-29D1A6AFF96D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٩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٣٠س  + ٢٥ =  ٠ 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8867EE21-7A69-274C-A803-BE0679DA9084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4A094AEF-C14C-3D4A-9841-F308913DC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0A287F41-E4E0-DB47-87EE-26E16C9688A0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تحقق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0F753FCA-0AE8-5F4E-813A-FD8FF7B2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٣٠ 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ــ ٤ ( ٩ ) ( ٢٥)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65271A22-A227-0648-AF39-95924ECE2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٩٠٠ ــ ٩٠٠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680DBB01-6EB4-3E43-BF7D-8220CABE5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٩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٣٠س  +  ٢٥ =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E5D9B12A-5CAD-0E49-9FAA-4539E5774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٠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B32F76D7-85C4-6549-94B4-69E0B63D7F74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BA600B60-3E07-724F-ACC9-3AF27B5B3A54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29097C6E-9244-A542-867F-8BD6B9213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D19B3F7B-ED92-3A49-B40D-C072B887E309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41D83489-8D9B-814D-A8BD-E7A579E84696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EC82BD5C-B22E-2741-9234-0728D84E4F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9A3BF5B2-6C61-FE41-99DD-BD12A2EACD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BC60CEA4-40F3-BB4D-A6A1-D6E1948AC75B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77021D3A-D941-7943-8A27-5D98718E3526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F9962FF2-9BE3-364D-80DA-D686C11DB160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8055EB24-9954-3C40-8DC8-782ECAAF638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2110A726-CEC2-C14E-B3D7-0DA7832F5703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14F4A1D0-3B7B-A840-B81F-80F90856E947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D865C4AA-B745-454E-A97F-3109A1A181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EDCA154A-F97C-AE42-8F1D-F62EECC040ED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5D0EE42B-6D6D-E842-8062-FCDD345D8235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E6146970-EAB3-4B4F-AB56-4C4853D08A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  ٣٠  ±     ٠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28772080-41C6-5F45-98BB-2212DA75BD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٩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90AF2BFF-1E7C-B940-9479-8E78D66E8A05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C69F9160-8195-1248-938C-7B4E746FA412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A906E1D3-E0DA-8C4D-8FF5-B50961538F7B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723C45ED-DF47-6440-A7D6-1253955D7753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7D966010-C603-FE47-B9C7-BCAFDF8A4333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C290D758-C29C-EC4A-AF48-9149CB6C35F6}"/>
              </a:ext>
            </a:extLst>
          </p:cNvPr>
          <p:cNvGrpSpPr/>
          <p:nvPr/>
        </p:nvGrpSpPr>
        <p:grpSpPr>
          <a:xfrm>
            <a:off x="3343264" y="3610275"/>
            <a:ext cx="1785952" cy="847431"/>
            <a:chOff x="2686036" y="4224643"/>
            <a:chExt cx="1785952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55444976-3B91-C245-90ED-861106032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9793FB90-2B77-E348-8D26-B1A0FA9604D4}"/>
                </a:ext>
              </a:extLst>
            </p:cNvPr>
            <p:cNvGrpSpPr/>
            <p:nvPr/>
          </p:nvGrpSpPr>
          <p:grpSpPr>
            <a:xfrm>
              <a:off x="2686036" y="4224643"/>
              <a:ext cx="1228736" cy="847431"/>
              <a:chOff x="2743186" y="4487202"/>
              <a:chExt cx="1228736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2D0F4081-B18A-EC49-8154-3673A8FC9A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1778" y="4487202"/>
                <a:ext cx="110014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   ٣٠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75D6A68F-3996-1E4E-8208-8D42371B88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3186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١٨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F1367FCB-2F2D-5A42-A477-80FBB2BBB301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9C8AFCBF-EA92-D841-AA61-B300A78526D5}"/>
              </a:ext>
            </a:extLst>
          </p:cNvPr>
          <p:cNvGrpSpPr/>
          <p:nvPr/>
        </p:nvGrpSpPr>
        <p:grpSpPr>
          <a:xfrm>
            <a:off x="2857488" y="5572140"/>
            <a:ext cx="2071702" cy="727746"/>
            <a:chOff x="2857488" y="5957908"/>
            <a:chExt cx="2071702" cy="727746"/>
          </a:xfrm>
        </p:grpSpPr>
        <p:sp>
          <p:nvSpPr>
            <p:cNvPr id="57" name="مستطيل مستدير الزوايا 56">
              <a:extLst>
                <a:ext uri="{FF2B5EF4-FFF2-40B4-BE49-F238E27FC236}">
                  <a16:creationId xmlns:a16="http://schemas.microsoft.com/office/drawing/2014/main" id="{C0FFF2E5-A539-4E44-BC08-431E7056F12C}"/>
                </a:ext>
              </a:extLst>
            </p:cNvPr>
            <p:cNvSpPr/>
            <p:nvPr/>
          </p:nvSpPr>
          <p:spPr>
            <a:xfrm>
              <a:off x="2857488" y="6000768"/>
              <a:ext cx="2071702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الحلول :  </a:t>
              </a:r>
            </a:p>
          </p:txBody>
        </p:sp>
        <p:grpSp>
          <p:nvGrpSpPr>
            <p:cNvPr id="58" name="مجموعة 124">
              <a:extLst>
                <a:ext uri="{FF2B5EF4-FFF2-40B4-BE49-F238E27FC236}">
                  <a16:creationId xmlns:a16="http://schemas.microsoft.com/office/drawing/2014/main" id="{697E91B8-5254-AD40-984F-2F21221B70BE}"/>
                </a:ext>
              </a:extLst>
            </p:cNvPr>
            <p:cNvGrpSpPr/>
            <p:nvPr/>
          </p:nvGrpSpPr>
          <p:grpSpPr>
            <a:xfrm>
              <a:off x="3000364" y="5957908"/>
              <a:ext cx="1071570" cy="727746"/>
              <a:chOff x="2986078" y="4572930"/>
              <a:chExt cx="785818" cy="727746"/>
            </a:xfrm>
          </p:grpSpPr>
          <p:sp>
            <p:nvSpPr>
              <p:cNvPr id="59" name="Text Box 87">
                <a:extLst>
                  <a:ext uri="{FF2B5EF4-FFF2-40B4-BE49-F238E27FC236}">
                    <a16:creationId xmlns:a16="http://schemas.microsoft.com/office/drawing/2014/main" id="{C59166C0-0569-7840-8055-62B33CB712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572930"/>
                <a:ext cx="785818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٥</a:t>
                </a:r>
                <a:endParaRPr lang="en-US" sz="2200" b="1" dirty="0"/>
              </a:p>
            </p:txBody>
          </p:sp>
          <p:sp>
            <p:nvSpPr>
              <p:cNvPr id="60" name="Text Box 87">
                <a:extLst>
                  <a:ext uri="{FF2B5EF4-FFF2-40B4-BE49-F238E27FC236}">
                    <a16:creationId xmlns:a16="http://schemas.microsoft.com/office/drawing/2014/main" id="{F448474C-9A00-6A45-80B1-C2E1C8CB7B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٣</a:t>
                </a:r>
                <a:endParaRPr lang="en-US" sz="2200" b="1" dirty="0"/>
              </a:p>
            </p:txBody>
          </p:sp>
          <p:cxnSp>
            <p:nvCxnSpPr>
              <p:cNvPr id="61" name="رابط مستقيم 127">
                <a:extLst>
                  <a:ext uri="{FF2B5EF4-FFF2-40B4-BE49-F238E27FC236}">
                    <a16:creationId xmlns:a16="http://schemas.microsoft.com/office/drawing/2014/main" id="{32B26856-78C6-A44E-A277-B428E536E0BF}"/>
                  </a:ext>
                </a:extLst>
              </p:cNvPr>
              <p:cNvCxnSpPr/>
              <p:nvPr/>
            </p:nvCxnSpPr>
            <p:spPr>
              <a:xfrm rot="10800000">
                <a:off x="319947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وسيلة شرح مستطيلة 61">
            <a:extLst>
              <a:ext uri="{FF2B5EF4-FFF2-40B4-BE49-F238E27FC236}">
                <a16:creationId xmlns:a16="http://schemas.microsoft.com/office/drawing/2014/main" id="{36247CFF-27CE-BD4F-AFF9-9047D2DC40B5}"/>
              </a:ext>
            </a:extLst>
          </p:cNvPr>
          <p:cNvSpPr/>
          <p:nvPr/>
        </p:nvSpPr>
        <p:spPr>
          <a:xfrm>
            <a:off x="5643570" y="5143512"/>
            <a:ext cx="1285884" cy="1214446"/>
          </a:xfrm>
          <a:prstGeom prst="wedgeRectCallout">
            <a:avLst>
              <a:gd name="adj1" fmla="val 136626"/>
              <a:gd name="adj2" fmla="val 1932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صفر أي أن عدد الحلول ( ١ )</a:t>
            </a:r>
          </a:p>
        </p:txBody>
      </p:sp>
      <p:grpSp>
        <p:nvGrpSpPr>
          <p:cNvPr id="63" name="مجموعة 70">
            <a:extLst>
              <a:ext uri="{FF2B5EF4-FFF2-40B4-BE49-F238E27FC236}">
                <a16:creationId xmlns:a16="http://schemas.microsoft.com/office/drawing/2014/main" id="{789CCB83-DEBD-5548-8FEA-CED93F44C032}"/>
              </a:ext>
            </a:extLst>
          </p:cNvPr>
          <p:cNvGrpSpPr/>
          <p:nvPr/>
        </p:nvGrpSpPr>
        <p:grpSpPr>
          <a:xfrm>
            <a:off x="3343266" y="4486302"/>
            <a:ext cx="1785952" cy="847431"/>
            <a:chOff x="2686036" y="4224643"/>
            <a:chExt cx="1785952" cy="847431"/>
          </a:xfrm>
        </p:grpSpPr>
        <p:sp>
          <p:nvSpPr>
            <p:cNvPr id="64" name="Text Box 87">
              <a:extLst>
                <a:ext uri="{FF2B5EF4-FFF2-40B4-BE49-F238E27FC236}">
                  <a16:creationId xmlns:a16="http://schemas.microsoft.com/office/drawing/2014/main" id="{FE318E44-8E4E-6941-9127-C9A4F77FA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5" name="مجموعة 65">
              <a:extLst>
                <a:ext uri="{FF2B5EF4-FFF2-40B4-BE49-F238E27FC236}">
                  <a16:creationId xmlns:a16="http://schemas.microsoft.com/office/drawing/2014/main" id="{764DC05F-58E7-AD4E-B472-14F0D7555B72}"/>
                </a:ext>
              </a:extLst>
            </p:cNvPr>
            <p:cNvGrpSpPr/>
            <p:nvPr/>
          </p:nvGrpSpPr>
          <p:grpSpPr>
            <a:xfrm>
              <a:off x="2686036" y="4224643"/>
              <a:ext cx="1200160" cy="847431"/>
              <a:chOff x="2743186" y="4487202"/>
              <a:chExt cx="1200160" cy="847431"/>
            </a:xfrm>
          </p:grpSpPr>
          <p:sp>
            <p:nvSpPr>
              <p:cNvPr id="66" name="Text Box 87">
                <a:extLst>
                  <a:ext uri="{FF2B5EF4-FFF2-40B4-BE49-F238E27FC236}">
                    <a16:creationId xmlns:a16="http://schemas.microsoft.com/office/drawing/2014/main" id="{68063AC0-AF84-2C43-B0FF-2BC9564FB5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3202" y="4487202"/>
                <a:ext cx="110014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    ٥</a:t>
                </a:r>
                <a:endParaRPr lang="en-US" sz="2400" b="1" dirty="0"/>
              </a:p>
            </p:txBody>
          </p:sp>
          <p:sp>
            <p:nvSpPr>
              <p:cNvPr id="67" name="Text Box 87">
                <a:extLst>
                  <a:ext uri="{FF2B5EF4-FFF2-40B4-BE49-F238E27FC236}">
                    <a16:creationId xmlns:a16="http://schemas.microsoft.com/office/drawing/2014/main" id="{F46397CF-064D-0F42-80DC-5066489B82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3186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3400" b="1" spc="-100" baseline="30000" dirty="0"/>
              </a:p>
            </p:txBody>
          </p:sp>
          <p:cxnSp>
            <p:nvCxnSpPr>
              <p:cNvPr id="68" name="رابط مستقيم 101">
                <a:extLst>
                  <a:ext uri="{FF2B5EF4-FFF2-40B4-BE49-F238E27FC236}">
                    <a16:creationId xmlns:a16="http://schemas.microsoft.com/office/drawing/2014/main" id="{233ED035-73F3-A243-850B-0E7596F1396A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مربع نص 68">
            <a:extLst>
              <a:ext uri="{FF2B5EF4-FFF2-40B4-BE49-F238E27FC236}">
                <a16:creationId xmlns:a16="http://schemas.microsoft.com/office/drawing/2014/main" id="{6F2C683C-1843-3342-80A5-59A24AE05085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٤ب/ ١٣١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68CC6F9-F0C8-FAA3-88EE-23FA65BE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282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62" grpId="0" animBg="1"/>
      <p:bldP spid="6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37407C7-6BDC-0B41-B716-EE3878858E3E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886F062-7014-7D4A-BBD9-86B2126AD086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6732D618-342A-504F-B14F-500BF8B8D493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١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892579C0-1698-B748-B110-2C6D6C184424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٢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755362BC-6B3F-9F4C-9B0D-EB3F64D3E60B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 ــ ١٥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0B0B803E-0A27-DF4E-AB20-BDAAAE86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3C9F25A4-5E0A-1646-A15A-90933DB83531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6F1DA3CD-89F1-2443-897F-7B5501C11676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٢ س  ــ  ١٥=  ٠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09DB52B1-D63B-744E-95CA-910CB67C5C42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C10FC5D-D445-4D42-8CCF-448644687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6F537EBE-7E8F-6B40-93BB-69274AB3B624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0F7793F9-9B6A-3D46-8E93-7A23697DB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٢)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ــ ٤ ( ١ ) ( ــ ١٥)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16D7F0BD-25AF-7D4F-AAE3-9F5C3582B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٤  +  ٦٠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85F6436E-54AD-374E-9ADF-893AA5F9F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٢ س  ــ ١٥ = ٠ 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850317D1-9CC3-044F-A585-7535FBA4F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٦٤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6254C837-5D88-3943-B24F-50C9B469DE7C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1194BF30-8502-D940-8B6D-78BD2BFB628D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1B9AB23F-070A-F340-B91A-ECFDBA661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32916512-8467-5448-91FF-938E1EC909C7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76EC31B7-2692-6E4D-8530-42A12A733EC0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BFA8C520-90E9-2E4D-980E-3F0DB95419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A9997C2F-7FF2-AB42-A516-BB0873D25D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DD387738-3640-5A41-BDBA-1593C0ADAB85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63B3DA9C-674E-7F41-BBE4-EAB5EF346D8D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4B2015DE-043D-B74A-A72E-C6C6296894DD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A2C8F1E8-9CE1-114B-A82B-0AAB266F96E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967FEE7F-391A-9549-93BE-1DD80D21244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E26EEF15-54E6-4C46-8F2F-5566B2376671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FF0E912A-1AE1-784E-8662-4E65897D2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1B3A930C-BC7F-7140-85C6-09201EB5B5DC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C8954F8F-6591-054A-9C2E-836CDAE3AF0A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552A9107-AE0C-5642-B2E6-3080093D55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  ٢   ±      ٦٤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9F57C45C-F75D-6545-BD4C-43D1CC2246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١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2DBE6772-9FD2-2642-B6E5-37F436F8CC0A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A0880374-82C5-3146-8310-6B8B8F26B1E8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6E894F9D-C56F-2842-88D7-372800DDBB86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87E0AEEF-438A-E341-A052-60E964B11B2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407DC36E-DBB2-6C42-A3FB-A61D5A9F93E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2822161F-C719-5348-A743-68ACF58AC9A4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8645FB7C-7E70-F240-9B4F-EC37193B1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F20A107D-596D-684E-874E-FAAAF4CA219C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8E72331C-3316-624D-A3DB-4CFF7E5EE3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  ±   ٨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C33AE439-BE2C-1540-AE11-107C48B3BF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46334175-F0E5-D94C-AE56-437C4A769386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5404FF56-F082-2249-90C7-C1F7BE679226}"/>
              </a:ext>
            </a:extLst>
          </p:cNvPr>
          <p:cNvGrpSpPr/>
          <p:nvPr/>
        </p:nvGrpSpPr>
        <p:grpSpPr>
          <a:xfrm>
            <a:off x="428596" y="4400556"/>
            <a:ext cx="4786344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CB641821-B015-7747-B581-A9B3F1340C81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C973BB1B-698D-DE49-AC3C-0349AAB11A9F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4777E853-FE4E-0643-BD34-05FAB17C6BF9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E144FECB-51FA-2E49-BA28-56523415C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4E7C53BF-3740-7B47-B1B1-EBA872AE1D63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702626BC-671F-5340-9395-7A73928A1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٢  +  ٨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DF48097A-148D-5C4E-9BFD-40038E0226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599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D8177950-7EF4-CC41-8561-7AB28FF74471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D3A1B1D8-F6DF-C845-8C61-102E452082B5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A89329FA-0D18-7A44-9233-63515165E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589BE10D-6282-A54E-8DAC-4953A4B33422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54053EDA-383C-9041-98FC-E9E52CA1F1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٢  ــ   ٨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CAB87576-C062-7747-8BA2-5BCAD0523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4574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9F15751C-7C50-6243-9F6D-9B5B0517ABFA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0">
            <a:extLst>
              <a:ext uri="{FF2B5EF4-FFF2-40B4-BE49-F238E27FC236}">
                <a16:creationId xmlns:a16="http://schemas.microsoft.com/office/drawing/2014/main" id="{38AC3FD0-E19C-B941-8D04-68248403D2DD}"/>
              </a:ext>
            </a:extLst>
          </p:cNvPr>
          <p:cNvGrpSpPr/>
          <p:nvPr/>
        </p:nvGrpSpPr>
        <p:grpSpPr>
          <a:xfrm>
            <a:off x="3500430" y="5229236"/>
            <a:ext cx="1485910" cy="727746"/>
            <a:chOff x="3500430" y="5229236"/>
            <a:chExt cx="1485910" cy="727746"/>
          </a:xfrm>
        </p:grpSpPr>
        <p:sp>
          <p:nvSpPr>
            <p:cNvPr id="72" name="Text Box 87">
              <a:extLst>
                <a:ext uri="{FF2B5EF4-FFF2-40B4-BE49-F238E27FC236}">
                  <a16:creationId xmlns:a16="http://schemas.microsoft.com/office/drawing/2014/main" id="{0016FB2F-8ADD-6F45-9E8A-C7708FDA3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3" name="مجموعة 106">
              <a:extLst>
                <a:ext uri="{FF2B5EF4-FFF2-40B4-BE49-F238E27FC236}">
                  <a16:creationId xmlns:a16="http://schemas.microsoft.com/office/drawing/2014/main" id="{5DC7A43C-AA08-D14C-9366-A145D902CEAE}"/>
                </a:ext>
              </a:extLst>
            </p:cNvPr>
            <p:cNvGrpSpPr/>
            <p:nvPr/>
          </p:nvGrpSpPr>
          <p:grpSpPr>
            <a:xfrm>
              <a:off x="3500430" y="5229236"/>
              <a:ext cx="757242" cy="727746"/>
              <a:chOff x="2871776" y="4572930"/>
              <a:chExt cx="757242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E82A124C-A028-E642-9111-265B7F0F52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1776" y="4572930"/>
                <a:ext cx="757242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١٠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47BD64B4-1CBD-4944-842D-81C2D57F71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76" name="رابط مستقيم 109">
                <a:extLst>
                  <a:ext uri="{FF2B5EF4-FFF2-40B4-BE49-F238E27FC236}">
                    <a16:creationId xmlns:a16="http://schemas.microsoft.com/office/drawing/2014/main" id="{7E5EE2D2-A1FB-B54C-BD92-5F47354A5FD9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مجموعة 131">
            <a:extLst>
              <a:ext uri="{FF2B5EF4-FFF2-40B4-BE49-F238E27FC236}">
                <a16:creationId xmlns:a16="http://schemas.microsoft.com/office/drawing/2014/main" id="{F694E0A2-1472-DF47-8BAF-E6999B1599B3}"/>
              </a:ext>
            </a:extLst>
          </p:cNvPr>
          <p:cNvGrpSpPr/>
          <p:nvPr/>
        </p:nvGrpSpPr>
        <p:grpSpPr>
          <a:xfrm>
            <a:off x="1384484" y="5214948"/>
            <a:ext cx="1473004" cy="742034"/>
            <a:chOff x="1285852" y="5214948"/>
            <a:chExt cx="1473004" cy="742034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3240CC75-0B79-1244-84E3-17FB856FB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16">
              <a:extLst>
                <a:ext uri="{FF2B5EF4-FFF2-40B4-BE49-F238E27FC236}">
                  <a16:creationId xmlns:a16="http://schemas.microsoft.com/office/drawing/2014/main" id="{4BCE4987-3B8A-7648-8A6D-157C63AB9F12}"/>
                </a:ext>
              </a:extLst>
            </p:cNvPr>
            <p:cNvGrpSpPr/>
            <p:nvPr/>
          </p:nvGrpSpPr>
          <p:grpSpPr>
            <a:xfrm>
              <a:off x="1285852" y="5214948"/>
              <a:ext cx="857256" cy="742034"/>
              <a:chOff x="2843202" y="4558642"/>
              <a:chExt cx="857256" cy="742034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99D78A0B-6F61-0C48-B60B-E847EDE6F4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3202" y="4558642"/>
                <a:ext cx="857256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ــ ٦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6F89D7C3-E720-3748-B4DC-C1798C6471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82" name="رابط مستقيم 119">
                <a:extLst>
                  <a:ext uri="{FF2B5EF4-FFF2-40B4-BE49-F238E27FC236}">
                    <a16:creationId xmlns:a16="http://schemas.microsoft.com/office/drawing/2014/main" id="{2D660843-071B-7945-A9B4-4F2D2900E139}"/>
                  </a:ext>
                </a:extLst>
              </p:cNvPr>
              <p:cNvCxnSpPr/>
              <p:nvPr/>
            </p:nvCxnSpPr>
            <p:spPr>
              <a:xfrm rot="10800000">
                <a:off x="2968621" y="4898113"/>
                <a:ext cx="57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وسيلة شرح مستطيلة 82">
            <a:extLst>
              <a:ext uri="{FF2B5EF4-FFF2-40B4-BE49-F238E27FC236}">
                <a16:creationId xmlns:a16="http://schemas.microsoft.com/office/drawing/2014/main" id="{1B7AC9B4-F80C-BB42-9084-089B1B7D7876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1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84" name="مستطيل مستدير الزوايا 83">
            <a:extLst>
              <a:ext uri="{FF2B5EF4-FFF2-40B4-BE49-F238E27FC236}">
                <a16:creationId xmlns:a16="http://schemas.microsoft.com/office/drawing/2014/main" id="{3B6DACBC-B579-7340-AE9C-3DCBD54CA328}"/>
              </a:ext>
            </a:extLst>
          </p:cNvPr>
          <p:cNvSpPr/>
          <p:nvPr/>
        </p:nvSpPr>
        <p:spPr>
          <a:xfrm>
            <a:off x="2357422" y="6000768"/>
            <a:ext cx="257176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الحلول :  ــ ٣  ،   ٥</a:t>
            </a: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4D903C88-774D-1543-8B3C-A72CA1C82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96" y="5329250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٥</a:t>
            </a:r>
            <a:endParaRPr lang="en-US" sz="2400" b="1" dirty="0"/>
          </a:p>
        </p:txBody>
      </p:sp>
      <p:sp>
        <p:nvSpPr>
          <p:cNvPr id="86" name="Text Box 87">
            <a:extLst>
              <a:ext uri="{FF2B5EF4-FFF2-40B4-BE49-F238E27FC236}">
                <a16:creationId xmlns:a16="http://schemas.microsoft.com/office/drawing/2014/main" id="{4FDBF1EC-614F-F14D-8789-2AB99E4F9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14" y="5329252"/>
            <a:ext cx="11301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ــ ٣</a:t>
            </a:r>
            <a:endParaRPr lang="en-US" sz="2400" b="1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3E37AA25-24C5-E449-80E4-8D689FB58D6C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١/صـ١٣٢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0590CDA-EF4E-7C5B-8446-8A8EC494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8014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3" grpId="0" animBg="1"/>
      <p:bldP spid="83" grpId="1" animBg="1"/>
      <p:bldP spid="84" grpId="0" animBg="1"/>
      <p:bldP spid="85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C5EBE82-7720-414F-84EF-338D8F40302A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EC759C0-6532-9946-B6D6-D443511EC80B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91CBE0B2-1012-294D-A9C1-E44A7EE38B37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١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00E227CA-CA27-F447-A017-6B4FE7B706EC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٨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5892FD62-7526-4C4F-B669-B1C90E241894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 ١٠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3ADEB52D-CD80-C04C-8C97-4A57C5DA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D98CA5D3-3C3D-154D-9930-36D80C896398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5152BE69-4FE8-504C-AE3F-39FAB2DBAE43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٨ س  = -١٠ 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09D8F3C1-150E-5B46-B5B6-B5D4D02436AE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618AC2-5500-F145-A106-63392CBBB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3B23F29-136D-5242-973F-5B87886A6BC7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94E4C6AB-4372-674F-94B3-60A39B25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٨)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ــ ٤ ( ١ ) ( ١٠)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2AEDF336-79B1-C445-BA19-ECD0CEF9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٦٤  ــ  ٤٠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0CB6E14C-E3FF-9B49-AB32-4FE82CE31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٨ س  +  ١٠  = ٠ 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495D6DE8-7A24-E74C-B955-428DF1E8F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٢٤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4FB62961-6375-2542-AC8E-D65B6E999E1E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38BADC5C-7EC4-FA4D-A0E9-CEC09AC546F6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F40ABD10-547D-A34E-BEC3-57A3841B6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D2D6BE37-0E90-5646-8354-8042D5CD08AE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EE6CF107-1EB9-224C-A94F-39B895A9BBC2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DA54858F-B861-DF4B-B8C1-1E0D21D060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324EF622-D38F-1347-8ED5-BD63885E41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64B2C9E3-1BD1-5C48-8152-39183B07E1E1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94D9D972-3916-DD4A-8587-CBD44BC61CB7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2E86738C-CFCA-BF48-8F2A-A76194962EA2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99A8C190-B4FD-124C-95AD-85B40433527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8E6CC1AF-D617-3243-8477-37F2EB2488AC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17C89DAD-96AF-1C44-876C-A19D0A634C8F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7913B316-B045-7543-BA4E-CD2A29BFD6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79D34292-425F-AB44-AA02-A95ACEECD76E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4925E5F3-D68B-0947-9FEB-FD0B82D39087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7072D6D2-F0B7-C44B-860B-5B725AFBEA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  ٨   ±      ٢٤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8D46EF63-1794-5641-9CDB-C789F0A2D1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١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1FABAEBF-1562-804B-9FBD-94153F274702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F44F8F0B-823C-9740-A8D2-8CF843ACC092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157ED1BA-C0AF-CC44-964F-6D2E68DDA1EF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FB17DED6-30EF-654F-918F-8D8153D9D46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AFE7A7F6-3C75-7F43-A50A-0CB173F1DC01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DF5B3664-EA43-A041-8FBE-3770DB939B7B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125DE335-A448-BD4E-9E8F-140FFB895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AAE368E3-7468-C240-BF74-00370341FC26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9432564E-EE97-5C48-9127-0508418F47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٨  ±  ٤٫٩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9CAC692F-57A8-D046-9362-470CB6FD5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0F92236A-6224-E144-9266-4BAB17F76B03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E5128D64-A0EA-8C4E-948C-A7DB383E2FC4}"/>
              </a:ext>
            </a:extLst>
          </p:cNvPr>
          <p:cNvGrpSpPr/>
          <p:nvPr/>
        </p:nvGrpSpPr>
        <p:grpSpPr>
          <a:xfrm>
            <a:off x="428596" y="4400556"/>
            <a:ext cx="4786344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9D57EB98-5494-7647-B41B-8AE577F9E15D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71484539-BEB3-F54E-B470-D457E1A2C86C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CA5F3641-30F3-784B-875C-B969DCBB0B2D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27059C0B-485B-C740-AE40-AD6497CD4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4825E4FC-EB84-B644-9B4D-39D7F0211752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8AF362F5-F96C-F349-AF0C-04D710E124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٨  +  ٤٫٩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A71FE6B5-39D4-104B-8794-4AA97A8BAD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599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B62517DE-0531-974E-B474-9BF53FD1E9F4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924E75D7-D150-B841-8E67-A5C470BFE935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DE7503AF-C1F6-AF41-820C-D29E5883B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F7E8C706-613B-8F49-9C0F-A4B77EBDA58C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FD1C7062-88D1-3349-A454-B2B8B6B893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٨  ــ   ٤٫٩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494C6DA3-0E7A-9547-8BD3-0AD57B2EF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4574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2EBC92A5-2305-E446-8B11-7BE2B13E9107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0">
            <a:extLst>
              <a:ext uri="{FF2B5EF4-FFF2-40B4-BE49-F238E27FC236}">
                <a16:creationId xmlns:a16="http://schemas.microsoft.com/office/drawing/2014/main" id="{0DFA41A7-8BAF-F441-9544-646630E3936D}"/>
              </a:ext>
            </a:extLst>
          </p:cNvPr>
          <p:cNvGrpSpPr/>
          <p:nvPr/>
        </p:nvGrpSpPr>
        <p:grpSpPr>
          <a:xfrm>
            <a:off x="3500430" y="5229236"/>
            <a:ext cx="1485910" cy="727746"/>
            <a:chOff x="3500430" y="5229236"/>
            <a:chExt cx="1485910" cy="727746"/>
          </a:xfrm>
        </p:grpSpPr>
        <p:sp>
          <p:nvSpPr>
            <p:cNvPr id="72" name="Text Box 87">
              <a:extLst>
                <a:ext uri="{FF2B5EF4-FFF2-40B4-BE49-F238E27FC236}">
                  <a16:creationId xmlns:a16="http://schemas.microsoft.com/office/drawing/2014/main" id="{240CBD67-B4A1-244D-8606-1C58134B04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3" name="مجموعة 106">
              <a:extLst>
                <a:ext uri="{FF2B5EF4-FFF2-40B4-BE49-F238E27FC236}">
                  <a16:creationId xmlns:a16="http://schemas.microsoft.com/office/drawing/2014/main" id="{E72028AE-2718-634F-9BA7-03F3EA50816C}"/>
                </a:ext>
              </a:extLst>
            </p:cNvPr>
            <p:cNvGrpSpPr/>
            <p:nvPr/>
          </p:nvGrpSpPr>
          <p:grpSpPr>
            <a:xfrm>
              <a:off x="3500430" y="5229236"/>
              <a:ext cx="757242" cy="727746"/>
              <a:chOff x="2871776" y="4572930"/>
              <a:chExt cx="757242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7D3D5DCD-D297-7947-960F-FB81B7F548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1776" y="4572930"/>
                <a:ext cx="757242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١٢٫٩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396B83B5-7EAA-4A4B-9F47-E7ED2FA118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76" name="رابط مستقيم 109">
                <a:extLst>
                  <a:ext uri="{FF2B5EF4-FFF2-40B4-BE49-F238E27FC236}">
                    <a16:creationId xmlns:a16="http://schemas.microsoft.com/office/drawing/2014/main" id="{31496245-B3B9-084D-A4A9-CA6C08C93539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مجموعة 131">
            <a:extLst>
              <a:ext uri="{FF2B5EF4-FFF2-40B4-BE49-F238E27FC236}">
                <a16:creationId xmlns:a16="http://schemas.microsoft.com/office/drawing/2014/main" id="{9F8BB7CD-D55C-D641-85CB-57459F00473A}"/>
              </a:ext>
            </a:extLst>
          </p:cNvPr>
          <p:cNvGrpSpPr/>
          <p:nvPr/>
        </p:nvGrpSpPr>
        <p:grpSpPr>
          <a:xfrm>
            <a:off x="1384484" y="5214948"/>
            <a:ext cx="1473004" cy="742034"/>
            <a:chOff x="1285852" y="5214948"/>
            <a:chExt cx="1473004" cy="742034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DD80711D-474D-904C-AF5E-F27FD59E0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16">
              <a:extLst>
                <a:ext uri="{FF2B5EF4-FFF2-40B4-BE49-F238E27FC236}">
                  <a16:creationId xmlns:a16="http://schemas.microsoft.com/office/drawing/2014/main" id="{4CEB161C-50EC-8E44-912E-85ED41656BBE}"/>
                </a:ext>
              </a:extLst>
            </p:cNvPr>
            <p:cNvGrpSpPr/>
            <p:nvPr/>
          </p:nvGrpSpPr>
          <p:grpSpPr>
            <a:xfrm>
              <a:off x="1285852" y="5214948"/>
              <a:ext cx="857256" cy="742034"/>
              <a:chOff x="2843202" y="4558642"/>
              <a:chExt cx="857256" cy="742034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581EA42E-6903-B14D-BB68-8EA00FD69D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3202" y="4558642"/>
                <a:ext cx="857256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٣٫١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FA50249B-7088-E641-84EF-BE9C158C6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82" name="رابط مستقيم 119">
                <a:extLst>
                  <a:ext uri="{FF2B5EF4-FFF2-40B4-BE49-F238E27FC236}">
                    <a16:creationId xmlns:a16="http://schemas.microsoft.com/office/drawing/2014/main" id="{A08DFA5A-8984-124B-BF98-6BA18F8DEB9B}"/>
                  </a:ext>
                </a:extLst>
              </p:cNvPr>
              <p:cNvCxnSpPr/>
              <p:nvPr/>
            </p:nvCxnSpPr>
            <p:spPr>
              <a:xfrm rot="10800000">
                <a:off x="2968621" y="4898113"/>
                <a:ext cx="57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وسيلة شرح مستطيلة 82">
            <a:extLst>
              <a:ext uri="{FF2B5EF4-FFF2-40B4-BE49-F238E27FC236}">
                <a16:creationId xmlns:a16="http://schemas.microsoft.com/office/drawing/2014/main" id="{537242B4-FA7D-CA4A-9205-A7E8CA8648A7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1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84" name="مستطيل مستدير الزوايا 83">
            <a:extLst>
              <a:ext uri="{FF2B5EF4-FFF2-40B4-BE49-F238E27FC236}">
                <a16:creationId xmlns:a16="http://schemas.microsoft.com/office/drawing/2014/main" id="{05AC0705-B386-0D4C-8217-3B6E8D66D336}"/>
              </a:ext>
            </a:extLst>
          </p:cNvPr>
          <p:cNvSpPr/>
          <p:nvPr/>
        </p:nvSpPr>
        <p:spPr>
          <a:xfrm>
            <a:off x="2214546" y="6000768"/>
            <a:ext cx="2714644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الحلول :  ٦٫٥  ،   ١٫٦</a:t>
            </a: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5FCDCC32-3BE3-E143-A7D3-7087B52BB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96" y="5329250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٦٫٥</a:t>
            </a:r>
            <a:endParaRPr lang="en-US" sz="2400" b="1" dirty="0"/>
          </a:p>
        </p:txBody>
      </p:sp>
      <p:sp>
        <p:nvSpPr>
          <p:cNvPr id="86" name="Text Box 87">
            <a:extLst>
              <a:ext uri="{FF2B5EF4-FFF2-40B4-BE49-F238E27FC236}">
                <a16:creationId xmlns:a16="http://schemas.microsoft.com/office/drawing/2014/main" id="{3936EB7E-9BA8-1A4E-847F-EED4BC7C0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14" y="5329252"/>
            <a:ext cx="11301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١٫٦</a:t>
            </a:r>
            <a:endParaRPr lang="en-US" sz="2400" b="1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EBD8C5BB-B627-F048-BFE5-5A429447D2D9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٢/صـ١٣٢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3CC3E36-6916-EFF0-A33D-D1345A84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01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3" grpId="0" animBg="1"/>
      <p:bldP spid="83" grpId="1" animBg="1"/>
      <p:bldP spid="84" grpId="0" animBg="1"/>
      <p:bldP spid="85" grpId="0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9D2785A-9274-D846-8103-ADBA24FDA810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9FE1606-FBEF-2C4E-A135-A1EC611EF6D0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8D6FA9A3-1EEE-AB48-B20E-1D3A2DBB2AF9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٥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1C6E6C04-2E36-A84E-929D-38BCA7047ECC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١٣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F98169C7-14E8-1B41-9C56-03CBEFF8C039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 ٥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A2FF427E-A585-9D45-A88E-DA16B68C9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FD0A8FEC-B113-7E49-B7CD-8BB47993D8CC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84C67A4A-7CF5-9A4E-AD92-A02C695A2B80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٥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 ٥  =  ــ ١٣ س  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6938B222-0B18-9544-ABF2-66CD6D5F5439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0DB76E9-8613-FB4C-93AF-1808C2FC4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F686852A-92E5-5249-8E61-881712DBA7D0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8ED29C9C-6918-5648-A652-FEB1B7E5F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١٣)</a:t>
            </a:r>
            <a:r>
              <a:rPr lang="ar-SA" sz="3400" b="1" spc="-100" baseline="30000" dirty="0"/>
              <a:t>٢ </a:t>
            </a:r>
            <a:r>
              <a:rPr lang="ar-SA" sz="2400" b="1" dirty="0"/>
              <a:t>ــ  ٤ ( ٥ ) ( ٥ 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800F0030-2881-4C4B-B122-C9CE04E10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١٦٩ ــ  ١٠٠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28E26B4-3707-D14F-B68D-A2FA5BB71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٥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+ ١٣ س  +  ٥  =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887DB7BA-ACAD-A54E-AED5-8B9A6C48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٦٩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0E955A86-9814-3D43-A257-772D3C9B74E8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3D2FF8F7-914A-1C41-8DEC-6A1044AF88A0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FAF5C7E2-3900-A94E-90A7-278CD44EE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D64393E6-851C-284A-ADF1-352C05379F59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3528F425-252D-A449-B0D7-499A3BC1130C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419009E5-E438-AF4B-B871-6F88EBB1E5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F330A31F-2D72-8C40-BA0A-DEB1819A7E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7E970F73-E9ED-3145-BCFF-F60998D85B5F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8B846D99-3AA6-FF43-B148-5732070F7C11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06DFF6DD-5488-7646-8C2A-30BD58160114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13E9CBE8-2003-1F44-B941-1B75E5837CB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E49B6F68-F79E-AC4D-B280-1D2E2B860D7C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967DB158-53ED-3B4C-A400-FF0C1DF4601C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85EB5D30-59DA-7143-B69B-14AB43CA9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92707008-2867-E547-913A-B1658D6B75B9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DFCE713F-20EE-3C42-9863-C7287B6C8758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3D1173D5-2AB6-024C-9DAF-FC3195D5C1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١٣  ±    ٦٩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78032AB4-DC3B-224B-8AF2-373F65F742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٥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F555AAD4-8ACF-8143-B7EF-829801ACCC37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5931270F-0F95-324C-955B-1C1CB63BCC4E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908797EE-6BD6-E848-BF23-B055D65408F8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5AABE281-0C63-F042-83C8-6723D4F61681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82CDDF3D-D433-3247-83AB-6EAAA60E20B4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92344AE7-828C-8B42-9804-9C63AED7FD31}"/>
              </a:ext>
            </a:extLst>
          </p:cNvPr>
          <p:cNvGrpSpPr/>
          <p:nvPr/>
        </p:nvGrpSpPr>
        <p:grpSpPr>
          <a:xfrm>
            <a:off x="2571736" y="3610275"/>
            <a:ext cx="2557480" cy="847431"/>
            <a:chOff x="1914508" y="4224643"/>
            <a:chExt cx="2557480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BE39760B-8769-904A-9C8B-82D119D0AF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D3E7C00F-8F43-DD49-BB43-F543DFF9DBED}"/>
                </a:ext>
              </a:extLst>
            </p:cNvPr>
            <p:cNvGrpSpPr/>
            <p:nvPr/>
          </p:nvGrpSpPr>
          <p:grpSpPr>
            <a:xfrm>
              <a:off x="1914508" y="4224643"/>
              <a:ext cx="1671648" cy="847431"/>
              <a:chOff x="1971658" y="4487202"/>
              <a:chExt cx="1671648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CD7E4124-E162-F94C-AB0E-DF75B33B69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1658" y="4487202"/>
                <a:ext cx="167164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ــ ١٣ ± ٨٫٣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F11D29B5-9378-4942-8DB4-F8CAC13E53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8830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١٠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9996D397-1CB8-F945-A1B6-319207CBF94F}"/>
                  </a:ext>
                </a:extLst>
              </p:cNvPr>
              <p:cNvCxnSpPr/>
              <p:nvPr/>
            </p:nvCxnSpPr>
            <p:spPr>
              <a:xfrm rot="10800000">
                <a:off x="2032621" y="4898113"/>
                <a:ext cx="1512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083611AA-9C33-C344-B0A2-36E945055077}"/>
              </a:ext>
            </a:extLst>
          </p:cNvPr>
          <p:cNvGrpSpPr/>
          <p:nvPr/>
        </p:nvGrpSpPr>
        <p:grpSpPr>
          <a:xfrm>
            <a:off x="428596" y="4400556"/>
            <a:ext cx="4786344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473622B8-3894-A24F-91AD-F4728A98AA97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CC600F43-ABDC-3C43-99D7-1C41AF5B2C05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6D9F2668-868A-FB4F-BD6F-3080745375FA}"/>
              </a:ext>
            </a:extLst>
          </p:cNvPr>
          <p:cNvGrpSpPr/>
          <p:nvPr/>
        </p:nvGrpSpPr>
        <p:grpSpPr>
          <a:xfrm>
            <a:off x="2943212" y="4471994"/>
            <a:ext cx="2343168" cy="847431"/>
            <a:chOff x="2128820" y="4224643"/>
            <a:chExt cx="2343168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29EB22A2-5E16-EE4A-A4C4-82443E1EC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83866CE8-6937-AB4B-9126-9DCB8DC93486}"/>
                </a:ext>
              </a:extLst>
            </p:cNvPr>
            <p:cNvGrpSpPr/>
            <p:nvPr/>
          </p:nvGrpSpPr>
          <p:grpSpPr>
            <a:xfrm>
              <a:off x="2128820" y="4224643"/>
              <a:ext cx="1585924" cy="847431"/>
              <a:chOff x="2185970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27BEB7E9-8235-ED4B-B080-4517A5E36C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85970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ــ ١٣+ ٨٫٣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E67FF3B4-1573-4A44-ADF6-19C5240A4F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4586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١٠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33B28369-B463-074B-A12B-59565EA3216D}"/>
                  </a:ext>
                </a:extLst>
              </p:cNvPr>
              <p:cNvCxnSpPr/>
              <p:nvPr/>
            </p:nvCxnSpPr>
            <p:spPr>
              <a:xfrm rot="10800000">
                <a:off x="2413209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57DE41AF-2D43-884C-8872-1D1D29FDD73C}"/>
              </a:ext>
            </a:extLst>
          </p:cNvPr>
          <p:cNvGrpSpPr/>
          <p:nvPr/>
        </p:nvGrpSpPr>
        <p:grpSpPr>
          <a:xfrm>
            <a:off x="557184" y="4471994"/>
            <a:ext cx="2328880" cy="847431"/>
            <a:chOff x="2143108" y="4224643"/>
            <a:chExt cx="2328880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862C40E8-F0A3-C54D-A451-A5AAD6233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41D361D7-8C93-FC4A-9887-516D88108AFF}"/>
                </a:ext>
              </a:extLst>
            </p:cNvPr>
            <p:cNvGrpSpPr/>
            <p:nvPr/>
          </p:nvGrpSpPr>
          <p:grpSpPr>
            <a:xfrm>
              <a:off x="2143108" y="4224643"/>
              <a:ext cx="1585924" cy="847431"/>
              <a:chOff x="2200258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57FA37D8-FE1A-DC48-A664-922018AA54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258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ــ ١٣ــ ٨٫٣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A0E0DCA8-C506-5D4B-8CC7-0348389226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7450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١٠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AAA3017E-DD71-7D4E-A78F-0FC2F250FB03}"/>
                  </a:ext>
                </a:extLst>
              </p:cNvPr>
              <p:cNvCxnSpPr/>
              <p:nvPr/>
            </p:nvCxnSpPr>
            <p:spPr>
              <a:xfrm rot="10800000">
                <a:off x="2427497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0">
            <a:extLst>
              <a:ext uri="{FF2B5EF4-FFF2-40B4-BE49-F238E27FC236}">
                <a16:creationId xmlns:a16="http://schemas.microsoft.com/office/drawing/2014/main" id="{E7F5D888-30E1-104A-BF28-261AF6F61DDB}"/>
              </a:ext>
            </a:extLst>
          </p:cNvPr>
          <p:cNvGrpSpPr/>
          <p:nvPr/>
        </p:nvGrpSpPr>
        <p:grpSpPr>
          <a:xfrm>
            <a:off x="3657594" y="5200660"/>
            <a:ext cx="1557348" cy="756322"/>
            <a:chOff x="3428992" y="5200660"/>
            <a:chExt cx="1557348" cy="756322"/>
          </a:xfrm>
        </p:grpSpPr>
        <p:sp>
          <p:nvSpPr>
            <p:cNvPr id="72" name="Text Box 87">
              <a:extLst>
                <a:ext uri="{FF2B5EF4-FFF2-40B4-BE49-F238E27FC236}">
                  <a16:creationId xmlns:a16="http://schemas.microsoft.com/office/drawing/2014/main" id="{80A4954F-DFF3-4041-ABB9-BEDAAE90FF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3" name="مجموعة 106">
              <a:extLst>
                <a:ext uri="{FF2B5EF4-FFF2-40B4-BE49-F238E27FC236}">
                  <a16:creationId xmlns:a16="http://schemas.microsoft.com/office/drawing/2014/main" id="{E97CF8B1-450E-FF41-9C09-4D259E7BE00C}"/>
                </a:ext>
              </a:extLst>
            </p:cNvPr>
            <p:cNvGrpSpPr/>
            <p:nvPr/>
          </p:nvGrpSpPr>
          <p:grpSpPr>
            <a:xfrm>
              <a:off x="3428992" y="5200660"/>
              <a:ext cx="828680" cy="756322"/>
              <a:chOff x="2800338" y="4544354"/>
              <a:chExt cx="828680" cy="756322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24041C92-D35D-5C4E-BF08-90B0A250E2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0338" y="4544354"/>
                <a:ext cx="8286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ــ ٤٫٧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0BDEF797-EAA3-274A-9636-E11E9A6B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١٠</a:t>
                </a:r>
                <a:endParaRPr lang="en-US" sz="2200" b="1" dirty="0"/>
              </a:p>
            </p:txBody>
          </p:sp>
          <p:cxnSp>
            <p:nvCxnSpPr>
              <p:cNvPr id="76" name="رابط مستقيم 109">
                <a:extLst>
                  <a:ext uri="{FF2B5EF4-FFF2-40B4-BE49-F238E27FC236}">
                    <a16:creationId xmlns:a16="http://schemas.microsoft.com/office/drawing/2014/main" id="{5F0E3EF8-777D-9E4D-A84F-A76F27AAEBC4}"/>
                  </a:ext>
                </a:extLst>
              </p:cNvPr>
              <p:cNvCxnSpPr/>
              <p:nvPr/>
            </p:nvCxnSpPr>
            <p:spPr>
              <a:xfrm rot="10800000">
                <a:off x="2932621" y="4898113"/>
                <a:ext cx="612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مجموعة 131">
            <a:extLst>
              <a:ext uri="{FF2B5EF4-FFF2-40B4-BE49-F238E27FC236}">
                <a16:creationId xmlns:a16="http://schemas.microsoft.com/office/drawing/2014/main" id="{59CBB42A-57F8-ED41-8182-4E6D818FAE6B}"/>
              </a:ext>
            </a:extLst>
          </p:cNvPr>
          <p:cNvGrpSpPr/>
          <p:nvPr/>
        </p:nvGrpSpPr>
        <p:grpSpPr>
          <a:xfrm>
            <a:off x="1285852" y="5214948"/>
            <a:ext cx="1571636" cy="742034"/>
            <a:chOff x="1187220" y="5214948"/>
            <a:chExt cx="1571636" cy="742034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D44CB0A8-C76C-6046-9CE8-19D6E1EC1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16">
              <a:extLst>
                <a:ext uri="{FF2B5EF4-FFF2-40B4-BE49-F238E27FC236}">
                  <a16:creationId xmlns:a16="http://schemas.microsoft.com/office/drawing/2014/main" id="{54ECD3CA-A1CB-E946-A8F4-092B673DBE1B}"/>
                </a:ext>
              </a:extLst>
            </p:cNvPr>
            <p:cNvGrpSpPr/>
            <p:nvPr/>
          </p:nvGrpSpPr>
          <p:grpSpPr>
            <a:xfrm>
              <a:off x="1187220" y="5214948"/>
              <a:ext cx="955888" cy="742034"/>
              <a:chOff x="2744570" y="4558642"/>
              <a:chExt cx="955888" cy="742034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A39DA3AD-569E-914E-AD05-906CE33B75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4570" y="4558642"/>
                <a:ext cx="955888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٢١٫٣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871F0751-BB8A-454E-B865-6F605BC405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١٠</a:t>
                </a:r>
                <a:endParaRPr lang="en-US" sz="2200" b="1" dirty="0"/>
              </a:p>
            </p:txBody>
          </p:sp>
          <p:cxnSp>
            <p:nvCxnSpPr>
              <p:cNvPr id="82" name="رابط مستقيم 119">
                <a:extLst>
                  <a:ext uri="{FF2B5EF4-FFF2-40B4-BE49-F238E27FC236}">
                    <a16:creationId xmlns:a16="http://schemas.microsoft.com/office/drawing/2014/main" id="{D70B91C8-D400-C84E-8F97-D329438E2B45}"/>
                  </a:ext>
                </a:extLst>
              </p:cNvPr>
              <p:cNvCxnSpPr/>
              <p:nvPr/>
            </p:nvCxnSpPr>
            <p:spPr>
              <a:xfrm rot="10800000">
                <a:off x="2896621" y="4898113"/>
                <a:ext cx="64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وسيلة شرح مستطيلة 82">
            <a:extLst>
              <a:ext uri="{FF2B5EF4-FFF2-40B4-BE49-F238E27FC236}">
                <a16:creationId xmlns:a16="http://schemas.microsoft.com/office/drawing/2014/main" id="{093DF994-52D1-D84D-9550-4370EB60DAF2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1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84" name="مستطيل مستدير الزوايا 83">
            <a:extLst>
              <a:ext uri="{FF2B5EF4-FFF2-40B4-BE49-F238E27FC236}">
                <a16:creationId xmlns:a16="http://schemas.microsoft.com/office/drawing/2014/main" id="{CF3775CF-28FB-1B46-95FB-25A1B9CA4B14}"/>
              </a:ext>
            </a:extLst>
          </p:cNvPr>
          <p:cNvSpPr/>
          <p:nvPr/>
        </p:nvSpPr>
        <p:spPr>
          <a:xfrm>
            <a:off x="1857356" y="6000768"/>
            <a:ext cx="3071834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الحلول :  ــ ٢٫١  ،   ــ ٠٫٥</a:t>
            </a: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AF5A1720-53D0-ED48-A03C-959AEBF69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492" y="5329250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ــ ٠٫٥</a:t>
            </a:r>
            <a:endParaRPr lang="en-US" sz="2400" b="1" dirty="0"/>
          </a:p>
        </p:txBody>
      </p:sp>
      <p:sp>
        <p:nvSpPr>
          <p:cNvPr id="86" name="Text Box 87">
            <a:extLst>
              <a:ext uri="{FF2B5EF4-FFF2-40B4-BE49-F238E27FC236}">
                <a16:creationId xmlns:a16="http://schemas.microsoft.com/office/drawing/2014/main" id="{D01782E5-419D-2C47-BC1E-C75E83921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14" y="5329252"/>
            <a:ext cx="11301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ــ ٢٫١</a:t>
            </a:r>
            <a:endParaRPr lang="en-US" sz="2400" b="1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850FB5EF-1984-EB4B-B655-9EF1F1A934B2}"/>
              </a:ext>
            </a:extLst>
          </p:cNvPr>
          <p:cNvSpPr txBox="1"/>
          <p:nvPr/>
        </p:nvSpPr>
        <p:spPr>
          <a:xfrm>
            <a:off x="6075093" y="-190224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٣/صـ١٣٢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0A5F0773-E17F-0543-A5CF-8199FC86C6DA}"/>
                  </a:ext>
                </a:extLst>
              </p14:cNvPr>
              <p14:cNvContentPartPr/>
              <p14:nvPr/>
            </p14:nvContentPartPr>
            <p14:xfrm>
              <a:off x="4500360" y="270360"/>
              <a:ext cx="3090960" cy="13521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0A5F0773-E17F-0543-A5CF-8199FC86C6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91000" y="261000"/>
                <a:ext cx="3109680" cy="13708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919B5E46-A09F-5BF7-9168-F29EBA54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7820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3" grpId="0" animBg="1"/>
      <p:bldP spid="83" grpId="1" animBg="1"/>
      <p:bldP spid="84" grpId="0" animBg="1"/>
      <p:bldP spid="85" grpId="0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6B55601-6CAC-DF4D-9AF1-3EBE6F7B9ABD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9DA8A31-32F0-FE45-AC38-20A702C56854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21DB1997-D52C-044A-9E5C-7FE423A0015A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١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E81A685A-2C32-0B40-A9A9-F33982DD1DCA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A03A8605-0732-9945-A2A7-7E7C1D8DD89E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 ٢١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FCBFF5B3-0658-CA48-89C9-3A46BD905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C4E5DBE8-E76F-B549-83A8-5D2DA04A0C08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D0FA56DB-75C2-7848-B20C-157E80F533EE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أوجد المميز للمعادلة :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٩ س  +  ٢١  =  ٠  وحدد عدد الحلول لها .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C14F4E19-6AC5-3246-8FE3-7015E18AF4EF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8285298-1A4B-F141-A871-829B6F2FC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7CBE719F-D0B1-4545-A065-5DB52F0C2010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0B467940-D066-1B48-B162-D833343CE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٩ )</a:t>
            </a:r>
            <a:r>
              <a:rPr lang="ar-SA" sz="3400" b="1" spc="-100" baseline="30000" dirty="0"/>
              <a:t>٢ </a:t>
            </a:r>
            <a:r>
              <a:rPr lang="ar-SA" sz="2400" b="1" dirty="0"/>
              <a:t>ــ  ٤ ( ١ ) ( ٢١ 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C7581F75-13F0-5344-AF25-DC45F6B8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٨١ ــ  ٨٤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F41AF0D6-3DD5-1B49-83E9-DA58540E8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 ٩ س  +  ٢١ =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2032ACF8-E29A-3B4C-9A74-EB1C26ABB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</a:t>
            </a:r>
            <a:r>
              <a:rPr lang="ar-SA" sz="2400" b="1"/>
              <a:t>ــ ٣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8734E6E0-369B-0648-994A-5F44559A2AE7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sp>
        <p:nvSpPr>
          <p:cNvPr id="24" name="وسيلة شرح مستطيلة 23">
            <a:extLst>
              <a:ext uri="{FF2B5EF4-FFF2-40B4-BE49-F238E27FC236}">
                <a16:creationId xmlns:a16="http://schemas.microsoft.com/office/drawing/2014/main" id="{A754D542-66C4-B043-9800-AB5F0FE59AA4}"/>
              </a:ext>
            </a:extLst>
          </p:cNvPr>
          <p:cNvSpPr/>
          <p:nvPr/>
        </p:nvSpPr>
        <p:spPr>
          <a:xfrm>
            <a:off x="1428728" y="3286124"/>
            <a:ext cx="2500330" cy="1214446"/>
          </a:xfrm>
          <a:prstGeom prst="wedgeRectCallout">
            <a:avLst>
              <a:gd name="adj1" fmla="val 212467"/>
              <a:gd name="adj2" fmla="val 17328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المميز </a:t>
            </a:r>
            <a:r>
              <a:rPr lang="ar-SA" sz="3200" b="1" dirty="0">
                <a:solidFill>
                  <a:srgbClr val="FF0000"/>
                </a:solidFill>
              </a:rPr>
              <a:t>سالب</a:t>
            </a:r>
          </a:p>
        </p:txBody>
      </p:sp>
      <p:sp>
        <p:nvSpPr>
          <p:cNvPr id="25" name="مستطيل مستدير الزوايا 24">
            <a:extLst>
              <a:ext uri="{FF2B5EF4-FFF2-40B4-BE49-F238E27FC236}">
                <a16:creationId xmlns:a16="http://schemas.microsoft.com/office/drawing/2014/main" id="{29870EB3-B96B-0249-AA22-8BB5E3745A19}"/>
              </a:ext>
            </a:extLst>
          </p:cNvPr>
          <p:cNvSpPr/>
          <p:nvPr/>
        </p:nvSpPr>
        <p:spPr>
          <a:xfrm>
            <a:off x="714348" y="5072074"/>
            <a:ext cx="421484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لا توجد حلول حقيقية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8DF12AA-48D2-6A4D-8F61-843B26F1A49D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٧/صـ١٣٢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4DB21DB-7B46-148B-EE14-3932A058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49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E299320-0E25-0E4C-B96F-7571A5F71547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96C818D-F672-DC4F-A76E-882B89D661A1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AAD260E-35D3-5543-AC21-015AEE2E3E13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٩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ECE6A085-DEE4-5346-A454-31AE205DB401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٢٤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B840228F-6531-4D47-AFB8-D097D8E653E9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 ١٦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9D1AC300-6FFB-BA4F-A680-16868B4D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2C05B5F0-EE82-5C49-9124-EDD06630D177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FE800C62-A2DA-3141-A5C2-7CF6608D22E3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أوجد المميز للمعادلة : ٩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٢٤ س  =  ــ ١٦  وحدد عدد الحلول لها .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B8C0BFF8-049D-9A4B-BBC7-C770817A8648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82B5FA8-FCE5-C743-9B0C-873ECAFA0C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668C331-FFCD-F74D-88FF-D16869D14CF1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5758B3F8-CCE6-9A4C-807B-394236AB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٢٤)</a:t>
            </a:r>
            <a:r>
              <a:rPr lang="ar-SA" sz="3400" b="1" spc="-100" baseline="30000" dirty="0"/>
              <a:t>٢ </a:t>
            </a:r>
            <a:r>
              <a:rPr lang="ar-SA" sz="2400" b="1" dirty="0"/>
              <a:t>ــ  ٤ ( ٩ ) ( ١٦)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32BB833F-6BCB-094D-80C6-5D98AC99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٥٧٦ ــ ٥٧٦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7FB45EA3-8623-DE4A-8814-EE5113BDC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٩س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+ ٢٤ س + ١٦  =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939D0D5F-2A85-1D40-A18B-949C8062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٠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55C49182-44E6-CF4D-A0F0-86B55027412D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sp>
        <p:nvSpPr>
          <p:cNvPr id="24" name="وسيلة شرح مستطيلة 23">
            <a:extLst>
              <a:ext uri="{FF2B5EF4-FFF2-40B4-BE49-F238E27FC236}">
                <a16:creationId xmlns:a16="http://schemas.microsoft.com/office/drawing/2014/main" id="{083C5CF7-FE04-9849-9610-6EBFCE4EE24F}"/>
              </a:ext>
            </a:extLst>
          </p:cNvPr>
          <p:cNvSpPr/>
          <p:nvPr/>
        </p:nvSpPr>
        <p:spPr>
          <a:xfrm>
            <a:off x="1428728" y="3286124"/>
            <a:ext cx="2500330" cy="1214446"/>
          </a:xfrm>
          <a:prstGeom prst="wedgeRectCallout">
            <a:avLst>
              <a:gd name="adj1" fmla="val 213647"/>
              <a:gd name="adj2" fmla="val 1684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المميز </a:t>
            </a:r>
            <a:r>
              <a:rPr lang="ar-SA" sz="3200" b="1" dirty="0">
                <a:solidFill>
                  <a:srgbClr val="FF0000"/>
                </a:solidFill>
              </a:rPr>
              <a:t>صفر</a:t>
            </a:r>
          </a:p>
        </p:txBody>
      </p:sp>
      <p:sp>
        <p:nvSpPr>
          <p:cNvPr id="25" name="مستطيل مستدير الزوايا 24">
            <a:extLst>
              <a:ext uri="{FF2B5EF4-FFF2-40B4-BE49-F238E27FC236}">
                <a16:creationId xmlns:a16="http://schemas.microsoft.com/office/drawing/2014/main" id="{861F2609-ADEC-BD40-904B-55F14C88167D}"/>
              </a:ext>
            </a:extLst>
          </p:cNvPr>
          <p:cNvSpPr/>
          <p:nvPr/>
        </p:nvSpPr>
        <p:spPr>
          <a:xfrm>
            <a:off x="714348" y="5072074"/>
            <a:ext cx="421484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يوجد حل حقيقي واحد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63E89F3-D03A-7440-A9E8-7ADE90BD0B8C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٨/صـ١٣٢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3AED319-4AEF-A0EC-8B27-2EB5D552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8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09437D5E-0CF2-684B-B0F4-67073A550156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F676D9-C0E5-A743-8DBC-C27BD81E81A2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C025DC5-929C-B648-9D14-D5BE1F2132AE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٣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C0BA155D-D166-7445-BF46-F8B403A958DD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١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A1355E14-B05D-D14D-B89E-F2743C89B69C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 =  ــ ٨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3FA0F48A-EE8A-7643-869E-BA4720E4E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BC54F4DB-6A06-3F47-B01D-6B8529C3390E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69737B1B-E788-394B-A14F-C5A374C9CAA1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أوجد المميز للمعادلة : ٣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 س  =  ٨    وحدد عدد الحلول لها .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AA8E3C33-EFB7-704D-BC23-C2B629A190C4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9E2883EC-4DF7-804C-91BB-90F654B7D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13B4039-EFF0-5343-A16E-575B3FB6CEA4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542BF6FA-3E23-B348-83F5-D6CA97504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١)</a:t>
            </a:r>
            <a:r>
              <a:rPr lang="ar-SA" sz="3400" b="1" spc="-100" baseline="30000" dirty="0"/>
              <a:t>٢ </a:t>
            </a:r>
            <a:r>
              <a:rPr lang="ar-SA" sz="2400" b="1" dirty="0"/>
              <a:t>ــ  ٤ ( ٣ ) ( ــ ٨ 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C00B0D44-3353-9345-9EE7-129F8F9A8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 +  ٩٦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627006A-ACC6-CE43-9CCB-23D70D4F7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 س  ــ  ٨  = 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199598A4-7AE6-654D-B92A-20359063D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٩٧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1D0908EB-D052-1446-B1D4-1E1C0AE6B860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sp>
        <p:nvSpPr>
          <p:cNvPr id="24" name="وسيلة شرح مستطيلة 23">
            <a:extLst>
              <a:ext uri="{FF2B5EF4-FFF2-40B4-BE49-F238E27FC236}">
                <a16:creationId xmlns:a16="http://schemas.microsoft.com/office/drawing/2014/main" id="{9A1F6E0D-135F-544B-B4C9-0A43C8FF158F}"/>
              </a:ext>
            </a:extLst>
          </p:cNvPr>
          <p:cNvSpPr/>
          <p:nvPr/>
        </p:nvSpPr>
        <p:spPr>
          <a:xfrm>
            <a:off x="1428728" y="3286124"/>
            <a:ext cx="2500330" cy="1214446"/>
          </a:xfrm>
          <a:prstGeom prst="wedgeRectCallout">
            <a:avLst>
              <a:gd name="adj1" fmla="val 209518"/>
              <a:gd name="adj2" fmla="val 16721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المميز </a:t>
            </a:r>
            <a:r>
              <a:rPr lang="ar-SA" sz="3200" b="1" dirty="0">
                <a:solidFill>
                  <a:srgbClr val="FF0000"/>
                </a:solidFill>
              </a:rPr>
              <a:t>موجب</a:t>
            </a:r>
          </a:p>
        </p:txBody>
      </p:sp>
      <p:sp>
        <p:nvSpPr>
          <p:cNvPr id="25" name="مستطيل مستدير الزوايا 24">
            <a:extLst>
              <a:ext uri="{FF2B5EF4-FFF2-40B4-BE49-F238E27FC236}">
                <a16:creationId xmlns:a16="http://schemas.microsoft.com/office/drawing/2014/main" id="{35D44617-ED68-0246-BCA0-913660374672}"/>
              </a:ext>
            </a:extLst>
          </p:cNvPr>
          <p:cNvSpPr/>
          <p:nvPr/>
        </p:nvSpPr>
        <p:spPr>
          <a:xfrm>
            <a:off x="714348" y="5072074"/>
            <a:ext cx="421484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يوجد حلان حقيقيان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F15A131-46F1-F443-B835-B8AB491DD058}"/>
              </a:ext>
            </a:extLst>
          </p:cNvPr>
          <p:cNvSpPr txBox="1"/>
          <p:nvPr/>
        </p:nvSpPr>
        <p:spPr>
          <a:xfrm>
            <a:off x="6327680" y="-175937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٩/صـ١٣٢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7987DF4-D339-57D4-9B97-CA064EE8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096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2225D60-34A6-6E4C-B6A2-1274CB7F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14612" y="642918"/>
            <a:ext cx="597218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5BF89823-F894-AD40-B0D7-57779D6A47FF}"/>
              </a:ext>
            </a:extLst>
          </p:cNvPr>
          <p:cNvGrpSpPr/>
          <p:nvPr/>
        </p:nvGrpSpPr>
        <p:grpSpPr>
          <a:xfrm>
            <a:off x="428596" y="1571612"/>
            <a:ext cx="8286808" cy="4929222"/>
            <a:chOff x="428596" y="1571612"/>
            <a:chExt cx="8286808" cy="4929222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5BE9454B-9342-D74C-857E-890C548104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28596" y="1571612"/>
              <a:ext cx="8286808" cy="4929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45392F5-25E9-844E-BE84-D0C75D200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0034" y="2871784"/>
              <a:ext cx="5572164" cy="714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7E3F8D06-A436-3746-959A-C6B1EF504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643174" y="3714752"/>
              <a:ext cx="3390919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470068DB-4976-EF43-8CA9-0AC202700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57184" y="4186240"/>
              <a:ext cx="5491195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CDD2A605-9CFB-C148-9E87-3A4DC6D16B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42896" y="5072074"/>
              <a:ext cx="5491195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6E538A01-A1D9-F544-98CE-E9DCA31DC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71472" y="5943618"/>
              <a:ext cx="5491195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DBC88739-493C-2A45-9606-28130E4DA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8610" y="2928934"/>
            <a:ext cx="548164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05BCF70-75A5-2842-AC73-2F386E3C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699608" y="3786189"/>
            <a:ext cx="3291612" cy="3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4A55F35C-627E-4B46-89F7-F88DBD3F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9308" y="4286255"/>
            <a:ext cx="5494762" cy="66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D724CC3E-3692-AA4E-B737-3F9756AC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2390" y="5143512"/>
            <a:ext cx="5337394" cy="655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C6D30A4-81B0-D148-8BC1-4DC7E7D6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57934" y="6000767"/>
            <a:ext cx="4957088" cy="3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546BB60-2F13-65F5-02AC-68C8E96D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378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001-2923">
            <a:hlinkClick r:id="" action="ppaction://media"/>
            <a:extLst>
              <a:ext uri="{FF2B5EF4-FFF2-40B4-BE49-F238E27FC236}">
                <a16:creationId xmlns:a16="http://schemas.microsoft.com/office/drawing/2014/main" id="{98D4157F-59A9-4A3F-9659-53C8FFD23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67" end="816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0" y="-1"/>
            <a:ext cx="9143999" cy="6857999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00108D85-BDF5-49A1-BAE7-5D16CF0AD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21" name="صورة 3">
            <a:extLst>
              <a:ext uri="{FF2B5EF4-FFF2-40B4-BE49-F238E27FC236}">
                <a16:creationId xmlns:a16="http://schemas.microsoft.com/office/drawing/2014/main" id="{2E2EF6BC-0A13-474B-AD05-83C5C6EFF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71" y="1360288"/>
            <a:ext cx="6276334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5640076-6687-1F4F-ADF0-D9C14579E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21013860">
            <a:off x="3086583" y="1712216"/>
            <a:ext cx="1077816" cy="123435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E6539482-83D5-2349-AE10-D5186FAD006D}"/>
              </a:ext>
            </a:extLst>
          </p:cNvPr>
          <p:cNvSpPr/>
          <p:nvPr/>
        </p:nvSpPr>
        <p:spPr>
          <a:xfrm>
            <a:off x="3958508" y="1922459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٨-٤ </a:t>
            </a:r>
          </a:p>
          <a:p>
            <a:pPr algn="ctr"/>
            <a:r>
              <a:rPr lang="ar-SA" sz="32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حل المعادلات التربيعية </a:t>
            </a:r>
          </a:p>
          <a:p>
            <a:pPr algn="ctr"/>
            <a:r>
              <a:rPr lang="ar-SA" sz="32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باستعمال القانون العام</a:t>
            </a:r>
            <a:endParaRPr lang="ar-SA" sz="32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  <a:p>
            <a:pPr algn="ctr"/>
            <a:endParaRPr lang="ar-SA" sz="2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7330E666-9982-F54E-BC43-57CFE30711E5}"/>
              </a:ext>
            </a:extLst>
          </p:cNvPr>
          <p:cNvSpPr/>
          <p:nvPr/>
        </p:nvSpPr>
        <p:spPr>
          <a:xfrm>
            <a:off x="6026581" y="2879416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فيما سبق 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53CD037E-00DA-D74E-A5BF-3CBC5ABD6EDF}"/>
              </a:ext>
            </a:extLst>
          </p:cNvPr>
          <p:cNvSpPr/>
          <p:nvPr/>
        </p:nvSpPr>
        <p:spPr>
          <a:xfrm>
            <a:off x="5985894" y="3730500"/>
            <a:ext cx="3071931" cy="173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0070C0"/>
                </a:solidFill>
                <a:latin typeface="Beirut" pitchFamily="2" charset="-78"/>
                <a:cs typeface="Beirut" pitchFamily="2" charset="-78"/>
              </a:rPr>
              <a:t>درست حل المعادلات</a:t>
            </a:r>
          </a:p>
          <a:p>
            <a:pPr algn="ctr"/>
            <a:r>
              <a:rPr lang="ar-SA" sz="2800" dirty="0">
                <a:solidFill>
                  <a:srgbClr val="0070C0"/>
                </a:solidFill>
                <a:latin typeface="Beirut" pitchFamily="2" charset="-78"/>
                <a:cs typeface="Beirut" pitchFamily="2" charset="-78"/>
              </a:rPr>
              <a:t> باستعمال القانون العام</a:t>
            </a:r>
            <a:endParaRPr lang="ar-SA" sz="2800" baseline="30000" dirty="0">
              <a:solidFill>
                <a:srgbClr val="0070C0"/>
              </a:solidFill>
              <a:latin typeface="Beirut" pitchFamily="2" charset="-78"/>
              <a:cs typeface="Beirut" pitchFamily="2" charset="-78"/>
            </a:endParaRPr>
          </a:p>
          <a:p>
            <a:pPr algn="ctr"/>
            <a:endParaRPr lang="ar-SA" sz="2800" dirty="0">
              <a:solidFill>
                <a:srgbClr val="0070C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80150962-179C-C04F-A071-A1EACCA4000E}"/>
              </a:ext>
            </a:extLst>
          </p:cNvPr>
          <p:cNvSpPr/>
          <p:nvPr/>
        </p:nvSpPr>
        <p:spPr>
          <a:xfrm>
            <a:off x="3458380" y="2701420"/>
            <a:ext cx="2058837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algn="ctr" defTabSz="914400" rtl="0" eaLnBrk="1" latinLnBrk="0" hangingPunct="1"/>
            <a:r>
              <a:rPr lang="ar-SA" sz="28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والان 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DA79BCB-6832-E941-A032-1CEE01D0EB0D}"/>
              </a:ext>
            </a:extLst>
          </p:cNvPr>
          <p:cNvSpPr/>
          <p:nvPr/>
        </p:nvSpPr>
        <p:spPr>
          <a:xfrm>
            <a:off x="3178074" y="3437798"/>
            <a:ext cx="2709848" cy="130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5">
                    <a:lumMod val="50000"/>
                  </a:schemeClr>
                </a:solidFill>
                <a:latin typeface="Beirut" pitchFamily="2" charset="-78"/>
                <a:cs typeface="Beirut" pitchFamily="2" charset="-78"/>
              </a:rPr>
              <a:t>احل المعادلات التربيعية بالقانون العام</a:t>
            </a:r>
            <a:endParaRPr lang="ar-SA" sz="2400" baseline="30000" dirty="0">
              <a:solidFill>
                <a:schemeClr val="accent5">
                  <a:lumMod val="50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46251023-8B93-C841-B415-D2E015D6CED2}"/>
              </a:ext>
            </a:extLst>
          </p:cNvPr>
          <p:cNvSpPr/>
          <p:nvPr/>
        </p:nvSpPr>
        <p:spPr>
          <a:xfrm>
            <a:off x="3203352" y="4580571"/>
            <a:ext cx="2709848" cy="1156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accent5">
                    <a:lumMod val="50000"/>
                  </a:schemeClr>
                </a:solidFill>
                <a:latin typeface="Beirut" pitchFamily="2" charset="-78"/>
                <a:cs typeface="Beirut" pitchFamily="2" charset="-78"/>
              </a:rPr>
              <a:t>استعمال المميز لتحديد عدد حلول المعادلة</a:t>
            </a:r>
          </a:p>
          <a:p>
            <a:pPr algn="ctr"/>
            <a:endParaRPr lang="ar-SA" sz="2000" dirty="0">
              <a:solidFill>
                <a:srgbClr val="0070C0"/>
              </a:solidFill>
              <a:latin typeface="Beirut" pitchFamily="2" charset="-78"/>
              <a:cs typeface="Beirut" pitchFamily="2" charset="-78"/>
            </a:endParaRPr>
          </a:p>
          <a:p>
            <a:pPr algn="ctr"/>
            <a:endParaRPr lang="ar-SA" sz="2400" baseline="30000" dirty="0">
              <a:solidFill>
                <a:srgbClr val="0070C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B2A5696F-1968-4447-A5CA-A3940729AB00}"/>
              </a:ext>
            </a:extLst>
          </p:cNvPr>
          <p:cNvSpPr txBox="1"/>
          <p:nvPr/>
        </p:nvSpPr>
        <p:spPr>
          <a:xfrm rot="20997897">
            <a:off x="3049336" y="2047539"/>
            <a:ext cx="1305751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algn="ctr" defTabSz="914400" rtl="0" eaLnBrk="1" latinLnBrk="0" hangingPunct="1"/>
            <a:r>
              <a:rPr lang="ar-SA" sz="1400" dirty="0">
                <a:latin typeface="Beirut" pitchFamily="2" charset="-78"/>
                <a:cs typeface="Beirut" pitchFamily="2" charset="-78"/>
              </a:rPr>
              <a:t>المفردات</a:t>
            </a:r>
            <a:r>
              <a:rPr lang="ar-SA" sz="1400" dirty="0"/>
              <a:t> </a:t>
            </a:r>
            <a:endParaRPr lang="en-US" sz="1400" dirty="0"/>
          </a:p>
          <a:p>
            <a:pPr marL="0" algn="ctr" defTabSz="914400" rtl="0" eaLnBrk="1" latinLnBrk="0" hangingPunct="1"/>
            <a:r>
              <a:rPr lang="ar-SA" sz="1200" dirty="0">
                <a:solidFill>
                  <a:srgbClr val="C00000"/>
                </a:solidFill>
                <a:latin typeface="Beirut" pitchFamily="2" charset="-78"/>
                <a:cs typeface="Beirut" pitchFamily="2" charset="-78"/>
              </a:rPr>
              <a:t>القانون العام</a:t>
            </a:r>
          </a:p>
          <a:p>
            <a:pPr marL="0" algn="ctr" defTabSz="914400" rtl="0" eaLnBrk="1" latinLnBrk="0" hangingPunct="1"/>
            <a:r>
              <a:rPr lang="ar-SA" sz="1200" dirty="0">
                <a:solidFill>
                  <a:srgbClr val="C00000"/>
                </a:solidFill>
                <a:latin typeface="Beirut" pitchFamily="2" charset="-78"/>
                <a:cs typeface="Beirut" pitchFamily="2" charset="-78"/>
              </a:rPr>
              <a:t>المميز</a:t>
            </a:r>
          </a:p>
        </p:txBody>
      </p:sp>
      <p:sp>
        <p:nvSpPr>
          <p:cNvPr id="38" name="مربع نص 5">
            <a:extLst>
              <a:ext uri="{FF2B5EF4-FFF2-40B4-BE49-F238E27FC236}">
                <a16:creationId xmlns:a16="http://schemas.microsoft.com/office/drawing/2014/main" id="{0E9CE414-B38C-2C48-AA73-C7106D49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323" y="1555096"/>
            <a:ext cx="23430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defTabSz="914400" rtl="0" eaLnBrk="1" latinLnBrk="0" hangingPunct="1">
              <a:spcBef>
                <a:spcPct val="0"/>
              </a:spcBef>
              <a:buFontTx/>
              <a:buNone/>
            </a:pPr>
            <a:r>
              <a:rPr lang="ar-SA" altLang="ar-SA" sz="1600" dirty="0">
                <a:solidFill>
                  <a:srgbClr val="C00000"/>
                </a:solidFill>
              </a:rPr>
              <a:t>التاريخ   </a:t>
            </a:r>
            <a:r>
              <a:rPr lang="ar-SA" altLang="ar-SA" sz="1600" dirty="0">
                <a:solidFill>
                  <a:srgbClr val="002060"/>
                </a:solidFill>
              </a:rPr>
              <a:t>/ / ١٤٤هـ</a:t>
            </a:r>
          </a:p>
          <a:p>
            <a:pPr marL="0" defTabSz="914400" rtl="0" eaLnBrk="1" latinLnBrk="0" hangingPunct="1">
              <a:spcBef>
                <a:spcPct val="0"/>
              </a:spcBef>
              <a:buFontTx/>
              <a:buNone/>
            </a:pPr>
            <a:endParaRPr lang="ar-SA" altLang="ar-SA" sz="1600" dirty="0">
              <a:solidFill>
                <a:srgbClr val="002060"/>
              </a:solidFill>
            </a:endParaRPr>
          </a:p>
          <a:p>
            <a:pPr marL="0" defTabSz="914400" rtl="0" eaLnBrk="1" latinLnBrk="0" hangingPunct="1">
              <a:spcBef>
                <a:spcPct val="0"/>
              </a:spcBef>
              <a:buFontTx/>
              <a:buNone/>
            </a:pPr>
            <a:r>
              <a:rPr lang="ar-SA" altLang="ar-SA" sz="1600" dirty="0">
                <a:solidFill>
                  <a:srgbClr val="002060"/>
                </a:solidFill>
              </a:rPr>
              <a:t> </a:t>
            </a:r>
            <a:r>
              <a:rPr lang="ar-SA" altLang="ar-SA" sz="1600" dirty="0">
                <a:solidFill>
                  <a:srgbClr val="C00000"/>
                </a:solidFill>
              </a:rPr>
              <a:t>رقم الصفحة : </a:t>
            </a:r>
            <a:r>
              <a:rPr lang="ar-SA" altLang="ar-SA" sz="1600" dirty="0">
                <a:solidFill>
                  <a:srgbClr val="002060"/>
                </a:solidFill>
              </a:rPr>
              <a:t>١٢٨</a:t>
            </a:r>
            <a:r>
              <a:rPr lang="ar-SA" altLang="ar-SA" sz="14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F3022608-CFB4-36DD-4C2A-D6F03391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78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131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23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19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19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19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19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019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19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19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19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19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5854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FE9BCE7C-CC92-284C-B695-89C8C3173F38}"/>
              </a:ext>
            </a:extLst>
          </p:cNvPr>
          <p:cNvGraphicFramePr>
            <a:graphicFrameLocks noGrp="1"/>
          </p:cNvGraphicFramePr>
          <p:nvPr/>
        </p:nvGraphicFramePr>
        <p:xfrm>
          <a:off x="428596" y="1142984"/>
          <a:ext cx="8429684" cy="5500726"/>
        </p:xfrm>
        <a:graphic>
          <a:graphicData uri="http://schemas.openxmlformats.org/drawingml/2006/table">
            <a:tbl>
              <a:tblPr rtl="1" firstRow="1" bandRow="1">
                <a:tableStyleId>{68D230F3-CF80-4859-8CE7-A43EE81993B5}</a:tableStyleId>
              </a:tblPr>
              <a:tblGrid>
                <a:gridCol w="421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8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03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0363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إطار 7">
            <a:extLst>
              <a:ext uri="{FF2B5EF4-FFF2-40B4-BE49-F238E27FC236}">
                <a16:creationId xmlns:a16="http://schemas.microsoft.com/office/drawing/2014/main" id="{B9A555C8-50CD-EA41-8F51-F717DE98389E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 ٢س  ــ  ٨  =  ٠ باستعمال طرق مختلفة .</a:t>
            </a:r>
          </a:p>
        </p:txBody>
      </p:sp>
      <p:grpSp>
        <p:nvGrpSpPr>
          <p:cNvPr id="9" name="مجموعة 33">
            <a:extLst>
              <a:ext uri="{FF2B5EF4-FFF2-40B4-BE49-F238E27FC236}">
                <a16:creationId xmlns:a16="http://schemas.microsoft.com/office/drawing/2014/main" id="{B089149E-BF6A-CB40-9242-0B5331B6B988}"/>
              </a:ext>
            </a:extLst>
          </p:cNvPr>
          <p:cNvGrpSpPr/>
          <p:nvPr/>
        </p:nvGrpSpPr>
        <p:grpSpPr>
          <a:xfrm>
            <a:off x="7715272" y="214290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4BBCD67-5726-674B-987F-6565AB56D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87D028D8-EECC-D746-BCCA-E59E223CADC5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مثال</a:t>
              </a:r>
              <a:endParaRPr lang="ar-SA" sz="2400" b="1" baseline="30000" dirty="0"/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95354AA0-F281-F048-940C-7D376AE4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714876" y="1471613"/>
            <a:ext cx="20288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4C7F62BD-2D68-8C47-850D-FF1D054A2343}"/>
              </a:ext>
            </a:extLst>
          </p:cNvPr>
          <p:cNvCxnSpPr/>
          <p:nvPr/>
        </p:nvCxnSpPr>
        <p:spPr>
          <a:xfrm rot="5400000">
            <a:off x="4712702" y="2487860"/>
            <a:ext cx="2286810" cy="79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304E2F-104E-3042-AC73-0088FA40F542}"/>
              </a:ext>
            </a:extLst>
          </p:cNvPr>
          <p:cNvSpPr txBox="1"/>
          <p:nvPr/>
        </p:nvSpPr>
        <p:spPr>
          <a:xfrm>
            <a:off x="5743124" y="2987926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●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C250361-5B25-DC4A-9A39-F0E875AD07BB}"/>
              </a:ext>
            </a:extLst>
          </p:cNvPr>
          <p:cNvSpPr txBox="1"/>
          <p:nvPr/>
        </p:nvSpPr>
        <p:spPr>
          <a:xfrm>
            <a:off x="5600248" y="2857496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●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A3EBAC7-AFAA-B944-91B8-AAD2FD152FDF}"/>
              </a:ext>
            </a:extLst>
          </p:cNvPr>
          <p:cNvSpPr txBox="1"/>
          <p:nvPr/>
        </p:nvSpPr>
        <p:spPr>
          <a:xfrm>
            <a:off x="5885540" y="2857496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●</a:t>
            </a:r>
          </a:p>
        </p:txBody>
      </p:sp>
      <p:sp>
        <p:nvSpPr>
          <p:cNvPr id="18" name="شكل حر 17">
            <a:extLst>
              <a:ext uri="{FF2B5EF4-FFF2-40B4-BE49-F238E27FC236}">
                <a16:creationId xmlns:a16="http://schemas.microsoft.com/office/drawing/2014/main" id="{78278C6D-7D8D-0F4A-B5C1-1F8190FDC28E}"/>
              </a:ext>
            </a:extLst>
          </p:cNvPr>
          <p:cNvSpPr/>
          <p:nvPr/>
        </p:nvSpPr>
        <p:spPr>
          <a:xfrm>
            <a:off x="5358740" y="1357298"/>
            <a:ext cx="1069268" cy="1857388"/>
          </a:xfrm>
          <a:custGeom>
            <a:avLst/>
            <a:gdLst>
              <a:gd name="connsiteX0" fmla="*/ 191729 w 191729"/>
              <a:gd name="connsiteY0" fmla="*/ 0 h 491613"/>
              <a:gd name="connsiteX1" fmla="*/ 88490 w 191729"/>
              <a:gd name="connsiteY1" fmla="*/ 486697 h 491613"/>
              <a:gd name="connsiteX2" fmla="*/ 0 w 191729"/>
              <a:gd name="connsiteY2" fmla="*/ 29497 h 4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729" h="491613">
                <a:moveTo>
                  <a:pt x="191729" y="0"/>
                </a:moveTo>
                <a:cubicBezTo>
                  <a:pt x="156087" y="240890"/>
                  <a:pt x="120445" y="481781"/>
                  <a:pt x="88490" y="486697"/>
                </a:cubicBezTo>
                <a:cubicBezTo>
                  <a:pt x="56535" y="491613"/>
                  <a:pt x="0" y="29497"/>
                  <a:pt x="0" y="2949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D7ECD60-ECF2-6C4C-B0F9-24EDFCB03219}"/>
              </a:ext>
            </a:extLst>
          </p:cNvPr>
          <p:cNvSpPr txBox="1"/>
          <p:nvPr/>
        </p:nvSpPr>
        <p:spPr>
          <a:xfrm>
            <a:off x="6186500" y="1729236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●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0EFD54D-ACD7-4549-9732-021BF62A8366}"/>
              </a:ext>
            </a:extLst>
          </p:cNvPr>
          <p:cNvSpPr txBox="1"/>
          <p:nvPr/>
        </p:nvSpPr>
        <p:spPr>
          <a:xfrm>
            <a:off x="5314496" y="1729236"/>
            <a:ext cx="2857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●</a:t>
            </a: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0AC1B3FB-20D6-5849-9D83-CF1BFA4D1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28" y="1710947"/>
            <a:ext cx="290176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</a:t>
            </a:r>
            <a:r>
              <a:rPr lang="ar-SA" sz="2200" b="1" dirty="0"/>
              <a:t>ــ  ٢س  ــ  ٨  =  ٠</a:t>
            </a:r>
            <a:endParaRPr lang="en-US" sz="22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76E0993B-2329-F149-A774-A813898F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66" y="2283733"/>
            <a:ext cx="2901764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( س + ٢ ) ( س ــ ٤ ) = ٠</a:t>
            </a:r>
            <a:endParaRPr lang="en-US" sz="22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0D10A412-2D63-924F-B926-1C7B51007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64" y="2845050"/>
            <a:ext cx="1473004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+ ٢ = ٠</a:t>
            </a:r>
            <a:endParaRPr lang="en-US" sz="2200" b="1" dirty="0"/>
          </a:p>
        </p:txBody>
      </p:sp>
      <p:sp>
        <p:nvSpPr>
          <p:cNvPr id="24" name="Text Box 87">
            <a:extLst>
              <a:ext uri="{FF2B5EF4-FFF2-40B4-BE49-F238E27FC236}">
                <a16:creationId xmlns:a16="http://schemas.microsoft.com/office/drawing/2014/main" id="{C9771247-20EA-9842-884B-EC1C9512C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0" y="2845050"/>
            <a:ext cx="1473004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ــ ٤ = ٠</a:t>
            </a:r>
            <a:endParaRPr lang="en-US" sz="22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E08B6FF3-D9BA-CD44-ADDF-1D81FEDFD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64" y="3355303"/>
            <a:ext cx="1473004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=  ــ ٢</a:t>
            </a:r>
            <a:endParaRPr lang="en-US" sz="2200" b="1" dirty="0"/>
          </a:p>
        </p:txBody>
      </p:sp>
      <p:sp>
        <p:nvSpPr>
          <p:cNvPr id="26" name="Text Box 87">
            <a:extLst>
              <a:ext uri="{FF2B5EF4-FFF2-40B4-BE49-F238E27FC236}">
                <a16:creationId xmlns:a16="http://schemas.microsoft.com/office/drawing/2014/main" id="{C3BF732D-FCD7-0147-B116-7E18015DB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00" y="3355303"/>
            <a:ext cx="1473004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=   ٤</a:t>
            </a:r>
            <a:endParaRPr lang="en-US" sz="22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B0014F46-6CC7-4C4C-A192-B3E82FC64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36" y="1171558"/>
            <a:ext cx="2044508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التحليل إلى عوامل</a:t>
            </a:r>
            <a:endParaRPr lang="en-US" sz="2200" b="1" dirty="0"/>
          </a:p>
        </p:txBody>
      </p:sp>
      <p:sp>
        <p:nvSpPr>
          <p:cNvPr id="28" name="Text Box 87">
            <a:extLst>
              <a:ext uri="{FF2B5EF4-FFF2-40B4-BE49-F238E27FC236}">
                <a16:creationId xmlns:a16="http://schemas.microsoft.com/office/drawing/2014/main" id="{459C11A0-4AAE-8F49-8D56-9F9EED2D6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3570" y="4000504"/>
            <a:ext cx="2901764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</a:t>
            </a:r>
            <a:r>
              <a:rPr lang="ar-SA" sz="2200" b="1" dirty="0"/>
              <a:t>ــ  ٢س  =  ٨</a:t>
            </a:r>
            <a:endParaRPr lang="en-US" sz="2200" b="1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A3E68AE3-3DCA-204A-83EF-D78BD8CF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42" y="4467533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</a:t>
            </a:r>
            <a:r>
              <a:rPr lang="ar-SA" sz="2200" b="1" dirty="0"/>
              <a:t>ــ  ٢س  +  </a:t>
            </a:r>
            <a:r>
              <a:rPr lang="ar-SA" sz="2200" b="1" dirty="0">
                <a:solidFill>
                  <a:srgbClr val="FF0000"/>
                </a:solidFill>
              </a:rPr>
              <a:t>١</a:t>
            </a:r>
            <a:r>
              <a:rPr lang="ar-SA" sz="2200" b="1" dirty="0"/>
              <a:t>  =  ٨  +  </a:t>
            </a:r>
            <a:r>
              <a:rPr lang="ar-SA" sz="2200" b="1" dirty="0">
                <a:solidFill>
                  <a:srgbClr val="FF0000"/>
                </a:solidFill>
              </a:rPr>
              <a:t>١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0" name="Text Box 87">
            <a:extLst>
              <a:ext uri="{FF2B5EF4-FFF2-40B4-BE49-F238E27FC236}">
                <a16:creationId xmlns:a16="http://schemas.microsoft.com/office/drawing/2014/main" id="{CE628F97-2BF7-3745-90CA-A8C13075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40" y="4967599"/>
            <a:ext cx="3330392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( س ــ ١ )</a:t>
            </a:r>
            <a:r>
              <a:rPr lang="ar-SA" sz="3200" b="1" spc="-100" baseline="30000" dirty="0"/>
              <a:t>٢</a:t>
            </a:r>
            <a:r>
              <a:rPr lang="ar-SA" sz="2200" b="1" dirty="0"/>
              <a:t>  =  ٩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FBA60C3B-1E5F-824A-8DC1-83B149EDF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26" y="5427005"/>
            <a:ext cx="2044508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ــ ١  =  ±  ٣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2" name="Text Box 87">
            <a:extLst>
              <a:ext uri="{FF2B5EF4-FFF2-40B4-BE49-F238E27FC236}">
                <a16:creationId xmlns:a16="http://schemas.microsoft.com/office/drawing/2014/main" id="{F055D1D4-CDC4-BC46-8ACF-7D6798471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92" y="5827059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ــ ١  =  ٣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8D60D277-6D87-7844-9E6F-344FD05C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2" y="5827059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ــ ١  = ــ ٣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403135E0-98A3-A34F-8D85-41101EFDA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92" y="6212823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 =  ٤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8" name="Text Box 87">
            <a:extLst>
              <a:ext uri="{FF2B5EF4-FFF2-40B4-BE49-F238E27FC236}">
                <a16:creationId xmlns:a16="http://schemas.microsoft.com/office/drawing/2014/main" id="{495F370D-ABEB-5142-8990-C0A70E368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2" y="6212823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 =  ــ ٢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9" name="Text Box 87">
            <a:extLst>
              <a:ext uri="{FF2B5EF4-FFF2-40B4-BE49-F238E27FC236}">
                <a16:creationId xmlns:a16="http://schemas.microsoft.com/office/drawing/2014/main" id="{9F06CA3C-B9C2-8842-B26D-3900D929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578" y="1157732"/>
            <a:ext cx="2044508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التمثيل البياني</a:t>
            </a:r>
            <a:endParaRPr lang="en-US" sz="2200" b="1" dirty="0"/>
          </a:p>
        </p:txBody>
      </p:sp>
      <p:sp>
        <p:nvSpPr>
          <p:cNvPr id="40" name="Text Box 87">
            <a:extLst>
              <a:ext uri="{FF2B5EF4-FFF2-40B4-BE49-F238E27FC236}">
                <a16:creationId xmlns:a16="http://schemas.microsoft.com/office/drawing/2014/main" id="{D43EAA0E-4906-BC47-8C08-6C68599C6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929066"/>
            <a:ext cx="1401566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إكمال المربع</a:t>
            </a:r>
            <a:endParaRPr lang="en-US" sz="2200" b="1" dirty="0"/>
          </a:p>
        </p:txBody>
      </p:sp>
      <p:sp>
        <p:nvSpPr>
          <p:cNvPr id="41" name="Text Box 87">
            <a:extLst>
              <a:ext uri="{FF2B5EF4-FFF2-40B4-BE49-F238E27FC236}">
                <a16:creationId xmlns:a16="http://schemas.microsoft.com/office/drawing/2014/main" id="{D71054BF-BD10-C540-A41A-C3D2AC6E7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02" y="3929066"/>
            <a:ext cx="1544442" cy="4308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القانون العام</a:t>
            </a:r>
            <a:endParaRPr lang="en-US" sz="2200" b="1" dirty="0"/>
          </a:p>
        </p:txBody>
      </p:sp>
      <p:grpSp>
        <p:nvGrpSpPr>
          <p:cNvPr id="43" name="مجموعة 46">
            <a:extLst>
              <a:ext uri="{FF2B5EF4-FFF2-40B4-BE49-F238E27FC236}">
                <a16:creationId xmlns:a16="http://schemas.microsoft.com/office/drawing/2014/main" id="{398E477D-1FA9-BB42-9CD4-27C84C187C32}"/>
              </a:ext>
            </a:extLst>
          </p:cNvPr>
          <p:cNvGrpSpPr/>
          <p:nvPr/>
        </p:nvGrpSpPr>
        <p:grpSpPr>
          <a:xfrm>
            <a:off x="2290921" y="4429132"/>
            <a:ext cx="2352517" cy="890426"/>
            <a:chOff x="3091027" y="5738996"/>
            <a:chExt cx="2352517" cy="890426"/>
          </a:xfrm>
        </p:grpSpPr>
        <p:sp>
          <p:nvSpPr>
            <p:cNvPr id="44" name="Text Box 87">
              <a:extLst>
                <a:ext uri="{FF2B5EF4-FFF2-40B4-BE49-F238E27FC236}">
                  <a16:creationId xmlns:a16="http://schemas.microsoft.com/office/drawing/2014/main" id="{67940C55-B339-0E4E-A23B-51DBA14F7C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5" name="مجموعة 178">
              <a:extLst>
                <a:ext uri="{FF2B5EF4-FFF2-40B4-BE49-F238E27FC236}">
                  <a16:creationId xmlns:a16="http://schemas.microsoft.com/office/drawing/2014/main" id="{FC3DABEF-EC97-FE4B-8A27-7E1BFBF350AC}"/>
                </a:ext>
              </a:extLst>
            </p:cNvPr>
            <p:cNvGrpSpPr/>
            <p:nvPr/>
          </p:nvGrpSpPr>
          <p:grpSpPr>
            <a:xfrm>
              <a:off x="3091027" y="5738996"/>
              <a:ext cx="1466685" cy="890426"/>
              <a:chOff x="5334181" y="4714751"/>
              <a:chExt cx="1466685" cy="890426"/>
            </a:xfrm>
          </p:grpSpPr>
          <p:grpSp>
            <p:nvGrpSpPr>
              <p:cNvPr id="46" name="مجموعة 65">
                <a:extLst>
                  <a:ext uri="{FF2B5EF4-FFF2-40B4-BE49-F238E27FC236}">
                    <a16:creationId xmlns:a16="http://schemas.microsoft.com/office/drawing/2014/main" id="{1DC918CB-B035-8E48-B7F3-ECFBB303D1E5}"/>
                  </a:ext>
                </a:extLst>
              </p:cNvPr>
              <p:cNvGrpSpPr/>
              <p:nvPr/>
            </p:nvGrpSpPr>
            <p:grpSpPr>
              <a:xfrm>
                <a:off x="5334181" y="4757746"/>
                <a:ext cx="1466685" cy="847431"/>
                <a:chOff x="2176621" y="4487202"/>
                <a:chExt cx="1466685" cy="847431"/>
              </a:xfrm>
            </p:grpSpPr>
            <p:sp>
              <p:nvSpPr>
                <p:cNvPr id="51" name="Text Box 87">
                  <a:extLst>
                    <a:ext uri="{FF2B5EF4-FFF2-40B4-BE49-F238E27FC236}">
                      <a16:creationId xmlns:a16="http://schemas.microsoft.com/office/drawing/2014/main" id="{8A1D5204-EC77-7441-81A9-9560994BF6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43122" y="4487202"/>
                  <a:ext cx="140018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٢  ±    ٣٦</a:t>
                  </a:r>
                  <a:endParaRPr lang="en-US" sz="2400" b="1" dirty="0"/>
                </a:p>
              </p:txBody>
            </p:sp>
            <p:sp>
              <p:nvSpPr>
                <p:cNvPr id="52" name="Text Box 87">
                  <a:extLst>
                    <a:ext uri="{FF2B5EF4-FFF2-40B4-BE49-F238E27FC236}">
                      <a16:creationId xmlns:a16="http://schemas.microsoft.com/office/drawing/2014/main" id="{0EEED9F8-FC7E-6C4A-8C6B-679674AF8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7422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١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53" name="رابط مستقيم 50">
                  <a:extLst>
                    <a:ext uri="{FF2B5EF4-FFF2-40B4-BE49-F238E27FC236}">
                      <a16:creationId xmlns:a16="http://schemas.microsoft.com/office/drawing/2014/main" id="{662C898E-2B93-2049-8A35-9B044AA1E4D0}"/>
                    </a:ext>
                  </a:extLst>
                </p:cNvPr>
                <p:cNvCxnSpPr/>
                <p:nvPr/>
              </p:nvCxnSpPr>
              <p:spPr>
                <a:xfrm rot="10800000">
                  <a:off x="2176621" y="4898113"/>
                  <a:ext cx="1368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مجموعة 180">
                <a:extLst>
                  <a:ext uri="{FF2B5EF4-FFF2-40B4-BE49-F238E27FC236}">
                    <a16:creationId xmlns:a16="http://schemas.microsoft.com/office/drawing/2014/main" id="{5458845E-6B24-BF49-B4F2-398B17EA98AA}"/>
                  </a:ext>
                </a:extLst>
              </p:cNvPr>
              <p:cNvGrpSpPr/>
              <p:nvPr/>
            </p:nvGrpSpPr>
            <p:grpSpPr>
              <a:xfrm>
                <a:off x="5339034" y="4714751"/>
                <a:ext cx="704589" cy="357100"/>
                <a:chOff x="1796797" y="642918"/>
                <a:chExt cx="782873" cy="428628"/>
              </a:xfrm>
            </p:grpSpPr>
            <p:cxnSp>
              <p:nvCxnSpPr>
                <p:cNvPr id="48" name="رابط مستقيم 45">
                  <a:extLst>
                    <a:ext uri="{FF2B5EF4-FFF2-40B4-BE49-F238E27FC236}">
                      <a16:creationId xmlns:a16="http://schemas.microsoft.com/office/drawing/2014/main" id="{1926358B-7283-C248-9000-EDC831130149}"/>
                    </a:ext>
                  </a:extLst>
                </p:cNvPr>
                <p:cNvCxnSpPr/>
                <p:nvPr/>
              </p:nvCxnSpPr>
              <p:spPr>
                <a:xfrm rot="10800000">
                  <a:off x="1796797" y="642918"/>
                  <a:ext cx="639997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رابط مستقيم 46">
                  <a:extLst>
                    <a:ext uri="{FF2B5EF4-FFF2-40B4-BE49-F238E27FC236}">
                      <a16:creationId xmlns:a16="http://schemas.microsoft.com/office/drawing/2014/main" id="{25DF33A1-615D-134B-A384-E751C386D37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2258200" y="821513"/>
                  <a:ext cx="428628" cy="714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رابط مستقيم 47">
                  <a:extLst>
                    <a:ext uri="{FF2B5EF4-FFF2-40B4-BE49-F238E27FC236}">
                      <a16:creationId xmlns:a16="http://schemas.microsoft.com/office/drawing/2014/main" id="{68D41F5B-7EC2-CD4B-BE43-230FEAEFE1C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401076" y="892950"/>
                  <a:ext cx="285752" cy="714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4" name="مجموعة 46">
            <a:extLst>
              <a:ext uri="{FF2B5EF4-FFF2-40B4-BE49-F238E27FC236}">
                <a16:creationId xmlns:a16="http://schemas.microsoft.com/office/drawing/2014/main" id="{3364AA92-56A0-7947-BC9B-7E1E355B5A3A}"/>
              </a:ext>
            </a:extLst>
          </p:cNvPr>
          <p:cNvGrpSpPr/>
          <p:nvPr/>
        </p:nvGrpSpPr>
        <p:grpSpPr>
          <a:xfrm>
            <a:off x="495097" y="4476721"/>
            <a:ext cx="1719449" cy="847431"/>
            <a:chOff x="3157528" y="5781991"/>
            <a:chExt cx="1719449" cy="847431"/>
          </a:xfrm>
        </p:grpSpPr>
        <p:sp>
          <p:nvSpPr>
            <p:cNvPr id="55" name="Text Box 87">
              <a:extLst>
                <a:ext uri="{FF2B5EF4-FFF2-40B4-BE49-F238E27FC236}">
                  <a16:creationId xmlns:a16="http://schemas.microsoft.com/office/drawing/2014/main" id="{C0BB475C-03B6-4D46-B596-9BDB3E03CB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9787" y="5967735"/>
              <a:ext cx="357190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=       </a:t>
              </a:r>
              <a:endParaRPr lang="en-US" sz="3600" b="1" spc="-100" baseline="30000" dirty="0"/>
            </a:p>
          </p:txBody>
        </p:sp>
        <p:grpSp>
          <p:nvGrpSpPr>
            <p:cNvPr id="56" name="مجموعة 65">
              <a:extLst>
                <a:ext uri="{FF2B5EF4-FFF2-40B4-BE49-F238E27FC236}">
                  <a16:creationId xmlns:a16="http://schemas.microsoft.com/office/drawing/2014/main" id="{8D0E6E83-EAB7-3543-87B8-6954FC67EA46}"/>
                </a:ext>
              </a:extLst>
            </p:cNvPr>
            <p:cNvGrpSpPr/>
            <p:nvPr/>
          </p:nvGrpSpPr>
          <p:grpSpPr>
            <a:xfrm>
              <a:off x="3157528" y="5781991"/>
              <a:ext cx="1400184" cy="847431"/>
              <a:chOff x="2243122" y="4487202"/>
              <a:chExt cx="1400184" cy="847431"/>
            </a:xfrm>
          </p:grpSpPr>
          <p:sp>
            <p:nvSpPr>
              <p:cNvPr id="57" name="Text Box 87">
                <a:extLst>
                  <a:ext uri="{FF2B5EF4-FFF2-40B4-BE49-F238E27FC236}">
                    <a16:creationId xmlns:a16="http://schemas.microsoft.com/office/drawing/2014/main" id="{632CAC56-D637-1F43-8EBD-4C452C1F80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3122" y="4487202"/>
                <a:ext cx="140018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٢  ±  ٦</a:t>
                </a:r>
                <a:endParaRPr lang="en-US" sz="2400" b="1" dirty="0"/>
              </a:p>
            </p:txBody>
          </p:sp>
          <p:sp>
            <p:nvSpPr>
              <p:cNvPr id="58" name="Text Box 87">
                <a:extLst>
                  <a:ext uri="{FF2B5EF4-FFF2-40B4-BE49-F238E27FC236}">
                    <a16:creationId xmlns:a16="http://schemas.microsoft.com/office/drawing/2014/main" id="{9B86C80E-191B-CE45-B62F-0BADF6FAE5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925" y="4872968"/>
                <a:ext cx="566566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59" name="رابط مستقيم 62">
                <a:extLst>
                  <a:ext uri="{FF2B5EF4-FFF2-40B4-BE49-F238E27FC236}">
                    <a16:creationId xmlns:a16="http://schemas.microsoft.com/office/drawing/2014/main" id="{AEE69C13-E4AB-BB46-912C-50FFF544600B}"/>
                  </a:ext>
                </a:extLst>
              </p:cNvPr>
              <p:cNvCxnSpPr/>
              <p:nvPr/>
            </p:nvCxnSpPr>
            <p:spPr>
              <a:xfrm rot="10800000">
                <a:off x="2644621" y="4898113"/>
                <a:ext cx="90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مجموعة 46">
            <a:extLst>
              <a:ext uri="{FF2B5EF4-FFF2-40B4-BE49-F238E27FC236}">
                <a16:creationId xmlns:a16="http://schemas.microsoft.com/office/drawing/2014/main" id="{73030B37-413A-C841-A2F2-F8B00D55198E}"/>
              </a:ext>
            </a:extLst>
          </p:cNvPr>
          <p:cNvGrpSpPr/>
          <p:nvPr/>
        </p:nvGrpSpPr>
        <p:grpSpPr>
          <a:xfrm>
            <a:off x="2643174" y="5296213"/>
            <a:ext cx="2000264" cy="847431"/>
            <a:chOff x="3157528" y="5781991"/>
            <a:chExt cx="2000264" cy="847431"/>
          </a:xfrm>
        </p:grpSpPr>
        <p:sp>
          <p:nvSpPr>
            <p:cNvPr id="61" name="Text Box 87">
              <a:extLst>
                <a:ext uri="{FF2B5EF4-FFF2-40B4-BE49-F238E27FC236}">
                  <a16:creationId xmlns:a16="http://schemas.microsoft.com/office/drawing/2014/main" id="{6D61CB71-4D6E-8745-BCA9-0B642BE34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4" y="5967735"/>
              <a:ext cx="785818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س =       </a:t>
              </a:r>
              <a:endParaRPr lang="en-US" sz="3600" b="1" spc="-100" baseline="30000" dirty="0"/>
            </a:p>
          </p:txBody>
        </p:sp>
        <p:grpSp>
          <p:nvGrpSpPr>
            <p:cNvPr id="62" name="مجموعة 61">
              <a:extLst>
                <a:ext uri="{FF2B5EF4-FFF2-40B4-BE49-F238E27FC236}">
                  <a16:creationId xmlns:a16="http://schemas.microsoft.com/office/drawing/2014/main" id="{15991BA5-91CB-9649-AE3F-BDE05081E415}"/>
                </a:ext>
              </a:extLst>
            </p:cNvPr>
            <p:cNvGrpSpPr/>
            <p:nvPr/>
          </p:nvGrpSpPr>
          <p:grpSpPr>
            <a:xfrm>
              <a:off x="3157528" y="5781991"/>
              <a:ext cx="1400184" cy="847431"/>
              <a:chOff x="2243122" y="4487202"/>
              <a:chExt cx="1400184" cy="847431"/>
            </a:xfrm>
          </p:grpSpPr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9F234123-DF47-8949-A8E8-F2AD49B7B2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3122" y="4487202"/>
                <a:ext cx="140018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٢  +  ٦</a:t>
                </a:r>
                <a:endParaRPr lang="en-US" sz="2400" b="1" dirty="0"/>
              </a:p>
            </p:txBody>
          </p:sp>
          <p:sp>
            <p:nvSpPr>
              <p:cNvPr id="64" name="Text Box 87">
                <a:extLst>
                  <a:ext uri="{FF2B5EF4-FFF2-40B4-BE49-F238E27FC236}">
                    <a16:creationId xmlns:a16="http://schemas.microsoft.com/office/drawing/2014/main" id="{D7717D56-9A85-654F-AF63-628C173DCC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925" y="4872968"/>
                <a:ext cx="566566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65" name="رابط مستقيم 68">
                <a:extLst>
                  <a:ext uri="{FF2B5EF4-FFF2-40B4-BE49-F238E27FC236}">
                    <a16:creationId xmlns:a16="http://schemas.microsoft.com/office/drawing/2014/main" id="{0D3A67F3-6CD4-9F44-8A85-38BF3FE996B1}"/>
                  </a:ext>
                </a:extLst>
              </p:cNvPr>
              <p:cNvCxnSpPr/>
              <p:nvPr/>
            </p:nvCxnSpPr>
            <p:spPr>
              <a:xfrm rot="10800000">
                <a:off x="2644621" y="4898113"/>
                <a:ext cx="90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مجموعة 46">
            <a:extLst>
              <a:ext uri="{FF2B5EF4-FFF2-40B4-BE49-F238E27FC236}">
                <a16:creationId xmlns:a16="http://schemas.microsoft.com/office/drawing/2014/main" id="{008EAE58-B584-1048-A8D8-B3CBBA342EDE}"/>
              </a:ext>
            </a:extLst>
          </p:cNvPr>
          <p:cNvGrpSpPr/>
          <p:nvPr/>
        </p:nvGrpSpPr>
        <p:grpSpPr>
          <a:xfrm>
            <a:off x="285720" y="5296213"/>
            <a:ext cx="2000264" cy="847431"/>
            <a:chOff x="3157528" y="5781991"/>
            <a:chExt cx="2000264" cy="847431"/>
          </a:xfrm>
        </p:grpSpPr>
        <p:sp>
          <p:nvSpPr>
            <p:cNvPr id="67" name="Text Box 87">
              <a:extLst>
                <a:ext uri="{FF2B5EF4-FFF2-40B4-BE49-F238E27FC236}">
                  <a16:creationId xmlns:a16="http://schemas.microsoft.com/office/drawing/2014/main" id="{5B4F1FF6-9DB1-A742-812F-9324019F4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1974" y="5967735"/>
              <a:ext cx="785818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س =       </a:t>
              </a:r>
              <a:endParaRPr lang="en-US" sz="3600" b="1" spc="-100" baseline="30000" dirty="0"/>
            </a:p>
          </p:txBody>
        </p:sp>
        <p:grpSp>
          <p:nvGrpSpPr>
            <p:cNvPr id="68" name="مجموعة 67">
              <a:extLst>
                <a:ext uri="{FF2B5EF4-FFF2-40B4-BE49-F238E27FC236}">
                  <a16:creationId xmlns:a16="http://schemas.microsoft.com/office/drawing/2014/main" id="{23BB9339-1C6E-574A-A33B-630160DBF6A1}"/>
                </a:ext>
              </a:extLst>
            </p:cNvPr>
            <p:cNvGrpSpPr/>
            <p:nvPr/>
          </p:nvGrpSpPr>
          <p:grpSpPr>
            <a:xfrm>
              <a:off x="3157528" y="5781991"/>
              <a:ext cx="1400184" cy="847431"/>
              <a:chOff x="2243122" y="4487202"/>
              <a:chExt cx="1400184" cy="847431"/>
            </a:xfrm>
          </p:grpSpPr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E781C18F-EC0C-7A46-9EE7-153E8F452B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3122" y="4487202"/>
                <a:ext cx="140018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٢  ــ  ٦</a:t>
                </a:r>
                <a:endParaRPr lang="en-US" sz="2400" b="1" dirty="0"/>
              </a:p>
            </p:txBody>
          </p:sp>
          <p:sp>
            <p:nvSpPr>
              <p:cNvPr id="70" name="Text Box 87">
                <a:extLst>
                  <a:ext uri="{FF2B5EF4-FFF2-40B4-BE49-F238E27FC236}">
                    <a16:creationId xmlns:a16="http://schemas.microsoft.com/office/drawing/2014/main" id="{F45E9913-829B-7044-A518-55B9EAF022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925" y="4872968"/>
                <a:ext cx="566566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71" name="رابط مستقيم 74">
                <a:extLst>
                  <a:ext uri="{FF2B5EF4-FFF2-40B4-BE49-F238E27FC236}">
                    <a16:creationId xmlns:a16="http://schemas.microsoft.com/office/drawing/2014/main" id="{5D52A1D0-B9A6-7D4A-8746-3C28A4AE9E7C}"/>
                  </a:ext>
                </a:extLst>
              </p:cNvPr>
              <p:cNvCxnSpPr/>
              <p:nvPr/>
            </p:nvCxnSpPr>
            <p:spPr>
              <a:xfrm rot="10800000">
                <a:off x="2644621" y="4898113"/>
                <a:ext cx="90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Text Box 87">
            <a:extLst>
              <a:ext uri="{FF2B5EF4-FFF2-40B4-BE49-F238E27FC236}">
                <a16:creationId xmlns:a16="http://schemas.microsoft.com/office/drawing/2014/main" id="{71A9BEB7-BAFB-D445-B3CA-8249048B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558" y="6215082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=  ٤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4B6E0981-427D-2A4C-AA1C-9554FFAE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98" y="6215082"/>
            <a:ext cx="161588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 =  ــ ٢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F376E441-9480-7644-80FD-64D9C9684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66" y="2000240"/>
            <a:ext cx="2214578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الرأس : ( ١ ، ــ ٩ )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4FAB3B57-C6FF-0141-9863-662C3A3CF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826" y="2640923"/>
            <a:ext cx="2400316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المقطع الصادي = ــ ٨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pSp>
        <p:nvGrpSpPr>
          <p:cNvPr id="76" name="مجموعة 75">
            <a:extLst>
              <a:ext uri="{FF2B5EF4-FFF2-40B4-BE49-F238E27FC236}">
                <a16:creationId xmlns:a16="http://schemas.microsoft.com/office/drawing/2014/main" id="{6C96B28A-8E09-CF46-A1E0-3CF77508608A}"/>
              </a:ext>
            </a:extLst>
          </p:cNvPr>
          <p:cNvGrpSpPr/>
          <p:nvPr/>
        </p:nvGrpSpPr>
        <p:grpSpPr>
          <a:xfrm>
            <a:off x="1171537" y="435567"/>
            <a:ext cx="3000396" cy="4071966"/>
            <a:chOff x="5429256" y="1928802"/>
            <a:chExt cx="3000396" cy="407196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830AA251-7CBD-0D4C-9AEA-CB709883AA32}"/>
                </a:ext>
              </a:extLst>
            </p:cNvPr>
            <p:cNvSpPr/>
            <p:nvPr/>
          </p:nvSpPr>
          <p:spPr>
            <a:xfrm>
              <a:off x="5429256" y="1928802"/>
              <a:ext cx="3000396" cy="228601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1B17675D-0EAD-B04D-AD70-FC955B9E53D9}"/>
                </a:ext>
              </a:extLst>
            </p:cNvPr>
            <p:cNvSpPr/>
            <p:nvPr/>
          </p:nvSpPr>
          <p:spPr>
            <a:xfrm>
              <a:off x="5429256" y="4214818"/>
              <a:ext cx="3000396" cy="1785950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380A0D68-E1F7-8248-B7F8-BB55DF6FABD1}"/>
              </a:ext>
            </a:extLst>
          </p:cNvPr>
          <p:cNvSpPr txBox="1"/>
          <p:nvPr/>
        </p:nvSpPr>
        <p:spPr>
          <a:xfrm>
            <a:off x="2510174" y="2332837"/>
            <a:ext cx="137160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س  =   ١</a:t>
            </a:r>
          </a:p>
        </p:txBody>
      </p:sp>
      <p:grpSp>
        <p:nvGrpSpPr>
          <p:cNvPr id="80" name="مجموعة 28">
            <a:extLst>
              <a:ext uri="{FF2B5EF4-FFF2-40B4-BE49-F238E27FC236}">
                <a16:creationId xmlns:a16="http://schemas.microsoft.com/office/drawing/2014/main" id="{86F6A704-2717-7049-BF27-7B5C1396CD3E}"/>
              </a:ext>
            </a:extLst>
          </p:cNvPr>
          <p:cNvGrpSpPr/>
          <p:nvPr/>
        </p:nvGrpSpPr>
        <p:grpSpPr>
          <a:xfrm>
            <a:off x="1878098" y="645791"/>
            <a:ext cx="1957400" cy="859558"/>
            <a:chOff x="6329376" y="5857892"/>
            <a:chExt cx="1957400" cy="859558"/>
          </a:xfrm>
        </p:grpSpPr>
        <p:grpSp>
          <p:nvGrpSpPr>
            <p:cNvPr id="81" name="مجموعة 145">
              <a:extLst>
                <a:ext uri="{FF2B5EF4-FFF2-40B4-BE49-F238E27FC236}">
                  <a16:creationId xmlns:a16="http://schemas.microsoft.com/office/drawing/2014/main" id="{49A63306-A255-1C43-9AE6-F0E947382191}"/>
                </a:ext>
              </a:extLst>
            </p:cNvPr>
            <p:cNvGrpSpPr/>
            <p:nvPr/>
          </p:nvGrpSpPr>
          <p:grpSpPr>
            <a:xfrm>
              <a:off x="6329376" y="5857892"/>
              <a:ext cx="1143008" cy="859558"/>
              <a:chOff x="5757872" y="5742210"/>
              <a:chExt cx="1143008" cy="859558"/>
            </a:xfrm>
          </p:grpSpPr>
          <p:sp>
            <p:nvSpPr>
              <p:cNvPr id="83" name="مربع نص 6">
                <a:extLst>
                  <a:ext uri="{FF2B5EF4-FFF2-40B4-BE49-F238E27FC236}">
                    <a16:creationId xmlns:a16="http://schemas.microsoft.com/office/drawing/2014/main" id="{989BFDA4-D4D0-DF4B-AFF4-E7BA4056FD8E}"/>
                  </a:ext>
                </a:extLst>
              </p:cNvPr>
              <p:cNvSpPr txBox="1"/>
              <p:nvPr/>
            </p:nvSpPr>
            <p:spPr>
              <a:xfrm>
                <a:off x="6043624" y="5742210"/>
                <a:ext cx="714380" cy="4308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200" b="1" dirty="0"/>
                  <a:t> ــ ٢</a:t>
                </a:r>
              </a:p>
            </p:txBody>
          </p:sp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6E2044D4-8183-B049-BDAD-F7848930FAA1}"/>
                  </a:ext>
                </a:extLst>
              </p:cNvPr>
              <p:cNvSpPr txBox="1"/>
              <p:nvPr/>
            </p:nvSpPr>
            <p:spPr>
              <a:xfrm>
                <a:off x="5757872" y="6170881"/>
                <a:ext cx="1143008" cy="4308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200" b="1" dirty="0"/>
                  <a:t>٢ ×  ١</a:t>
                </a:r>
              </a:p>
            </p:txBody>
          </p:sp>
          <p:cxnSp>
            <p:nvCxnSpPr>
              <p:cNvPr id="85" name="رابط مستقيم 88">
                <a:extLst>
                  <a:ext uri="{FF2B5EF4-FFF2-40B4-BE49-F238E27FC236}">
                    <a16:creationId xmlns:a16="http://schemas.microsoft.com/office/drawing/2014/main" id="{D629C52E-1452-6C4B-899C-A8473684D818}"/>
                  </a:ext>
                </a:extLst>
              </p:cNvPr>
              <p:cNvCxnSpPr/>
              <p:nvPr/>
            </p:nvCxnSpPr>
            <p:spPr>
              <a:xfrm rot="10800000">
                <a:off x="5907830" y="6170838"/>
                <a:ext cx="86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مربع نص 81">
              <a:extLst>
                <a:ext uri="{FF2B5EF4-FFF2-40B4-BE49-F238E27FC236}">
                  <a16:creationId xmlns:a16="http://schemas.microsoft.com/office/drawing/2014/main" id="{FC8E4EE6-06D1-1F45-85E4-A151D2B7B6F8}"/>
                </a:ext>
              </a:extLst>
            </p:cNvPr>
            <p:cNvSpPr txBox="1"/>
            <p:nvPr/>
          </p:nvSpPr>
          <p:spPr>
            <a:xfrm>
              <a:off x="7286644" y="6045012"/>
              <a:ext cx="1000132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200" b="1" dirty="0"/>
                <a:t>س  = ــ</a:t>
              </a:r>
            </a:p>
          </p:txBody>
        </p:sp>
      </p:grpSp>
      <p:grpSp>
        <p:nvGrpSpPr>
          <p:cNvPr id="86" name="مجموعة 34">
            <a:extLst>
              <a:ext uri="{FF2B5EF4-FFF2-40B4-BE49-F238E27FC236}">
                <a16:creationId xmlns:a16="http://schemas.microsoft.com/office/drawing/2014/main" id="{0F01C5DF-4A27-BF46-BA55-F2707B6DD5DB}"/>
              </a:ext>
            </a:extLst>
          </p:cNvPr>
          <p:cNvGrpSpPr/>
          <p:nvPr/>
        </p:nvGrpSpPr>
        <p:grpSpPr>
          <a:xfrm>
            <a:off x="2471722" y="1580416"/>
            <a:ext cx="1457334" cy="859558"/>
            <a:chOff x="6829442" y="5857892"/>
            <a:chExt cx="1457334" cy="859558"/>
          </a:xfrm>
        </p:grpSpPr>
        <p:grpSp>
          <p:nvGrpSpPr>
            <p:cNvPr id="87" name="مجموعة 145">
              <a:extLst>
                <a:ext uri="{FF2B5EF4-FFF2-40B4-BE49-F238E27FC236}">
                  <a16:creationId xmlns:a16="http://schemas.microsoft.com/office/drawing/2014/main" id="{0960CF70-841C-C644-9560-A9AD778B9FA4}"/>
                </a:ext>
              </a:extLst>
            </p:cNvPr>
            <p:cNvGrpSpPr/>
            <p:nvPr/>
          </p:nvGrpSpPr>
          <p:grpSpPr>
            <a:xfrm>
              <a:off x="6829442" y="5857892"/>
              <a:ext cx="642942" cy="859558"/>
              <a:chOff x="6257938" y="5742210"/>
              <a:chExt cx="642942" cy="859558"/>
            </a:xfrm>
          </p:grpSpPr>
          <p:sp>
            <p:nvSpPr>
              <p:cNvPr id="89" name="مربع نص 12">
                <a:extLst>
                  <a:ext uri="{FF2B5EF4-FFF2-40B4-BE49-F238E27FC236}">
                    <a16:creationId xmlns:a16="http://schemas.microsoft.com/office/drawing/2014/main" id="{D79CC699-3B21-E54D-B76E-F39A69DB217B}"/>
                  </a:ext>
                </a:extLst>
              </p:cNvPr>
              <p:cNvSpPr txBox="1"/>
              <p:nvPr/>
            </p:nvSpPr>
            <p:spPr>
              <a:xfrm>
                <a:off x="6257938" y="5742210"/>
                <a:ext cx="642942" cy="4308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200" b="1" dirty="0"/>
                  <a:t> ــ ٢</a:t>
                </a:r>
              </a:p>
            </p:txBody>
          </p:sp>
          <p:sp>
            <p:nvSpPr>
              <p:cNvPr id="90" name="مربع نص 89">
                <a:extLst>
                  <a:ext uri="{FF2B5EF4-FFF2-40B4-BE49-F238E27FC236}">
                    <a16:creationId xmlns:a16="http://schemas.microsoft.com/office/drawing/2014/main" id="{0950538B-E039-0E48-806D-B0A34D01D9A8}"/>
                  </a:ext>
                </a:extLst>
              </p:cNvPr>
              <p:cNvSpPr txBox="1"/>
              <p:nvPr/>
            </p:nvSpPr>
            <p:spPr>
              <a:xfrm>
                <a:off x="6257938" y="6170881"/>
                <a:ext cx="642942" cy="43088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200" b="1" dirty="0"/>
                  <a:t> ٢</a:t>
                </a:r>
              </a:p>
            </p:txBody>
          </p:sp>
          <p:cxnSp>
            <p:nvCxnSpPr>
              <p:cNvPr id="91" name="رابط مستقيم 94">
                <a:extLst>
                  <a:ext uri="{FF2B5EF4-FFF2-40B4-BE49-F238E27FC236}">
                    <a16:creationId xmlns:a16="http://schemas.microsoft.com/office/drawing/2014/main" id="{BA66CAE3-8BD8-ED40-910C-EA111C61BC76}"/>
                  </a:ext>
                </a:extLst>
              </p:cNvPr>
              <p:cNvCxnSpPr/>
              <p:nvPr/>
            </p:nvCxnSpPr>
            <p:spPr>
              <a:xfrm rot="10800000">
                <a:off x="6339830" y="6170838"/>
                <a:ext cx="432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مربع نص 87">
              <a:extLst>
                <a:ext uri="{FF2B5EF4-FFF2-40B4-BE49-F238E27FC236}">
                  <a16:creationId xmlns:a16="http://schemas.microsoft.com/office/drawing/2014/main" id="{EFCBC66C-5DF4-BB4C-9BC8-55B276D450FF}"/>
                </a:ext>
              </a:extLst>
            </p:cNvPr>
            <p:cNvSpPr txBox="1"/>
            <p:nvPr/>
          </p:nvSpPr>
          <p:spPr>
            <a:xfrm>
              <a:off x="7286644" y="6045012"/>
              <a:ext cx="1000132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200" b="1" dirty="0" err="1"/>
                <a:t>س</a:t>
              </a:r>
              <a:r>
                <a:rPr lang="ar-SA" sz="2200" b="1" dirty="0"/>
                <a:t>  = ــ</a:t>
              </a:r>
            </a:p>
          </p:txBody>
        </p:sp>
      </p:grp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83F4A3AE-0B61-2546-ADD5-F1EA2B84D63C}"/>
              </a:ext>
            </a:extLst>
          </p:cNvPr>
          <p:cNvSpPr txBox="1"/>
          <p:nvPr/>
        </p:nvSpPr>
        <p:spPr>
          <a:xfrm>
            <a:off x="1092509" y="2906600"/>
            <a:ext cx="301468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ص = (-١)</a:t>
            </a:r>
            <a:r>
              <a:rPr lang="ar-SA" sz="3200" b="1" spc="-100" baseline="30000" dirty="0"/>
              <a:t>٢</a:t>
            </a:r>
            <a:r>
              <a:rPr lang="ar-SA" sz="2200" b="1" dirty="0"/>
              <a:t> ــ ٢ ( ١ ) ــ ٨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0A7A9241-6B36-8F47-8506-1E0A7C418347}"/>
              </a:ext>
            </a:extLst>
          </p:cNvPr>
          <p:cNvSpPr txBox="1"/>
          <p:nvPr/>
        </p:nvSpPr>
        <p:spPr>
          <a:xfrm>
            <a:off x="1600165" y="3433704"/>
            <a:ext cx="244317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ص = ١  ــ ٢  ــ  ٨</a:t>
            </a:r>
          </a:p>
        </p:txBody>
      </p:sp>
      <p:sp>
        <p:nvSpPr>
          <p:cNvPr id="94" name="مربع نص 93">
            <a:extLst>
              <a:ext uri="{FF2B5EF4-FFF2-40B4-BE49-F238E27FC236}">
                <a16:creationId xmlns:a16="http://schemas.microsoft.com/office/drawing/2014/main" id="{9D3F3A4E-0333-494F-9F75-6BE2978E2559}"/>
              </a:ext>
            </a:extLst>
          </p:cNvPr>
          <p:cNvSpPr txBox="1"/>
          <p:nvPr/>
        </p:nvSpPr>
        <p:spPr>
          <a:xfrm>
            <a:off x="1600165" y="3933770"/>
            <a:ext cx="244317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ص = ــ ٩</a:t>
            </a:r>
          </a:p>
        </p:txBody>
      </p:sp>
      <p:sp>
        <p:nvSpPr>
          <p:cNvPr id="95" name="Text Box 87">
            <a:extLst>
              <a:ext uri="{FF2B5EF4-FFF2-40B4-BE49-F238E27FC236}">
                <a16:creationId xmlns:a16="http://schemas.microsoft.com/office/drawing/2014/main" id="{5AD9576F-A67A-0149-8AEC-A3BC22B07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92" y="3212427"/>
            <a:ext cx="1900250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الحل :  ٤  ،  ــ ٢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B62A2C5E-D832-A647-A9B0-D81DFA98922F}"/>
              </a:ext>
            </a:extLst>
          </p:cNvPr>
          <p:cNvSpPr/>
          <p:nvPr/>
        </p:nvSpPr>
        <p:spPr>
          <a:xfrm>
            <a:off x="1015977" y="407959"/>
            <a:ext cx="3214710" cy="27860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F431A09B-2306-E348-8459-29B0E9C41CAF}"/>
              </a:ext>
            </a:extLst>
          </p:cNvPr>
          <p:cNvSpPr txBox="1"/>
          <p:nvPr/>
        </p:nvSpPr>
        <p:spPr>
          <a:xfrm>
            <a:off x="1373167" y="1120080"/>
            <a:ext cx="244317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ب</a:t>
            </a:r>
            <a:r>
              <a:rPr lang="ar-SA" sz="3200" b="1" spc="-100" baseline="30000" dirty="0"/>
              <a:t>٢</a:t>
            </a:r>
            <a:r>
              <a:rPr lang="ar-SA" sz="2200" b="1" dirty="0"/>
              <a:t>  ــ  ٤ أ جـ</a:t>
            </a:r>
          </a:p>
        </p:txBody>
      </p:sp>
      <p:sp>
        <p:nvSpPr>
          <p:cNvPr id="98" name="مربع نص 97">
            <a:extLst>
              <a:ext uri="{FF2B5EF4-FFF2-40B4-BE49-F238E27FC236}">
                <a16:creationId xmlns:a16="http://schemas.microsoft.com/office/drawing/2014/main" id="{1EC967D7-06E6-A147-97BF-A049718B4170}"/>
              </a:ext>
            </a:extLst>
          </p:cNvPr>
          <p:cNvSpPr txBox="1"/>
          <p:nvPr/>
        </p:nvSpPr>
        <p:spPr>
          <a:xfrm>
            <a:off x="3301993" y="550835"/>
            <a:ext cx="87154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أ = ١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723927D7-EF4D-3A47-A1DE-0A7DC4113B0B}"/>
              </a:ext>
            </a:extLst>
          </p:cNvPr>
          <p:cNvSpPr txBox="1"/>
          <p:nvPr/>
        </p:nvSpPr>
        <p:spPr>
          <a:xfrm>
            <a:off x="2230423" y="550835"/>
            <a:ext cx="108585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ب = ــ ٢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3D1A0AD8-E3D0-2A43-B6D1-70917630AE6F}"/>
              </a:ext>
            </a:extLst>
          </p:cNvPr>
          <p:cNvSpPr txBox="1"/>
          <p:nvPr/>
        </p:nvSpPr>
        <p:spPr>
          <a:xfrm>
            <a:off x="1015977" y="550835"/>
            <a:ext cx="108585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جـ = ــ ٨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C53399A0-82CF-6543-885C-9061C1556180}"/>
              </a:ext>
            </a:extLst>
          </p:cNvPr>
          <p:cNvSpPr txBox="1"/>
          <p:nvPr/>
        </p:nvSpPr>
        <p:spPr>
          <a:xfrm>
            <a:off x="944539" y="1620146"/>
            <a:ext cx="315755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= ( ــ ٢ )</a:t>
            </a:r>
            <a:r>
              <a:rPr lang="ar-SA" sz="3200" b="1" spc="-100" baseline="30000" dirty="0"/>
              <a:t>٢</a:t>
            </a:r>
            <a:r>
              <a:rPr lang="ar-SA" sz="2200" b="1" dirty="0"/>
              <a:t> ــ ٤ ( ١ ) ( ــ ٨ )</a:t>
            </a: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AC06EF99-C59A-6D40-80B8-E6B0A6BB871A}"/>
              </a:ext>
            </a:extLst>
          </p:cNvPr>
          <p:cNvSpPr txBox="1"/>
          <p:nvPr/>
        </p:nvSpPr>
        <p:spPr>
          <a:xfrm>
            <a:off x="2516175" y="2120212"/>
            <a:ext cx="158592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=  ٤  +  ٣٢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FD4CE783-673C-3D4C-83BD-98B514DB312E}"/>
              </a:ext>
            </a:extLst>
          </p:cNvPr>
          <p:cNvSpPr txBox="1"/>
          <p:nvPr/>
        </p:nvSpPr>
        <p:spPr>
          <a:xfrm>
            <a:off x="3230555" y="2548840"/>
            <a:ext cx="87154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200" b="1" dirty="0"/>
              <a:t>=  ٣٦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812DE21-EAE8-BB07-C297-4CE06F46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710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5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4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4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 animBg="1"/>
      <p:bldP spid="14" grpId="0"/>
      <p:bldP spid="15" grpId="0"/>
      <p:bldP spid="16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35" grpId="0"/>
      <p:bldP spid="36" grpId="0"/>
      <p:bldP spid="38" grpId="0"/>
      <p:bldP spid="39" grpId="0" animBg="1"/>
      <p:bldP spid="40" grpId="0" animBg="1"/>
      <p:bldP spid="41" grpId="0" animBg="1"/>
      <p:bldP spid="72" grpId="0"/>
      <p:bldP spid="73" grpId="0"/>
      <p:bldP spid="74" grpId="0"/>
      <p:bldP spid="75" grpId="0"/>
      <p:bldP spid="79" grpId="0"/>
      <p:bldP spid="79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6" grpId="0" animBg="1"/>
      <p:bldP spid="96" grpId="1" animBg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/>
      <p:bldP spid="10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16A92D31-719A-3B44-8362-8C9C32C6C0C8}"/>
              </a:ext>
            </a:extLst>
          </p:cNvPr>
          <p:cNvGraphicFramePr>
            <a:graphicFrameLocks noGrp="1"/>
          </p:cNvGraphicFramePr>
          <p:nvPr/>
        </p:nvGraphicFramePr>
        <p:xfrm>
          <a:off x="271492" y="1643050"/>
          <a:ext cx="8643878" cy="4572030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2457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1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5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</a:rPr>
                        <a:t>المعادلة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</a:rPr>
                        <a:t>الطريقة المناسبة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</a:rPr>
                        <a:t>السبب</a:t>
                      </a: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cell3D prstMaterial="dkEdge">
                      <a:bevel prst="convex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F5E977BE-CE0B-AC47-9E69-C61B8890F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8" y="2571744"/>
            <a:ext cx="2428892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+ ٢ س + ١ = ٠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Text Box 87">
            <a:extLst>
              <a:ext uri="{FF2B5EF4-FFF2-40B4-BE49-F238E27FC236}">
                <a16:creationId xmlns:a16="http://schemas.microsoft.com/office/drawing/2014/main" id="{1BDF9BFB-9AFA-4E4F-9BD3-9A8A10AD6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8" y="3328988"/>
            <a:ext cx="2428892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+ ٣ س  = ٠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0" name="Text Box 87">
            <a:extLst>
              <a:ext uri="{FF2B5EF4-FFF2-40B4-BE49-F238E27FC236}">
                <a16:creationId xmlns:a16="http://schemas.microsoft.com/office/drawing/2014/main" id="{EB1F6D9F-D1FE-D64B-89E7-D84A99042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8" y="4073710"/>
            <a:ext cx="2428892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+ ٦ س ــ ٧ = ٠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1" name="Text Box 87">
            <a:extLst>
              <a:ext uri="{FF2B5EF4-FFF2-40B4-BE49-F238E27FC236}">
                <a16:creationId xmlns:a16="http://schemas.microsoft.com/office/drawing/2014/main" id="{8D3F9313-DF88-6A4F-997C-D92DBF29C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8" y="4830954"/>
            <a:ext cx="2428892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=  ٣٦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EC034F4C-0D1A-5547-8D9F-78FB52DDE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8" y="5616772"/>
            <a:ext cx="2428892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( س + ١ )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=  ١٦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6CE18B52-9E9B-4247-B357-A1D9A2A3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78" y="2569976"/>
            <a:ext cx="3243286" cy="430887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التحليل إلى عوامل + القانون العام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4" name="Text Box 87">
            <a:extLst>
              <a:ext uri="{FF2B5EF4-FFF2-40B4-BE49-F238E27FC236}">
                <a16:creationId xmlns:a16="http://schemas.microsoft.com/office/drawing/2014/main" id="{A891DF8B-F968-3340-9FC7-D18D23DB0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78" y="3327220"/>
            <a:ext cx="3243286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التحليل إلى عوامل + القانون العام 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5" name="Text Box 87">
            <a:extLst>
              <a:ext uri="{FF2B5EF4-FFF2-40B4-BE49-F238E27FC236}">
                <a16:creationId xmlns:a16="http://schemas.microsoft.com/office/drawing/2014/main" id="{91DDDC5D-2C1B-8441-A434-CC2E4B54E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78" y="4071942"/>
            <a:ext cx="3243286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إكمال المربع + القانون العام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6" name="Text Box 87">
            <a:extLst>
              <a:ext uri="{FF2B5EF4-FFF2-40B4-BE49-F238E27FC236}">
                <a16:creationId xmlns:a16="http://schemas.microsoft.com/office/drawing/2014/main" id="{3C069787-0D94-EB46-B22A-C750DBEC7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78" y="4829186"/>
            <a:ext cx="3243286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الجذور التربيعية + القانون العام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F0D02C3-B288-4047-A846-528D96B37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78" y="5615004"/>
            <a:ext cx="3243286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الجذور التربيعية + القانون العام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2C3373B6-4DF4-3142-948C-90B51720C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2571744"/>
            <a:ext cx="2857520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سهولة تحديد العوامل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2DC3A1EE-2BBF-644B-A70E-4D9128532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3328988"/>
            <a:ext cx="2857520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الحد الثابت صفر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F281A277-D887-A543-874A-BD30D0FE9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4073710"/>
            <a:ext cx="2857520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ب عدد زوجي  ،     أ  =  ١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8BB87674-013D-6A4C-BC36-5272A7A8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4830954"/>
            <a:ext cx="2857520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على الصورة :  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 =  ن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7C064525-70CA-3644-8F6C-45D006716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20" y="5616772"/>
            <a:ext cx="2857520" cy="44114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200" b="1" dirty="0"/>
              <a:t>على الصورة :  س</a:t>
            </a:r>
            <a:r>
              <a:rPr lang="ar-SA" sz="3400" b="1" spc="-100" baseline="30000" dirty="0"/>
              <a:t>٢</a:t>
            </a:r>
            <a:r>
              <a:rPr lang="ar-SA" sz="2200" b="1" dirty="0"/>
              <a:t>  =  ن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4" name="إطار 23">
            <a:extLst>
              <a:ext uri="{FF2B5EF4-FFF2-40B4-BE49-F238E27FC236}">
                <a16:creationId xmlns:a16="http://schemas.microsoft.com/office/drawing/2014/main" id="{37A21C63-8568-9B43-B1BB-535B6BDB76CC}"/>
              </a:ext>
            </a:extLst>
          </p:cNvPr>
          <p:cNvSpPr/>
          <p:nvPr/>
        </p:nvSpPr>
        <p:spPr>
          <a:xfrm>
            <a:off x="214282" y="357166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عين الطريقة المناسبة لحل كل من المعادلات التالية :</a:t>
            </a:r>
          </a:p>
        </p:txBody>
      </p:sp>
      <p:grpSp>
        <p:nvGrpSpPr>
          <p:cNvPr id="25" name="مجموعة 33">
            <a:extLst>
              <a:ext uri="{FF2B5EF4-FFF2-40B4-BE49-F238E27FC236}">
                <a16:creationId xmlns:a16="http://schemas.microsoft.com/office/drawing/2014/main" id="{BF614878-7366-E04D-8BCF-B08E897C1FA4}"/>
              </a:ext>
            </a:extLst>
          </p:cNvPr>
          <p:cNvGrpSpPr/>
          <p:nvPr/>
        </p:nvGrpSpPr>
        <p:grpSpPr>
          <a:xfrm>
            <a:off x="7715272" y="353262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DC889E4B-691D-6C4B-9FD7-2FE93DEAB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D4DE2FBF-08AC-C042-A02B-CB8403ACE597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مثال</a:t>
              </a:r>
              <a:endParaRPr lang="ar-SA" sz="2400" b="1" baseline="30000" dirty="0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8ADAD7D-5702-1C30-8F1E-84DE9762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79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إطار 6">
            <a:extLst>
              <a:ext uri="{FF2B5EF4-FFF2-40B4-BE49-F238E27FC236}">
                <a16:creationId xmlns:a16="http://schemas.microsoft.com/office/drawing/2014/main" id="{538B55CD-A8AB-8541-A406-FF2D5FBDB31F}"/>
              </a:ext>
            </a:extLst>
          </p:cNvPr>
          <p:cNvSpPr/>
          <p:nvPr/>
        </p:nvSpPr>
        <p:spPr>
          <a:xfrm>
            <a:off x="214282" y="357166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٢ س</a:t>
            </a:r>
            <a:r>
              <a:rPr lang="ar-SA" sz="28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١١ س ــ ٦  =  ٠  واذكر الطريقة التي استعملتها :</a:t>
            </a:r>
          </a:p>
        </p:txBody>
      </p:sp>
      <p:grpSp>
        <p:nvGrpSpPr>
          <p:cNvPr id="8" name="مجموعة 33">
            <a:extLst>
              <a:ext uri="{FF2B5EF4-FFF2-40B4-BE49-F238E27FC236}">
                <a16:creationId xmlns:a16="http://schemas.microsoft.com/office/drawing/2014/main" id="{2DF55D9E-297F-414F-B163-2045792E4B3E}"/>
              </a:ext>
            </a:extLst>
          </p:cNvPr>
          <p:cNvGrpSpPr/>
          <p:nvPr/>
        </p:nvGrpSpPr>
        <p:grpSpPr>
          <a:xfrm>
            <a:off x="7715272" y="353262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C1ECC94-B003-A44A-AF6D-FB220BFD4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70D6CBE7-D849-E44E-B611-AACFA6E99BFF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2B74EE-AF69-A24F-A9D2-761721B748C4}"/>
              </a:ext>
            </a:extLst>
          </p:cNvPr>
          <p:cNvSpPr txBox="1"/>
          <p:nvPr/>
        </p:nvSpPr>
        <p:spPr>
          <a:xfrm>
            <a:off x="3356456" y="3357562"/>
            <a:ext cx="535785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/>
              <a:t>٢ س</a:t>
            </a:r>
            <a:r>
              <a:rPr lang="ar-SA" sz="4000" b="1" spc="-100" baseline="30000" dirty="0"/>
              <a:t>٢</a:t>
            </a:r>
            <a:r>
              <a:rPr lang="ar-SA" sz="3200" b="1" dirty="0"/>
              <a:t>     </a:t>
            </a:r>
            <a:r>
              <a:rPr lang="ar-SA" sz="3200" b="1" dirty="0">
                <a:solidFill>
                  <a:srgbClr val="FF0000"/>
                </a:solidFill>
              </a:rPr>
              <a:t>+    ١١ س    </a:t>
            </a:r>
            <a:r>
              <a:rPr lang="ar-SA" sz="3200" b="1" dirty="0"/>
              <a:t>ــ      ٦</a:t>
            </a:r>
            <a:endParaRPr lang="ar-SA" sz="3200" b="1" baseline="30000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C033009-51A0-634C-9279-538CCCDB887E}"/>
              </a:ext>
            </a:extLst>
          </p:cNvPr>
          <p:cNvGrpSpPr/>
          <p:nvPr/>
        </p:nvGrpSpPr>
        <p:grpSpPr>
          <a:xfrm>
            <a:off x="3328320" y="1958036"/>
            <a:ext cx="2214578" cy="500066"/>
            <a:chOff x="1857356" y="2786058"/>
            <a:chExt cx="2214578" cy="714380"/>
          </a:xfrm>
        </p:grpSpPr>
        <p:sp>
          <p:nvSpPr>
            <p:cNvPr id="13" name="مستطيل مستدير الزوايا 12">
              <a:extLst>
                <a:ext uri="{FF2B5EF4-FFF2-40B4-BE49-F238E27FC236}">
                  <a16:creationId xmlns:a16="http://schemas.microsoft.com/office/drawing/2014/main" id="{79E55791-6500-114A-A196-FD9CCB4426A2}"/>
                </a:ext>
              </a:extLst>
            </p:cNvPr>
            <p:cNvSpPr/>
            <p:nvPr/>
          </p:nvSpPr>
          <p:spPr>
            <a:xfrm>
              <a:off x="1857356" y="2786058"/>
              <a:ext cx="1643074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ستطيل مستدير الزوايا 13">
              <a:extLst>
                <a:ext uri="{FF2B5EF4-FFF2-40B4-BE49-F238E27FC236}">
                  <a16:creationId xmlns:a16="http://schemas.microsoft.com/office/drawing/2014/main" id="{5349F8F5-87E0-D449-A138-F178CE735EB4}"/>
                </a:ext>
              </a:extLst>
            </p:cNvPr>
            <p:cNvSpPr/>
            <p:nvPr/>
          </p:nvSpPr>
          <p:spPr>
            <a:xfrm>
              <a:off x="3571868" y="2786058"/>
              <a:ext cx="500066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978B15B-F13D-4942-BD04-B3C47278E2E0}"/>
              </a:ext>
            </a:extLst>
          </p:cNvPr>
          <p:cNvGrpSpPr/>
          <p:nvPr/>
        </p:nvGrpSpPr>
        <p:grpSpPr>
          <a:xfrm>
            <a:off x="3328320" y="1372464"/>
            <a:ext cx="2214578" cy="500066"/>
            <a:chOff x="1857356" y="2786058"/>
            <a:chExt cx="2214578" cy="714380"/>
          </a:xfrm>
        </p:grpSpPr>
        <p:sp>
          <p:nvSpPr>
            <p:cNvPr id="16" name="مستطيل مستدير الزوايا 15">
              <a:extLst>
                <a:ext uri="{FF2B5EF4-FFF2-40B4-BE49-F238E27FC236}">
                  <a16:creationId xmlns:a16="http://schemas.microsoft.com/office/drawing/2014/main" id="{462A5A9C-FBC7-3D42-9609-0B665509F8C5}"/>
                </a:ext>
              </a:extLst>
            </p:cNvPr>
            <p:cNvSpPr/>
            <p:nvPr/>
          </p:nvSpPr>
          <p:spPr>
            <a:xfrm>
              <a:off x="1857356" y="2786058"/>
              <a:ext cx="1643074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مستدير الزوايا 17">
              <a:extLst>
                <a:ext uri="{FF2B5EF4-FFF2-40B4-BE49-F238E27FC236}">
                  <a16:creationId xmlns:a16="http://schemas.microsoft.com/office/drawing/2014/main" id="{A1B6F469-A95A-CA40-BC01-E44AE60B2B32}"/>
                </a:ext>
              </a:extLst>
            </p:cNvPr>
            <p:cNvSpPr/>
            <p:nvPr/>
          </p:nvSpPr>
          <p:spPr>
            <a:xfrm>
              <a:off x="3571868" y="2786058"/>
              <a:ext cx="500066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D656A2-67BC-3046-97A4-60D4325A1C0C}"/>
              </a:ext>
            </a:extLst>
          </p:cNvPr>
          <p:cNvSpPr txBox="1"/>
          <p:nvPr/>
        </p:nvSpPr>
        <p:spPr>
          <a:xfrm>
            <a:off x="3542634" y="1958036"/>
            <a:ext cx="115817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  ، ١٢</a:t>
            </a:r>
            <a:endParaRPr lang="ar-SA" sz="2400" b="1" baseline="300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0E6D20E-1712-0546-92B2-79A5ECA96BCD}"/>
              </a:ext>
            </a:extLst>
          </p:cNvPr>
          <p:cNvSpPr txBox="1"/>
          <p:nvPr/>
        </p:nvSpPr>
        <p:spPr>
          <a:xfrm>
            <a:off x="3585936" y="1373562"/>
            <a:ext cx="115817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  ،  ٦</a:t>
            </a:r>
            <a:endParaRPr lang="ar-SA" sz="2400" b="1" baseline="30000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943014F-C23F-244E-8D6C-6F6DE4B5131C}"/>
              </a:ext>
            </a:extLst>
          </p:cNvPr>
          <p:cNvSpPr txBox="1"/>
          <p:nvPr/>
        </p:nvSpPr>
        <p:spPr>
          <a:xfrm>
            <a:off x="4957326" y="1986172"/>
            <a:ext cx="5866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١١</a:t>
            </a:r>
            <a:endParaRPr lang="ar-SA" sz="2400" b="1" baseline="300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00A06E46-E1DB-C640-A3AB-F2B847755FD3}"/>
              </a:ext>
            </a:extLst>
          </p:cNvPr>
          <p:cNvSpPr txBox="1"/>
          <p:nvPr/>
        </p:nvSpPr>
        <p:spPr>
          <a:xfrm>
            <a:off x="4957326" y="1415766"/>
            <a:ext cx="5866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</a:t>
            </a:r>
            <a:endParaRPr lang="ar-SA" sz="2400" b="1" baseline="30000" dirty="0"/>
          </a:p>
        </p:txBody>
      </p:sp>
      <p:sp>
        <p:nvSpPr>
          <p:cNvPr id="23" name="مستطيل مستدير الزوايا 22">
            <a:extLst>
              <a:ext uri="{FF2B5EF4-FFF2-40B4-BE49-F238E27FC236}">
                <a16:creationId xmlns:a16="http://schemas.microsoft.com/office/drawing/2014/main" id="{3D5E0878-A59D-2649-ACDF-1C326FD42320}"/>
              </a:ext>
            </a:extLst>
          </p:cNvPr>
          <p:cNvSpPr/>
          <p:nvPr/>
        </p:nvSpPr>
        <p:spPr>
          <a:xfrm>
            <a:off x="3727714" y="3929066"/>
            <a:ext cx="4786346" cy="2357454"/>
          </a:xfrm>
          <a:prstGeom prst="roundRect">
            <a:avLst>
              <a:gd name="adj" fmla="val 186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BB4CF57-EA14-384E-97CA-A4547FE6C704}"/>
              </a:ext>
            </a:extLst>
          </p:cNvPr>
          <p:cNvSpPr txBox="1"/>
          <p:nvPr/>
        </p:nvSpPr>
        <p:spPr>
          <a:xfrm>
            <a:off x="5827552" y="5681979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٢ س  ــ  ١ )</a:t>
            </a:r>
            <a:endParaRPr lang="ar-SA" sz="2400" b="1" baseline="30000" dirty="0"/>
          </a:p>
        </p:txBody>
      </p:sp>
      <p:sp>
        <p:nvSpPr>
          <p:cNvPr id="25" name="سهم بشكل U 24">
            <a:extLst>
              <a:ext uri="{FF2B5EF4-FFF2-40B4-BE49-F238E27FC236}">
                <a16:creationId xmlns:a16="http://schemas.microsoft.com/office/drawing/2014/main" id="{63F7951A-66C9-4042-A1C8-718C895F0E8C}"/>
              </a:ext>
            </a:extLst>
          </p:cNvPr>
          <p:cNvSpPr/>
          <p:nvPr/>
        </p:nvSpPr>
        <p:spPr>
          <a:xfrm flipH="1">
            <a:off x="4084904" y="3071810"/>
            <a:ext cx="4472458" cy="357190"/>
          </a:xfrm>
          <a:prstGeom prst="uturnArrow">
            <a:avLst>
              <a:gd name="adj1" fmla="val 26969"/>
              <a:gd name="adj2" fmla="val 25000"/>
              <a:gd name="adj3" fmla="val 30908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6" name="مستطيل مستدير الزوايا 25">
            <a:extLst>
              <a:ext uri="{FF2B5EF4-FFF2-40B4-BE49-F238E27FC236}">
                <a16:creationId xmlns:a16="http://schemas.microsoft.com/office/drawing/2014/main" id="{4DC54859-2604-1A4B-81EE-C6691EE39834}"/>
              </a:ext>
            </a:extLst>
          </p:cNvPr>
          <p:cNvSpPr/>
          <p:nvPr/>
        </p:nvSpPr>
        <p:spPr>
          <a:xfrm>
            <a:off x="3828386" y="2542510"/>
            <a:ext cx="671078" cy="500066"/>
          </a:xfrm>
          <a:prstGeom prst="roundRect">
            <a:avLst>
              <a:gd name="adj" fmla="val 1863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١٢</a:t>
            </a:r>
          </a:p>
        </p:txBody>
      </p:sp>
      <p:sp>
        <p:nvSpPr>
          <p:cNvPr id="27" name="سهم منحني 26">
            <a:extLst>
              <a:ext uri="{FF2B5EF4-FFF2-40B4-BE49-F238E27FC236}">
                <a16:creationId xmlns:a16="http://schemas.microsoft.com/office/drawing/2014/main" id="{C587C7BB-C5E1-CB47-964F-D4C645ACEAEA}"/>
              </a:ext>
            </a:extLst>
          </p:cNvPr>
          <p:cNvSpPr/>
          <p:nvPr/>
        </p:nvSpPr>
        <p:spPr>
          <a:xfrm rot="5400000">
            <a:off x="5342652" y="2357430"/>
            <a:ext cx="1314020" cy="742516"/>
          </a:xfrm>
          <a:prstGeom prst="bentArrow">
            <a:avLst>
              <a:gd name="adj1" fmla="val 23078"/>
              <a:gd name="adj2" fmla="val 11539"/>
              <a:gd name="adj3" fmla="val 23107"/>
              <a:gd name="adj4" fmla="val 45265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8" name="وسيلة شرح مستطيلة 27">
            <a:extLst>
              <a:ext uri="{FF2B5EF4-FFF2-40B4-BE49-F238E27FC236}">
                <a16:creationId xmlns:a16="http://schemas.microsoft.com/office/drawing/2014/main" id="{645A987C-09FF-7346-9DF2-64B529E8D9D8}"/>
              </a:ext>
            </a:extLst>
          </p:cNvPr>
          <p:cNvSpPr/>
          <p:nvPr/>
        </p:nvSpPr>
        <p:spPr>
          <a:xfrm>
            <a:off x="6558458" y="1170178"/>
            <a:ext cx="2472194" cy="1500198"/>
          </a:xfrm>
          <a:prstGeom prst="wedgeRectCallout">
            <a:avLst>
              <a:gd name="adj1" fmla="val -29442"/>
              <a:gd name="adj2" fmla="val 103023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endParaRPr lang="ar-SA" sz="2000" b="1" dirty="0">
              <a:solidFill>
                <a:schemeClr val="tx1"/>
              </a:solidFill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</a:rPr>
              <a:t>إشارة الأوسط مع الأكبر وعكسها مع الأصغر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E6C8A46F-7F4A-B044-99C0-7E8FA618AC31}"/>
              </a:ext>
            </a:extLst>
          </p:cNvPr>
          <p:cNvGrpSpPr/>
          <p:nvPr/>
        </p:nvGrpSpPr>
        <p:grpSpPr>
          <a:xfrm>
            <a:off x="7487152" y="1227548"/>
            <a:ext cx="642942" cy="657010"/>
            <a:chOff x="7000892" y="1700420"/>
            <a:chExt cx="642942" cy="657010"/>
          </a:xfrm>
        </p:grpSpPr>
        <p:sp>
          <p:nvSpPr>
            <p:cNvPr id="30" name="خماسي 29">
              <a:extLst>
                <a:ext uri="{FF2B5EF4-FFF2-40B4-BE49-F238E27FC236}">
                  <a16:creationId xmlns:a16="http://schemas.microsoft.com/office/drawing/2014/main" id="{2ECC8FCF-E537-0B4F-A7D8-224494279287}"/>
                </a:ext>
              </a:extLst>
            </p:cNvPr>
            <p:cNvSpPr/>
            <p:nvPr/>
          </p:nvSpPr>
          <p:spPr>
            <a:xfrm rot="5400000">
              <a:off x="7022545" y="1764275"/>
              <a:ext cx="642942" cy="543368"/>
            </a:xfrm>
            <a:prstGeom prst="homePlat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8771EF69-8FCB-FD4B-A801-5C55845A1DCE}"/>
                </a:ext>
              </a:extLst>
            </p:cNvPr>
            <p:cNvSpPr txBox="1"/>
            <p:nvPr/>
          </p:nvSpPr>
          <p:spPr>
            <a:xfrm>
              <a:off x="7000892" y="1700420"/>
              <a:ext cx="642942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/>
                <a:t>نطرح</a:t>
              </a:r>
              <a:endParaRPr lang="ar-SA" sz="2000" b="1" baseline="30000" dirty="0"/>
            </a:p>
          </p:txBody>
        </p:sp>
      </p:grpSp>
      <p:sp>
        <p:nvSpPr>
          <p:cNvPr id="32" name="خماسي 31">
            <a:extLst>
              <a:ext uri="{FF2B5EF4-FFF2-40B4-BE49-F238E27FC236}">
                <a16:creationId xmlns:a16="http://schemas.microsoft.com/office/drawing/2014/main" id="{C91D4EED-E30A-B446-9E37-2B6D85636970}"/>
              </a:ext>
            </a:extLst>
          </p:cNvPr>
          <p:cNvSpPr/>
          <p:nvPr/>
        </p:nvSpPr>
        <p:spPr>
          <a:xfrm rot="5400000">
            <a:off x="4638550" y="2732480"/>
            <a:ext cx="750100" cy="742517"/>
          </a:xfrm>
          <a:prstGeom prst="homePlat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71F6399-463B-5C4D-B44F-EE33349F4F94}"/>
              </a:ext>
            </a:extLst>
          </p:cNvPr>
          <p:cNvSpPr txBox="1"/>
          <p:nvPr/>
        </p:nvSpPr>
        <p:spPr>
          <a:xfrm>
            <a:off x="4556834" y="2714620"/>
            <a:ext cx="85725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نطرح</a:t>
            </a:r>
            <a:endParaRPr lang="ar-SA" sz="2400" b="1" baseline="30000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81142A4C-5A7D-BB4A-878A-C5BE690939BF}"/>
              </a:ext>
            </a:extLst>
          </p:cNvPr>
          <p:cNvSpPr txBox="1"/>
          <p:nvPr/>
        </p:nvSpPr>
        <p:spPr>
          <a:xfrm>
            <a:off x="3727714" y="4000504"/>
            <a:ext cx="45720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 س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 </a:t>
            </a:r>
            <a:r>
              <a:rPr lang="ar-SA" sz="2400" b="1" dirty="0">
                <a:solidFill>
                  <a:srgbClr val="FF0000"/>
                </a:solidFill>
              </a:rPr>
              <a:t>ــ  س  +  ١٢ س  </a:t>
            </a:r>
            <a:r>
              <a:rPr lang="ar-SA" sz="2400" b="1" dirty="0"/>
              <a:t>ــ  ٦</a:t>
            </a:r>
            <a:endParaRPr lang="ar-SA" sz="2400" b="1" baseline="30000" dirty="0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8ACDB7E-1528-6549-9671-81D4DBC684B2}"/>
              </a:ext>
            </a:extLst>
          </p:cNvPr>
          <p:cNvSpPr txBox="1"/>
          <p:nvPr/>
        </p:nvSpPr>
        <p:spPr>
          <a:xfrm>
            <a:off x="3727714" y="4572008"/>
            <a:ext cx="471490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٢ س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 ــ   س  )  +  ( ١٢ س  ــ ٦  )</a:t>
            </a:r>
            <a:endParaRPr lang="ar-SA" sz="2400" b="1" baseline="30000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49D6CEF-C6D9-7D42-9FAA-8D40E05F3A22}"/>
              </a:ext>
            </a:extLst>
          </p:cNvPr>
          <p:cNvSpPr txBox="1"/>
          <p:nvPr/>
        </p:nvSpPr>
        <p:spPr>
          <a:xfrm>
            <a:off x="5942292" y="5110475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 ( ٢ س  ــ  ١  )  </a:t>
            </a:r>
            <a:endParaRPr lang="ar-SA" sz="2400" b="1" baseline="30000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4A83BB02-3EF1-5E49-AE19-D25B69CCF590}"/>
              </a:ext>
            </a:extLst>
          </p:cNvPr>
          <p:cNvSpPr txBox="1"/>
          <p:nvPr/>
        </p:nvSpPr>
        <p:spPr>
          <a:xfrm>
            <a:off x="5656540" y="5143512"/>
            <a:ext cx="57150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+</a:t>
            </a:r>
            <a:endParaRPr lang="ar-SA" sz="2400" b="1" baseline="30000" dirty="0">
              <a:solidFill>
                <a:schemeClr val="tx1"/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26B44850-BF03-B14A-844A-D752C7B47E69}"/>
              </a:ext>
            </a:extLst>
          </p:cNvPr>
          <p:cNvSpPr txBox="1"/>
          <p:nvPr/>
        </p:nvSpPr>
        <p:spPr>
          <a:xfrm>
            <a:off x="3441962" y="5110475"/>
            <a:ext cx="235745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٦ ( ٢ س  ــ  ١  )  </a:t>
            </a:r>
            <a:endParaRPr lang="ar-SA" sz="2400" b="1" baseline="30000" dirty="0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C2FEBE4-657E-7F4F-B639-EB41F3EF3E8F}"/>
              </a:ext>
            </a:extLst>
          </p:cNvPr>
          <p:cNvSpPr txBox="1"/>
          <p:nvPr/>
        </p:nvSpPr>
        <p:spPr>
          <a:xfrm>
            <a:off x="4227780" y="5681979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س  +  ٦ )</a:t>
            </a:r>
            <a:endParaRPr lang="ar-SA" sz="2400" b="1" baseline="30000" dirty="0"/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08D0108F-9D99-DE4A-BA65-6EBAE8060D6F}"/>
              </a:ext>
            </a:extLst>
          </p:cNvPr>
          <p:cNvGrpSpPr/>
          <p:nvPr/>
        </p:nvGrpSpPr>
        <p:grpSpPr>
          <a:xfrm>
            <a:off x="3341730" y="785794"/>
            <a:ext cx="2214578" cy="500066"/>
            <a:chOff x="1857356" y="2786058"/>
            <a:chExt cx="2214578" cy="714380"/>
          </a:xfrm>
        </p:grpSpPr>
        <p:sp>
          <p:nvSpPr>
            <p:cNvPr id="45" name="مستطيل مستدير الزوايا 44">
              <a:extLst>
                <a:ext uri="{FF2B5EF4-FFF2-40B4-BE49-F238E27FC236}">
                  <a16:creationId xmlns:a16="http://schemas.microsoft.com/office/drawing/2014/main" id="{194BC61A-BE78-9D47-B69F-F0B9AC07F604}"/>
                </a:ext>
              </a:extLst>
            </p:cNvPr>
            <p:cNvSpPr/>
            <p:nvPr/>
          </p:nvSpPr>
          <p:spPr>
            <a:xfrm>
              <a:off x="1857356" y="2786058"/>
              <a:ext cx="1643074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6" name="مستطيل مستدير الزوايا 45">
              <a:extLst>
                <a:ext uri="{FF2B5EF4-FFF2-40B4-BE49-F238E27FC236}">
                  <a16:creationId xmlns:a16="http://schemas.microsoft.com/office/drawing/2014/main" id="{1927B8E2-457A-7F4C-B4B5-8C06526ABDEB}"/>
                </a:ext>
              </a:extLst>
            </p:cNvPr>
            <p:cNvSpPr/>
            <p:nvPr/>
          </p:nvSpPr>
          <p:spPr>
            <a:xfrm>
              <a:off x="3571868" y="2786058"/>
              <a:ext cx="500066" cy="714380"/>
            </a:xfrm>
            <a:prstGeom prst="roundRect">
              <a:avLst>
                <a:gd name="adj" fmla="val 1863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30B5AD66-C83B-6741-8414-B585CFCA0861}"/>
              </a:ext>
            </a:extLst>
          </p:cNvPr>
          <p:cNvSpPr txBox="1"/>
          <p:nvPr/>
        </p:nvSpPr>
        <p:spPr>
          <a:xfrm>
            <a:off x="3599346" y="786892"/>
            <a:ext cx="115817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٣  ،  ٤</a:t>
            </a:r>
            <a:endParaRPr lang="ar-SA" sz="2400" b="1" baseline="30000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374B9DF-93B4-CE44-BC0A-77EA01AA6E21}"/>
              </a:ext>
            </a:extLst>
          </p:cNvPr>
          <p:cNvSpPr txBox="1"/>
          <p:nvPr/>
        </p:nvSpPr>
        <p:spPr>
          <a:xfrm>
            <a:off x="4970736" y="829096"/>
            <a:ext cx="58667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</a:t>
            </a:r>
            <a:endParaRPr lang="ar-SA" sz="2400" b="1" baseline="30000" dirty="0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C4E4F4B2-9F1F-184E-BCF8-0600FDFA31CB}"/>
              </a:ext>
            </a:extLst>
          </p:cNvPr>
          <p:cNvGrpSpPr/>
          <p:nvPr/>
        </p:nvGrpSpPr>
        <p:grpSpPr>
          <a:xfrm>
            <a:off x="142844" y="3986216"/>
            <a:ext cx="3571900" cy="2286016"/>
            <a:chOff x="142844" y="3714752"/>
            <a:chExt cx="3286146" cy="2428892"/>
          </a:xfrm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9C55D1D3-C3D6-BA4E-80B3-9638C8B3384E}"/>
                </a:ext>
              </a:extLst>
            </p:cNvPr>
            <p:cNvSpPr/>
            <p:nvPr/>
          </p:nvSpPr>
          <p:spPr>
            <a:xfrm>
              <a:off x="142844" y="3714752"/>
              <a:ext cx="1643074" cy="24288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C87245ED-25B8-4341-960B-C7C30B642281}"/>
                </a:ext>
              </a:extLst>
            </p:cNvPr>
            <p:cNvSpPr/>
            <p:nvPr/>
          </p:nvSpPr>
          <p:spPr>
            <a:xfrm>
              <a:off x="1785916" y="3714752"/>
              <a:ext cx="1643074" cy="24288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1AD0D5E8-38A7-854A-8B87-42E1A08EA757}"/>
              </a:ext>
            </a:extLst>
          </p:cNvPr>
          <p:cNvSpPr txBox="1"/>
          <p:nvPr/>
        </p:nvSpPr>
        <p:spPr>
          <a:xfrm>
            <a:off x="1814054" y="4110343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٢س ــ ١ = ٠</a:t>
            </a:r>
            <a:endParaRPr lang="ar-SA" sz="2400" b="1" baseline="300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35A5BCBD-0E9D-C443-A2E8-B74CD2B125C8}"/>
              </a:ext>
            </a:extLst>
          </p:cNvPr>
          <p:cNvSpPr txBox="1"/>
          <p:nvPr/>
        </p:nvSpPr>
        <p:spPr>
          <a:xfrm>
            <a:off x="0" y="4038905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( س  +  ٦ )</a:t>
            </a:r>
            <a:endParaRPr lang="ar-SA" sz="2400" b="1" baseline="30000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DD9F9BB5-E9BA-984E-868C-C8E6E63309F8}"/>
              </a:ext>
            </a:extLst>
          </p:cNvPr>
          <p:cNvSpPr txBox="1"/>
          <p:nvPr/>
        </p:nvSpPr>
        <p:spPr>
          <a:xfrm>
            <a:off x="1814492" y="4810435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٢س       = ١</a:t>
            </a:r>
            <a:endParaRPr lang="ar-SA" sz="2400" b="1" baseline="30000" dirty="0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1839ED3-2736-EE46-8835-727F1B36F2CE}"/>
              </a:ext>
            </a:extLst>
          </p:cNvPr>
          <p:cNvGrpSpPr/>
          <p:nvPr/>
        </p:nvGrpSpPr>
        <p:grpSpPr>
          <a:xfrm>
            <a:off x="1814054" y="5442270"/>
            <a:ext cx="1829252" cy="758524"/>
            <a:chOff x="1814054" y="5313682"/>
            <a:chExt cx="1829252" cy="758524"/>
          </a:xfrm>
        </p:grpSpPr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BD3860DB-0385-2048-A868-9C5CBA24B04C}"/>
                </a:ext>
              </a:extLst>
            </p:cNvPr>
            <p:cNvSpPr txBox="1"/>
            <p:nvPr/>
          </p:nvSpPr>
          <p:spPr>
            <a:xfrm>
              <a:off x="1814054" y="5394947"/>
              <a:ext cx="182925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ar-SA" sz="2400" b="1" dirty="0"/>
                <a:t>س       =</a:t>
              </a:r>
              <a:endParaRPr lang="ar-SA" sz="2400" b="1" baseline="30000" dirty="0"/>
            </a:p>
          </p:txBody>
        </p:sp>
        <p:grpSp>
          <p:nvGrpSpPr>
            <p:cNvPr id="57" name="مجموعة 56">
              <a:extLst>
                <a:ext uri="{FF2B5EF4-FFF2-40B4-BE49-F238E27FC236}">
                  <a16:creationId xmlns:a16="http://schemas.microsoft.com/office/drawing/2014/main" id="{C0F6796F-7A55-CF43-85D1-02B621F4FA7A}"/>
                </a:ext>
              </a:extLst>
            </p:cNvPr>
            <p:cNvGrpSpPr/>
            <p:nvPr/>
          </p:nvGrpSpPr>
          <p:grpSpPr>
            <a:xfrm>
              <a:off x="1971658" y="5313682"/>
              <a:ext cx="528642" cy="758524"/>
              <a:chOff x="3128952" y="4558642"/>
              <a:chExt cx="528642" cy="758524"/>
            </a:xfrm>
          </p:grpSpPr>
          <p:sp>
            <p:nvSpPr>
              <p:cNvPr id="58" name="Text Box 87">
                <a:extLst>
                  <a:ext uri="{FF2B5EF4-FFF2-40B4-BE49-F238E27FC236}">
                    <a16:creationId xmlns:a16="http://schemas.microsoft.com/office/drawing/2014/main" id="{3C6EB369-4E39-5945-9A72-9F4A136629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558642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١</a:t>
                </a:r>
                <a:endParaRPr lang="en-US" sz="2400" b="1" dirty="0"/>
              </a:p>
            </p:txBody>
          </p:sp>
          <p:sp>
            <p:nvSpPr>
              <p:cNvPr id="59" name="Text Box 87">
                <a:extLst>
                  <a:ext uri="{FF2B5EF4-FFF2-40B4-BE49-F238E27FC236}">
                    <a16:creationId xmlns:a16="http://schemas.microsoft.com/office/drawing/2014/main" id="{8BDD8173-96EB-534C-B9DD-D29817DD1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55501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</a:t>
                </a:r>
                <a:endParaRPr lang="en-US" sz="2400" b="1" dirty="0"/>
              </a:p>
            </p:txBody>
          </p:sp>
          <p:cxnSp>
            <p:nvCxnSpPr>
              <p:cNvPr id="60" name="رابط مستقيم 48">
                <a:extLst>
                  <a:ext uri="{FF2B5EF4-FFF2-40B4-BE49-F238E27FC236}">
                    <a16:creationId xmlns:a16="http://schemas.microsoft.com/office/drawing/2014/main" id="{E19B36F6-8734-6046-BBC7-0BD5F1A89F55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D54DC05F-AFE3-8740-95E8-74EDB21AE78C}"/>
              </a:ext>
            </a:extLst>
          </p:cNvPr>
          <p:cNvSpPr txBox="1"/>
          <p:nvPr/>
        </p:nvSpPr>
        <p:spPr>
          <a:xfrm>
            <a:off x="71844" y="4814896"/>
            <a:ext cx="182925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2400" b="1" dirty="0"/>
              <a:t>س       = ــ ٦</a:t>
            </a:r>
            <a:endParaRPr lang="ar-SA" sz="2400" b="1" baseline="30000" dirty="0"/>
          </a:p>
        </p:txBody>
      </p:sp>
      <p:sp>
        <p:nvSpPr>
          <p:cNvPr id="62" name="خماسي 61">
            <a:extLst>
              <a:ext uri="{FF2B5EF4-FFF2-40B4-BE49-F238E27FC236}">
                <a16:creationId xmlns:a16="http://schemas.microsoft.com/office/drawing/2014/main" id="{62BF741C-B518-8C4F-A54C-6C997F6354A9}"/>
              </a:ext>
            </a:extLst>
          </p:cNvPr>
          <p:cNvSpPr/>
          <p:nvPr/>
        </p:nvSpPr>
        <p:spPr>
          <a:xfrm>
            <a:off x="357158" y="1714488"/>
            <a:ext cx="2571768" cy="64294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التحليل إلى عوامل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A56A802C-7E78-674D-A8B6-D5310CD3669D}"/>
              </a:ext>
            </a:extLst>
          </p:cNvPr>
          <p:cNvSpPr txBox="1"/>
          <p:nvPr/>
        </p:nvSpPr>
        <p:spPr>
          <a:xfrm>
            <a:off x="6160104" y="-188502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٤/صـ١٣٢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AA7DE91-F110-BBEF-8619-128E6F90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085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755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11" grpId="0"/>
      <p:bldP spid="19" grpId="0"/>
      <p:bldP spid="20" grpId="0"/>
      <p:bldP spid="21" grpId="0"/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32" grpId="0" animBg="1"/>
      <p:bldP spid="35" grpId="0"/>
      <p:bldP spid="36" grpId="0"/>
      <p:bldP spid="38" grpId="0"/>
      <p:bldP spid="39" grpId="0"/>
      <p:bldP spid="40" grpId="0"/>
      <p:bldP spid="41" grpId="0"/>
      <p:bldP spid="43" grpId="0"/>
      <p:bldP spid="47" grpId="0"/>
      <p:bldP spid="48" grpId="0"/>
      <p:bldP spid="52" grpId="0"/>
      <p:bldP spid="53" grpId="0"/>
      <p:bldP spid="54" grpId="0"/>
      <p:bldP spid="61" grpId="0"/>
      <p:bldP spid="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32F1069-801B-F042-B5BF-DB84565B4B9F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450021B-848D-DE47-9E17-D489D128B698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1066BA92-D90F-8A44-9067-C99CCCF984A5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٢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22421B97-2A2F-4C44-88C7-A052C84AF5D6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 ٣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0EDE5FE0-EBD3-E741-BD03-CF60DBDF8440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 ــ ٦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518DC529-B446-4A4E-9777-93A75DF18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FF2C4684-77F2-4447-96D8-C9513BE03C61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6AAC4D35-34B0-254D-8058-4E61A1335BBC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٢س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٣ س  ــ  ٦ =  ٠  واذكر الطريقة التي استعملتها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0EAFD696-A01C-D042-A6E6-0C7DCDD50522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2E2B343-C71A-F64A-B2AA-D0C6F976A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28AF33C4-4634-0D4C-8E33-05828E25C38B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C849F563-8387-8D4D-B722-063647C4F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 ٣)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ــ ٤ ( ٢ ) ( ــ ٦)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90200FF9-D9C0-C74B-8ACE-CC5F22755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٩  +  ٤٨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FBDF68F3-2D13-134C-A5E0-E2C987118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٣ س  ــ  ٦  = ٠ 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725C5711-990D-7C46-98ED-6C37E3A37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٥٧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61C6615A-41DD-D94D-8685-885ED6C68BD7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CB75DFFA-4C36-0243-91A8-E7FD430531BF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E1D6098E-5DEB-824D-89AE-EDCBA4F0D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9778D6DD-D731-4C48-9B39-92184A82EEC8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94E1BF39-A43E-3142-8720-EFD7A9B60A40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4E40D3EB-899A-5948-B379-933A1A3342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7B37931F-4FDD-854C-ACC9-03839D5D89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072275F3-2B22-FF48-9302-72BB9FD2F9EE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741D94A0-E17C-9149-ABC0-EE33DC0B34D4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0AEDB2A1-C782-9B47-9EFB-058754AAFB8E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E9B3D290-C152-324C-896F-DA2F9B6A36F0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C539180E-D9D4-ED49-AB3D-F402E6CD3A3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75C9AD07-33AA-234D-B8E7-4E467FDA1F4A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3F7AC69E-7D09-1842-89B8-858E248B68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97508728-692A-FF4F-BB57-429675E5751B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E1167052-F4F0-A341-8E33-D7B2186A6CB4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C74742D9-26AD-5F41-82D3-A26A98D9BE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  ٣   ±      ٥٧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F90FA6B0-BA1E-474D-8479-B71645277E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٢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103536FE-C9A8-EA48-AF06-AE11CC061AE4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50ACEE42-E6EF-B94B-9467-FC153A8B72C8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0518A1DE-4DF9-4243-90E6-69AC2F2DB96C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7357F01D-1712-A74F-8BD7-8436FDC84EAA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C38E1ABE-A95C-474E-874D-953C5E32382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81AF8514-CCC9-3843-946B-0646D9905CC5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FD712F76-69AF-9644-BE81-EFFF55599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129623D7-FC84-4B44-A1AF-F5DD803D0138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88D74C4B-B015-2049-91F2-FB5CE08C84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٣  ±   ٧٫٦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C2FA8150-BD76-EB48-8973-8F8846613D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3CC6A499-CC24-6642-90EA-51E1DAE737EF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B4BAB409-4C00-7D43-AF05-978210EE95F2}"/>
              </a:ext>
            </a:extLst>
          </p:cNvPr>
          <p:cNvGrpSpPr/>
          <p:nvPr/>
        </p:nvGrpSpPr>
        <p:grpSpPr>
          <a:xfrm>
            <a:off x="428596" y="4400556"/>
            <a:ext cx="4786344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B0632C2C-575C-E84A-94B4-480300332A27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FF4AB739-7FC3-1A48-92BE-CDCB7963F5D9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C130528A-7AF6-474E-8EC7-61453005336C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D8C28CF4-5742-B54B-BBFA-E8C83E132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5AD8F06A-6BE0-E74C-8F5E-831A20F46F1D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8E51E77F-47FD-F241-B822-6610E42984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٣  +  ٧٫٦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AA9494EC-8151-294A-AE29-DDAD7C0AB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8599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C931FA9C-BFF8-CA43-A2E9-0307ECBD75E7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D01EB34A-F023-6F48-8A2F-04FB6D14F506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AAD2D336-1FF5-B34A-B2DD-A7D44CF73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58D57EB0-A755-8246-965F-D04C1406F922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415C1EBE-C1D3-6949-9B12-732BD2385F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 ٣  ــ   ٧٫٦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FDFBB9AA-8D40-C74E-B023-9F809FDFE8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4574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0DC3EC32-77DA-414C-95EE-21D10B293C8C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0">
            <a:extLst>
              <a:ext uri="{FF2B5EF4-FFF2-40B4-BE49-F238E27FC236}">
                <a16:creationId xmlns:a16="http://schemas.microsoft.com/office/drawing/2014/main" id="{D98D07C3-3D5B-F24E-BC29-2AD1AE56EE8C}"/>
              </a:ext>
            </a:extLst>
          </p:cNvPr>
          <p:cNvGrpSpPr/>
          <p:nvPr/>
        </p:nvGrpSpPr>
        <p:grpSpPr>
          <a:xfrm>
            <a:off x="3500430" y="5229236"/>
            <a:ext cx="1485910" cy="727746"/>
            <a:chOff x="3500430" y="5229236"/>
            <a:chExt cx="1485910" cy="727746"/>
          </a:xfrm>
        </p:grpSpPr>
        <p:sp>
          <p:nvSpPr>
            <p:cNvPr id="72" name="Text Box 87">
              <a:extLst>
                <a:ext uri="{FF2B5EF4-FFF2-40B4-BE49-F238E27FC236}">
                  <a16:creationId xmlns:a16="http://schemas.microsoft.com/office/drawing/2014/main" id="{A6B69645-AF06-C54B-9C30-BDB137688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3" name="مجموعة 106">
              <a:extLst>
                <a:ext uri="{FF2B5EF4-FFF2-40B4-BE49-F238E27FC236}">
                  <a16:creationId xmlns:a16="http://schemas.microsoft.com/office/drawing/2014/main" id="{27945C8E-8C8F-A04C-9FDE-1C18437953D5}"/>
                </a:ext>
              </a:extLst>
            </p:cNvPr>
            <p:cNvGrpSpPr/>
            <p:nvPr/>
          </p:nvGrpSpPr>
          <p:grpSpPr>
            <a:xfrm>
              <a:off x="3500430" y="5229236"/>
              <a:ext cx="757242" cy="727746"/>
              <a:chOff x="2871776" y="4572930"/>
              <a:chExt cx="757242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481680FC-EDFF-EB48-AC1B-E9FFE1237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1776" y="4572930"/>
                <a:ext cx="757242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١٠٫٦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6C0BBD0A-653A-F444-B78B-FDB7717CB6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76" name="رابط مستقيم 109">
                <a:extLst>
                  <a:ext uri="{FF2B5EF4-FFF2-40B4-BE49-F238E27FC236}">
                    <a16:creationId xmlns:a16="http://schemas.microsoft.com/office/drawing/2014/main" id="{2B4235EA-1265-F641-A85A-899EDAC75397}"/>
                  </a:ext>
                </a:extLst>
              </p:cNvPr>
              <p:cNvCxnSpPr/>
              <p:nvPr/>
            </p:nvCxnSpPr>
            <p:spPr>
              <a:xfrm rot="10800000">
                <a:off x="3040621" y="4898113"/>
                <a:ext cx="504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مجموعة 131">
            <a:extLst>
              <a:ext uri="{FF2B5EF4-FFF2-40B4-BE49-F238E27FC236}">
                <a16:creationId xmlns:a16="http://schemas.microsoft.com/office/drawing/2014/main" id="{C1389F42-1C88-7342-873E-F5D4F7912261}"/>
              </a:ext>
            </a:extLst>
          </p:cNvPr>
          <p:cNvGrpSpPr/>
          <p:nvPr/>
        </p:nvGrpSpPr>
        <p:grpSpPr>
          <a:xfrm>
            <a:off x="1384484" y="5214948"/>
            <a:ext cx="1473004" cy="742034"/>
            <a:chOff x="1285852" y="5214948"/>
            <a:chExt cx="1473004" cy="742034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C73597CD-61DF-C141-895B-1ECAFA1D4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16">
              <a:extLst>
                <a:ext uri="{FF2B5EF4-FFF2-40B4-BE49-F238E27FC236}">
                  <a16:creationId xmlns:a16="http://schemas.microsoft.com/office/drawing/2014/main" id="{DFEE4939-0AB1-F648-BA98-F415E3D07720}"/>
                </a:ext>
              </a:extLst>
            </p:cNvPr>
            <p:cNvGrpSpPr/>
            <p:nvPr/>
          </p:nvGrpSpPr>
          <p:grpSpPr>
            <a:xfrm>
              <a:off x="1285852" y="5214948"/>
              <a:ext cx="857256" cy="742034"/>
              <a:chOff x="2843202" y="4558642"/>
              <a:chExt cx="857256" cy="742034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5A0B32C7-3443-1340-A872-8971D9C58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3202" y="4558642"/>
                <a:ext cx="857256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ــ ٤٫٦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6F2C23C9-1F5A-4F4D-9A1C-8533C5104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82" name="رابط مستقيم 119">
                <a:extLst>
                  <a:ext uri="{FF2B5EF4-FFF2-40B4-BE49-F238E27FC236}">
                    <a16:creationId xmlns:a16="http://schemas.microsoft.com/office/drawing/2014/main" id="{57626574-FBFD-884B-A2DF-8EF550B543B2}"/>
                  </a:ext>
                </a:extLst>
              </p:cNvPr>
              <p:cNvCxnSpPr/>
              <p:nvPr/>
            </p:nvCxnSpPr>
            <p:spPr>
              <a:xfrm rot="10800000">
                <a:off x="2968621" y="4898113"/>
                <a:ext cx="57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وسيلة شرح مستطيلة 82">
            <a:extLst>
              <a:ext uri="{FF2B5EF4-FFF2-40B4-BE49-F238E27FC236}">
                <a16:creationId xmlns:a16="http://schemas.microsoft.com/office/drawing/2014/main" id="{97C7570E-AFC8-7940-904F-E248B9646120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1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84" name="مستطيل مستدير الزوايا 83">
            <a:extLst>
              <a:ext uri="{FF2B5EF4-FFF2-40B4-BE49-F238E27FC236}">
                <a16:creationId xmlns:a16="http://schemas.microsoft.com/office/drawing/2014/main" id="{352ACF4D-0A81-E64D-B271-04C0F54C4523}"/>
              </a:ext>
            </a:extLst>
          </p:cNvPr>
          <p:cNvSpPr/>
          <p:nvPr/>
        </p:nvSpPr>
        <p:spPr>
          <a:xfrm>
            <a:off x="1857356" y="6000768"/>
            <a:ext cx="3071834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الحلول :  ــ ١٫٢  ،   ٢٫٧</a:t>
            </a:r>
          </a:p>
        </p:txBody>
      </p:sp>
      <p:sp>
        <p:nvSpPr>
          <p:cNvPr id="85" name="Text Box 87">
            <a:extLst>
              <a:ext uri="{FF2B5EF4-FFF2-40B4-BE49-F238E27FC236}">
                <a16:creationId xmlns:a16="http://schemas.microsoft.com/office/drawing/2014/main" id="{E6A05B84-AC57-1C40-BB06-0963DA951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996" y="5329250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٢٫٧</a:t>
            </a:r>
            <a:endParaRPr lang="en-US" sz="2400" b="1" dirty="0"/>
          </a:p>
        </p:txBody>
      </p:sp>
      <p:sp>
        <p:nvSpPr>
          <p:cNvPr id="86" name="Text Box 87">
            <a:extLst>
              <a:ext uri="{FF2B5EF4-FFF2-40B4-BE49-F238E27FC236}">
                <a16:creationId xmlns:a16="http://schemas.microsoft.com/office/drawing/2014/main" id="{8B58ECDA-71C6-1C49-8C63-AAD396B42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14" y="5329252"/>
            <a:ext cx="11301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ــ ١٫٢</a:t>
            </a:r>
            <a:endParaRPr lang="en-US" sz="2400" b="1" dirty="0"/>
          </a:p>
        </p:txBody>
      </p:sp>
      <p:sp>
        <p:nvSpPr>
          <p:cNvPr id="87" name="مربع نص 86">
            <a:extLst>
              <a:ext uri="{FF2B5EF4-FFF2-40B4-BE49-F238E27FC236}">
                <a16:creationId xmlns:a16="http://schemas.microsoft.com/office/drawing/2014/main" id="{8AE9C673-BA49-CE43-BF47-CE16AD4C712B}"/>
              </a:ext>
            </a:extLst>
          </p:cNvPr>
          <p:cNvSpPr txBox="1"/>
          <p:nvPr/>
        </p:nvSpPr>
        <p:spPr>
          <a:xfrm>
            <a:off x="6167907" y="-112861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٥/صـ١٣٢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B16CCE5-80CF-C3BB-3E3A-14A820FC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99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62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3" grpId="0" animBg="1"/>
      <p:bldP spid="83" grpId="1" animBg="1"/>
      <p:bldP spid="84" grpId="0" animBg="1"/>
      <p:bldP spid="85" grpId="0"/>
      <p:bldP spid="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إطار 6">
            <a:extLst>
              <a:ext uri="{FF2B5EF4-FFF2-40B4-BE49-F238E27FC236}">
                <a16:creationId xmlns:a16="http://schemas.microsoft.com/office/drawing/2014/main" id="{B13D1756-1951-4B4B-8EF5-E38678BFC7EA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٩س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=  ٢٥  واذكر الطريقة التي استعملتها :</a:t>
            </a:r>
          </a:p>
        </p:txBody>
      </p:sp>
      <p:grpSp>
        <p:nvGrpSpPr>
          <p:cNvPr id="8" name="مجموعة 33">
            <a:extLst>
              <a:ext uri="{FF2B5EF4-FFF2-40B4-BE49-F238E27FC236}">
                <a16:creationId xmlns:a16="http://schemas.microsoft.com/office/drawing/2014/main" id="{773AB542-56A6-304D-8848-A688DF5314AF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7564C11-3867-FA46-9296-E7A0D5BF6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0214709A-E3A1-C74F-83DA-799615940083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تأكد</a:t>
              </a:r>
              <a:endParaRPr lang="ar-SA" sz="2400" b="1" baseline="30000" dirty="0"/>
            </a:p>
          </p:txBody>
        </p:sp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2C938261-DE1E-3D44-8065-9417570DEC4B}"/>
              </a:ext>
            </a:extLst>
          </p:cNvPr>
          <p:cNvSpPr/>
          <p:nvPr/>
        </p:nvSpPr>
        <p:spPr>
          <a:xfrm>
            <a:off x="1428728" y="2143116"/>
            <a:ext cx="6500858" cy="40005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مستدير الزوايا 11">
            <a:extLst>
              <a:ext uri="{FF2B5EF4-FFF2-40B4-BE49-F238E27FC236}">
                <a16:creationId xmlns:a16="http://schemas.microsoft.com/office/drawing/2014/main" id="{52A741C9-C504-E14F-9F0D-73A9F389A486}"/>
              </a:ext>
            </a:extLst>
          </p:cNvPr>
          <p:cNvSpPr/>
          <p:nvPr/>
        </p:nvSpPr>
        <p:spPr>
          <a:xfrm>
            <a:off x="3000364" y="148588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الجذور التربيعية</a:t>
            </a:r>
          </a:p>
        </p:txBody>
      </p:sp>
      <p:sp>
        <p:nvSpPr>
          <p:cNvPr id="13" name="Text Box 87">
            <a:extLst>
              <a:ext uri="{FF2B5EF4-FFF2-40B4-BE49-F238E27FC236}">
                <a16:creationId xmlns:a16="http://schemas.microsoft.com/office/drawing/2014/main" id="{B310BDA1-EA1F-9442-BA14-2D494F72A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4" y="2571744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٩س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=  ٢٥</a:t>
            </a:r>
            <a:endParaRPr lang="en-US" sz="2400" b="1" dirty="0"/>
          </a:p>
        </p:txBody>
      </p:sp>
      <p:sp>
        <p:nvSpPr>
          <p:cNvPr id="14" name="خماسي 13">
            <a:extLst>
              <a:ext uri="{FF2B5EF4-FFF2-40B4-BE49-F238E27FC236}">
                <a16:creationId xmlns:a16="http://schemas.microsoft.com/office/drawing/2014/main" id="{D7A3B80B-02B2-FC4A-AF76-50A2B11B8CA0}"/>
              </a:ext>
            </a:extLst>
          </p:cNvPr>
          <p:cNvSpPr/>
          <p:nvPr/>
        </p:nvSpPr>
        <p:spPr>
          <a:xfrm>
            <a:off x="3143240" y="3286124"/>
            <a:ext cx="2571768" cy="64294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قسمة الطرفين على ٩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D222323-3854-5048-9CB9-FCC9F2BAB609}"/>
              </a:ext>
            </a:extLst>
          </p:cNvPr>
          <p:cNvGrpSpPr/>
          <p:nvPr/>
        </p:nvGrpSpPr>
        <p:grpSpPr>
          <a:xfrm>
            <a:off x="6215074" y="3286124"/>
            <a:ext cx="1500198" cy="758524"/>
            <a:chOff x="7143768" y="2857496"/>
            <a:chExt cx="1500198" cy="758524"/>
          </a:xfrm>
        </p:grpSpPr>
        <p:sp>
          <p:nvSpPr>
            <p:cNvPr id="16" name="Text Box 87">
              <a:extLst>
                <a:ext uri="{FF2B5EF4-FFF2-40B4-BE49-F238E27FC236}">
                  <a16:creationId xmlns:a16="http://schemas.microsoft.com/office/drawing/2014/main" id="{D19E4BEC-692A-7642-9375-F2472B06CA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3834" y="2967335"/>
              <a:ext cx="100013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</a:t>
              </a:r>
              <a:r>
                <a:rPr lang="ar-SA" sz="3600" b="1" spc="-100" baseline="30000" dirty="0"/>
                <a:t>٢</a:t>
              </a:r>
              <a:r>
                <a:rPr lang="ar-SA" sz="2400" b="1" dirty="0"/>
                <a:t> =</a:t>
              </a:r>
              <a:endParaRPr lang="en-US" sz="2400" b="1" dirty="0"/>
            </a:p>
          </p:txBody>
        </p:sp>
        <p:grpSp>
          <p:nvGrpSpPr>
            <p:cNvPr id="18" name="مجموعة 45">
              <a:extLst>
                <a:ext uri="{FF2B5EF4-FFF2-40B4-BE49-F238E27FC236}">
                  <a16:creationId xmlns:a16="http://schemas.microsoft.com/office/drawing/2014/main" id="{40981DD2-2845-5241-9E63-3F3F58888482}"/>
                </a:ext>
              </a:extLst>
            </p:cNvPr>
            <p:cNvGrpSpPr/>
            <p:nvPr/>
          </p:nvGrpSpPr>
          <p:grpSpPr>
            <a:xfrm>
              <a:off x="7143768" y="2857496"/>
              <a:ext cx="600080" cy="758524"/>
              <a:chOff x="3057514" y="4558642"/>
              <a:chExt cx="600080" cy="758524"/>
            </a:xfrm>
          </p:grpSpPr>
          <p:sp>
            <p:nvSpPr>
              <p:cNvPr id="19" name="Text Box 87">
                <a:extLst>
                  <a:ext uri="{FF2B5EF4-FFF2-40B4-BE49-F238E27FC236}">
                    <a16:creationId xmlns:a16="http://schemas.microsoft.com/office/drawing/2014/main" id="{5FB1538A-1367-4A45-8029-9457B61A96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558642"/>
                <a:ext cx="6000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٢٥</a:t>
                </a:r>
                <a:endParaRPr lang="en-US" sz="2400" b="1" dirty="0"/>
              </a:p>
            </p:txBody>
          </p:sp>
          <p:sp>
            <p:nvSpPr>
              <p:cNvPr id="20" name="Text Box 87">
                <a:extLst>
                  <a:ext uri="{FF2B5EF4-FFF2-40B4-BE49-F238E27FC236}">
                    <a16:creationId xmlns:a16="http://schemas.microsoft.com/office/drawing/2014/main" id="{1516B28D-4B3A-F045-B355-92286A9BAE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55501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٩</a:t>
                </a:r>
                <a:endParaRPr lang="en-US" sz="2400" b="1" dirty="0"/>
              </a:p>
            </p:txBody>
          </p:sp>
          <p:cxnSp>
            <p:nvCxnSpPr>
              <p:cNvPr id="21" name="رابط مستقيم 18">
                <a:extLst>
                  <a:ext uri="{FF2B5EF4-FFF2-40B4-BE49-F238E27FC236}">
                    <a16:creationId xmlns:a16="http://schemas.microsoft.com/office/drawing/2014/main" id="{DBABA55C-9855-144E-9CAE-00A1C6F194BE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B3E14484-9902-6F4E-B231-717C2107F97D}"/>
              </a:ext>
            </a:extLst>
          </p:cNvPr>
          <p:cNvGrpSpPr/>
          <p:nvPr/>
        </p:nvGrpSpPr>
        <p:grpSpPr>
          <a:xfrm>
            <a:off x="6144556" y="4099236"/>
            <a:ext cx="1570716" cy="758524"/>
            <a:chOff x="7073250" y="3670608"/>
            <a:chExt cx="1570716" cy="758524"/>
          </a:xfrm>
        </p:grpSpPr>
        <p:sp>
          <p:nvSpPr>
            <p:cNvPr id="23" name="Text Box 87">
              <a:extLst>
                <a:ext uri="{FF2B5EF4-FFF2-40B4-BE49-F238E27FC236}">
                  <a16:creationId xmlns:a16="http://schemas.microsoft.com/office/drawing/2014/main" id="{6A95EA27-3CBF-5D4B-AC59-74479CEE7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396" y="3780447"/>
              <a:ext cx="107157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</a:t>
              </a:r>
              <a:r>
                <a:rPr lang="ar-SA" sz="3600" b="1" spc="-100" baseline="30000" dirty="0"/>
                <a:t> </a:t>
              </a:r>
              <a:r>
                <a:rPr lang="ar-SA" sz="2400" b="1" dirty="0"/>
                <a:t> = ±</a:t>
              </a:r>
              <a:endParaRPr lang="en-US" sz="2400" b="1" dirty="0"/>
            </a:p>
          </p:txBody>
        </p:sp>
        <p:grpSp>
          <p:nvGrpSpPr>
            <p:cNvPr id="24" name="مجموعة 45">
              <a:extLst>
                <a:ext uri="{FF2B5EF4-FFF2-40B4-BE49-F238E27FC236}">
                  <a16:creationId xmlns:a16="http://schemas.microsoft.com/office/drawing/2014/main" id="{AD0E6BD6-1757-4840-AE5C-E4AACBABB5CC}"/>
                </a:ext>
              </a:extLst>
            </p:cNvPr>
            <p:cNvGrpSpPr/>
            <p:nvPr/>
          </p:nvGrpSpPr>
          <p:grpSpPr>
            <a:xfrm>
              <a:off x="7073250" y="3670608"/>
              <a:ext cx="600080" cy="758524"/>
              <a:chOff x="3087010" y="4558642"/>
              <a:chExt cx="600080" cy="758524"/>
            </a:xfrm>
          </p:grpSpPr>
          <p:sp>
            <p:nvSpPr>
              <p:cNvPr id="25" name="Text Box 87">
                <a:extLst>
                  <a:ext uri="{FF2B5EF4-FFF2-40B4-BE49-F238E27FC236}">
                    <a16:creationId xmlns:a16="http://schemas.microsoft.com/office/drawing/2014/main" id="{9891ADF3-76C0-F443-9609-2599D8B40E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7010" y="4558642"/>
                <a:ext cx="6000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  <p:sp>
            <p:nvSpPr>
              <p:cNvPr id="26" name="Text Box 87">
                <a:extLst>
                  <a:ext uri="{FF2B5EF4-FFF2-40B4-BE49-F238E27FC236}">
                    <a16:creationId xmlns:a16="http://schemas.microsoft.com/office/drawing/2014/main" id="{781E257B-BBB4-2E45-901A-75AB34BA1F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55501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cxnSp>
            <p:nvCxnSpPr>
              <p:cNvPr id="27" name="رابط مستقيم 25">
                <a:extLst>
                  <a:ext uri="{FF2B5EF4-FFF2-40B4-BE49-F238E27FC236}">
                    <a16:creationId xmlns:a16="http://schemas.microsoft.com/office/drawing/2014/main" id="{DFDF2679-9B93-F441-ADC1-4C57BE482290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4C2554F-9710-5147-9B15-DDC3B5CDB6AA}"/>
              </a:ext>
            </a:extLst>
          </p:cNvPr>
          <p:cNvGrpSpPr/>
          <p:nvPr/>
        </p:nvGrpSpPr>
        <p:grpSpPr>
          <a:xfrm>
            <a:off x="6358870" y="5099368"/>
            <a:ext cx="1356404" cy="758524"/>
            <a:chOff x="7287562" y="3670608"/>
            <a:chExt cx="1356404" cy="758524"/>
          </a:xfrm>
        </p:grpSpPr>
        <p:sp>
          <p:nvSpPr>
            <p:cNvPr id="29" name="Text Box 87">
              <a:extLst>
                <a:ext uri="{FF2B5EF4-FFF2-40B4-BE49-F238E27FC236}">
                  <a16:creationId xmlns:a16="http://schemas.microsoft.com/office/drawing/2014/main" id="{A6234CF5-BB91-E648-8582-189C38774B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396" y="3780447"/>
              <a:ext cx="107157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</a:t>
              </a:r>
              <a:r>
                <a:rPr lang="ar-SA" sz="3600" b="1" spc="-100" baseline="30000" dirty="0"/>
                <a:t> </a:t>
              </a:r>
              <a:r>
                <a:rPr lang="ar-SA" sz="2400" b="1" dirty="0"/>
                <a:t> =</a:t>
              </a:r>
              <a:endParaRPr lang="en-US" sz="2400" b="1" dirty="0"/>
            </a:p>
          </p:txBody>
        </p:sp>
        <p:grpSp>
          <p:nvGrpSpPr>
            <p:cNvPr id="30" name="مجموعة 45">
              <a:extLst>
                <a:ext uri="{FF2B5EF4-FFF2-40B4-BE49-F238E27FC236}">
                  <a16:creationId xmlns:a16="http://schemas.microsoft.com/office/drawing/2014/main" id="{83A66310-05E7-0147-9B47-012964F3BEF2}"/>
                </a:ext>
              </a:extLst>
            </p:cNvPr>
            <p:cNvGrpSpPr/>
            <p:nvPr/>
          </p:nvGrpSpPr>
          <p:grpSpPr>
            <a:xfrm>
              <a:off x="7287562" y="3670608"/>
              <a:ext cx="600080" cy="758524"/>
              <a:chOff x="3301322" y="4558642"/>
              <a:chExt cx="600080" cy="758524"/>
            </a:xfrm>
          </p:grpSpPr>
          <p:sp>
            <p:nvSpPr>
              <p:cNvPr id="31" name="Text Box 87">
                <a:extLst>
                  <a:ext uri="{FF2B5EF4-FFF2-40B4-BE49-F238E27FC236}">
                    <a16:creationId xmlns:a16="http://schemas.microsoft.com/office/drawing/2014/main" id="{33528269-C4E4-4A48-B9B5-8EC99EC5E5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1322" y="4558642"/>
                <a:ext cx="6000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  <p:sp>
            <p:nvSpPr>
              <p:cNvPr id="32" name="Text Box 87">
                <a:extLst>
                  <a:ext uri="{FF2B5EF4-FFF2-40B4-BE49-F238E27FC236}">
                    <a16:creationId xmlns:a16="http://schemas.microsoft.com/office/drawing/2014/main" id="{0F7EA429-3F99-3247-85C4-BF440562C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3264" y="4855501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cxnSp>
            <p:nvCxnSpPr>
              <p:cNvPr id="35" name="رابط مستقيم 33">
                <a:extLst>
                  <a:ext uri="{FF2B5EF4-FFF2-40B4-BE49-F238E27FC236}">
                    <a16:creationId xmlns:a16="http://schemas.microsoft.com/office/drawing/2014/main" id="{1049D280-06C3-3D4D-A6E0-922616A6D46E}"/>
                  </a:ext>
                </a:extLst>
              </p:cNvPr>
              <p:cNvCxnSpPr/>
              <p:nvPr/>
            </p:nvCxnSpPr>
            <p:spPr>
              <a:xfrm rot="10800000">
                <a:off x="3470933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0D3C186C-B6AD-8047-B9EE-84D3B77A1A9C}"/>
              </a:ext>
            </a:extLst>
          </p:cNvPr>
          <p:cNvGrpSpPr/>
          <p:nvPr/>
        </p:nvGrpSpPr>
        <p:grpSpPr>
          <a:xfrm>
            <a:off x="3444202" y="5114936"/>
            <a:ext cx="1513566" cy="758524"/>
            <a:chOff x="7130400" y="3670608"/>
            <a:chExt cx="1513566" cy="758524"/>
          </a:xfrm>
        </p:grpSpPr>
        <p:sp>
          <p:nvSpPr>
            <p:cNvPr id="38" name="Text Box 87">
              <a:extLst>
                <a:ext uri="{FF2B5EF4-FFF2-40B4-BE49-F238E27FC236}">
                  <a16:creationId xmlns:a16="http://schemas.microsoft.com/office/drawing/2014/main" id="{677D503E-8EFA-B047-8F21-F5AF82C20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396" y="3780447"/>
              <a:ext cx="1071570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</a:t>
              </a:r>
              <a:r>
                <a:rPr lang="ar-SA" sz="3600" b="1" spc="-100" baseline="30000" dirty="0"/>
                <a:t> </a:t>
              </a:r>
              <a:r>
                <a:rPr lang="ar-SA" sz="2400" b="1" dirty="0"/>
                <a:t> = ــ</a:t>
              </a:r>
              <a:endParaRPr lang="en-US" sz="2400" b="1" dirty="0"/>
            </a:p>
          </p:txBody>
        </p:sp>
        <p:grpSp>
          <p:nvGrpSpPr>
            <p:cNvPr id="39" name="مجموعة 45">
              <a:extLst>
                <a:ext uri="{FF2B5EF4-FFF2-40B4-BE49-F238E27FC236}">
                  <a16:creationId xmlns:a16="http://schemas.microsoft.com/office/drawing/2014/main" id="{9F35CB1E-CD61-A447-88FB-0478529E4BBB}"/>
                </a:ext>
              </a:extLst>
            </p:cNvPr>
            <p:cNvGrpSpPr/>
            <p:nvPr/>
          </p:nvGrpSpPr>
          <p:grpSpPr>
            <a:xfrm>
              <a:off x="7130400" y="3670608"/>
              <a:ext cx="600080" cy="758524"/>
              <a:chOff x="3144160" y="4558642"/>
              <a:chExt cx="600080" cy="758524"/>
            </a:xfrm>
          </p:grpSpPr>
          <p:sp>
            <p:nvSpPr>
              <p:cNvPr id="40" name="Text Box 87">
                <a:extLst>
                  <a:ext uri="{FF2B5EF4-FFF2-40B4-BE49-F238E27FC236}">
                    <a16:creationId xmlns:a16="http://schemas.microsoft.com/office/drawing/2014/main" id="{A7040E77-7076-8143-B8A6-D444930A16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4160" y="4558642"/>
                <a:ext cx="60008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٥</a:t>
                </a:r>
                <a:endParaRPr lang="en-US" sz="2400" b="1" dirty="0"/>
              </a:p>
            </p:txBody>
          </p:sp>
          <p:sp>
            <p:nvSpPr>
              <p:cNvPr id="41" name="Text Box 87">
                <a:extLst>
                  <a:ext uri="{FF2B5EF4-FFF2-40B4-BE49-F238E27FC236}">
                    <a16:creationId xmlns:a16="http://schemas.microsoft.com/office/drawing/2014/main" id="{89C53DDF-36C5-6141-B9BC-DD0BE99248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6102" y="4855501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٣</a:t>
                </a:r>
                <a:endParaRPr lang="en-US" sz="2400" b="1" dirty="0"/>
              </a:p>
            </p:txBody>
          </p:sp>
          <p:cxnSp>
            <p:nvCxnSpPr>
              <p:cNvPr id="43" name="رابط مستقيم 39">
                <a:extLst>
                  <a:ext uri="{FF2B5EF4-FFF2-40B4-BE49-F238E27FC236}">
                    <a16:creationId xmlns:a16="http://schemas.microsoft.com/office/drawing/2014/main" id="{A4609E65-3E1F-C54B-9537-07E4385EE054}"/>
                  </a:ext>
                </a:extLst>
              </p:cNvPr>
              <p:cNvCxnSpPr/>
              <p:nvPr/>
            </p:nvCxnSpPr>
            <p:spPr>
              <a:xfrm rot="10800000">
                <a:off x="331377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خماسي 43">
            <a:extLst>
              <a:ext uri="{FF2B5EF4-FFF2-40B4-BE49-F238E27FC236}">
                <a16:creationId xmlns:a16="http://schemas.microsoft.com/office/drawing/2014/main" id="{3D809EC0-13F5-FF43-A680-052F5B785740}"/>
              </a:ext>
            </a:extLst>
          </p:cNvPr>
          <p:cNvSpPr/>
          <p:nvPr/>
        </p:nvSpPr>
        <p:spPr>
          <a:xfrm>
            <a:off x="3143240" y="4114804"/>
            <a:ext cx="2571768" cy="64294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الجذر للطرفين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EAB100AB-75F1-B245-B596-6F0A37055426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٦/صـ١٣٢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B21BE27-A33D-0CCE-6FC9-13BAF0C4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100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811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2" grpId="0" animBg="1"/>
      <p:bldP spid="13" grpId="0"/>
      <p:bldP spid="14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" y="0"/>
            <a:ext cx="9143998" cy="6834647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0" y="-24534"/>
            <a:ext cx="9143996" cy="6699183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4313379" y="1807439"/>
            <a:ext cx="3804770" cy="2824556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pic>
        <p:nvPicPr>
          <p:cNvPr id="68" name="mixkit-successful-horns-fanfare-722">
            <a:hlinkClick r:id="" action="ppaction://media"/>
            <a:extLst>
              <a:ext uri="{FF2B5EF4-FFF2-40B4-BE49-F238E27FC236}">
                <a16:creationId xmlns:a16="http://schemas.microsoft.com/office/drawing/2014/main" id="{A7884164-9A3E-435E-92B8-018614A395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3766" y="-685885"/>
            <a:ext cx="365522" cy="365522"/>
          </a:xfrm>
          <a:prstGeom prst="rect">
            <a:avLst/>
          </a:prstGeom>
        </p:spPr>
      </p:pic>
      <p:pic>
        <p:nvPicPr>
          <p:cNvPr id="69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BCA312D5-3BD1-42A6-8A2C-29FED0650F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97802" y="-685885"/>
            <a:ext cx="365522" cy="365522"/>
          </a:xfrm>
          <a:prstGeom prst="rect">
            <a:avLst/>
          </a:prstGeom>
        </p:spPr>
      </p:pic>
      <p:pic>
        <p:nvPicPr>
          <p:cNvPr id="70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003C49E2-5530-4A88-AE15-1DE96AC0CB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76851" y="-685885"/>
            <a:ext cx="365522" cy="365522"/>
          </a:xfrm>
          <a:prstGeom prst="rect">
            <a:avLst/>
          </a:prstGeom>
        </p:spPr>
      </p:pic>
      <p:pic>
        <p:nvPicPr>
          <p:cNvPr id="71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40BA7A64-52CA-4380-9CEB-C9E9431102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700111" y="-685885"/>
            <a:ext cx="365522" cy="365522"/>
          </a:xfrm>
          <a:prstGeom prst="rect">
            <a:avLst/>
          </a:prstGeom>
        </p:spPr>
      </p:pic>
      <p:pic>
        <p:nvPicPr>
          <p:cNvPr id="72" name="mixkit-cartoon-positive-sound-2255">
            <a:hlinkClick r:id="" action="ppaction://media"/>
            <a:extLst>
              <a:ext uri="{FF2B5EF4-FFF2-40B4-BE49-F238E27FC236}">
                <a16:creationId xmlns:a16="http://schemas.microsoft.com/office/drawing/2014/main" id="{4E97E96F-C130-4590-9298-2DBE40F4C3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857982" y="-651359"/>
            <a:ext cx="365522" cy="365522"/>
          </a:xfrm>
          <a:prstGeom prst="rect">
            <a:avLst/>
          </a:prstGeom>
        </p:spPr>
      </p:pic>
      <p:pic>
        <p:nvPicPr>
          <p:cNvPr id="73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8D98AFE0-3F8E-4E01-84E6-F5F3DBD48C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61624" y="-675893"/>
            <a:ext cx="365522" cy="365522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4062FA8-83B7-C41C-8E5F-60FFB1B6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101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086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8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67073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43902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F1D41181-19B6-7C45-B9CA-EF542877E8D5}"/>
              </a:ext>
            </a:extLst>
          </p:cNvPr>
          <p:cNvSpPr/>
          <p:nvPr/>
        </p:nvSpPr>
        <p:spPr>
          <a:xfrm>
            <a:off x="4583022" y="894755"/>
            <a:ext cx="4242547" cy="506849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/>
            <a:endParaRPr lang="ar-SA" sz="1350" dirty="0"/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F69DFCC6-18CD-654A-8353-D02A7523B821}"/>
              </a:ext>
            </a:extLst>
          </p:cNvPr>
          <p:cNvSpPr/>
          <p:nvPr/>
        </p:nvSpPr>
        <p:spPr>
          <a:xfrm>
            <a:off x="4815023" y="3949735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4" name="مستطيل مستدير الزوايا 13">
            <a:extLst>
              <a:ext uri="{FF2B5EF4-FFF2-40B4-BE49-F238E27FC236}">
                <a16:creationId xmlns:a16="http://schemas.microsoft.com/office/drawing/2014/main" id="{73B328FF-17C6-6A4C-9083-02641729BD84}"/>
              </a:ext>
            </a:extLst>
          </p:cNvPr>
          <p:cNvSpPr/>
          <p:nvPr/>
        </p:nvSpPr>
        <p:spPr>
          <a:xfrm>
            <a:off x="4815023" y="4467757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5" name="مستطيل مستدير الزوايا 14">
            <a:extLst>
              <a:ext uri="{FF2B5EF4-FFF2-40B4-BE49-F238E27FC236}">
                <a16:creationId xmlns:a16="http://schemas.microsoft.com/office/drawing/2014/main" id="{8CF8CF17-C83D-EE4B-A9AF-B44814D3B483}"/>
              </a:ext>
            </a:extLst>
          </p:cNvPr>
          <p:cNvSpPr/>
          <p:nvPr/>
        </p:nvSpPr>
        <p:spPr>
          <a:xfrm>
            <a:off x="4815023" y="498687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E75A134D-BFA5-6646-90A0-DF6B067E1F8A}"/>
              </a:ext>
            </a:extLst>
          </p:cNvPr>
          <p:cNvSpPr/>
          <p:nvPr/>
        </p:nvSpPr>
        <p:spPr>
          <a:xfrm>
            <a:off x="4815023" y="5439919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78EB84B0-60F0-EB4F-8C40-89AFBF96A685}"/>
              </a:ext>
            </a:extLst>
          </p:cNvPr>
          <p:cNvSpPr/>
          <p:nvPr/>
        </p:nvSpPr>
        <p:spPr>
          <a:xfrm>
            <a:off x="4838194" y="113445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1A316317-CFD3-794B-AEC8-904CB079E8AC}"/>
              </a:ext>
            </a:extLst>
          </p:cNvPr>
          <p:cNvSpPr/>
          <p:nvPr/>
        </p:nvSpPr>
        <p:spPr>
          <a:xfrm>
            <a:off x="4824738" y="1583185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1" name="مستطيل مستدير الزوايا 20">
            <a:extLst>
              <a:ext uri="{FF2B5EF4-FFF2-40B4-BE49-F238E27FC236}">
                <a16:creationId xmlns:a16="http://schemas.microsoft.com/office/drawing/2014/main" id="{42B87723-84B4-FC49-940A-F16B201064B7}"/>
              </a:ext>
            </a:extLst>
          </p:cNvPr>
          <p:cNvSpPr/>
          <p:nvPr/>
        </p:nvSpPr>
        <p:spPr>
          <a:xfrm>
            <a:off x="4830637" y="198234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2" name="مستطيل مستدير الزوايا 21">
            <a:extLst>
              <a:ext uri="{FF2B5EF4-FFF2-40B4-BE49-F238E27FC236}">
                <a16:creationId xmlns:a16="http://schemas.microsoft.com/office/drawing/2014/main" id="{200DB7EC-C849-0148-ABAA-CE91A9FDC861}"/>
              </a:ext>
            </a:extLst>
          </p:cNvPr>
          <p:cNvSpPr/>
          <p:nvPr/>
        </p:nvSpPr>
        <p:spPr>
          <a:xfrm>
            <a:off x="4815023" y="245451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3" name="مستطيل مستدير الزوايا 22">
            <a:extLst>
              <a:ext uri="{FF2B5EF4-FFF2-40B4-BE49-F238E27FC236}">
                <a16:creationId xmlns:a16="http://schemas.microsoft.com/office/drawing/2014/main" id="{F34EAB86-42A1-2C48-8C9B-A8A2B0C6D10F}"/>
              </a:ext>
            </a:extLst>
          </p:cNvPr>
          <p:cNvSpPr/>
          <p:nvPr/>
        </p:nvSpPr>
        <p:spPr>
          <a:xfrm>
            <a:off x="4838194" y="2903366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4" name="مستطيل مستدير الزوايا 23">
            <a:extLst>
              <a:ext uri="{FF2B5EF4-FFF2-40B4-BE49-F238E27FC236}">
                <a16:creationId xmlns:a16="http://schemas.microsoft.com/office/drawing/2014/main" id="{C07B4A7B-B1FF-7440-9175-0A384F8CE632}"/>
              </a:ext>
            </a:extLst>
          </p:cNvPr>
          <p:cNvSpPr/>
          <p:nvPr/>
        </p:nvSpPr>
        <p:spPr>
          <a:xfrm>
            <a:off x="4838194" y="3414716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grpSp>
        <p:nvGrpSpPr>
          <p:cNvPr id="3" name="Google Shape;150;p5">
            <a:extLst>
              <a:ext uri="{FF2B5EF4-FFF2-40B4-BE49-F238E27FC236}">
                <a16:creationId xmlns:a16="http://schemas.microsoft.com/office/drawing/2014/main" id="{7E55C790-2E53-984E-BCF1-009512672255}"/>
              </a:ext>
            </a:extLst>
          </p:cNvPr>
          <p:cNvGrpSpPr/>
          <p:nvPr/>
        </p:nvGrpSpPr>
        <p:grpSpPr>
          <a:xfrm rot="10800000" flipV="1">
            <a:off x="4542276" y="2058601"/>
            <a:ext cx="545495" cy="531850"/>
            <a:chOff x="1331026" y="922810"/>
            <a:chExt cx="507037" cy="309842"/>
          </a:xfrm>
        </p:grpSpPr>
        <p:sp>
          <p:nvSpPr>
            <p:cNvPr id="6" name="Google Shape;152;p5">
              <a:extLst>
                <a:ext uri="{FF2B5EF4-FFF2-40B4-BE49-F238E27FC236}">
                  <a16:creationId xmlns:a16="http://schemas.microsoft.com/office/drawing/2014/main" id="{FC55C137-F5BC-E046-829C-086042145C71}"/>
                </a:ext>
              </a:extLst>
            </p:cNvPr>
            <p:cNvSpPr/>
            <p:nvPr/>
          </p:nvSpPr>
          <p:spPr>
            <a:xfrm>
              <a:off x="1331026" y="92281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53;p5">
              <a:extLst>
                <a:ext uri="{FF2B5EF4-FFF2-40B4-BE49-F238E27FC236}">
                  <a16:creationId xmlns:a16="http://schemas.microsoft.com/office/drawing/2014/main" id="{7C220086-AEBB-8A42-9FF3-65D00535DBA2}"/>
                </a:ext>
              </a:extLst>
            </p:cNvPr>
            <p:cNvSpPr/>
            <p:nvPr/>
          </p:nvSpPr>
          <p:spPr>
            <a:xfrm>
              <a:off x="1331026" y="1180648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150;p5">
            <a:extLst>
              <a:ext uri="{FF2B5EF4-FFF2-40B4-BE49-F238E27FC236}">
                <a16:creationId xmlns:a16="http://schemas.microsoft.com/office/drawing/2014/main" id="{6D6384DB-BA25-5848-9596-8D48A867CB56}"/>
              </a:ext>
            </a:extLst>
          </p:cNvPr>
          <p:cNvGrpSpPr/>
          <p:nvPr/>
        </p:nvGrpSpPr>
        <p:grpSpPr>
          <a:xfrm rot="10800000" flipV="1">
            <a:off x="4558192" y="1230850"/>
            <a:ext cx="545495" cy="531850"/>
            <a:chOff x="1331026" y="922810"/>
            <a:chExt cx="507037" cy="309842"/>
          </a:xfrm>
        </p:grpSpPr>
        <p:sp>
          <p:nvSpPr>
            <p:cNvPr id="41" name="Google Shape;152;p5">
              <a:extLst>
                <a:ext uri="{FF2B5EF4-FFF2-40B4-BE49-F238E27FC236}">
                  <a16:creationId xmlns:a16="http://schemas.microsoft.com/office/drawing/2014/main" id="{BFAFAF09-2D0E-264F-9482-D5F9F232DC47}"/>
                </a:ext>
              </a:extLst>
            </p:cNvPr>
            <p:cNvSpPr/>
            <p:nvPr/>
          </p:nvSpPr>
          <p:spPr>
            <a:xfrm>
              <a:off x="1331026" y="92281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53;p5">
              <a:extLst>
                <a:ext uri="{FF2B5EF4-FFF2-40B4-BE49-F238E27FC236}">
                  <a16:creationId xmlns:a16="http://schemas.microsoft.com/office/drawing/2014/main" id="{CA57E03B-F93A-944C-A723-8C786FB9E2BD}"/>
                </a:ext>
              </a:extLst>
            </p:cNvPr>
            <p:cNvSpPr/>
            <p:nvPr/>
          </p:nvSpPr>
          <p:spPr>
            <a:xfrm>
              <a:off x="1331026" y="1180648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150;p5">
            <a:extLst>
              <a:ext uri="{FF2B5EF4-FFF2-40B4-BE49-F238E27FC236}">
                <a16:creationId xmlns:a16="http://schemas.microsoft.com/office/drawing/2014/main" id="{F0D49905-907F-BB4D-819B-CAE67929D8EC}"/>
              </a:ext>
            </a:extLst>
          </p:cNvPr>
          <p:cNvGrpSpPr/>
          <p:nvPr/>
        </p:nvGrpSpPr>
        <p:grpSpPr>
          <a:xfrm rot="10800000" flipV="1">
            <a:off x="4558192" y="4066125"/>
            <a:ext cx="545495" cy="531850"/>
            <a:chOff x="1331026" y="922810"/>
            <a:chExt cx="507037" cy="309842"/>
          </a:xfrm>
        </p:grpSpPr>
        <p:sp>
          <p:nvSpPr>
            <p:cNvPr id="47" name="Google Shape;152;p5">
              <a:extLst>
                <a:ext uri="{FF2B5EF4-FFF2-40B4-BE49-F238E27FC236}">
                  <a16:creationId xmlns:a16="http://schemas.microsoft.com/office/drawing/2014/main" id="{7CDB3BEA-9E83-C844-9162-2D8A3EB66101}"/>
                </a:ext>
              </a:extLst>
            </p:cNvPr>
            <p:cNvSpPr/>
            <p:nvPr/>
          </p:nvSpPr>
          <p:spPr>
            <a:xfrm>
              <a:off x="1331026" y="92281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53;p5">
              <a:extLst>
                <a:ext uri="{FF2B5EF4-FFF2-40B4-BE49-F238E27FC236}">
                  <a16:creationId xmlns:a16="http://schemas.microsoft.com/office/drawing/2014/main" id="{4E88A303-0F06-2941-A101-703F4BC5613D}"/>
                </a:ext>
              </a:extLst>
            </p:cNvPr>
            <p:cNvSpPr/>
            <p:nvPr/>
          </p:nvSpPr>
          <p:spPr>
            <a:xfrm>
              <a:off x="1331026" y="1180648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150;p5">
            <a:extLst>
              <a:ext uri="{FF2B5EF4-FFF2-40B4-BE49-F238E27FC236}">
                <a16:creationId xmlns:a16="http://schemas.microsoft.com/office/drawing/2014/main" id="{85387752-B876-454B-B20A-A3C968C46FDD}"/>
              </a:ext>
            </a:extLst>
          </p:cNvPr>
          <p:cNvGrpSpPr/>
          <p:nvPr/>
        </p:nvGrpSpPr>
        <p:grpSpPr>
          <a:xfrm rot="10800000" flipV="1">
            <a:off x="4558192" y="5080198"/>
            <a:ext cx="545495" cy="531850"/>
            <a:chOff x="1331026" y="922810"/>
            <a:chExt cx="507037" cy="309842"/>
          </a:xfrm>
        </p:grpSpPr>
        <p:sp>
          <p:nvSpPr>
            <p:cNvPr id="50" name="Google Shape;152;p5">
              <a:extLst>
                <a:ext uri="{FF2B5EF4-FFF2-40B4-BE49-F238E27FC236}">
                  <a16:creationId xmlns:a16="http://schemas.microsoft.com/office/drawing/2014/main" id="{25166BBB-4A4D-0E49-B83D-0DD7ED5A29B4}"/>
                </a:ext>
              </a:extLst>
            </p:cNvPr>
            <p:cNvSpPr/>
            <p:nvPr/>
          </p:nvSpPr>
          <p:spPr>
            <a:xfrm>
              <a:off x="1331026" y="92281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53;p5">
              <a:extLst>
                <a:ext uri="{FF2B5EF4-FFF2-40B4-BE49-F238E27FC236}">
                  <a16:creationId xmlns:a16="http://schemas.microsoft.com/office/drawing/2014/main" id="{01985238-6FC7-C942-A3C5-E4CE9E0BBA5D}"/>
                </a:ext>
              </a:extLst>
            </p:cNvPr>
            <p:cNvSpPr/>
            <p:nvPr/>
          </p:nvSpPr>
          <p:spPr>
            <a:xfrm>
              <a:off x="1331026" y="1180648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صورة 30" descr="صورة تحتوي على حشرة&#10;&#10;تم إنشاء الوصف تلقائياً">
            <a:extLst>
              <a:ext uri="{FF2B5EF4-FFF2-40B4-BE49-F238E27FC236}">
                <a16:creationId xmlns:a16="http://schemas.microsoft.com/office/drawing/2014/main" id="{17EE5F77-F80F-3B40-82D9-C605B7EF5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966" y="2247537"/>
            <a:ext cx="1101358" cy="828152"/>
          </a:xfrm>
          <a:prstGeom prst="rect">
            <a:avLst/>
          </a:prstGeom>
        </p:spPr>
      </p:pic>
      <p:pic>
        <p:nvPicPr>
          <p:cNvPr id="52" name="صورة 51" descr="صورة تحتوي على حشرة&#10;&#10;تم إنشاء الوصف تلقائياً">
            <a:extLst>
              <a:ext uri="{FF2B5EF4-FFF2-40B4-BE49-F238E27FC236}">
                <a16:creationId xmlns:a16="http://schemas.microsoft.com/office/drawing/2014/main" id="{F1B26F59-DFEA-6E42-9FC8-218D8EECF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3475" y="2892330"/>
            <a:ext cx="841223" cy="632548"/>
          </a:xfrm>
          <a:prstGeom prst="rect">
            <a:avLst/>
          </a:prstGeom>
        </p:spPr>
      </p:pic>
      <p:pic>
        <p:nvPicPr>
          <p:cNvPr id="53" name="صورة 52" descr="صورة تحتوي على حشرة&#10;&#10;تم إنشاء الوصف تلقائياً">
            <a:extLst>
              <a:ext uri="{FF2B5EF4-FFF2-40B4-BE49-F238E27FC236}">
                <a16:creationId xmlns:a16="http://schemas.microsoft.com/office/drawing/2014/main" id="{3D6E1528-3FE8-0344-A4E3-33520B81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2626" y="3689027"/>
            <a:ext cx="728019" cy="547425"/>
          </a:xfrm>
          <a:prstGeom prst="rect">
            <a:avLst/>
          </a:prstGeom>
        </p:spPr>
      </p:pic>
      <p:pic>
        <p:nvPicPr>
          <p:cNvPr id="54" name="صورة 53" descr="صورة تحتوي على حشرة&#10;&#10;تم إنشاء الوصف تلقائياً">
            <a:extLst>
              <a:ext uri="{FF2B5EF4-FFF2-40B4-BE49-F238E27FC236}">
                <a16:creationId xmlns:a16="http://schemas.microsoft.com/office/drawing/2014/main" id="{8D5D4F08-1BDD-7D4E-93E7-6E41C11AE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3898" y="3949735"/>
            <a:ext cx="626597" cy="471161"/>
          </a:xfrm>
          <a:prstGeom prst="rect">
            <a:avLst/>
          </a:prstGeom>
        </p:spPr>
      </p:pic>
      <p:pic>
        <p:nvPicPr>
          <p:cNvPr id="29" name="صورة 28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86ED4DF4-AF7C-CC42-929A-E51C68D5B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5947" y="4322566"/>
            <a:ext cx="1428750" cy="1476375"/>
          </a:xfrm>
          <a:prstGeom prst="rect">
            <a:avLst/>
          </a:prstGeom>
        </p:spPr>
      </p:pic>
      <p:grpSp>
        <p:nvGrpSpPr>
          <p:cNvPr id="30" name="Google Shape;150;p5">
            <a:extLst>
              <a:ext uri="{FF2B5EF4-FFF2-40B4-BE49-F238E27FC236}">
                <a16:creationId xmlns:a16="http://schemas.microsoft.com/office/drawing/2014/main" id="{C94A16E8-8C77-B344-9C1F-EC3F1D769CCA}"/>
              </a:ext>
            </a:extLst>
          </p:cNvPr>
          <p:cNvGrpSpPr/>
          <p:nvPr/>
        </p:nvGrpSpPr>
        <p:grpSpPr>
          <a:xfrm rot="10800000" flipV="1">
            <a:off x="4542276" y="3020139"/>
            <a:ext cx="545495" cy="531850"/>
            <a:chOff x="1331026" y="922810"/>
            <a:chExt cx="507037" cy="309842"/>
          </a:xfrm>
        </p:grpSpPr>
        <p:sp>
          <p:nvSpPr>
            <p:cNvPr id="32" name="Google Shape;152;p5">
              <a:extLst>
                <a:ext uri="{FF2B5EF4-FFF2-40B4-BE49-F238E27FC236}">
                  <a16:creationId xmlns:a16="http://schemas.microsoft.com/office/drawing/2014/main" id="{4C2ECDA5-1828-264E-AC4E-C04A1D3C24C9}"/>
                </a:ext>
              </a:extLst>
            </p:cNvPr>
            <p:cNvSpPr/>
            <p:nvPr/>
          </p:nvSpPr>
          <p:spPr>
            <a:xfrm>
              <a:off x="1331026" y="92281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3;p5">
              <a:extLst>
                <a:ext uri="{FF2B5EF4-FFF2-40B4-BE49-F238E27FC236}">
                  <a16:creationId xmlns:a16="http://schemas.microsoft.com/office/drawing/2014/main" id="{D64AD131-4320-6B49-8C67-403FFB507E74}"/>
                </a:ext>
              </a:extLst>
            </p:cNvPr>
            <p:cNvSpPr/>
            <p:nvPr/>
          </p:nvSpPr>
          <p:spPr>
            <a:xfrm>
              <a:off x="1331026" y="1180648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B125D42-3DE8-80D6-49B7-B6AAD25C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102</a:t>
            </a:fld>
            <a:endParaRPr lang="ar-SA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A78A5E5D-3830-5935-5625-82284BC673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</a14:imgLayer>
                </a14:imgProps>
              </a:ext>
            </a:extLst>
          </a:blip>
          <a:srcRect b="28159"/>
          <a:stretch/>
        </p:blipFill>
        <p:spPr>
          <a:xfrm>
            <a:off x="460499" y="2120561"/>
            <a:ext cx="3964668" cy="308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F1D41181-19B6-7C45-B9CA-EF542877E8D5}"/>
              </a:ext>
            </a:extLst>
          </p:cNvPr>
          <p:cNvSpPr/>
          <p:nvPr/>
        </p:nvSpPr>
        <p:spPr>
          <a:xfrm flipH="1">
            <a:off x="326166" y="933955"/>
            <a:ext cx="4189942" cy="506849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/>
            <a:endParaRPr lang="ar-SA" sz="1350" dirty="0"/>
          </a:p>
        </p:txBody>
      </p:sp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F69DFCC6-18CD-654A-8353-D02A7523B821}"/>
              </a:ext>
            </a:extLst>
          </p:cNvPr>
          <p:cNvSpPr/>
          <p:nvPr/>
        </p:nvSpPr>
        <p:spPr>
          <a:xfrm>
            <a:off x="3818928" y="4114400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5" name="مستطيل مستدير الزوايا 14">
            <a:extLst>
              <a:ext uri="{FF2B5EF4-FFF2-40B4-BE49-F238E27FC236}">
                <a16:creationId xmlns:a16="http://schemas.microsoft.com/office/drawing/2014/main" id="{8CF8CF17-C83D-EE4B-A9AF-B44814D3B483}"/>
              </a:ext>
            </a:extLst>
          </p:cNvPr>
          <p:cNvSpPr/>
          <p:nvPr/>
        </p:nvSpPr>
        <p:spPr>
          <a:xfrm>
            <a:off x="3818928" y="4586200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6" name="مستطيل مستدير الزوايا 15">
            <a:extLst>
              <a:ext uri="{FF2B5EF4-FFF2-40B4-BE49-F238E27FC236}">
                <a16:creationId xmlns:a16="http://schemas.microsoft.com/office/drawing/2014/main" id="{E75A134D-BFA5-6646-90A0-DF6B067E1F8A}"/>
              </a:ext>
            </a:extLst>
          </p:cNvPr>
          <p:cNvSpPr/>
          <p:nvPr/>
        </p:nvSpPr>
        <p:spPr>
          <a:xfrm>
            <a:off x="3818928" y="5034031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7" name="مستطيل مستدير الزوايا 16">
            <a:extLst>
              <a:ext uri="{FF2B5EF4-FFF2-40B4-BE49-F238E27FC236}">
                <a16:creationId xmlns:a16="http://schemas.microsoft.com/office/drawing/2014/main" id="{EFA914B0-46C7-B741-8731-27587262D3FF}"/>
              </a:ext>
            </a:extLst>
          </p:cNvPr>
          <p:cNvSpPr/>
          <p:nvPr/>
        </p:nvSpPr>
        <p:spPr>
          <a:xfrm>
            <a:off x="3804047" y="547560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78EB84B0-60F0-EB4F-8C40-89AFBF96A685}"/>
              </a:ext>
            </a:extLst>
          </p:cNvPr>
          <p:cNvSpPr/>
          <p:nvPr/>
        </p:nvSpPr>
        <p:spPr>
          <a:xfrm>
            <a:off x="3804047" y="1227408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1A316317-CFD3-794B-AEC8-904CB079E8AC}"/>
              </a:ext>
            </a:extLst>
          </p:cNvPr>
          <p:cNvSpPr/>
          <p:nvPr/>
        </p:nvSpPr>
        <p:spPr>
          <a:xfrm>
            <a:off x="3804047" y="1765409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1" name="مستطيل مستدير الزوايا 20">
            <a:extLst>
              <a:ext uri="{FF2B5EF4-FFF2-40B4-BE49-F238E27FC236}">
                <a16:creationId xmlns:a16="http://schemas.microsoft.com/office/drawing/2014/main" id="{42B87723-84B4-FC49-940A-F16B201064B7}"/>
              </a:ext>
            </a:extLst>
          </p:cNvPr>
          <p:cNvSpPr/>
          <p:nvPr/>
        </p:nvSpPr>
        <p:spPr>
          <a:xfrm>
            <a:off x="3804047" y="2238828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2" name="مستطيل مستدير الزوايا 21">
            <a:extLst>
              <a:ext uri="{FF2B5EF4-FFF2-40B4-BE49-F238E27FC236}">
                <a16:creationId xmlns:a16="http://schemas.microsoft.com/office/drawing/2014/main" id="{200DB7EC-C849-0148-ABAA-CE91A9FDC861}"/>
              </a:ext>
            </a:extLst>
          </p:cNvPr>
          <p:cNvSpPr/>
          <p:nvPr/>
        </p:nvSpPr>
        <p:spPr>
          <a:xfrm>
            <a:off x="3804047" y="2707166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3" name="مستطيل مستدير الزوايا 22">
            <a:extLst>
              <a:ext uri="{FF2B5EF4-FFF2-40B4-BE49-F238E27FC236}">
                <a16:creationId xmlns:a16="http://schemas.microsoft.com/office/drawing/2014/main" id="{F34EAB86-42A1-2C48-8C9B-A8A2B0C6D10F}"/>
              </a:ext>
            </a:extLst>
          </p:cNvPr>
          <p:cNvSpPr/>
          <p:nvPr/>
        </p:nvSpPr>
        <p:spPr>
          <a:xfrm>
            <a:off x="3804047" y="317264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sp>
        <p:nvSpPr>
          <p:cNvPr id="24" name="مستطيل مستدير الزوايا 23">
            <a:extLst>
              <a:ext uri="{FF2B5EF4-FFF2-40B4-BE49-F238E27FC236}">
                <a16:creationId xmlns:a16="http://schemas.microsoft.com/office/drawing/2014/main" id="{C07B4A7B-B1FF-7440-9175-0A384F8CE632}"/>
              </a:ext>
            </a:extLst>
          </p:cNvPr>
          <p:cNvSpPr/>
          <p:nvPr/>
        </p:nvSpPr>
        <p:spPr>
          <a:xfrm>
            <a:off x="3818928" y="365986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B457AACF-F13B-DC47-9088-497663393AFB}"/>
              </a:ext>
            </a:extLst>
          </p:cNvPr>
          <p:cNvGrpSpPr/>
          <p:nvPr/>
        </p:nvGrpSpPr>
        <p:grpSpPr>
          <a:xfrm rot="10800000" flipV="1">
            <a:off x="4023954" y="1308705"/>
            <a:ext cx="548047" cy="603995"/>
            <a:chOff x="1283516" y="896752"/>
            <a:chExt cx="509409" cy="351872"/>
          </a:xfrm>
        </p:grpSpPr>
        <p:sp>
          <p:nvSpPr>
            <p:cNvPr id="26" name="Google Shape;152;p5">
              <a:extLst>
                <a:ext uri="{FF2B5EF4-FFF2-40B4-BE49-F238E27FC236}">
                  <a16:creationId xmlns:a16="http://schemas.microsoft.com/office/drawing/2014/main" id="{C8C52157-4B6B-AB42-B561-87C124E1FECD}"/>
                </a:ext>
              </a:extLst>
            </p:cNvPr>
            <p:cNvSpPr/>
            <p:nvPr/>
          </p:nvSpPr>
          <p:spPr>
            <a:xfrm>
              <a:off x="1283516" y="896752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53;p5">
              <a:extLst>
                <a:ext uri="{FF2B5EF4-FFF2-40B4-BE49-F238E27FC236}">
                  <a16:creationId xmlns:a16="http://schemas.microsoft.com/office/drawing/2014/main" id="{0239D457-528A-9142-86F1-3DB31A1796F2}"/>
                </a:ext>
              </a:extLst>
            </p:cNvPr>
            <p:cNvSpPr/>
            <p:nvPr/>
          </p:nvSpPr>
          <p:spPr>
            <a:xfrm>
              <a:off x="1285888" y="119662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150;p5">
            <a:extLst>
              <a:ext uri="{FF2B5EF4-FFF2-40B4-BE49-F238E27FC236}">
                <a16:creationId xmlns:a16="http://schemas.microsoft.com/office/drawing/2014/main" id="{1F55ED3A-97D1-F741-A959-096238D8AF5C}"/>
              </a:ext>
            </a:extLst>
          </p:cNvPr>
          <p:cNvGrpSpPr/>
          <p:nvPr/>
        </p:nvGrpSpPr>
        <p:grpSpPr>
          <a:xfrm rot="10800000" flipV="1">
            <a:off x="3924390" y="2296039"/>
            <a:ext cx="548047" cy="603995"/>
            <a:chOff x="1283516" y="896752"/>
            <a:chExt cx="509409" cy="351872"/>
          </a:xfrm>
        </p:grpSpPr>
        <p:sp>
          <p:nvSpPr>
            <p:cNvPr id="41" name="Google Shape;152;p5">
              <a:extLst>
                <a:ext uri="{FF2B5EF4-FFF2-40B4-BE49-F238E27FC236}">
                  <a16:creationId xmlns:a16="http://schemas.microsoft.com/office/drawing/2014/main" id="{B8F93B04-5CF7-5643-B1C4-32373365E3AC}"/>
                </a:ext>
              </a:extLst>
            </p:cNvPr>
            <p:cNvSpPr/>
            <p:nvPr/>
          </p:nvSpPr>
          <p:spPr>
            <a:xfrm>
              <a:off x="1283516" y="896752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53;p5">
              <a:extLst>
                <a:ext uri="{FF2B5EF4-FFF2-40B4-BE49-F238E27FC236}">
                  <a16:creationId xmlns:a16="http://schemas.microsoft.com/office/drawing/2014/main" id="{029D9103-26BE-C949-8900-26227B659817}"/>
                </a:ext>
              </a:extLst>
            </p:cNvPr>
            <p:cNvSpPr/>
            <p:nvPr/>
          </p:nvSpPr>
          <p:spPr>
            <a:xfrm>
              <a:off x="1285888" y="119662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150;p5">
            <a:extLst>
              <a:ext uri="{FF2B5EF4-FFF2-40B4-BE49-F238E27FC236}">
                <a16:creationId xmlns:a16="http://schemas.microsoft.com/office/drawing/2014/main" id="{0991A770-E8FE-B644-8141-0565B8D7BAE9}"/>
              </a:ext>
            </a:extLst>
          </p:cNvPr>
          <p:cNvGrpSpPr/>
          <p:nvPr/>
        </p:nvGrpSpPr>
        <p:grpSpPr>
          <a:xfrm rot="10800000" flipV="1">
            <a:off x="3957844" y="3232741"/>
            <a:ext cx="548047" cy="603995"/>
            <a:chOff x="1283516" y="896752"/>
            <a:chExt cx="509409" cy="351872"/>
          </a:xfrm>
        </p:grpSpPr>
        <p:sp>
          <p:nvSpPr>
            <p:cNvPr id="44" name="Google Shape;152;p5">
              <a:extLst>
                <a:ext uri="{FF2B5EF4-FFF2-40B4-BE49-F238E27FC236}">
                  <a16:creationId xmlns:a16="http://schemas.microsoft.com/office/drawing/2014/main" id="{F6E398F9-3195-8C47-A9BC-C86DB20653D1}"/>
                </a:ext>
              </a:extLst>
            </p:cNvPr>
            <p:cNvSpPr/>
            <p:nvPr/>
          </p:nvSpPr>
          <p:spPr>
            <a:xfrm>
              <a:off x="1283516" y="896752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53;p5">
              <a:extLst>
                <a:ext uri="{FF2B5EF4-FFF2-40B4-BE49-F238E27FC236}">
                  <a16:creationId xmlns:a16="http://schemas.microsoft.com/office/drawing/2014/main" id="{CC9E761B-07C1-C147-B2D7-58F2A00892DC}"/>
                </a:ext>
              </a:extLst>
            </p:cNvPr>
            <p:cNvSpPr/>
            <p:nvPr/>
          </p:nvSpPr>
          <p:spPr>
            <a:xfrm>
              <a:off x="1285888" y="119662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150;p5">
            <a:extLst>
              <a:ext uri="{FF2B5EF4-FFF2-40B4-BE49-F238E27FC236}">
                <a16:creationId xmlns:a16="http://schemas.microsoft.com/office/drawing/2014/main" id="{971359A2-1B90-AE48-BB42-3F8803E04E97}"/>
              </a:ext>
            </a:extLst>
          </p:cNvPr>
          <p:cNvGrpSpPr/>
          <p:nvPr/>
        </p:nvGrpSpPr>
        <p:grpSpPr>
          <a:xfrm rot="10800000" flipV="1">
            <a:off x="3932752" y="5065036"/>
            <a:ext cx="548047" cy="613493"/>
            <a:chOff x="1283516" y="896752"/>
            <a:chExt cx="509409" cy="351872"/>
          </a:xfrm>
        </p:grpSpPr>
        <p:sp>
          <p:nvSpPr>
            <p:cNvPr id="47" name="Google Shape;152;p5">
              <a:extLst>
                <a:ext uri="{FF2B5EF4-FFF2-40B4-BE49-F238E27FC236}">
                  <a16:creationId xmlns:a16="http://schemas.microsoft.com/office/drawing/2014/main" id="{CBC5613F-60D7-1245-A021-CF0E529B2B74}"/>
                </a:ext>
              </a:extLst>
            </p:cNvPr>
            <p:cNvSpPr/>
            <p:nvPr/>
          </p:nvSpPr>
          <p:spPr>
            <a:xfrm>
              <a:off x="1283516" y="896752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53;p5">
              <a:extLst>
                <a:ext uri="{FF2B5EF4-FFF2-40B4-BE49-F238E27FC236}">
                  <a16:creationId xmlns:a16="http://schemas.microsoft.com/office/drawing/2014/main" id="{954FAB46-0348-2742-B4E7-BBA85B7C0FA7}"/>
                </a:ext>
              </a:extLst>
            </p:cNvPr>
            <p:cNvSpPr/>
            <p:nvPr/>
          </p:nvSpPr>
          <p:spPr>
            <a:xfrm>
              <a:off x="1285888" y="119662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150;p5">
            <a:extLst>
              <a:ext uri="{FF2B5EF4-FFF2-40B4-BE49-F238E27FC236}">
                <a16:creationId xmlns:a16="http://schemas.microsoft.com/office/drawing/2014/main" id="{2798B125-7D59-E44C-84A7-F18B5FF8CB94}"/>
              </a:ext>
            </a:extLst>
          </p:cNvPr>
          <p:cNvGrpSpPr/>
          <p:nvPr/>
        </p:nvGrpSpPr>
        <p:grpSpPr>
          <a:xfrm rot="10800000" flipV="1">
            <a:off x="3932754" y="4169445"/>
            <a:ext cx="548047" cy="603995"/>
            <a:chOff x="1283516" y="896752"/>
            <a:chExt cx="509409" cy="351872"/>
          </a:xfrm>
        </p:grpSpPr>
        <p:sp>
          <p:nvSpPr>
            <p:cNvPr id="50" name="Google Shape;152;p5">
              <a:extLst>
                <a:ext uri="{FF2B5EF4-FFF2-40B4-BE49-F238E27FC236}">
                  <a16:creationId xmlns:a16="http://schemas.microsoft.com/office/drawing/2014/main" id="{9A37921A-8425-904B-A095-0243B446E995}"/>
                </a:ext>
              </a:extLst>
            </p:cNvPr>
            <p:cNvSpPr/>
            <p:nvPr/>
          </p:nvSpPr>
          <p:spPr>
            <a:xfrm>
              <a:off x="1283516" y="896752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53;p5">
              <a:extLst>
                <a:ext uri="{FF2B5EF4-FFF2-40B4-BE49-F238E27FC236}">
                  <a16:creationId xmlns:a16="http://schemas.microsoft.com/office/drawing/2014/main" id="{590D82BF-8BF7-4D41-945F-671C10DA1B97}"/>
                </a:ext>
              </a:extLst>
            </p:cNvPr>
            <p:cNvSpPr/>
            <p:nvPr/>
          </p:nvSpPr>
          <p:spPr>
            <a:xfrm>
              <a:off x="1285888" y="1196620"/>
              <a:ext cx="507037" cy="52004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/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3277C6EE-5820-3747-B4A2-B23275123C76}"/>
              </a:ext>
            </a:extLst>
          </p:cNvPr>
          <p:cNvSpPr/>
          <p:nvPr/>
        </p:nvSpPr>
        <p:spPr>
          <a:xfrm>
            <a:off x="922666" y="2494597"/>
            <a:ext cx="2803208" cy="934403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500" dirty="0">
                <a:solidFill>
                  <a:srgbClr val="FF0000"/>
                </a:solidFill>
                <a:latin typeface="18 Khebrat Musamim" pitchFamily="2" charset="0"/>
                <a:cs typeface="18 Khebrat Musamim" pitchFamily="2" charset="0"/>
              </a:rPr>
              <a:t>٨-٤ </a:t>
            </a:r>
          </a:p>
          <a:p>
            <a:pPr algn="ctr"/>
            <a:r>
              <a:rPr lang="ar-SA" sz="2400" dirty="0">
                <a:solidFill>
                  <a:schemeClr val="bg1"/>
                </a:solidFill>
                <a:latin typeface="Diwan Kufi" pitchFamily="2" charset="-78"/>
                <a:cs typeface="Diwan Kufi" pitchFamily="2" charset="-78"/>
              </a:rPr>
              <a:t>حل المعادلات باستعمال القانون العام</a:t>
            </a:r>
          </a:p>
        </p:txBody>
      </p:sp>
      <p:pic>
        <p:nvPicPr>
          <p:cNvPr id="3" name="صورة 2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D1DC66B5-46CB-1A42-803C-89EAF7086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751" y="4214078"/>
            <a:ext cx="1428750" cy="147637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31F27F4C-296A-8183-A195-9A9B77B27D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8159"/>
          <a:stretch/>
        </p:blipFill>
        <p:spPr>
          <a:xfrm>
            <a:off x="5004048" y="1397971"/>
            <a:ext cx="3643427" cy="3491966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9C2D5B4-2AC1-A8FF-90B3-F6083B31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79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030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5DA621F-C71B-4202-BBEF-C83D385C74AA}"/>
              </a:ext>
            </a:extLst>
          </p:cNvPr>
          <p:cNvSpPr txBox="1"/>
          <p:nvPr/>
        </p:nvSpPr>
        <p:spPr>
          <a:xfrm>
            <a:off x="9453622" y="1745128"/>
            <a:ext cx="998317" cy="2077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750" dirty="0"/>
              <a:t>تعليمات الاستخدام</a:t>
            </a:r>
            <a:endParaRPr lang="ar-EG" sz="750" dirty="0"/>
          </a:p>
        </p:txBody>
      </p:sp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73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8A2B5346-B1FF-224F-9160-311DDC5CD66F}"/>
              </a:ext>
            </a:extLst>
          </p:cNvPr>
          <p:cNvSpPr/>
          <p:nvPr/>
        </p:nvSpPr>
        <p:spPr>
          <a:xfrm>
            <a:off x="4857752" y="2786058"/>
            <a:ext cx="4071966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ما المعادلة التي تحتاج إليها لإيجاد عمر امرأة يبلغ ضغط دمها ١٢٠ ؟</a:t>
            </a:r>
          </a:p>
        </p:txBody>
      </p:sp>
      <p:sp>
        <p:nvSpPr>
          <p:cNvPr id="43" name="مخطط انسيابي: بطاقة 69">
            <a:extLst>
              <a:ext uri="{FF2B5EF4-FFF2-40B4-BE49-F238E27FC236}">
                <a16:creationId xmlns:a16="http://schemas.microsoft.com/office/drawing/2014/main" id="{3A901F06-4152-184C-A9AE-D570B853C285}"/>
              </a:ext>
            </a:extLst>
          </p:cNvPr>
          <p:cNvSpPr/>
          <p:nvPr/>
        </p:nvSpPr>
        <p:spPr>
          <a:xfrm>
            <a:off x="357158" y="2786058"/>
            <a:ext cx="4500594" cy="857256"/>
          </a:xfrm>
          <a:prstGeom prst="flowChartPunchedCar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١٢٠  =  ٠٫٠١ س٢  +  ٠٫٠٥ س  +  ١٠٧</a:t>
            </a: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59F31221-563C-2741-A126-146BFE0EBCC6}"/>
              </a:ext>
            </a:extLst>
          </p:cNvPr>
          <p:cNvSpPr/>
          <p:nvPr/>
        </p:nvSpPr>
        <p:spPr>
          <a:xfrm>
            <a:off x="4857752" y="3786190"/>
            <a:ext cx="4071966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اكتب هذه المعادلة بالصورة القياسية .؟</a:t>
            </a:r>
          </a:p>
        </p:txBody>
      </p:sp>
      <p:sp>
        <p:nvSpPr>
          <p:cNvPr id="45" name="مخطط انسيابي: بطاقة 71">
            <a:extLst>
              <a:ext uri="{FF2B5EF4-FFF2-40B4-BE49-F238E27FC236}">
                <a16:creationId xmlns:a16="http://schemas.microsoft.com/office/drawing/2014/main" id="{946C4ABC-1814-5942-BAB4-32A3E8915BB4}"/>
              </a:ext>
            </a:extLst>
          </p:cNvPr>
          <p:cNvSpPr/>
          <p:nvPr/>
        </p:nvSpPr>
        <p:spPr>
          <a:xfrm>
            <a:off x="357158" y="3786190"/>
            <a:ext cx="4500594" cy="857256"/>
          </a:xfrm>
          <a:prstGeom prst="flowChartPunchedCar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٠ =  ٠٫٠١ س٢  +   ٠٫٠٥ س   ــ   ١٣</a:t>
            </a: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897C5D25-D426-A04E-A830-553F4DDE2C7C}"/>
              </a:ext>
            </a:extLst>
          </p:cNvPr>
          <p:cNvSpPr/>
          <p:nvPr/>
        </p:nvSpPr>
        <p:spPr>
          <a:xfrm>
            <a:off x="4857752" y="4786322"/>
            <a:ext cx="4071966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ما قيم كل من  أ  ،  ب  ،  جـ؟</a:t>
            </a:r>
          </a:p>
        </p:txBody>
      </p:sp>
      <p:sp>
        <p:nvSpPr>
          <p:cNvPr id="47" name="مخطط انسيابي: بطاقة 73">
            <a:extLst>
              <a:ext uri="{FF2B5EF4-FFF2-40B4-BE49-F238E27FC236}">
                <a16:creationId xmlns:a16="http://schemas.microsoft.com/office/drawing/2014/main" id="{33A5C6F5-EAFD-C849-9CF4-DA4FCB5C7ADC}"/>
              </a:ext>
            </a:extLst>
          </p:cNvPr>
          <p:cNvSpPr/>
          <p:nvPr/>
        </p:nvSpPr>
        <p:spPr>
          <a:xfrm>
            <a:off x="357158" y="4786322"/>
            <a:ext cx="4500594" cy="857256"/>
          </a:xfrm>
          <a:prstGeom prst="flowChartPunchedCar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أ  =  ٠٫٠١      ب  =  ٠٫٠٥       جـ  =  ــ ١٣</a:t>
            </a:r>
          </a:p>
        </p:txBody>
      </p:sp>
      <p:pic>
        <p:nvPicPr>
          <p:cNvPr id="49" name="Picture 3">
            <a:extLst>
              <a:ext uri="{FF2B5EF4-FFF2-40B4-BE49-F238E27FC236}">
                <a16:creationId xmlns:a16="http://schemas.microsoft.com/office/drawing/2014/main" id="{276E8A18-5845-C64B-B593-2E4E3B6B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00430" y="571480"/>
            <a:ext cx="540544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2BD5FD1-8E30-BE44-AEEF-57ECF47F6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71538" y="714356"/>
            <a:ext cx="20383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B2105B63-179A-E54B-8118-A9D92C08417C}"/>
              </a:ext>
            </a:extLst>
          </p:cNvPr>
          <p:cNvSpPr/>
          <p:nvPr/>
        </p:nvSpPr>
        <p:spPr>
          <a:xfrm>
            <a:off x="4857752" y="5786454"/>
            <a:ext cx="4071966" cy="8572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400" b="1" dirty="0">
                <a:solidFill>
                  <a:schemeClr val="tx1"/>
                </a:solidFill>
              </a:rPr>
              <a:t>لماذا يصعب حل هذه المعادلة بالتحليل أو بإكمال المربع  ؟</a:t>
            </a:r>
          </a:p>
        </p:txBody>
      </p:sp>
      <p:sp>
        <p:nvSpPr>
          <p:cNvPr id="52" name="مخطط انسيابي: بطاقة 14">
            <a:extLst>
              <a:ext uri="{FF2B5EF4-FFF2-40B4-BE49-F238E27FC236}">
                <a16:creationId xmlns:a16="http://schemas.microsoft.com/office/drawing/2014/main" id="{3D245E05-3441-6E42-9FC3-5BE0194E5B5C}"/>
              </a:ext>
            </a:extLst>
          </p:cNvPr>
          <p:cNvSpPr/>
          <p:nvPr/>
        </p:nvSpPr>
        <p:spPr>
          <a:xfrm>
            <a:off x="357158" y="5786454"/>
            <a:ext cx="4500594" cy="857256"/>
          </a:xfrm>
          <a:prstGeom prst="flowChartPunchedCar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لأن القيم العشرية تجعل ذلك صعبا إن لم يكن مستحيلا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CC12158-33DC-88D6-551A-61C941CB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204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" name="إطار 236">
            <a:extLst>
              <a:ext uri="{FF2B5EF4-FFF2-40B4-BE49-F238E27FC236}">
                <a16:creationId xmlns:a16="http://schemas.microsoft.com/office/drawing/2014/main" id="{1A1484CB-4E4A-6047-9828-2A12E8AB9908}"/>
              </a:ext>
            </a:extLst>
          </p:cNvPr>
          <p:cNvSpPr/>
          <p:nvPr/>
        </p:nvSpPr>
        <p:spPr>
          <a:xfrm>
            <a:off x="4214810" y="289632"/>
            <a:ext cx="3500461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التالية بإكمال المربع :</a:t>
            </a:r>
          </a:p>
        </p:txBody>
      </p:sp>
      <p:grpSp>
        <p:nvGrpSpPr>
          <p:cNvPr id="238" name="مجموعة 33">
            <a:extLst>
              <a:ext uri="{FF2B5EF4-FFF2-40B4-BE49-F238E27FC236}">
                <a16:creationId xmlns:a16="http://schemas.microsoft.com/office/drawing/2014/main" id="{9C37FF9F-538B-614D-AC95-851B11BB24D7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39" name="Picture 2">
              <a:extLst>
                <a:ext uri="{FF2B5EF4-FFF2-40B4-BE49-F238E27FC236}">
                  <a16:creationId xmlns:a16="http://schemas.microsoft.com/office/drawing/2014/main" id="{32F0D51D-34BE-B54D-8EA7-6E7F16ACE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240" name="مربع نص 239">
              <a:extLst>
                <a:ext uri="{FF2B5EF4-FFF2-40B4-BE49-F238E27FC236}">
                  <a16:creationId xmlns:a16="http://schemas.microsoft.com/office/drawing/2014/main" id="{5D10E938-E157-7848-ACC8-4FC1BA6052F7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تمهيد</a:t>
              </a:r>
              <a:endParaRPr lang="ar-SA" sz="2400" b="1" baseline="30000" dirty="0"/>
            </a:p>
          </p:txBody>
        </p:sp>
      </p:grpSp>
      <p:sp>
        <p:nvSpPr>
          <p:cNvPr id="241" name="سداسي 240">
            <a:extLst>
              <a:ext uri="{FF2B5EF4-FFF2-40B4-BE49-F238E27FC236}">
                <a16:creationId xmlns:a16="http://schemas.microsoft.com/office/drawing/2014/main" id="{43FF9194-C9BB-6942-BA62-ED9300B8E81F}"/>
              </a:ext>
            </a:extLst>
          </p:cNvPr>
          <p:cNvSpPr/>
          <p:nvPr/>
        </p:nvSpPr>
        <p:spPr>
          <a:xfrm>
            <a:off x="5472118" y="2341854"/>
            <a:ext cx="3643338" cy="1587212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2" name="مربع نص 241">
            <a:extLst>
              <a:ext uri="{FF2B5EF4-FFF2-40B4-BE49-F238E27FC236}">
                <a16:creationId xmlns:a16="http://schemas.microsoft.com/office/drawing/2014/main" id="{6690B121-E7C7-4649-9AB1-AB9487142AE1}"/>
              </a:ext>
            </a:extLst>
          </p:cNvPr>
          <p:cNvSpPr txBox="1"/>
          <p:nvPr/>
        </p:nvSpPr>
        <p:spPr>
          <a:xfrm>
            <a:off x="5857884" y="2467269"/>
            <a:ext cx="32861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أ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 + ب س  +  جـ  =  ٠</a:t>
            </a:r>
          </a:p>
        </p:txBody>
      </p:sp>
      <p:graphicFrame>
        <p:nvGraphicFramePr>
          <p:cNvPr id="243" name="جدول 242">
            <a:extLst>
              <a:ext uri="{FF2B5EF4-FFF2-40B4-BE49-F238E27FC236}">
                <a16:creationId xmlns:a16="http://schemas.microsoft.com/office/drawing/2014/main" id="{EF0E0245-33C4-9B40-BD2E-76DF06FEC071}"/>
              </a:ext>
            </a:extLst>
          </p:cNvPr>
          <p:cNvGraphicFramePr>
            <a:graphicFrameLocks noGrp="1"/>
          </p:cNvGraphicFramePr>
          <p:nvPr/>
        </p:nvGraphicFramePr>
        <p:xfrm>
          <a:off x="228567" y="1071547"/>
          <a:ext cx="5144290" cy="5500726"/>
        </p:xfrm>
        <a:graphic>
          <a:graphicData uri="http://schemas.openxmlformats.org/drawingml/2006/table">
            <a:tbl>
              <a:tblPr rtl="1" firstRow="1" bandRow="1">
                <a:tableStyleId>{68D230F3-CF80-4859-8CE7-A43EE81993B5}</a:tableStyleId>
              </a:tblPr>
              <a:tblGrid>
                <a:gridCol w="514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4562">
                <a:tc>
                  <a:txBody>
                    <a:bodyPr/>
                    <a:lstStyle/>
                    <a:p>
                      <a:pPr rtl="1"/>
                      <a:endParaRPr lang="ar-SA" dirty="0">
                        <a:ln w="28575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562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2200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0278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4562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562"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44" name="مجموعة 243">
            <a:extLst>
              <a:ext uri="{FF2B5EF4-FFF2-40B4-BE49-F238E27FC236}">
                <a16:creationId xmlns:a16="http://schemas.microsoft.com/office/drawing/2014/main" id="{8C731AF6-0ED0-B943-82B4-20A4410C4D66}"/>
              </a:ext>
            </a:extLst>
          </p:cNvPr>
          <p:cNvGrpSpPr/>
          <p:nvPr/>
        </p:nvGrpSpPr>
        <p:grpSpPr>
          <a:xfrm>
            <a:off x="4814890" y="3027664"/>
            <a:ext cx="4143404" cy="829964"/>
            <a:chOff x="4500562" y="1443024"/>
            <a:chExt cx="4143404" cy="829964"/>
          </a:xfrm>
        </p:grpSpPr>
        <p:sp>
          <p:nvSpPr>
            <p:cNvPr id="245" name="مربع نص 244">
              <a:extLst>
                <a:ext uri="{FF2B5EF4-FFF2-40B4-BE49-F238E27FC236}">
                  <a16:creationId xmlns:a16="http://schemas.microsoft.com/office/drawing/2014/main" id="{4B9D03F9-CEDF-C64E-BE25-C46F91628716}"/>
                </a:ext>
              </a:extLst>
            </p:cNvPr>
            <p:cNvSpPr txBox="1"/>
            <p:nvPr/>
          </p:nvSpPr>
          <p:spPr>
            <a:xfrm>
              <a:off x="4500562" y="1595725"/>
              <a:ext cx="414340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</a:t>
              </a:r>
              <a:r>
                <a:rPr lang="ar-SA" sz="3600" b="1" spc="-100" baseline="30000" dirty="0"/>
                <a:t>٢</a:t>
              </a:r>
              <a:r>
                <a:rPr lang="ar-SA" sz="2400" b="1" dirty="0"/>
                <a:t>  +       س   +         =  ٠</a:t>
              </a:r>
              <a:endParaRPr lang="ar-SA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46" name="مجموعة 40">
              <a:extLst>
                <a:ext uri="{FF2B5EF4-FFF2-40B4-BE49-F238E27FC236}">
                  <a16:creationId xmlns:a16="http://schemas.microsoft.com/office/drawing/2014/main" id="{62D6B80C-8A83-D149-BB89-A7ABEE2B07BD}"/>
                </a:ext>
              </a:extLst>
            </p:cNvPr>
            <p:cNvGrpSpPr/>
            <p:nvPr/>
          </p:nvGrpSpPr>
          <p:grpSpPr>
            <a:xfrm>
              <a:off x="7215206" y="1443024"/>
              <a:ext cx="514354" cy="829964"/>
              <a:chOff x="3128952" y="4515778"/>
              <a:chExt cx="514354" cy="829964"/>
            </a:xfrm>
          </p:grpSpPr>
          <p:sp>
            <p:nvSpPr>
              <p:cNvPr id="251" name="Text Box 87">
                <a:extLst>
                  <a:ext uri="{FF2B5EF4-FFF2-40B4-BE49-F238E27FC236}">
                    <a16:creationId xmlns:a16="http://schemas.microsoft.com/office/drawing/2014/main" id="{E909C75D-FFD3-5545-AD31-86B40755F8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515778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ب</a:t>
                </a:r>
                <a:endParaRPr lang="en-US" sz="2400" b="1" dirty="0"/>
              </a:p>
            </p:txBody>
          </p:sp>
          <p:sp>
            <p:nvSpPr>
              <p:cNvPr id="252" name="Text Box 87">
                <a:extLst>
                  <a:ext uri="{FF2B5EF4-FFF2-40B4-BE49-F238E27FC236}">
                    <a16:creationId xmlns:a16="http://schemas.microsoft.com/office/drawing/2014/main" id="{68A60A7B-C845-1C48-98DF-D2919809A0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53" name="رابط مستقيم 68">
                <a:extLst>
                  <a:ext uri="{FF2B5EF4-FFF2-40B4-BE49-F238E27FC236}">
                    <a16:creationId xmlns:a16="http://schemas.microsoft.com/office/drawing/2014/main" id="{4BA702C2-5275-314C-8D24-81BD969FF367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مجموعة 40">
              <a:extLst>
                <a:ext uri="{FF2B5EF4-FFF2-40B4-BE49-F238E27FC236}">
                  <a16:creationId xmlns:a16="http://schemas.microsoft.com/office/drawing/2014/main" id="{574D4664-7A95-3A4D-B6B3-C3D66633539F}"/>
                </a:ext>
              </a:extLst>
            </p:cNvPr>
            <p:cNvGrpSpPr/>
            <p:nvPr/>
          </p:nvGrpSpPr>
          <p:grpSpPr>
            <a:xfrm>
              <a:off x="5857884" y="1443024"/>
              <a:ext cx="514354" cy="829964"/>
              <a:chOff x="3128952" y="4515778"/>
              <a:chExt cx="514354" cy="829964"/>
            </a:xfrm>
          </p:grpSpPr>
          <p:sp>
            <p:nvSpPr>
              <p:cNvPr id="248" name="Text Box 87">
                <a:extLst>
                  <a:ext uri="{FF2B5EF4-FFF2-40B4-BE49-F238E27FC236}">
                    <a16:creationId xmlns:a16="http://schemas.microsoft.com/office/drawing/2014/main" id="{10AE7A92-C1EA-EB45-BA7F-6631D0F36E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515778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جـ</a:t>
                </a:r>
                <a:endParaRPr lang="en-US" sz="2400" b="1" dirty="0"/>
              </a:p>
            </p:txBody>
          </p:sp>
          <p:sp>
            <p:nvSpPr>
              <p:cNvPr id="249" name="Text Box 87">
                <a:extLst>
                  <a:ext uri="{FF2B5EF4-FFF2-40B4-BE49-F238E27FC236}">
                    <a16:creationId xmlns:a16="http://schemas.microsoft.com/office/drawing/2014/main" id="{93FC5247-10C1-3F49-A0DD-6510A7A825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50" name="رابط مستقيم 78">
                <a:extLst>
                  <a:ext uri="{FF2B5EF4-FFF2-40B4-BE49-F238E27FC236}">
                    <a16:creationId xmlns:a16="http://schemas.microsoft.com/office/drawing/2014/main" id="{4A893AC5-320C-AF41-8671-4716B2A124D8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4" name="مجموعة 253">
            <a:extLst>
              <a:ext uri="{FF2B5EF4-FFF2-40B4-BE49-F238E27FC236}">
                <a16:creationId xmlns:a16="http://schemas.microsoft.com/office/drawing/2014/main" id="{1177C288-070B-D042-BB1B-8DD8673E5D06}"/>
              </a:ext>
            </a:extLst>
          </p:cNvPr>
          <p:cNvGrpSpPr/>
          <p:nvPr/>
        </p:nvGrpSpPr>
        <p:grpSpPr>
          <a:xfrm>
            <a:off x="2457432" y="1128696"/>
            <a:ext cx="2914670" cy="845534"/>
            <a:chOff x="5472118" y="2156120"/>
            <a:chExt cx="2914670" cy="845534"/>
          </a:xfrm>
        </p:grpSpPr>
        <p:grpSp>
          <p:nvGrpSpPr>
            <p:cNvPr id="255" name="مجموعة 40">
              <a:extLst>
                <a:ext uri="{FF2B5EF4-FFF2-40B4-BE49-F238E27FC236}">
                  <a16:creationId xmlns:a16="http://schemas.microsoft.com/office/drawing/2014/main" id="{C0AB6997-0870-904B-9266-0923967CA8A4}"/>
                </a:ext>
              </a:extLst>
            </p:cNvPr>
            <p:cNvGrpSpPr/>
            <p:nvPr/>
          </p:nvGrpSpPr>
          <p:grpSpPr>
            <a:xfrm>
              <a:off x="5472118" y="2171690"/>
              <a:ext cx="657230" cy="829964"/>
              <a:chOff x="2986076" y="4515778"/>
              <a:chExt cx="657230" cy="829964"/>
            </a:xfrm>
          </p:grpSpPr>
          <p:sp>
            <p:nvSpPr>
              <p:cNvPr id="261" name="Text Box 87">
                <a:extLst>
                  <a:ext uri="{FF2B5EF4-FFF2-40B4-BE49-F238E27FC236}">
                    <a16:creationId xmlns:a16="http://schemas.microsoft.com/office/drawing/2014/main" id="{CE98739C-24EC-7E42-A527-75BE3D8242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15778"/>
                <a:ext cx="65723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ــ جـ</a:t>
                </a:r>
                <a:endParaRPr lang="en-US" sz="2400" b="1" dirty="0"/>
              </a:p>
            </p:txBody>
          </p:sp>
          <p:sp>
            <p:nvSpPr>
              <p:cNvPr id="262" name="Text Box 87">
                <a:extLst>
                  <a:ext uri="{FF2B5EF4-FFF2-40B4-BE49-F238E27FC236}">
                    <a16:creationId xmlns:a16="http://schemas.microsoft.com/office/drawing/2014/main" id="{A9FF9F08-5242-AF44-BA20-C83EDFAFA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63" name="رابط مستقيم 72">
                <a:extLst>
                  <a:ext uri="{FF2B5EF4-FFF2-40B4-BE49-F238E27FC236}">
                    <a16:creationId xmlns:a16="http://schemas.microsoft.com/office/drawing/2014/main" id="{E14CEB77-6A6C-F84F-953A-14C9D258ACF6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6" name="مربع نص 255">
              <a:extLst>
                <a:ext uri="{FF2B5EF4-FFF2-40B4-BE49-F238E27FC236}">
                  <a16:creationId xmlns:a16="http://schemas.microsoft.com/office/drawing/2014/main" id="{74A1F17A-3F59-F64D-BF11-4A7A140209C7}"/>
                </a:ext>
              </a:extLst>
            </p:cNvPr>
            <p:cNvSpPr txBox="1"/>
            <p:nvPr/>
          </p:nvSpPr>
          <p:spPr>
            <a:xfrm>
              <a:off x="5929322" y="2308821"/>
              <a:ext cx="245746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</a:t>
              </a:r>
              <a:r>
                <a:rPr lang="ar-SA" sz="3600" b="1" spc="-100" baseline="30000" dirty="0"/>
                <a:t>٢ </a:t>
              </a:r>
              <a:r>
                <a:rPr lang="ar-SA" sz="2400" b="1" dirty="0"/>
                <a:t>  +       س   =</a:t>
              </a:r>
              <a:endParaRPr lang="ar-SA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57" name="مجموعة 40">
              <a:extLst>
                <a:ext uri="{FF2B5EF4-FFF2-40B4-BE49-F238E27FC236}">
                  <a16:creationId xmlns:a16="http://schemas.microsoft.com/office/drawing/2014/main" id="{6596F1FF-30DF-B24C-A71B-2DA8DE3AE127}"/>
                </a:ext>
              </a:extLst>
            </p:cNvPr>
            <p:cNvGrpSpPr/>
            <p:nvPr/>
          </p:nvGrpSpPr>
          <p:grpSpPr>
            <a:xfrm>
              <a:off x="6958028" y="2156120"/>
              <a:ext cx="514354" cy="829964"/>
              <a:chOff x="3128952" y="4515778"/>
              <a:chExt cx="514354" cy="829964"/>
            </a:xfrm>
          </p:grpSpPr>
          <p:sp>
            <p:nvSpPr>
              <p:cNvPr id="258" name="Text Box 87">
                <a:extLst>
                  <a:ext uri="{FF2B5EF4-FFF2-40B4-BE49-F238E27FC236}">
                    <a16:creationId xmlns:a16="http://schemas.microsoft.com/office/drawing/2014/main" id="{56DF3696-8A86-C249-A5B5-61A7B3C8FA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515778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ب</a:t>
                </a:r>
                <a:endParaRPr lang="en-US" sz="2400" b="1" dirty="0"/>
              </a:p>
            </p:txBody>
          </p:sp>
          <p:sp>
            <p:nvSpPr>
              <p:cNvPr id="259" name="Text Box 87">
                <a:extLst>
                  <a:ext uri="{FF2B5EF4-FFF2-40B4-BE49-F238E27FC236}">
                    <a16:creationId xmlns:a16="http://schemas.microsoft.com/office/drawing/2014/main" id="{5A34BAC6-FAD8-6B4E-8CAC-7CC98940D9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60" name="رابط مستقيم 94">
                <a:extLst>
                  <a:ext uri="{FF2B5EF4-FFF2-40B4-BE49-F238E27FC236}">
                    <a16:creationId xmlns:a16="http://schemas.microsoft.com/office/drawing/2014/main" id="{9249ABD1-30C5-A346-9DBA-BA2A6D6E2A31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4" name="مجموعة 263">
            <a:extLst>
              <a:ext uri="{FF2B5EF4-FFF2-40B4-BE49-F238E27FC236}">
                <a16:creationId xmlns:a16="http://schemas.microsoft.com/office/drawing/2014/main" id="{D2C50469-3F76-BA42-984F-19BACE2CA2F3}"/>
              </a:ext>
            </a:extLst>
          </p:cNvPr>
          <p:cNvGrpSpPr/>
          <p:nvPr/>
        </p:nvGrpSpPr>
        <p:grpSpPr>
          <a:xfrm>
            <a:off x="71406" y="1894954"/>
            <a:ext cx="5400712" cy="888903"/>
            <a:chOff x="3629022" y="2869218"/>
            <a:chExt cx="5116286" cy="861104"/>
          </a:xfrm>
        </p:grpSpPr>
        <p:grpSp>
          <p:nvGrpSpPr>
            <p:cNvPr id="265" name="مجموعة 264">
              <a:extLst>
                <a:ext uri="{FF2B5EF4-FFF2-40B4-BE49-F238E27FC236}">
                  <a16:creationId xmlns:a16="http://schemas.microsoft.com/office/drawing/2014/main" id="{D76DC063-02A2-794D-9416-FDEF7BD28F14}"/>
                </a:ext>
              </a:extLst>
            </p:cNvPr>
            <p:cNvGrpSpPr/>
            <p:nvPr/>
          </p:nvGrpSpPr>
          <p:grpSpPr>
            <a:xfrm>
              <a:off x="5700720" y="2886070"/>
              <a:ext cx="1085858" cy="829964"/>
              <a:chOff x="1285852" y="1085832"/>
              <a:chExt cx="1085858" cy="829964"/>
            </a:xfrm>
          </p:grpSpPr>
          <p:sp>
            <p:nvSpPr>
              <p:cNvPr id="281" name="Text Box 87">
                <a:extLst>
                  <a:ext uri="{FF2B5EF4-FFF2-40B4-BE49-F238E27FC236}">
                    <a16:creationId xmlns:a16="http://schemas.microsoft.com/office/drawing/2014/main" id="{4DE2B0B2-39EA-804F-8C35-9BA153B5B8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852" y="1214422"/>
                <a:ext cx="1085858" cy="13544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200" b="1" dirty="0"/>
                  <a:t>(      )</a:t>
                </a:r>
                <a:r>
                  <a:rPr lang="ar-SA" sz="3600" b="1" spc="-100" baseline="30000" dirty="0"/>
                  <a:t>٢</a:t>
                </a:r>
                <a:endParaRPr lang="en-US" sz="3600" b="1" spc="-100" baseline="30000" dirty="0"/>
              </a:p>
            </p:txBody>
          </p:sp>
          <p:grpSp>
            <p:nvGrpSpPr>
              <p:cNvPr id="282" name="مجموعة 40">
                <a:extLst>
                  <a:ext uri="{FF2B5EF4-FFF2-40B4-BE49-F238E27FC236}">
                    <a16:creationId xmlns:a16="http://schemas.microsoft.com/office/drawing/2014/main" id="{02DF031E-C88D-0944-AC1A-4797A7611178}"/>
                  </a:ext>
                </a:extLst>
              </p:cNvPr>
              <p:cNvGrpSpPr/>
              <p:nvPr/>
            </p:nvGrpSpPr>
            <p:grpSpPr>
              <a:xfrm>
                <a:off x="1657328" y="1085832"/>
                <a:ext cx="514354" cy="829964"/>
                <a:chOff x="3128952" y="4515778"/>
                <a:chExt cx="514354" cy="829964"/>
              </a:xfrm>
            </p:grpSpPr>
            <p:sp>
              <p:nvSpPr>
                <p:cNvPr id="283" name="Text Box 87">
                  <a:extLst>
                    <a:ext uri="{FF2B5EF4-FFF2-40B4-BE49-F238E27FC236}">
                      <a16:creationId xmlns:a16="http://schemas.microsoft.com/office/drawing/2014/main" id="{A36A2298-243C-C84E-ADC3-F90F83952E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515778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ب</a:t>
                  </a:r>
                  <a:endParaRPr lang="en-US" sz="2400" b="1" dirty="0"/>
                </a:p>
              </p:txBody>
            </p:sp>
            <p:sp>
              <p:nvSpPr>
                <p:cNvPr id="284" name="Text Box 87">
                  <a:extLst>
                    <a:ext uri="{FF2B5EF4-FFF2-40B4-BE49-F238E27FC236}">
                      <a16:creationId xmlns:a16="http://schemas.microsoft.com/office/drawing/2014/main" id="{DFB0A8FB-68F6-1A43-BF13-B1F0232068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884077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2400" b="1" dirty="0"/>
                </a:p>
              </p:txBody>
            </p:sp>
            <p:cxnSp>
              <p:nvCxnSpPr>
                <p:cNvPr id="285" name="رابط مستقيم 105">
                  <a:extLst>
                    <a:ext uri="{FF2B5EF4-FFF2-40B4-BE49-F238E27FC236}">
                      <a16:creationId xmlns:a16="http://schemas.microsoft.com/office/drawing/2014/main" id="{821CC9C2-A502-8E4A-A638-F7A289ABC4A9}"/>
                    </a:ext>
                  </a:extLst>
                </p:cNvPr>
                <p:cNvCxnSpPr/>
                <p:nvPr/>
              </p:nvCxnSpPr>
              <p:spPr>
                <a:xfrm rot="10800000">
                  <a:off x="3256621" y="4898113"/>
                  <a:ext cx="288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6" name="مجموعة 40">
              <a:extLst>
                <a:ext uri="{FF2B5EF4-FFF2-40B4-BE49-F238E27FC236}">
                  <a16:creationId xmlns:a16="http://schemas.microsoft.com/office/drawing/2014/main" id="{57BFF520-F0C0-2F4A-886F-CD24A81A9088}"/>
                </a:ext>
              </a:extLst>
            </p:cNvPr>
            <p:cNvGrpSpPr/>
            <p:nvPr/>
          </p:nvGrpSpPr>
          <p:grpSpPr>
            <a:xfrm>
              <a:off x="4986340" y="2884788"/>
              <a:ext cx="657230" cy="829964"/>
              <a:chOff x="2986076" y="4515778"/>
              <a:chExt cx="657230" cy="829964"/>
            </a:xfrm>
          </p:grpSpPr>
          <p:sp>
            <p:nvSpPr>
              <p:cNvPr id="278" name="Text Box 87">
                <a:extLst>
                  <a:ext uri="{FF2B5EF4-FFF2-40B4-BE49-F238E27FC236}">
                    <a16:creationId xmlns:a16="http://schemas.microsoft.com/office/drawing/2014/main" id="{1F965562-B5DD-3943-9061-3160E90CD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15778"/>
                <a:ext cx="657230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ــ جـ</a:t>
                </a:r>
                <a:endParaRPr lang="en-US" sz="2400" b="1" dirty="0"/>
              </a:p>
            </p:txBody>
          </p:sp>
          <p:sp>
            <p:nvSpPr>
              <p:cNvPr id="279" name="Text Box 87">
                <a:extLst>
                  <a:ext uri="{FF2B5EF4-FFF2-40B4-BE49-F238E27FC236}">
                    <a16:creationId xmlns:a16="http://schemas.microsoft.com/office/drawing/2014/main" id="{DC992DC1-FC28-C148-86D9-88F3753F2E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80" name="رابط مستقيم 116">
                <a:extLst>
                  <a:ext uri="{FF2B5EF4-FFF2-40B4-BE49-F238E27FC236}">
                    <a16:creationId xmlns:a16="http://schemas.microsoft.com/office/drawing/2014/main" id="{E3B11EA6-2D67-7349-B026-4E94CB88CC0C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7" name="مربع نص 266">
              <a:extLst>
                <a:ext uri="{FF2B5EF4-FFF2-40B4-BE49-F238E27FC236}">
                  <a16:creationId xmlns:a16="http://schemas.microsoft.com/office/drawing/2014/main" id="{3C4FCFF2-A773-214B-A0EC-FFC0097FFBEE}"/>
                </a:ext>
              </a:extLst>
            </p:cNvPr>
            <p:cNvSpPr txBox="1"/>
            <p:nvPr/>
          </p:nvSpPr>
          <p:spPr>
            <a:xfrm>
              <a:off x="4401878" y="3048268"/>
              <a:ext cx="434343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/>
                <a:t>س</a:t>
              </a:r>
              <a:r>
                <a:rPr lang="ar-SA" sz="3600" b="1" spc="-100" baseline="30000" dirty="0"/>
                <a:t>٢</a:t>
              </a:r>
              <a:r>
                <a:rPr lang="ar-SA" sz="2400" b="1" dirty="0"/>
                <a:t> +       س  +  </a:t>
              </a:r>
              <a:r>
                <a:rPr lang="ar-SA" sz="2400" b="1" dirty="0">
                  <a:solidFill>
                    <a:srgbClr val="FF0000"/>
                  </a:solidFill>
                </a:rPr>
                <a:t>         </a:t>
              </a:r>
              <a:r>
                <a:rPr lang="ar-SA" sz="2400" b="1" dirty="0"/>
                <a:t> =         +</a:t>
              </a:r>
              <a:endParaRPr lang="ar-SA" sz="2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68" name="مجموعة 40">
              <a:extLst>
                <a:ext uri="{FF2B5EF4-FFF2-40B4-BE49-F238E27FC236}">
                  <a16:creationId xmlns:a16="http://schemas.microsoft.com/office/drawing/2014/main" id="{02FE6C92-2FF0-7546-9826-8D37586914C4}"/>
                </a:ext>
              </a:extLst>
            </p:cNvPr>
            <p:cNvGrpSpPr/>
            <p:nvPr/>
          </p:nvGrpSpPr>
          <p:grpSpPr>
            <a:xfrm>
              <a:off x="7515246" y="2869218"/>
              <a:ext cx="514354" cy="829964"/>
              <a:chOff x="3128952" y="4515778"/>
              <a:chExt cx="514354" cy="829964"/>
            </a:xfrm>
          </p:grpSpPr>
          <p:sp>
            <p:nvSpPr>
              <p:cNvPr id="275" name="Text Box 87">
                <a:extLst>
                  <a:ext uri="{FF2B5EF4-FFF2-40B4-BE49-F238E27FC236}">
                    <a16:creationId xmlns:a16="http://schemas.microsoft.com/office/drawing/2014/main" id="{BFAD7038-5DC1-4B44-A0E0-AF4B1A69EE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515778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ب</a:t>
                </a:r>
                <a:endParaRPr lang="en-US" sz="2400" b="1" dirty="0"/>
              </a:p>
            </p:txBody>
          </p:sp>
          <p:sp>
            <p:nvSpPr>
              <p:cNvPr id="276" name="Text Box 87">
                <a:extLst>
                  <a:ext uri="{FF2B5EF4-FFF2-40B4-BE49-F238E27FC236}">
                    <a16:creationId xmlns:a16="http://schemas.microsoft.com/office/drawing/2014/main" id="{AE4C94FA-C68B-3143-9413-A3C1D00B85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أ</a:t>
                </a:r>
                <a:endParaRPr lang="en-US" sz="2400" b="1" dirty="0"/>
              </a:p>
            </p:txBody>
          </p:sp>
          <p:cxnSp>
            <p:nvCxnSpPr>
              <p:cNvPr id="277" name="رابط مستقيم 113">
                <a:extLst>
                  <a:ext uri="{FF2B5EF4-FFF2-40B4-BE49-F238E27FC236}">
                    <a16:creationId xmlns:a16="http://schemas.microsoft.com/office/drawing/2014/main" id="{761B7DE9-B7AA-FE4E-B2F6-8C50CFF15683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9" name="مجموعة 268">
              <a:extLst>
                <a:ext uri="{FF2B5EF4-FFF2-40B4-BE49-F238E27FC236}">
                  <a16:creationId xmlns:a16="http://schemas.microsoft.com/office/drawing/2014/main" id="{BD0A90B5-2BDA-4045-B801-54E5B7DB605E}"/>
                </a:ext>
              </a:extLst>
            </p:cNvPr>
            <p:cNvGrpSpPr/>
            <p:nvPr/>
          </p:nvGrpSpPr>
          <p:grpSpPr>
            <a:xfrm>
              <a:off x="3629022" y="2900358"/>
              <a:ext cx="1085858" cy="829964"/>
              <a:chOff x="1285852" y="1085832"/>
              <a:chExt cx="1085858" cy="829964"/>
            </a:xfrm>
          </p:grpSpPr>
          <p:sp>
            <p:nvSpPr>
              <p:cNvPr id="270" name="Text Box 87">
                <a:extLst>
                  <a:ext uri="{FF2B5EF4-FFF2-40B4-BE49-F238E27FC236}">
                    <a16:creationId xmlns:a16="http://schemas.microsoft.com/office/drawing/2014/main" id="{B5F2EB25-BE5F-F646-80BB-0DBEEF65D1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5852" y="1214422"/>
                <a:ext cx="1085858" cy="437616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200" b="1" dirty="0"/>
                  <a:t> (      )</a:t>
                </a:r>
                <a:r>
                  <a:rPr lang="ar-SA" sz="3600" b="1" spc="-100" baseline="30000" dirty="0"/>
                  <a:t>٢</a:t>
                </a:r>
                <a:endParaRPr lang="en-US" sz="3600" b="1" spc="-100" baseline="30000" dirty="0"/>
              </a:p>
            </p:txBody>
          </p:sp>
          <p:grpSp>
            <p:nvGrpSpPr>
              <p:cNvPr id="271" name="مجموعة 40">
                <a:extLst>
                  <a:ext uri="{FF2B5EF4-FFF2-40B4-BE49-F238E27FC236}">
                    <a16:creationId xmlns:a16="http://schemas.microsoft.com/office/drawing/2014/main" id="{8ED44103-AAFC-3040-B89A-C7735ABCAA6E}"/>
                  </a:ext>
                </a:extLst>
              </p:cNvPr>
              <p:cNvGrpSpPr/>
              <p:nvPr/>
            </p:nvGrpSpPr>
            <p:grpSpPr>
              <a:xfrm>
                <a:off x="1657328" y="1085832"/>
                <a:ext cx="514354" cy="829964"/>
                <a:chOff x="3128952" y="4515778"/>
                <a:chExt cx="514354" cy="829964"/>
              </a:xfrm>
            </p:grpSpPr>
            <p:sp>
              <p:nvSpPr>
                <p:cNvPr id="272" name="Text Box 87">
                  <a:extLst>
                    <a:ext uri="{FF2B5EF4-FFF2-40B4-BE49-F238E27FC236}">
                      <a16:creationId xmlns:a16="http://schemas.microsoft.com/office/drawing/2014/main" id="{17F39F53-1D93-1947-9D9E-7A98F54805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515778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ب</a:t>
                  </a:r>
                  <a:endParaRPr lang="en-US" sz="2400" b="1" dirty="0"/>
                </a:p>
              </p:txBody>
            </p:sp>
            <p:sp>
              <p:nvSpPr>
                <p:cNvPr id="273" name="Text Box 87">
                  <a:extLst>
                    <a:ext uri="{FF2B5EF4-FFF2-40B4-BE49-F238E27FC236}">
                      <a16:creationId xmlns:a16="http://schemas.microsoft.com/office/drawing/2014/main" id="{661FBAFE-5509-B246-A129-1A7AC97E5B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884077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2400" b="1" dirty="0"/>
                </a:p>
              </p:txBody>
            </p:sp>
            <p:cxnSp>
              <p:nvCxnSpPr>
                <p:cNvPr id="274" name="رابط مستقيم 128">
                  <a:extLst>
                    <a:ext uri="{FF2B5EF4-FFF2-40B4-BE49-F238E27FC236}">
                      <a16:creationId xmlns:a16="http://schemas.microsoft.com/office/drawing/2014/main" id="{68C34271-316A-4347-A2EA-7D6090E30CFB}"/>
                    </a:ext>
                  </a:extLst>
                </p:cNvPr>
                <p:cNvCxnSpPr/>
                <p:nvPr/>
              </p:nvCxnSpPr>
              <p:spPr>
                <a:xfrm rot="10800000">
                  <a:off x="3256621" y="4898113"/>
                  <a:ext cx="288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86" name="مجموعة 285">
            <a:extLst>
              <a:ext uri="{FF2B5EF4-FFF2-40B4-BE49-F238E27FC236}">
                <a16:creationId xmlns:a16="http://schemas.microsoft.com/office/drawing/2014/main" id="{55770096-D021-3A41-97A5-03F8C56CD26D}"/>
              </a:ext>
            </a:extLst>
          </p:cNvPr>
          <p:cNvGrpSpPr/>
          <p:nvPr/>
        </p:nvGrpSpPr>
        <p:grpSpPr>
          <a:xfrm>
            <a:off x="1300136" y="2957508"/>
            <a:ext cx="4000528" cy="885830"/>
            <a:chOff x="4857752" y="3643314"/>
            <a:chExt cx="4000528" cy="885830"/>
          </a:xfrm>
        </p:grpSpPr>
        <p:grpSp>
          <p:nvGrpSpPr>
            <p:cNvPr id="287" name="مجموعة 40">
              <a:extLst>
                <a:ext uri="{FF2B5EF4-FFF2-40B4-BE49-F238E27FC236}">
                  <a16:creationId xmlns:a16="http://schemas.microsoft.com/office/drawing/2014/main" id="{7C82EC2A-A208-B840-B49F-2E72BCF42377}"/>
                </a:ext>
              </a:extLst>
            </p:cNvPr>
            <p:cNvGrpSpPr/>
            <p:nvPr/>
          </p:nvGrpSpPr>
          <p:grpSpPr>
            <a:xfrm>
              <a:off x="4857752" y="3643314"/>
              <a:ext cx="1943114" cy="885830"/>
              <a:chOff x="1700192" y="4515778"/>
              <a:chExt cx="1943114" cy="885830"/>
            </a:xfrm>
          </p:grpSpPr>
          <p:sp>
            <p:nvSpPr>
              <p:cNvPr id="294" name="Text Box 87">
                <a:extLst>
                  <a:ext uri="{FF2B5EF4-FFF2-40B4-BE49-F238E27FC236}">
                    <a16:creationId xmlns:a16="http://schemas.microsoft.com/office/drawing/2014/main" id="{C18C1FB9-AA57-FD45-8057-2F119C416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0192" y="4515778"/>
                <a:ext cx="194311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ــ ٤ أ جـ  +  ب</a:t>
                </a:r>
                <a:r>
                  <a:rPr lang="ar-SA" sz="3400" b="1" spc="-100" baseline="30000" dirty="0"/>
                  <a:t>٢</a:t>
                </a:r>
                <a:r>
                  <a:rPr lang="ar-SA" sz="2400" b="1" dirty="0"/>
                  <a:t> </a:t>
                </a:r>
                <a:endParaRPr lang="en-US" sz="2400" b="1" dirty="0"/>
              </a:p>
            </p:txBody>
          </p:sp>
          <p:sp>
            <p:nvSpPr>
              <p:cNvPr id="295" name="Text Box 87">
                <a:extLst>
                  <a:ext uri="{FF2B5EF4-FFF2-40B4-BE49-F238E27FC236}">
                    <a16:creationId xmlns:a16="http://schemas.microsoft.com/office/drawing/2014/main" id="{4D8790B8-80FC-F64C-B55A-AC0461411D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3134" y="4939943"/>
                <a:ext cx="72866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 أ</a:t>
                </a:r>
                <a:r>
                  <a:rPr lang="ar-SA" sz="3400" b="1" spc="-100" baseline="30000" dirty="0"/>
                  <a:t>٢</a:t>
                </a:r>
                <a:endParaRPr lang="en-US" sz="3400" b="1" spc="-100" baseline="30000" dirty="0"/>
              </a:p>
            </p:txBody>
          </p:sp>
          <p:cxnSp>
            <p:nvCxnSpPr>
              <p:cNvPr id="296" name="رابط مستقيم 83">
                <a:extLst>
                  <a:ext uri="{FF2B5EF4-FFF2-40B4-BE49-F238E27FC236}">
                    <a16:creationId xmlns:a16="http://schemas.microsoft.com/office/drawing/2014/main" id="{CF72032D-2FD7-0F44-989C-65FC68171604}"/>
                  </a:ext>
                </a:extLst>
              </p:cNvPr>
              <p:cNvCxnSpPr/>
              <p:nvPr/>
            </p:nvCxnSpPr>
            <p:spPr>
              <a:xfrm rot="10800000">
                <a:off x="1924621" y="4898113"/>
                <a:ext cx="162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8" name="مجموعة 287">
              <a:extLst>
                <a:ext uri="{FF2B5EF4-FFF2-40B4-BE49-F238E27FC236}">
                  <a16:creationId xmlns:a16="http://schemas.microsoft.com/office/drawing/2014/main" id="{1943C48F-F5C2-5142-A699-70A6C5F86494}"/>
                </a:ext>
              </a:extLst>
            </p:cNvPr>
            <p:cNvGrpSpPr/>
            <p:nvPr/>
          </p:nvGrpSpPr>
          <p:grpSpPr>
            <a:xfrm>
              <a:off x="6786578" y="3671890"/>
              <a:ext cx="2071702" cy="829964"/>
              <a:chOff x="4714876" y="5214950"/>
              <a:chExt cx="2071702" cy="829964"/>
            </a:xfrm>
          </p:grpSpPr>
          <p:sp>
            <p:nvSpPr>
              <p:cNvPr id="289" name="Text Box 87">
                <a:extLst>
                  <a:ext uri="{FF2B5EF4-FFF2-40B4-BE49-F238E27FC236}">
                    <a16:creationId xmlns:a16="http://schemas.microsoft.com/office/drawing/2014/main" id="{F8BF9C5F-A5DA-EA4F-85FB-15AFBEE057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4876" y="5343540"/>
                <a:ext cx="2071702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200" b="1" dirty="0"/>
                  <a:t>( س  +       )</a:t>
                </a:r>
                <a:r>
                  <a:rPr lang="ar-SA" sz="3600" b="1" spc="-100" baseline="30000" dirty="0"/>
                  <a:t>٢</a:t>
                </a:r>
                <a:r>
                  <a:rPr lang="ar-SA" sz="2200" b="1" dirty="0"/>
                  <a:t>  =</a:t>
                </a:r>
                <a:r>
                  <a:rPr lang="ar-SA" sz="3600" b="1" spc="-100" baseline="30000" dirty="0"/>
                  <a:t> </a:t>
                </a:r>
                <a:endParaRPr lang="en-US" sz="3600" b="1" spc="-100" baseline="30000" dirty="0"/>
              </a:p>
            </p:txBody>
          </p:sp>
          <p:grpSp>
            <p:nvGrpSpPr>
              <p:cNvPr id="290" name="مجموعة 40">
                <a:extLst>
                  <a:ext uri="{FF2B5EF4-FFF2-40B4-BE49-F238E27FC236}">
                    <a16:creationId xmlns:a16="http://schemas.microsoft.com/office/drawing/2014/main" id="{1D7C9256-9428-4D46-9EB0-9941478089D3}"/>
                  </a:ext>
                </a:extLst>
              </p:cNvPr>
              <p:cNvGrpSpPr/>
              <p:nvPr/>
            </p:nvGrpSpPr>
            <p:grpSpPr>
              <a:xfrm>
                <a:off x="5372106" y="5214950"/>
                <a:ext cx="514354" cy="829964"/>
                <a:chOff x="3128952" y="4515778"/>
                <a:chExt cx="514354" cy="829964"/>
              </a:xfrm>
            </p:grpSpPr>
            <p:sp>
              <p:nvSpPr>
                <p:cNvPr id="291" name="Text Box 87">
                  <a:extLst>
                    <a:ext uri="{FF2B5EF4-FFF2-40B4-BE49-F238E27FC236}">
                      <a16:creationId xmlns:a16="http://schemas.microsoft.com/office/drawing/2014/main" id="{B900DFD6-FDB7-E84A-A5CD-325D8D97AC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515778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ب</a:t>
                  </a:r>
                  <a:endParaRPr lang="en-US" sz="2400" b="1" dirty="0"/>
                </a:p>
              </p:txBody>
            </p:sp>
            <p:sp>
              <p:nvSpPr>
                <p:cNvPr id="292" name="Text Box 87">
                  <a:extLst>
                    <a:ext uri="{FF2B5EF4-FFF2-40B4-BE49-F238E27FC236}">
                      <a16:creationId xmlns:a16="http://schemas.microsoft.com/office/drawing/2014/main" id="{C0C1770F-AD0B-D24D-98EB-243D02B30A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8952" y="4884077"/>
                  <a:ext cx="51435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2400" b="1" dirty="0"/>
                </a:p>
              </p:txBody>
            </p:sp>
            <p:cxnSp>
              <p:nvCxnSpPr>
                <p:cNvPr id="293" name="رابط مستقيم 135">
                  <a:extLst>
                    <a:ext uri="{FF2B5EF4-FFF2-40B4-BE49-F238E27FC236}">
                      <a16:creationId xmlns:a16="http://schemas.microsoft.com/office/drawing/2014/main" id="{619041DB-7B9F-0E4F-9F82-53AB8FB1A811}"/>
                    </a:ext>
                  </a:extLst>
                </p:cNvPr>
                <p:cNvCxnSpPr/>
                <p:nvPr/>
              </p:nvCxnSpPr>
              <p:spPr>
                <a:xfrm rot="10800000">
                  <a:off x="3256621" y="4898113"/>
                  <a:ext cx="288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97" name="مجموعة 296">
            <a:extLst>
              <a:ext uri="{FF2B5EF4-FFF2-40B4-BE49-F238E27FC236}">
                <a16:creationId xmlns:a16="http://schemas.microsoft.com/office/drawing/2014/main" id="{79D0580D-A253-CE4E-A471-83445AF46BC9}"/>
              </a:ext>
            </a:extLst>
          </p:cNvPr>
          <p:cNvGrpSpPr/>
          <p:nvPr/>
        </p:nvGrpSpPr>
        <p:grpSpPr>
          <a:xfrm>
            <a:off x="1543026" y="4067483"/>
            <a:ext cx="3900514" cy="890291"/>
            <a:chOff x="4886328" y="4314830"/>
            <a:chExt cx="3900514" cy="890291"/>
          </a:xfrm>
        </p:grpSpPr>
        <p:sp>
          <p:nvSpPr>
            <p:cNvPr id="298" name="Text Box 87">
              <a:extLst>
                <a:ext uri="{FF2B5EF4-FFF2-40B4-BE49-F238E27FC236}">
                  <a16:creationId xmlns:a16="http://schemas.microsoft.com/office/drawing/2014/main" id="{84804F9A-8B5B-C04A-9B21-255BCCE92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43702" y="4500570"/>
              <a:ext cx="2143140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+         =  ±       </a:t>
              </a:r>
              <a:endParaRPr lang="en-US" sz="3600" b="1" spc="-100" baseline="30000" dirty="0"/>
            </a:p>
          </p:txBody>
        </p:sp>
        <p:grpSp>
          <p:nvGrpSpPr>
            <p:cNvPr id="299" name="مجموعة 40">
              <a:extLst>
                <a:ext uri="{FF2B5EF4-FFF2-40B4-BE49-F238E27FC236}">
                  <a16:creationId xmlns:a16="http://schemas.microsoft.com/office/drawing/2014/main" id="{E0814A65-3B47-6A4F-A0A3-E2D3B7295BBA}"/>
                </a:ext>
              </a:extLst>
            </p:cNvPr>
            <p:cNvGrpSpPr/>
            <p:nvPr/>
          </p:nvGrpSpPr>
          <p:grpSpPr>
            <a:xfrm>
              <a:off x="7415232" y="4314830"/>
              <a:ext cx="514354" cy="829964"/>
              <a:chOff x="3128952" y="4515778"/>
              <a:chExt cx="514354" cy="829964"/>
            </a:xfrm>
          </p:grpSpPr>
          <p:sp>
            <p:nvSpPr>
              <p:cNvPr id="309" name="Text Box 87">
                <a:extLst>
                  <a:ext uri="{FF2B5EF4-FFF2-40B4-BE49-F238E27FC236}">
                    <a16:creationId xmlns:a16="http://schemas.microsoft.com/office/drawing/2014/main" id="{0A26C638-AB7E-574D-BF3A-08CEB0031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515778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ب</a:t>
                </a:r>
                <a:endParaRPr lang="en-US" sz="2400" b="1" dirty="0"/>
              </a:p>
            </p:txBody>
          </p:sp>
          <p:sp>
            <p:nvSpPr>
              <p:cNvPr id="310" name="Text Box 87">
                <a:extLst>
                  <a:ext uri="{FF2B5EF4-FFF2-40B4-BE49-F238E27FC236}">
                    <a16:creationId xmlns:a16="http://schemas.microsoft.com/office/drawing/2014/main" id="{BB7FE5F7-EDCE-C145-A174-76D1C22EBA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 أ</a:t>
                </a:r>
                <a:endParaRPr lang="en-US" sz="2400" b="1" dirty="0"/>
              </a:p>
            </p:txBody>
          </p:sp>
          <p:cxnSp>
            <p:nvCxnSpPr>
              <p:cNvPr id="311" name="رابط مستقيم 144">
                <a:extLst>
                  <a:ext uri="{FF2B5EF4-FFF2-40B4-BE49-F238E27FC236}">
                    <a16:creationId xmlns:a16="http://schemas.microsoft.com/office/drawing/2014/main" id="{EBF4D6CA-C1CA-6045-8130-E5CA78F03E3F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0" name="مجموعة 299">
              <a:extLst>
                <a:ext uri="{FF2B5EF4-FFF2-40B4-BE49-F238E27FC236}">
                  <a16:creationId xmlns:a16="http://schemas.microsoft.com/office/drawing/2014/main" id="{153BA248-92B2-1D40-861E-1730632FE399}"/>
                </a:ext>
              </a:extLst>
            </p:cNvPr>
            <p:cNvGrpSpPr/>
            <p:nvPr/>
          </p:nvGrpSpPr>
          <p:grpSpPr>
            <a:xfrm>
              <a:off x="4886328" y="4314830"/>
              <a:ext cx="1943114" cy="890291"/>
              <a:chOff x="4857752" y="4714886"/>
              <a:chExt cx="1943114" cy="890291"/>
            </a:xfrm>
          </p:grpSpPr>
          <p:grpSp>
            <p:nvGrpSpPr>
              <p:cNvPr id="301" name="مجموعة 40">
                <a:extLst>
                  <a:ext uri="{FF2B5EF4-FFF2-40B4-BE49-F238E27FC236}">
                    <a16:creationId xmlns:a16="http://schemas.microsoft.com/office/drawing/2014/main" id="{572CBD01-E110-E74F-9155-9E1B21DA46F7}"/>
                  </a:ext>
                </a:extLst>
              </p:cNvPr>
              <p:cNvGrpSpPr/>
              <p:nvPr/>
            </p:nvGrpSpPr>
            <p:grpSpPr>
              <a:xfrm>
                <a:off x="4857752" y="4757746"/>
                <a:ext cx="1943114" cy="847431"/>
                <a:chOff x="1700192" y="4487202"/>
                <a:chExt cx="1943114" cy="847431"/>
              </a:xfrm>
            </p:grpSpPr>
            <p:sp>
              <p:nvSpPr>
                <p:cNvPr id="306" name="Text Box 87">
                  <a:extLst>
                    <a:ext uri="{FF2B5EF4-FFF2-40B4-BE49-F238E27FC236}">
                      <a16:creationId xmlns:a16="http://schemas.microsoft.com/office/drawing/2014/main" id="{9B12B189-703D-9D43-9AD3-D04BE57A65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00192" y="4487202"/>
                  <a:ext cx="194311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 ب</a:t>
                  </a:r>
                  <a:r>
                    <a:rPr lang="ar-SA" sz="3400" b="1" spc="-100" baseline="30000" dirty="0"/>
                    <a:t>٢</a:t>
                  </a:r>
                  <a:r>
                    <a:rPr lang="ar-SA" sz="2400" b="1" dirty="0"/>
                    <a:t> ــ ٤ أ جـ</a:t>
                  </a:r>
                  <a:endParaRPr lang="en-US" sz="2400" b="1" dirty="0"/>
                </a:p>
              </p:txBody>
            </p:sp>
            <p:sp>
              <p:nvSpPr>
                <p:cNvPr id="307" name="Text Box 87">
                  <a:extLst>
                    <a:ext uri="{FF2B5EF4-FFF2-40B4-BE49-F238E27FC236}">
                      <a16:creationId xmlns:a16="http://schemas.microsoft.com/office/drawing/2014/main" id="{F286A56E-6151-DD4A-B4A5-E1D0851484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08" name="رابط مستقيم 148">
                  <a:extLst>
                    <a:ext uri="{FF2B5EF4-FFF2-40B4-BE49-F238E27FC236}">
                      <a16:creationId xmlns:a16="http://schemas.microsoft.com/office/drawing/2014/main" id="{952D9940-7265-0C4A-B5F7-AD743BB79C23}"/>
                    </a:ext>
                  </a:extLst>
                </p:cNvPr>
                <p:cNvCxnSpPr/>
                <p:nvPr/>
              </p:nvCxnSpPr>
              <p:spPr>
                <a:xfrm rot="10800000">
                  <a:off x="1924621" y="4898113"/>
                  <a:ext cx="162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2" name="مجموعة 301">
                <a:extLst>
                  <a:ext uri="{FF2B5EF4-FFF2-40B4-BE49-F238E27FC236}">
                    <a16:creationId xmlns:a16="http://schemas.microsoft.com/office/drawing/2014/main" id="{EE1DE031-3258-7F46-93C7-FEAF5315035F}"/>
                  </a:ext>
                </a:extLst>
              </p:cNvPr>
              <p:cNvGrpSpPr/>
              <p:nvPr/>
            </p:nvGrpSpPr>
            <p:grpSpPr>
              <a:xfrm>
                <a:off x="5072066" y="4714886"/>
                <a:ext cx="1543062" cy="357190"/>
                <a:chOff x="1500166" y="642918"/>
                <a:chExt cx="1714512" cy="428628"/>
              </a:xfrm>
            </p:grpSpPr>
            <p:cxnSp>
              <p:nvCxnSpPr>
                <p:cNvPr id="303" name="رابط مستقيم 151">
                  <a:extLst>
                    <a:ext uri="{FF2B5EF4-FFF2-40B4-BE49-F238E27FC236}">
                      <a16:creationId xmlns:a16="http://schemas.microsoft.com/office/drawing/2014/main" id="{3F02FBA8-6FCC-3F4E-8B74-8A156C5FD02B}"/>
                    </a:ext>
                  </a:extLst>
                </p:cNvPr>
                <p:cNvCxnSpPr/>
                <p:nvPr/>
              </p:nvCxnSpPr>
              <p:spPr>
                <a:xfrm rot="10800000">
                  <a:off x="1500166" y="642918"/>
                  <a:ext cx="1571636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رابط مستقيم 153">
                  <a:extLst>
                    <a:ext uri="{FF2B5EF4-FFF2-40B4-BE49-F238E27FC236}">
                      <a16:creationId xmlns:a16="http://schemas.microsoft.com/office/drawing/2014/main" id="{759FEC33-67A9-244E-9145-A3EF228E955F}"/>
                    </a:ext>
                  </a:extLst>
                </p:cNvPr>
                <p:cNvCxnSpPr/>
                <p:nvPr/>
              </p:nvCxnSpPr>
              <p:spPr>
                <a:xfrm rot="16200000" flipH="1">
                  <a:off x="289320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رابط مستقيم 155">
                  <a:extLst>
                    <a:ext uri="{FF2B5EF4-FFF2-40B4-BE49-F238E27FC236}">
                      <a16:creationId xmlns:a16="http://schemas.microsoft.com/office/drawing/2014/main" id="{E8099E62-94B8-1443-A996-3A0BFB2CD666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036083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2" name="مجموعة 311">
            <a:extLst>
              <a:ext uri="{FF2B5EF4-FFF2-40B4-BE49-F238E27FC236}">
                <a16:creationId xmlns:a16="http://schemas.microsoft.com/office/drawing/2014/main" id="{0DB41FD5-226A-DD49-88C3-40B827C25141}"/>
              </a:ext>
            </a:extLst>
          </p:cNvPr>
          <p:cNvGrpSpPr/>
          <p:nvPr/>
        </p:nvGrpSpPr>
        <p:grpSpPr>
          <a:xfrm>
            <a:off x="1585892" y="4924604"/>
            <a:ext cx="3857652" cy="890426"/>
            <a:chOff x="1585892" y="4924604"/>
            <a:chExt cx="3857652" cy="890426"/>
          </a:xfrm>
        </p:grpSpPr>
        <p:sp>
          <p:nvSpPr>
            <p:cNvPr id="313" name="Text Box 87">
              <a:extLst>
                <a:ext uri="{FF2B5EF4-FFF2-40B4-BE49-F238E27FC236}">
                  <a16:creationId xmlns:a16="http://schemas.microsoft.com/office/drawing/2014/main" id="{A8053711-6760-7F4D-880D-78853107F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7554" y="5110479"/>
              <a:ext cx="2085990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     ±       </a:t>
              </a:r>
              <a:endParaRPr lang="en-US" sz="3600" b="1" spc="-100" baseline="30000" dirty="0"/>
            </a:p>
          </p:txBody>
        </p:sp>
        <p:grpSp>
          <p:nvGrpSpPr>
            <p:cNvPr id="314" name="مجموعة 40">
              <a:extLst>
                <a:ext uri="{FF2B5EF4-FFF2-40B4-BE49-F238E27FC236}">
                  <a16:creationId xmlns:a16="http://schemas.microsoft.com/office/drawing/2014/main" id="{DD26D71E-7614-6D4F-BEA6-6D92ECF8BC38}"/>
                </a:ext>
              </a:extLst>
            </p:cNvPr>
            <p:cNvGrpSpPr/>
            <p:nvPr/>
          </p:nvGrpSpPr>
          <p:grpSpPr>
            <a:xfrm>
              <a:off x="3914770" y="4924739"/>
              <a:ext cx="728668" cy="829964"/>
              <a:chOff x="2914638" y="4515778"/>
              <a:chExt cx="728668" cy="829964"/>
            </a:xfrm>
          </p:grpSpPr>
          <p:sp>
            <p:nvSpPr>
              <p:cNvPr id="324" name="Text Box 87">
                <a:extLst>
                  <a:ext uri="{FF2B5EF4-FFF2-40B4-BE49-F238E27FC236}">
                    <a16:creationId xmlns:a16="http://schemas.microsoft.com/office/drawing/2014/main" id="{B8E13FF8-B7D4-FD45-93F9-B048BDBC7E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38" y="4515778"/>
                <a:ext cx="72866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ــ ب</a:t>
                </a:r>
                <a:endParaRPr lang="en-US" sz="2400" b="1" dirty="0"/>
              </a:p>
            </p:txBody>
          </p:sp>
          <p:sp>
            <p:nvSpPr>
              <p:cNvPr id="325" name="Text Box 87">
                <a:extLst>
                  <a:ext uri="{FF2B5EF4-FFF2-40B4-BE49-F238E27FC236}">
                    <a16:creationId xmlns:a16="http://schemas.microsoft.com/office/drawing/2014/main" id="{AC62C167-626A-C94E-BECC-CE73E75233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3226" y="4884077"/>
                <a:ext cx="51435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٢ أ</a:t>
                </a:r>
                <a:endParaRPr lang="en-US" sz="2400" b="1" dirty="0"/>
              </a:p>
            </p:txBody>
          </p:sp>
          <p:cxnSp>
            <p:nvCxnSpPr>
              <p:cNvPr id="326" name="رابط مستقيم 173">
                <a:extLst>
                  <a:ext uri="{FF2B5EF4-FFF2-40B4-BE49-F238E27FC236}">
                    <a16:creationId xmlns:a16="http://schemas.microsoft.com/office/drawing/2014/main" id="{9056DE27-18BE-B74D-8ECE-7E6EF99973A6}"/>
                  </a:ext>
                </a:extLst>
              </p:cNvPr>
              <p:cNvCxnSpPr/>
              <p:nvPr/>
            </p:nvCxnSpPr>
            <p:spPr>
              <a:xfrm rot="10800000">
                <a:off x="3033757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5" name="مجموعة 314">
              <a:extLst>
                <a:ext uri="{FF2B5EF4-FFF2-40B4-BE49-F238E27FC236}">
                  <a16:creationId xmlns:a16="http://schemas.microsoft.com/office/drawing/2014/main" id="{CD646BE5-09E4-704E-B1F1-FE5EA143AB16}"/>
                </a:ext>
              </a:extLst>
            </p:cNvPr>
            <p:cNvGrpSpPr/>
            <p:nvPr/>
          </p:nvGrpSpPr>
          <p:grpSpPr>
            <a:xfrm>
              <a:off x="1585892" y="4924604"/>
              <a:ext cx="1943114" cy="890426"/>
              <a:chOff x="4857752" y="4714751"/>
              <a:chExt cx="1943114" cy="890426"/>
            </a:xfrm>
          </p:grpSpPr>
          <p:grpSp>
            <p:nvGrpSpPr>
              <p:cNvPr id="316" name="مجموعة 40">
                <a:extLst>
                  <a:ext uri="{FF2B5EF4-FFF2-40B4-BE49-F238E27FC236}">
                    <a16:creationId xmlns:a16="http://schemas.microsoft.com/office/drawing/2014/main" id="{4642F145-4A44-3C4D-9CD2-8CEB4B865897}"/>
                  </a:ext>
                </a:extLst>
              </p:cNvPr>
              <p:cNvGrpSpPr/>
              <p:nvPr/>
            </p:nvGrpSpPr>
            <p:grpSpPr>
              <a:xfrm>
                <a:off x="4857752" y="4757746"/>
                <a:ext cx="1943114" cy="847431"/>
                <a:chOff x="1700192" y="4487202"/>
                <a:chExt cx="1943114" cy="847431"/>
              </a:xfrm>
            </p:grpSpPr>
            <p:sp>
              <p:nvSpPr>
                <p:cNvPr id="321" name="Text Box 87">
                  <a:extLst>
                    <a:ext uri="{FF2B5EF4-FFF2-40B4-BE49-F238E27FC236}">
                      <a16:creationId xmlns:a16="http://schemas.microsoft.com/office/drawing/2014/main" id="{8AB02F9F-D3A3-6941-86D7-6D65D6ABA7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00192" y="4487202"/>
                  <a:ext cx="1943114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 ب</a:t>
                  </a:r>
                  <a:r>
                    <a:rPr lang="ar-SA" sz="3400" b="1" spc="-100" baseline="30000" dirty="0"/>
                    <a:t>٢</a:t>
                  </a:r>
                  <a:r>
                    <a:rPr lang="ar-SA" sz="2400" b="1" dirty="0"/>
                    <a:t> ــ ٤ أ جـ</a:t>
                  </a:r>
                  <a:endParaRPr lang="en-US" sz="2400" b="1" dirty="0"/>
                </a:p>
              </p:txBody>
            </p:sp>
            <p:sp>
              <p:nvSpPr>
                <p:cNvPr id="322" name="Text Box 87">
                  <a:extLst>
                    <a:ext uri="{FF2B5EF4-FFF2-40B4-BE49-F238E27FC236}">
                      <a16:creationId xmlns:a16="http://schemas.microsoft.com/office/drawing/2014/main" id="{519969CF-84CC-184F-B64E-9E7A0F8D4E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23" name="رابط مستقيم 170">
                  <a:extLst>
                    <a:ext uri="{FF2B5EF4-FFF2-40B4-BE49-F238E27FC236}">
                      <a16:creationId xmlns:a16="http://schemas.microsoft.com/office/drawing/2014/main" id="{A07F8D4F-2262-0A47-AFCA-C81974BB3216}"/>
                    </a:ext>
                  </a:extLst>
                </p:cNvPr>
                <p:cNvCxnSpPr/>
                <p:nvPr/>
              </p:nvCxnSpPr>
              <p:spPr>
                <a:xfrm rot="10800000">
                  <a:off x="1924621" y="4898113"/>
                  <a:ext cx="162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7" name="مجموعة 316">
                <a:extLst>
                  <a:ext uri="{FF2B5EF4-FFF2-40B4-BE49-F238E27FC236}">
                    <a16:creationId xmlns:a16="http://schemas.microsoft.com/office/drawing/2014/main" id="{717CE0B1-4887-584C-B569-EEB28CE4B9C0}"/>
                  </a:ext>
                </a:extLst>
              </p:cNvPr>
              <p:cNvGrpSpPr/>
              <p:nvPr/>
            </p:nvGrpSpPr>
            <p:grpSpPr>
              <a:xfrm>
                <a:off x="5072066" y="4714751"/>
                <a:ext cx="1543062" cy="357100"/>
                <a:chOff x="1500166" y="642918"/>
                <a:chExt cx="1714512" cy="428628"/>
              </a:xfrm>
            </p:grpSpPr>
            <p:cxnSp>
              <p:nvCxnSpPr>
                <p:cNvPr id="318" name="رابط مستقيم 165">
                  <a:extLst>
                    <a:ext uri="{FF2B5EF4-FFF2-40B4-BE49-F238E27FC236}">
                      <a16:creationId xmlns:a16="http://schemas.microsoft.com/office/drawing/2014/main" id="{4FFF8169-B185-554A-9215-A60A2AFC86CC}"/>
                    </a:ext>
                  </a:extLst>
                </p:cNvPr>
                <p:cNvCxnSpPr/>
                <p:nvPr/>
              </p:nvCxnSpPr>
              <p:spPr>
                <a:xfrm rot="10800000">
                  <a:off x="1500166" y="642918"/>
                  <a:ext cx="1571636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رابط مستقيم 166">
                  <a:extLst>
                    <a:ext uri="{FF2B5EF4-FFF2-40B4-BE49-F238E27FC236}">
                      <a16:creationId xmlns:a16="http://schemas.microsoft.com/office/drawing/2014/main" id="{614EBF76-6265-5C4E-9131-2FCCAA208947}"/>
                    </a:ext>
                  </a:extLst>
                </p:cNvPr>
                <p:cNvCxnSpPr/>
                <p:nvPr/>
              </p:nvCxnSpPr>
              <p:spPr>
                <a:xfrm rot="16200000" flipH="1">
                  <a:off x="289320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رابط مستقيم 167">
                  <a:extLst>
                    <a:ext uri="{FF2B5EF4-FFF2-40B4-BE49-F238E27FC236}">
                      <a16:creationId xmlns:a16="http://schemas.microsoft.com/office/drawing/2014/main" id="{C9CAE12A-37CB-184D-90E4-BF176E0CC845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3036083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27" name="مجموعة 326">
            <a:extLst>
              <a:ext uri="{FF2B5EF4-FFF2-40B4-BE49-F238E27FC236}">
                <a16:creationId xmlns:a16="http://schemas.microsoft.com/office/drawing/2014/main" id="{004232BB-6AEF-D14B-B1AB-79AA60843187}"/>
              </a:ext>
            </a:extLst>
          </p:cNvPr>
          <p:cNvGrpSpPr/>
          <p:nvPr/>
        </p:nvGrpSpPr>
        <p:grpSpPr>
          <a:xfrm>
            <a:off x="1814492" y="5738996"/>
            <a:ext cx="3629052" cy="890426"/>
            <a:chOff x="1814492" y="5738996"/>
            <a:chExt cx="3629052" cy="890426"/>
          </a:xfrm>
        </p:grpSpPr>
        <p:sp>
          <p:nvSpPr>
            <p:cNvPr id="328" name="Text Box 87">
              <a:extLst>
                <a:ext uri="{FF2B5EF4-FFF2-40B4-BE49-F238E27FC236}">
                  <a16:creationId xmlns:a16="http://schemas.microsoft.com/office/drawing/2014/main" id="{9F2D3C97-B2A6-AF40-8BFB-AE617BD9F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329" name="مجموعة 328">
              <a:extLst>
                <a:ext uri="{FF2B5EF4-FFF2-40B4-BE49-F238E27FC236}">
                  <a16:creationId xmlns:a16="http://schemas.microsoft.com/office/drawing/2014/main" id="{BE4AF3F6-58D2-A84D-853F-8FFE34BDE7B8}"/>
                </a:ext>
              </a:extLst>
            </p:cNvPr>
            <p:cNvGrpSpPr/>
            <p:nvPr/>
          </p:nvGrpSpPr>
          <p:grpSpPr>
            <a:xfrm>
              <a:off x="1814492" y="5738996"/>
              <a:ext cx="2743220" cy="890426"/>
              <a:chOff x="4057646" y="4714751"/>
              <a:chExt cx="2743220" cy="890426"/>
            </a:xfrm>
          </p:grpSpPr>
          <p:grpSp>
            <p:nvGrpSpPr>
              <p:cNvPr id="330" name="مجموعة 40">
                <a:extLst>
                  <a:ext uri="{FF2B5EF4-FFF2-40B4-BE49-F238E27FC236}">
                    <a16:creationId xmlns:a16="http://schemas.microsoft.com/office/drawing/2014/main" id="{3698D371-84D6-B949-9B27-94ED55849B40}"/>
                  </a:ext>
                </a:extLst>
              </p:cNvPr>
              <p:cNvGrpSpPr/>
              <p:nvPr/>
            </p:nvGrpSpPr>
            <p:grpSpPr>
              <a:xfrm>
                <a:off x="4057646" y="4757746"/>
                <a:ext cx="2743220" cy="847431"/>
                <a:chOff x="900086" y="4487202"/>
                <a:chExt cx="2743220" cy="847431"/>
              </a:xfrm>
            </p:grpSpPr>
            <p:sp>
              <p:nvSpPr>
                <p:cNvPr id="335" name="Text Box 87">
                  <a:extLst>
                    <a:ext uri="{FF2B5EF4-FFF2-40B4-BE49-F238E27FC236}">
                      <a16:creationId xmlns:a16="http://schemas.microsoft.com/office/drawing/2014/main" id="{7F31A2FC-6338-3B4A-B06A-4EF4C4F62E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0086" y="4487202"/>
                  <a:ext cx="274322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ــ  ب  ±    ب</a:t>
                  </a:r>
                  <a:r>
                    <a:rPr lang="ar-SA" sz="3400" b="1" spc="-100" baseline="30000" dirty="0"/>
                    <a:t>٢</a:t>
                  </a:r>
                  <a:r>
                    <a:rPr lang="ar-SA" sz="2400" b="1" dirty="0"/>
                    <a:t> ــ ٤ أ جـ</a:t>
                  </a:r>
                  <a:endParaRPr lang="en-US" sz="2400" b="1" dirty="0"/>
                </a:p>
              </p:txBody>
            </p:sp>
            <p:sp>
              <p:nvSpPr>
                <p:cNvPr id="336" name="Text Box 87">
                  <a:extLst>
                    <a:ext uri="{FF2B5EF4-FFF2-40B4-BE49-F238E27FC236}">
                      <a16:creationId xmlns:a16="http://schemas.microsoft.com/office/drawing/2014/main" id="{00FC779B-A35E-0C45-8E02-72F5C1AB43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37" name="رابط مستقيم 186">
                  <a:extLst>
                    <a:ext uri="{FF2B5EF4-FFF2-40B4-BE49-F238E27FC236}">
                      <a16:creationId xmlns:a16="http://schemas.microsoft.com/office/drawing/2014/main" id="{A626078F-0346-9E4D-93A0-363F05D5B5ED}"/>
                    </a:ext>
                  </a:extLst>
                </p:cNvPr>
                <p:cNvCxnSpPr/>
                <p:nvPr/>
              </p:nvCxnSpPr>
              <p:spPr>
                <a:xfrm rot="10800000">
                  <a:off x="988621" y="4898113"/>
                  <a:ext cx="2556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1" name="مجموعة 330">
                <a:extLst>
                  <a:ext uri="{FF2B5EF4-FFF2-40B4-BE49-F238E27FC236}">
                    <a16:creationId xmlns:a16="http://schemas.microsoft.com/office/drawing/2014/main" id="{DAEB6D26-EF69-AB40-ABFA-6FF60224D03C}"/>
                  </a:ext>
                </a:extLst>
              </p:cNvPr>
              <p:cNvGrpSpPr/>
              <p:nvPr/>
            </p:nvGrpSpPr>
            <p:grpSpPr>
              <a:xfrm>
                <a:off x="4157657" y="4714751"/>
                <a:ext cx="1543063" cy="357100"/>
                <a:chOff x="484158" y="642918"/>
                <a:chExt cx="1714511" cy="428628"/>
              </a:xfrm>
            </p:grpSpPr>
            <p:cxnSp>
              <p:nvCxnSpPr>
                <p:cNvPr id="332" name="رابط مستقيم 181">
                  <a:extLst>
                    <a:ext uri="{FF2B5EF4-FFF2-40B4-BE49-F238E27FC236}">
                      <a16:creationId xmlns:a16="http://schemas.microsoft.com/office/drawing/2014/main" id="{098FE986-CE78-9A4D-ADAF-581168925A59}"/>
                    </a:ext>
                  </a:extLst>
                </p:cNvPr>
                <p:cNvCxnSpPr/>
                <p:nvPr/>
              </p:nvCxnSpPr>
              <p:spPr>
                <a:xfrm rot="10800000">
                  <a:off x="484158" y="642918"/>
                  <a:ext cx="157163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رابط مستقيم 182">
                  <a:extLst>
                    <a:ext uri="{FF2B5EF4-FFF2-40B4-BE49-F238E27FC236}">
                      <a16:creationId xmlns:a16="http://schemas.microsoft.com/office/drawing/2014/main" id="{FA6CB792-75B8-6144-A2CD-A9CC1DE9AC8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رابط مستقيم 183">
                  <a:extLst>
                    <a:ext uri="{FF2B5EF4-FFF2-40B4-BE49-F238E27FC236}">
                      <a16:creationId xmlns:a16="http://schemas.microsoft.com/office/drawing/2014/main" id="{55481C72-38D3-7648-A63F-5806F1282C52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38" name="خماسي 337">
            <a:extLst>
              <a:ext uri="{FF2B5EF4-FFF2-40B4-BE49-F238E27FC236}">
                <a16:creationId xmlns:a16="http://schemas.microsoft.com/office/drawing/2014/main" id="{AC0AAAB7-4FE0-DC40-A432-04874D024E30}"/>
              </a:ext>
            </a:extLst>
          </p:cNvPr>
          <p:cNvSpPr/>
          <p:nvPr/>
        </p:nvSpPr>
        <p:spPr>
          <a:xfrm flipH="1">
            <a:off x="4872042" y="5772166"/>
            <a:ext cx="3929090" cy="78581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relaxedInse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القانون العام لحل المعادلات التربيعية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0BF1C96-E927-936C-5AF6-98F2DBAE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250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37" grpId="0" animBg="1"/>
      <p:bldP spid="241" grpId="0" animBg="1"/>
      <p:bldP spid="242" grpId="0"/>
      <p:bldP spid="3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AD43EDC-0465-2D47-93AD-2887CDD18D54}"/>
              </a:ext>
            </a:extLst>
          </p:cNvPr>
          <p:cNvGrpSpPr/>
          <p:nvPr/>
        </p:nvGrpSpPr>
        <p:grpSpPr>
          <a:xfrm>
            <a:off x="214282" y="2500306"/>
            <a:ext cx="8786874" cy="4143404"/>
            <a:chOff x="214282" y="2500306"/>
            <a:chExt cx="8786874" cy="4143404"/>
          </a:xfrm>
        </p:grpSpPr>
        <p:sp>
          <p:nvSpPr>
            <p:cNvPr id="19" name="مستطيل ذو زوايا قطرية مستديرة 18">
              <a:extLst>
                <a:ext uri="{FF2B5EF4-FFF2-40B4-BE49-F238E27FC236}">
                  <a16:creationId xmlns:a16="http://schemas.microsoft.com/office/drawing/2014/main" id="{F96EFEF8-E035-8C49-9649-2F4178F45645}"/>
                </a:ext>
              </a:extLst>
            </p:cNvPr>
            <p:cNvSpPr/>
            <p:nvPr/>
          </p:nvSpPr>
          <p:spPr>
            <a:xfrm>
              <a:off x="5786446" y="2500306"/>
              <a:ext cx="3214710" cy="4143404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مستطيل ذو زوايا قطرية مستديرة 19">
              <a:extLst>
                <a:ext uri="{FF2B5EF4-FFF2-40B4-BE49-F238E27FC236}">
                  <a16:creationId xmlns:a16="http://schemas.microsoft.com/office/drawing/2014/main" id="{F61B61D2-4F7C-E643-AF1A-F116BE8D1F44}"/>
                </a:ext>
              </a:extLst>
            </p:cNvPr>
            <p:cNvSpPr/>
            <p:nvPr/>
          </p:nvSpPr>
          <p:spPr>
            <a:xfrm>
              <a:off x="214282" y="2500306"/>
              <a:ext cx="5500726" cy="4143404"/>
            </a:xfrm>
            <a:prstGeom prst="round2Diag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ستطيل مستدير الزوايا 20">
              <a:extLst>
                <a:ext uri="{FF2B5EF4-FFF2-40B4-BE49-F238E27FC236}">
                  <a16:creationId xmlns:a16="http://schemas.microsoft.com/office/drawing/2014/main" id="{5E489B04-BC28-2045-91F2-784F3708D3A6}"/>
                </a:ext>
              </a:extLst>
            </p:cNvPr>
            <p:cNvSpPr/>
            <p:nvPr/>
          </p:nvSpPr>
          <p:spPr>
            <a:xfrm>
              <a:off x="1771628" y="2643182"/>
              <a:ext cx="2428892" cy="6429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ستطيل مستدير الزوايا 21">
              <a:extLst>
                <a:ext uri="{FF2B5EF4-FFF2-40B4-BE49-F238E27FC236}">
                  <a16:creationId xmlns:a16="http://schemas.microsoft.com/office/drawing/2014/main" id="{CF27C6FA-89D5-DD4C-82D8-9C077B488C4A}"/>
                </a:ext>
              </a:extLst>
            </p:cNvPr>
            <p:cNvSpPr/>
            <p:nvPr/>
          </p:nvSpPr>
          <p:spPr>
            <a:xfrm>
              <a:off x="5929322" y="2786058"/>
              <a:ext cx="2928958" cy="121444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مستدير الزوايا 22">
              <a:extLst>
                <a:ext uri="{FF2B5EF4-FFF2-40B4-BE49-F238E27FC236}">
                  <a16:creationId xmlns:a16="http://schemas.microsoft.com/office/drawing/2014/main" id="{10C6D04E-F3E3-4B4F-9184-6B328502111D}"/>
                </a:ext>
              </a:extLst>
            </p:cNvPr>
            <p:cNvSpPr/>
            <p:nvPr/>
          </p:nvSpPr>
          <p:spPr>
            <a:xfrm>
              <a:off x="3914772" y="3857628"/>
              <a:ext cx="1714512" cy="6429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مستدير الزوايا 23">
              <a:extLst>
                <a:ext uri="{FF2B5EF4-FFF2-40B4-BE49-F238E27FC236}">
                  <a16:creationId xmlns:a16="http://schemas.microsoft.com/office/drawing/2014/main" id="{6B1583DD-3429-3547-AE09-66FDCFA937B2}"/>
                </a:ext>
              </a:extLst>
            </p:cNvPr>
            <p:cNvSpPr/>
            <p:nvPr/>
          </p:nvSpPr>
          <p:spPr>
            <a:xfrm>
              <a:off x="2100248" y="3857628"/>
              <a:ext cx="1714512" cy="6429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مستدير الزوايا 24">
              <a:extLst>
                <a:ext uri="{FF2B5EF4-FFF2-40B4-BE49-F238E27FC236}">
                  <a16:creationId xmlns:a16="http://schemas.microsoft.com/office/drawing/2014/main" id="{5DFABAD1-2D03-6B4A-9DBF-AFEBC911DE2E}"/>
                </a:ext>
              </a:extLst>
            </p:cNvPr>
            <p:cNvSpPr/>
            <p:nvPr/>
          </p:nvSpPr>
          <p:spPr>
            <a:xfrm>
              <a:off x="300010" y="3843340"/>
              <a:ext cx="1714512" cy="64294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ستطيل مستدير الزوايا 25">
              <a:extLst>
                <a:ext uri="{FF2B5EF4-FFF2-40B4-BE49-F238E27FC236}">
                  <a16:creationId xmlns:a16="http://schemas.microsoft.com/office/drawing/2014/main" id="{777182CD-6795-AB4A-9D46-7C8DD92783D4}"/>
                </a:ext>
              </a:extLst>
            </p:cNvPr>
            <p:cNvSpPr/>
            <p:nvPr/>
          </p:nvSpPr>
          <p:spPr>
            <a:xfrm>
              <a:off x="3929058" y="4572008"/>
              <a:ext cx="1714512" cy="18573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مستدير الزوايا 26">
              <a:extLst>
                <a:ext uri="{FF2B5EF4-FFF2-40B4-BE49-F238E27FC236}">
                  <a16:creationId xmlns:a16="http://schemas.microsoft.com/office/drawing/2014/main" id="{F355ED21-5458-9940-8917-A26799548E07}"/>
                </a:ext>
              </a:extLst>
            </p:cNvPr>
            <p:cNvSpPr/>
            <p:nvPr/>
          </p:nvSpPr>
          <p:spPr>
            <a:xfrm>
              <a:off x="2114534" y="4572008"/>
              <a:ext cx="1714512" cy="18573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مستدير الزوايا 27">
              <a:extLst>
                <a:ext uri="{FF2B5EF4-FFF2-40B4-BE49-F238E27FC236}">
                  <a16:creationId xmlns:a16="http://schemas.microsoft.com/office/drawing/2014/main" id="{D974B62C-E33B-034A-B514-714B2A246C69}"/>
                </a:ext>
              </a:extLst>
            </p:cNvPr>
            <p:cNvSpPr/>
            <p:nvPr/>
          </p:nvSpPr>
          <p:spPr>
            <a:xfrm>
              <a:off x="314296" y="4557720"/>
              <a:ext cx="1714512" cy="185738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مستدير الزوايا 28">
              <a:extLst>
                <a:ext uri="{FF2B5EF4-FFF2-40B4-BE49-F238E27FC236}">
                  <a16:creationId xmlns:a16="http://schemas.microsoft.com/office/drawing/2014/main" id="{E8E5050F-AF25-C246-AB21-3C47A962ED2B}"/>
                </a:ext>
              </a:extLst>
            </p:cNvPr>
            <p:cNvSpPr/>
            <p:nvPr/>
          </p:nvSpPr>
          <p:spPr>
            <a:xfrm>
              <a:off x="5929322" y="4086230"/>
              <a:ext cx="2928958" cy="234316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211E815E-FF8C-CE47-9603-6D6D219EFA37}"/>
                </a:ext>
              </a:extLst>
            </p:cNvPr>
            <p:cNvGrpSpPr/>
            <p:nvPr/>
          </p:nvGrpSpPr>
          <p:grpSpPr>
            <a:xfrm>
              <a:off x="1185838" y="3286124"/>
              <a:ext cx="3571900" cy="500066"/>
              <a:chOff x="857224" y="214290"/>
              <a:chExt cx="2428892" cy="500066"/>
            </a:xfrm>
          </p:grpSpPr>
          <p:sp>
            <p:nvSpPr>
              <p:cNvPr id="31" name="قوس كبير أيمن 30">
                <a:extLst>
                  <a:ext uri="{FF2B5EF4-FFF2-40B4-BE49-F238E27FC236}">
                    <a16:creationId xmlns:a16="http://schemas.microsoft.com/office/drawing/2014/main" id="{480CAA87-D571-0442-9DE6-8E3E828A328B}"/>
                  </a:ext>
                </a:extLst>
              </p:cNvPr>
              <p:cNvSpPr/>
              <p:nvPr/>
            </p:nvSpPr>
            <p:spPr>
              <a:xfrm rot="16200000">
                <a:off x="1821637" y="-750123"/>
                <a:ext cx="500066" cy="2428892"/>
              </a:xfrm>
              <a:prstGeom prst="rightBrac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35" name="رابط مستقيم 99">
                <a:extLst>
                  <a:ext uri="{FF2B5EF4-FFF2-40B4-BE49-F238E27FC236}">
                    <a16:creationId xmlns:a16="http://schemas.microsoft.com/office/drawing/2014/main" id="{31029712-B25E-384F-B675-A406D9917896}"/>
                  </a:ext>
                </a:extLst>
              </p:cNvPr>
              <p:cNvCxnSpPr/>
              <p:nvPr/>
            </p:nvCxnSpPr>
            <p:spPr>
              <a:xfrm rot="5400000">
                <a:off x="1929588" y="571480"/>
                <a:ext cx="284958" cy="79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062373A2-C24F-1D40-B505-2A0C98352ADF}"/>
              </a:ext>
            </a:extLst>
          </p:cNvPr>
          <p:cNvGrpSpPr/>
          <p:nvPr/>
        </p:nvGrpSpPr>
        <p:grpSpPr>
          <a:xfrm>
            <a:off x="2285984" y="857232"/>
            <a:ext cx="4643470" cy="1285884"/>
            <a:chOff x="2285984" y="857232"/>
            <a:chExt cx="4643470" cy="1285884"/>
          </a:xfrm>
        </p:grpSpPr>
        <p:sp>
          <p:nvSpPr>
            <p:cNvPr id="38" name="متقاطع 37">
              <a:extLst>
                <a:ext uri="{FF2B5EF4-FFF2-40B4-BE49-F238E27FC236}">
                  <a16:creationId xmlns:a16="http://schemas.microsoft.com/office/drawing/2014/main" id="{8C9204B0-9BD7-204F-987C-F584A27AC128}"/>
                </a:ext>
              </a:extLst>
            </p:cNvPr>
            <p:cNvSpPr/>
            <p:nvPr/>
          </p:nvSpPr>
          <p:spPr>
            <a:xfrm>
              <a:off x="2285984" y="857232"/>
              <a:ext cx="4643470" cy="1285884"/>
            </a:xfrm>
            <a:prstGeom prst="plus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39" name="مجموعة 38">
              <a:extLst>
                <a:ext uri="{FF2B5EF4-FFF2-40B4-BE49-F238E27FC236}">
                  <a16:creationId xmlns:a16="http://schemas.microsoft.com/office/drawing/2014/main" id="{3326F33F-FDA9-A642-A70A-0597576EEB61}"/>
                </a:ext>
              </a:extLst>
            </p:cNvPr>
            <p:cNvGrpSpPr/>
            <p:nvPr/>
          </p:nvGrpSpPr>
          <p:grpSpPr>
            <a:xfrm>
              <a:off x="2857488" y="1085836"/>
              <a:ext cx="3629052" cy="890426"/>
              <a:chOff x="1814492" y="5738996"/>
              <a:chExt cx="3629052" cy="890426"/>
            </a:xfrm>
            <a:solidFill>
              <a:srgbClr val="FFC000"/>
            </a:solidFill>
          </p:grpSpPr>
          <p:sp>
            <p:nvSpPr>
              <p:cNvPr id="41" name="Text Box 87">
                <a:extLst>
                  <a:ext uri="{FF2B5EF4-FFF2-40B4-BE49-F238E27FC236}">
                    <a16:creationId xmlns:a16="http://schemas.microsoft.com/office/drawing/2014/main" id="{3DD7F9F7-430B-E343-BFC3-44C368A7E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0" y="5967735"/>
                <a:ext cx="871544" cy="430887"/>
              </a:xfrm>
              <a:prstGeom prst="rect">
                <a:avLst/>
              </a:prstGeom>
              <a:grp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200" b="1" dirty="0"/>
                  <a:t> س  =       </a:t>
                </a:r>
                <a:endParaRPr lang="en-US" sz="3600" b="1" spc="-100" baseline="30000" dirty="0"/>
              </a:p>
            </p:txBody>
          </p:sp>
          <p:grpSp>
            <p:nvGrpSpPr>
              <p:cNvPr id="48" name="مجموعة 178">
                <a:extLst>
                  <a:ext uri="{FF2B5EF4-FFF2-40B4-BE49-F238E27FC236}">
                    <a16:creationId xmlns:a16="http://schemas.microsoft.com/office/drawing/2014/main" id="{01F5AB63-1CDA-DE42-872B-5098B67D1261}"/>
                  </a:ext>
                </a:extLst>
              </p:cNvPr>
              <p:cNvGrpSpPr/>
              <p:nvPr/>
            </p:nvGrpSpPr>
            <p:grpSpPr>
              <a:xfrm>
                <a:off x="1814492" y="5738996"/>
                <a:ext cx="2743220" cy="890426"/>
                <a:chOff x="4057646" y="4714751"/>
                <a:chExt cx="2743220" cy="890426"/>
              </a:xfrm>
              <a:grpFill/>
            </p:grpSpPr>
            <p:grpSp>
              <p:nvGrpSpPr>
                <p:cNvPr id="53" name="مجموعة 52">
                  <a:extLst>
                    <a:ext uri="{FF2B5EF4-FFF2-40B4-BE49-F238E27FC236}">
                      <a16:creationId xmlns:a16="http://schemas.microsoft.com/office/drawing/2014/main" id="{6C9AED52-C50D-D94D-B2C5-EB6304DD137B}"/>
                    </a:ext>
                  </a:extLst>
                </p:cNvPr>
                <p:cNvGrpSpPr/>
                <p:nvPr/>
              </p:nvGrpSpPr>
              <p:grpSpPr>
                <a:xfrm>
                  <a:off x="4057646" y="4757746"/>
                  <a:ext cx="2743220" cy="847431"/>
                  <a:chOff x="900086" y="4487202"/>
                  <a:chExt cx="2743220" cy="847431"/>
                </a:xfrm>
                <a:grpFill/>
              </p:grpSpPr>
              <p:sp>
                <p:nvSpPr>
                  <p:cNvPr id="58" name="Text Box 87">
                    <a:extLst>
                      <a:ext uri="{FF2B5EF4-FFF2-40B4-BE49-F238E27FC236}">
                        <a16:creationId xmlns:a16="http://schemas.microsoft.com/office/drawing/2014/main" id="{B74F27A8-81CE-D044-AE51-CCF853A5320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0086" y="4487202"/>
                    <a:ext cx="2743220" cy="461665"/>
                  </a:xfrm>
                  <a:prstGeom prst="rect">
                    <a:avLst/>
                  </a:prstGeom>
                  <a:grpFill/>
                  <a:ln w="57150" cmpd="thinThick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ar-SA" sz="2400" b="1" dirty="0"/>
                      <a:t>ــ  ب  ±    ب</a:t>
                    </a:r>
                    <a:r>
                      <a:rPr lang="ar-SA" sz="3400" b="1" spc="-100" baseline="30000" dirty="0"/>
                      <a:t>٢</a:t>
                    </a:r>
                    <a:r>
                      <a:rPr lang="ar-SA" sz="2400" b="1" dirty="0"/>
                      <a:t> ــ ٤ أ جـ</a:t>
                    </a:r>
                    <a:endParaRPr lang="en-US" sz="2400" b="1" dirty="0"/>
                  </a:p>
                </p:txBody>
              </p:sp>
              <p:sp>
                <p:nvSpPr>
                  <p:cNvPr id="59" name="Text Box 87">
                    <a:extLst>
                      <a:ext uri="{FF2B5EF4-FFF2-40B4-BE49-F238E27FC236}">
                        <a16:creationId xmlns:a16="http://schemas.microsoft.com/office/drawing/2014/main" id="{76A36EB3-BBAD-D146-AEA3-4A5D1C4B766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1656" y="4872968"/>
                    <a:ext cx="728668" cy="461665"/>
                  </a:xfrm>
                  <a:prstGeom prst="rect">
                    <a:avLst/>
                  </a:prstGeom>
                  <a:grpFill/>
                  <a:ln w="57150" cmpd="thinThick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ar-SA" sz="2400" b="1" dirty="0"/>
                      <a:t>٢ أ</a:t>
                    </a:r>
                    <a:endParaRPr lang="en-US" sz="3400" b="1" spc="-100" baseline="30000" dirty="0"/>
                  </a:p>
                </p:txBody>
              </p:sp>
              <p:cxnSp>
                <p:nvCxnSpPr>
                  <p:cNvPr id="60" name="رابط مستقيم 61">
                    <a:extLst>
                      <a:ext uri="{FF2B5EF4-FFF2-40B4-BE49-F238E27FC236}">
                        <a16:creationId xmlns:a16="http://schemas.microsoft.com/office/drawing/2014/main" id="{16DE36EA-D55E-1341-9D19-018DC4A9B2C3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988621" y="4898113"/>
                    <a:ext cx="2556000" cy="1588"/>
                  </a:xfrm>
                  <a:prstGeom prst="line">
                    <a:avLst/>
                  </a:prstGeom>
                  <a:grpFill/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مجموعة 180">
                  <a:extLst>
                    <a:ext uri="{FF2B5EF4-FFF2-40B4-BE49-F238E27FC236}">
                      <a16:creationId xmlns:a16="http://schemas.microsoft.com/office/drawing/2014/main" id="{A12820D6-0BA0-2046-853A-73D05F21B3B6}"/>
                    </a:ext>
                  </a:extLst>
                </p:cNvPr>
                <p:cNvGrpSpPr/>
                <p:nvPr/>
              </p:nvGrpSpPr>
              <p:grpSpPr>
                <a:xfrm>
                  <a:off x="4157657" y="4714751"/>
                  <a:ext cx="1543062" cy="357100"/>
                  <a:chOff x="484158" y="642918"/>
                  <a:chExt cx="1714511" cy="428628"/>
                </a:xfrm>
                <a:grpFill/>
              </p:grpSpPr>
              <p:cxnSp>
                <p:nvCxnSpPr>
                  <p:cNvPr id="55" name="رابط مستقيم 56">
                    <a:extLst>
                      <a:ext uri="{FF2B5EF4-FFF2-40B4-BE49-F238E27FC236}">
                        <a16:creationId xmlns:a16="http://schemas.microsoft.com/office/drawing/2014/main" id="{91BB5DA6-28E8-8842-B84F-35CDE87C2A93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484158" y="642918"/>
                    <a:ext cx="1571634" cy="1588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رابط مستقيم 57">
                    <a:extLst>
                      <a:ext uri="{FF2B5EF4-FFF2-40B4-BE49-F238E27FC236}">
                        <a16:creationId xmlns:a16="http://schemas.microsoft.com/office/drawing/2014/main" id="{1BF71F42-A460-F443-BE31-5EE9D9254355}"/>
                      </a:ext>
                    </a:extLst>
                  </p:cNvPr>
                  <p:cNvCxnSpPr/>
                  <p:nvPr/>
                </p:nvCxnSpPr>
                <p:spPr>
                  <a:xfrm rot="16200000" flipH="1">
                    <a:off x="1877197" y="821513"/>
                    <a:ext cx="428628" cy="71438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رابط مستقيم 58">
                    <a:extLst>
                      <a:ext uri="{FF2B5EF4-FFF2-40B4-BE49-F238E27FC236}">
                        <a16:creationId xmlns:a16="http://schemas.microsoft.com/office/drawing/2014/main" id="{3E72E93A-A5FB-BD48-95F1-A2E698540F72}"/>
                      </a:ext>
                    </a:extLst>
                  </p:cNvPr>
                  <p:cNvCxnSpPr/>
                  <p:nvPr/>
                </p:nvCxnSpPr>
                <p:spPr>
                  <a:xfrm rot="5400000" flipH="1" flipV="1">
                    <a:off x="2020074" y="892951"/>
                    <a:ext cx="285752" cy="71438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A7241BAD-DDA8-6C4C-BB73-57D0E2796E98}"/>
              </a:ext>
            </a:extLst>
          </p:cNvPr>
          <p:cNvGrpSpPr/>
          <p:nvPr/>
        </p:nvGrpSpPr>
        <p:grpSpPr>
          <a:xfrm>
            <a:off x="5229228" y="3010066"/>
            <a:ext cx="3629052" cy="890426"/>
            <a:chOff x="1814492" y="5738996"/>
            <a:chExt cx="3629052" cy="890426"/>
          </a:xfrm>
        </p:grpSpPr>
        <p:sp>
          <p:nvSpPr>
            <p:cNvPr id="62" name="Text Box 87">
              <a:extLst>
                <a:ext uri="{FF2B5EF4-FFF2-40B4-BE49-F238E27FC236}">
                  <a16:creationId xmlns:a16="http://schemas.microsoft.com/office/drawing/2014/main" id="{5A4EB817-FF46-EE47-BDA7-D8A647996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3" name="مجموعة 178">
              <a:extLst>
                <a:ext uri="{FF2B5EF4-FFF2-40B4-BE49-F238E27FC236}">
                  <a16:creationId xmlns:a16="http://schemas.microsoft.com/office/drawing/2014/main" id="{14C09400-19DF-3E49-8B6F-30B6BB374C3A}"/>
                </a:ext>
              </a:extLst>
            </p:cNvPr>
            <p:cNvGrpSpPr/>
            <p:nvPr/>
          </p:nvGrpSpPr>
          <p:grpSpPr>
            <a:xfrm>
              <a:off x="1814492" y="5738996"/>
              <a:ext cx="2743220" cy="890426"/>
              <a:chOff x="4057646" y="4714751"/>
              <a:chExt cx="2743220" cy="890426"/>
            </a:xfrm>
          </p:grpSpPr>
          <p:grpSp>
            <p:nvGrpSpPr>
              <p:cNvPr id="64" name="مجموعة 63">
                <a:extLst>
                  <a:ext uri="{FF2B5EF4-FFF2-40B4-BE49-F238E27FC236}">
                    <a16:creationId xmlns:a16="http://schemas.microsoft.com/office/drawing/2014/main" id="{B60974EB-4A0C-9F45-8CAF-8A8C53E63FF0}"/>
                  </a:ext>
                </a:extLst>
              </p:cNvPr>
              <p:cNvGrpSpPr/>
              <p:nvPr/>
            </p:nvGrpSpPr>
            <p:grpSpPr>
              <a:xfrm>
                <a:off x="4057646" y="4757746"/>
                <a:ext cx="2743220" cy="847431"/>
                <a:chOff x="900086" y="4487202"/>
                <a:chExt cx="2743220" cy="847431"/>
              </a:xfrm>
            </p:grpSpPr>
            <p:sp>
              <p:nvSpPr>
                <p:cNvPr id="69" name="Text Box 87">
                  <a:extLst>
                    <a:ext uri="{FF2B5EF4-FFF2-40B4-BE49-F238E27FC236}">
                      <a16:creationId xmlns:a16="http://schemas.microsoft.com/office/drawing/2014/main" id="{5CE80039-A7F1-BE4F-ACA3-15AB84BB8D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00086" y="4487202"/>
                  <a:ext cx="2743220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70" name="Text Box 87">
                  <a:extLst>
                    <a:ext uri="{FF2B5EF4-FFF2-40B4-BE49-F238E27FC236}">
                      <a16:creationId xmlns:a16="http://schemas.microsoft.com/office/drawing/2014/main" id="{CE652E29-9201-0D44-93D4-B2FE4DCD2FE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71" name="رابط مستقيم 72">
                  <a:extLst>
                    <a:ext uri="{FF2B5EF4-FFF2-40B4-BE49-F238E27FC236}">
                      <a16:creationId xmlns:a16="http://schemas.microsoft.com/office/drawing/2014/main" id="{B1D20FD6-C68F-4045-9436-DE31DC1F0501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مجموعة 180">
                <a:extLst>
                  <a:ext uri="{FF2B5EF4-FFF2-40B4-BE49-F238E27FC236}">
                    <a16:creationId xmlns:a16="http://schemas.microsoft.com/office/drawing/2014/main" id="{6A5C341E-7203-3545-9A97-E806DB1777CC}"/>
                  </a:ext>
                </a:extLst>
              </p:cNvPr>
              <p:cNvGrpSpPr/>
              <p:nvPr/>
            </p:nvGrpSpPr>
            <p:grpSpPr>
              <a:xfrm>
                <a:off x="4996129" y="4714751"/>
                <a:ext cx="704591" cy="357100"/>
                <a:chOff x="1415793" y="642918"/>
                <a:chExt cx="782876" cy="428628"/>
              </a:xfrm>
            </p:grpSpPr>
            <p:cxnSp>
              <p:nvCxnSpPr>
                <p:cNvPr id="66" name="رابط مستقيم 67">
                  <a:extLst>
                    <a:ext uri="{FF2B5EF4-FFF2-40B4-BE49-F238E27FC236}">
                      <a16:creationId xmlns:a16="http://schemas.microsoft.com/office/drawing/2014/main" id="{B789684F-B772-464D-81F1-DFE72FC2F31D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رابط مستقيم 68">
                  <a:extLst>
                    <a:ext uri="{FF2B5EF4-FFF2-40B4-BE49-F238E27FC236}">
                      <a16:creationId xmlns:a16="http://schemas.microsoft.com/office/drawing/2014/main" id="{54002C1F-32BB-A040-B160-3FBD04B9CF25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رابط مستقيم 69">
                  <a:extLst>
                    <a:ext uri="{FF2B5EF4-FFF2-40B4-BE49-F238E27FC236}">
                      <a16:creationId xmlns:a16="http://schemas.microsoft.com/office/drawing/2014/main" id="{4DBD0F67-9570-0E4F-9244-0087F2F5B290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2" name="Text Box 87">
            <a:extLst>
              <a:ext uri="{FF2B5EF4-FFF2-40B4-BE49-F238E27FC236}">
                <a16:creationId xmlns:a16="http://schemas.microsoft.com/office/drawing/2014/main" id="{4671E03B-A7A2-C04D-8299-F1CC7D948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368" y="2757484"/>
            <a:ext cx="204450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2156B2BD-8AF0-8841-9302-B135A4313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29066"/>
            <a:ext cx="10443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سالب</a:t>
            </a:r>
            <a:endParaRPr lang="en-US" sz="2400" b="1" dirty="0"/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DD91D28E-7956-1C41-84B0-A4B3F9315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60" y="3929066"/>
            <a:ext cx="10443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صفر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B981E2BA-E0B1-D94C-BF6F-16075F3E0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22" y="3929066"/>
            <a:ext cx="1044376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موجب</a:t>
            </a:r>
            <a:endParaRPr lang="en-US" sz="2400" b="1" dirty="0"/>
          </a:p>
        </p:txBody>
      </p:sp>
      <p:sp>
        <p:nvSpPr>
          <p:cNvPr id="76" name="Text Box 87">
            <a:extLst>
              <a:ext uri="{FF2B5EF4-FFF2-40B4-BE49-F238E27FC236}">
                <a16:creationId xmlns:a16="http://schemas.microsoft.com/office/drawing/2014/main" id="{5B5D29A0-810E-3E4A-8933-7FF18FD07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2" y="4714884"/>
            <a:ext cx="1357322" cy="156966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المعادلة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مستحيلة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الحل</a:t>
            </a:r>
            <a:endParaRPr lang="en-US" sz="2400" b="1" dirty="0"/>
          </a:p>
        </p:txBody>
      </p:sp>
      <p:sp>
        <p:nvSpPr>
          <p:cNvPr id="77" name="Text Box 87">
            <a:extLst>
              <a:ext uri="{FF2B5EF4-FFF2-40B4-BE49-F238E27FC236}">
                <a16:creationId xmlns:a16="http://schemas.microsoft.com/office/drawing/2014/main" id="{D82BF7AA-89BF-FD4F-90D6-F2C49F5BF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84" y="4714884"/>
            <a:ext cx="1357322" cy="156966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المعادلة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لها حل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وحيد</a:t>
            </a:r>
            <a:endParaRPr lang="en-US" sz="2400" b="1" dirty="0"/>
          </a:p>
        </p:txBody>
      </p:sp>
      <p:sp>
        <p:nvSpPr>
          <p:cNvPr id="78" name="Text Box 87">
            <a:extLst>
              <a:ext uri="{FF2B5EF4-FFF2-40B4-BE49-F238E27FC236}">
                <a16:creationId xmlns:a16="http://schemas.microsoft.com/office/drawing/2014/main" id="{C7CCBACA-C851-3D4F-9580-1E161B522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46" y="4714884"/>
            <a:ext cx="1357322" cy="156966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المعادلة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لها</a:t>
            </a:r>
          </a:p>
          <a:p>
            <a:pPr algn="ctr">
              <a:spcBef>
                <a:spcPct val="50000"/>
              </a:spcBef>
            </a:pPr>
            <a:r>
              <a:rPr lang="ar-SA" sz="2400" b="1" dirty="0"/>
              <a:t>حلان</a:t>
            </a:r>
            <a:endParaRPr lang="en-US" sz="2400" b="1" dirty="0"/>
          </a:p>
        </p:txBody>
      </p:sp>
      <p:sp>
        <p:nvSpPr>
          <p:cNvPr id="79" name="Text Box 87">
            <a:extLst>
              <a:ext uri="{FF2B5EF4-FFF2-40B4-BE49-F238E27FC236}">
                <a16:creationId xmlns:a16="http://schemas.microsoft.com/office/drawing/2014/main" id="{34FEA7C2-5374-5045-AB23-1998BD233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22" y="4431108"/>
            <a:ext cx="2928958" cy="193899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/>
              <a:t>إذا كان للمعادلة حل نعوض في القانون أعلاه بقيمة المميز وقيم  أ  ،  ب  لنحصل على الحلول الحقيقية للمعادلة</a:t>
            </a:r>
            <a:endParaRPr lang="en-US" sz="2400" b="1" dirty="0"/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id="{F2AF14F7-76FC-8346-B9F5-F071FA66B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1670" y="214290"/>
            <a:ext cx="52101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" name="وسيلة شرح مستطيلة مستديرة الزوايا 80">
            <a:extLst>
              <a:ext uri="{FF2B5EF4-FFF2-40B4-BE49-F238E27FC236}">
                <a16:creationId xmlns:a16="http://schemas.microsoft.com/office/drawing/2014/main" id="{CEBA9E05-D1AB-AB44-85AB-139431616EBB}"/>
              </a:ext>
            </a:extLst>
          </p:cNvPr>
          <p:cNvSpPr/>
          <p:nvPr/>
        </p:nvSpPr>
        <p:spPr>
          <a:xfrm>
            <a:off x="214282" y="1000108"/>
            <a:ext cx="1857388" cy="928694"/>
          </a:xfrm>
          <a:prstGeom prst="wedgeRoundRectCallout">
            <a:avLst>
              <a:gd name="adj1" fmla="val 54753"/>
              <a:gd name="adj2" fmla="val 123654"/>
              <a:gd name="adj3" fmla="val 16667"/>
            </a:avLst>
          </a:prstGeom>
          <a:solidFill>
            <a:srgbClr val="FFC000"/>
          </a:solidFill>
          <a:ln w="571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المميز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AD328A6-0C08-0FBB-F488-38C6573E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4761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800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مستطيل 60">
            <a:extLst>
              <a:ext uri="{FF2B5EF4-FFF2-40B4-BE49-F238E27FC236}">
                <a16:creationId xmlns:a16="http://schemas.microsoft.com/office/drawing/2014/main" id="{0FF647FA-EA36-8141-A0FD-4FE051E281DD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47F14A20-4F00-7D45-BEA0-0038E18B9D92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3" name="مستطيل مستدير الزوايا 62">
            <a:extLst>
              <a:ext uri="{FF2B5EF4-FFF2-40B4-BE49-F238E27FC236}">
                <a16:creationId xmlns:a16="http://schemas.microsoft.com/office/drawing/2014/main" id="{047C28E7-6747-F841-ADA5-E5C3B9FD5A4F}"/>
              </a:ext>
            </a:extLst>
          </p:cNvPr>
          <p:cNvSpPr/>
          <p:nvPr/>
        </p:nvSpPr>
        <p:spPr>
          <a:xfrm>
            <a:off x="7215206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٣</a:t>
            </a:r>
          </a:p>
        </p:txBody>
      </p:sp>
      <p:sp>
        <p:nvSpPr>
          <p:cNvPr id="64" name="مستطيل مستدير الزوايا 63">
            <a:extLst>
              <a:ext uri="{FF2B5EF4-FFF2-40B4-BE49-F238E27FC236}">
                <a16:creationId xmlns:a16="http://schemas.microsoft.com/office/drawing/2014/main" id="{C332E7B8-DD5A-A043-B61E-4FAB32799EA9}"/>
              </a:ext>
            </a:extLst>
          </p:cNvPr>
          <p:cNvSpPr/>
          <p:nvPr/>
        </p:nvSpPr>
        <p:spPr>
          <a:xfrm>
            <a:off x="5757870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٥</a:t>
            </a:r>
          </a:p>
        </p:txBody>
      </p:sp>
      <p:sp>
        <p:nvSpPr>
          <p:cNvPr id="65" name="مستطيل مستدير الزوايا 64">
            <a:extLst>
              <a:ext uri="{FF2B5EF4-FFF2-40B4-BE49-F238E27FC236}">
                <a16:creationId xmlns:a16="http://schemas.microsoft.com/office/drawing/2014/main" id="{61014C72-A460-D34B-9151-44E48FF9DDE5}"/>
              </a:ext>
            </a:extLst>
          </p:cNvPr>
          <p:cNvSpPr/>
          <p:nvPr/>
        </p:nvSpPr>
        <p:spPr>
          <a:xfrm>
            <a:off x="6486538" y="2686046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ــ ١٢</a:t>
            </a:r>
          </a:p>
        </p:txBody>
      </p:sp>
      <p:sp>
        <p:nvSpPr>
          <p:cNvPr id="66" name="Text Box 87">
            <a:extLst>
              <a:ext uri="{FF2B5EF4-FFF2-40B4-BE49-F238E27FC236}">
                <a16:creationId xmlns:a16="http://schemas.microsoft.com/office/drawing/2014/main" id="{40AAC6B0-98D3-4B40-B775-4F6C69F8D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702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67" name="مستطيل مستدير الزوايا 66">
            <a:extLst>
              <a:ext uri="{FF2B5EF4-FFF2-40B4-BE49-F238E27FC236}">
                <a16:creationId xmlns:a16="http://schemas.microsoft.com/office/drawing/2014/main" id="{54D32F40-25F7-AC47-A5B9-F3F96C06D111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68" name="إطار 67">
            <a:extLst>
              <a:ext uri="{FF2B5EF4-FFF2-40B4-BE49-F238E27FC236}">
                <a16:creationId xmlns:a16="http://schemas.microsoft.com/office/drawing/2014/main" id="{D894F9DB-76A6-4449-B2F3-987F0F7425EA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٣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٥ س  =  ١٢ باستعمال القانون العام :</a:t>
            </a:r>
          </a:p>
        </p:txBody>
      </p:sp>
      <p:grpSp>
        <p:nvGrpSpPr>
          <p:cNvPr id="69" name="مجموعة 33">
            <a:extLst>
              <a:ext uri="{FF2B5EF4-FFF2-40B4-BE49-F238E27FC236}">
                <a16:creationId xmlns:a16="http://schemas.microsoft.com/office/drawing/2014/main" id="{C3286653-F780-D64B-8DBA-DE85AEB26362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765FF10B-D65A-2846-B714-6E748F6DE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367860D5-0600-8748-82A6-73715F78ABC0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مثال</a:t>
              </a:r>
              <a:endParaRPr lang="ar-SA" sz="2400" b="1" baseline="30000" dirty="0"/>
            </a:p>
          </p:txBody>
        </p:sp>
      </p:grpSp>
      <p:sp>
        <p:nvSpPr>
          <p:cNvPr id="72" name="Text Box 87">
            <a:extLst>
              <a:ext uri="{FF2B5EF4-FFF2-40B4-BE49-F238E27FC236}">
                <a16:creationId xmlns:a16="http://schemas.microsoft.com/office/drawing/2014/main" id="{B2445F17-F586-E04C-8520-02AD2054E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</a:t>
            </a:r>
            <a:r>
              <a:rPr lang="ar-SA" sz="3200" b="1" spc="-100" baseline="30000" dirty="0"/>
              <a:t>٢</a:t>
            </a:r>
            <a:r>
              <a:rPr lang="ar-SA" sz="2400" b="1" dirty="0"/>
              <a:t>٥ ــ ٤ ( ٣ ) ( ــ ١٢ )</a:t>
            </a:r>
            <a:endParaRPr lang="en-US" sz="2400" b="1" dirty="0"/>
          </a:p>
        </p:txBody>
      </p:sp>
      <p:sp>
        <p:nvSpPr>
          <p:cNvPr id="73" name="Text Box 87">
            <a:extLst>
              <a:ext uri="{FF2B5EF4-FFF2-40B4-BE49-F238E27FC236}">
                <a16:creationId xmlns:a16="http://schemas.microsoft.com/office/drawing/2014/main" id="{6D062C51-2FD6-4247-93EE-98D0F5F8A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٢٥ + ١٤٤</a:t>
            </a:r>
            <a:endParaRPr lang="en-US" sz="2400" b="1" dirty="0"/>
          </a:p>
        </p:txBody>
      </p:sp>
      <p:sp>
        <p:nvSpPr>
          <p:cNvPr id="74" name="Text Box 87">
            <a:extLst>
              <a:ext uri="{FF2B5EF4-FFF2-40B4-BE49-F238E27FC236}">
                <a16:creationId xmlns:a16="http://schemas.microsoft.com/office/drawing/2014/main" id="{803A125F-2773-CD43-A762-4D8D9C882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٣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+ ٥ س  ــ ١٢ =  ٠</a:t>
            </a:r>
            <a:endParaRPr lang="en-US" sz="2400" b="1" dirty="0"/>
          </a:p>
        </p:txBody>
      </p:sp>
      <p:sp>
        <p:nvSpPr>
          <p:cNvPr id="75" name="Text Box 87">
            <a:extLst>
              <a:ext uri="{FF2B5EF4-FFF2-40B4-BE49-F238E27FC236}">
                <a16:creationId xmlns:a16="http://schemas.microsoft.com/office/drawing/2014/main" id="{945EDEFF-CA08-F14E-BF39-D1549E926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206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١٦٩</a:t>
            </a:r>
            <a:endParaRPr lang="en-US" sz="2400" b="1" dirty="0"/>
          </a:p>
        </p:txBody>
      </p:sp>
      <p:sp>
        <p:nvSpPr>
          <p:cNvPr id="76" name="خماسي 75">
            <a:extLst>
              <a:ext uri="{FF2B5EF4-FFF2-40B4-BE49-F238E27FC236}">
                <a16:creationId xmlns:a16="http://schemas.microsoft.com/office/drawing/2014/main" id="{45A39F06-06C6-D448-B194-64B29A444011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D47DE9B9-F4B9-C446-BD78-A7BCB2EF08AC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4EAB014E-AB83-FB43-9187-FC0DCC80F9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79" name="مجموعة 178">
              <a:extLst>
                <a:ext uri="{FF2B5EF4-FFF2-40B4-BE49-F238E27FC236}">
                  <a16:creationId xmlns:a16="http://schemas.microsoft.com/office/drawing/2014/main" id="{FCE5B284-4C30-4E46-B8B3-41849985BC4D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80" name="مجموعة 65">
                <a:extLst>
                  <a:ext uri="{FF2B5EF4-FFF2-40B4-BE49-F238E27FC236}">
                    <a16:creationId xmlns:a16="http://schemas.microsoft.com/office/drawing/2014/main" id="{3AB3376D-EB9D-8D44-9AFB-F8492C384D36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85" name="Text Box 87">
                  <a:extLst>
                    <a:ext uri="{FF2B5EF4-FFF2-40B4-BE49-F238E27FC236}">
                      <a16:creationId xmlns:a16="http://schemas.microsoft.com/office/drawing/2014/main" id="{2D41462E-26ED-AA45-9F93-31A7C48E8E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86" name="Text Box 87">
                  <a:extLst>
                    <a:ext uri="{FF2B5EF4-FFF2-40B4-BE49-F238E27FC236}">
                      <a16:creationId xmlns:a16="http://schemas.microsoft.com/office/drawing/2014/main" id="{59556C50-59BC-744D-97D3-66AAEC6280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87" name="رابط مستقيم 45">
                  <a:extLst>
                    <a:ext uri="{FF2B5EF4-FFF2-40B4-BE49-F238E27FC236}">
                      <a16:creationId xmlns:a16="http://schemas.microsoft.com/office/drawing/2014/main" id="{5AD64208-7D40-454E-9220-DBA0FC57B3FA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مجموعة 180">
                <a:extLst>
                  <a:ext uri="{FF2B5EF4-FFF2-40B4-BE49-F238E27FC236}">
                    <a16:creationId xmlns:a16="http://schemas.microsoft.com/office/drawing/2014/main" id="{C780B480-C50E-2E41-84E3-92B728B23B10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82" name="رابط مستقيم 40">
                  <a:extLst>
                    <a:ext uri="{FF2B5EF4-FFF2-40B4-BE49-F238E27FC236}">
                      <a16:creationId xmlns:a16="http://schemas.microsoft.com/office/drawing/2014/main" id="{B0D7CE6A-9A50-8A40-A7F4-EDDFE09AF2E6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رابط مستقيم 41">
                  <a:extLst>
                    <a:ext uri="{FF2B5EF4-FFF2-40B4-BE49-F238E27FC236}">
                      <a16:creationId xmlns:a16="http://schemas.microsoft.com/office/drawing/2014/main" id="{9677BD34-4379-4C41-82EE-9BB79084805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رابط مستقيم 42">
                  <a:extLst>
                    <a:ext uri="{FF2B5EF4-FFF2-40B4-BE49-F238E27FC236}">
                      <a16:creationId xmlns:a16="http://schemas.microsoft.com/office/drawing/2014/main" id="{0124B06D-CF04-9245-80B8-0857E1068A97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8" name="مجموعة 87">
            <a:extLst>
              <a:ext uri="{FF2B5EF4-FFF2-40B4-BE49-F238E27FC236}">
                <a16:creationId xmlns:a16="http://schemas.microsoft.com/office/drawing/2014/main" id="{B53E2F21-7501-4A4D-A6D4-DDE5A7BC5056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89" name="Text Box 87">
              <a:extLst>
                <a:ext uri="{FF2B5EF4-FFF2-40B4-BE49-F238E27FC236}">
                  <a16:creationId xmlns:a16="http://schemas.microsoft.com/office/drawing/2014/main" id="{D6EF6D09-0D44-7149-B332-AE35E14B7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90" name="مجموعة 178">
              <a:extLst>
                <a:ext uri="{FF2B5EF4-FFF2-40B4-BE49-F238E27FC236}">
                  <a16:creationId xmlns:a16="http://schemas.microsoft.com/office/drawing/2014/main" id="{E4EF5F2F-E2BF-0349-91D5-D78E9EF0833A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91" name="مجموعة 65">
                <a:extLst>
                  <a:ext uri="{FF2B5EF4-FFF2-40B4-BE49-F238E27FC236}">
                    <a16:creationId xmlns:a16="http://schemas.microsoft.com/office/drawing/2014/main" id="{E8E67E2B-7569-C841-8BA3-AA2194C6FEF0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96" name="Text Box 87">
                  <a:extLst>
                    <a:ext uri="{FF2B5EF4-FFF2-40B4-BE49-F238E27FC236}">
                      <a16:creationId xmlns:a16="http://schemas.microsoft.com/office/drawing/2014/main" id="{036554AE-AEA2-DB4C-8527-3CD90739A1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٥  ±    ١٩٦</a:t>
                  </a:r>
                  <a:endParaRPr lang="en-US" sz="2400" b="1" dirty="0"/>
                </a:p>
              </p:txBody>
            </p:sp>
            <p:sp>
              <p:nvSpPr>
                <p:cNvPr id="97" name="Text Box 87">
                  <a:extLst>
                    <a:ext uri="{FF2B5EF4-FFF2-40B4-BE49-F238E27FC236}">
                      <a16:creationId xmlns:a16="http://schemas.microsoft.com/office/drawing/2014/main" id="{A90259B6-A4E8-7343-8987-37A13BACA9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٣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98" name="رابط مستقيم 56">
                  <a:extLst>
                    <a:ext uri="{FF2B5EF4-FFF2-40B4-BE49-F238E27FC236}">
                      <a16:creationId xmlns:a16="http://schemas.microsoft.com/office/drawing/2014/main" id="{BDD1AA41-021B-964F-8D18-B058426CC2D8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مجموعة 180">
                <a:extLst>
                  <a:ext uri="{FF2B5EF4-FFF2-40B4-BE49-F238E27FC236}">
                    <a16:creationId xmlns:a16="http://schemas.microsoft.com/office/drawing/2014/main" id="{6367C906-4D8A-0142-9BFD-E103242CDF71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93" name="رابط مستقيم 51">
                  <a:extLst>
                    <a:ext uri="{FF2B5EF4-FFF2-40B4-BE49-F238E27FC236}">
                      <a16:creationId xmlns:a16="http://schemas.microsoft.com/office/drawing/2014/main" id="{7BFC1E4D-BADD-864B-9ACB-D1882957E29E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رابط مستقيم 52">
                  <a:extLst>
                    <a:ext uri="{FF2B5EF4-FFF2-40B4-BE49-F238E27FC236}">
                      <a16:creationId xmlns:a16="http://schemas.microsoft.com/office/drawing/2014/main" id="{9AAEC4A2-513E-FE42-982F-C37B079A586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رابط مستقيم 53">
                  <a:extLst>
                    <a:ext uri="{FF2B5EF4-FFF2-40B4-BE49-F238E27FC236}">
                      <a16:creationId xmlns:a16="http://schemas.microsoft.com/office/drawing/2014/main" id="{27474521-55EB-4D4F-98BF-E7559B9BF9C0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مجموعة 98">
            <a:extLst>
              <a:ext uri="{FF2B5EF4-FFF2-40B4-BE49-F238E27FC236}">
                <a16:creationId xmlns:a16="http://schemas.microsoft.com/office/drawing/2014/main" id="{4CA6C736-F590-BF40-9A45-48268EE9D61D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100" name="Text Box 87">
              <a:extLst>
                <a:ext uri="{FF2B5EF4-FFF2-40B4-BE49-F238E27FC236}">
                  <a16:creationId xmlns:a16="http://schemas.microsoft.com/office/drawing/2014/main" id="{D6476715-F6BF-524B-A576-854717BCF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01" name="مجموعة 65">
              <a:extLst>
                <a:ext uri="{FF2B5EF4-FFF2-40B4-BE49-F238E27FC236}">
                  <a16:creationId xmlns:a16="http://schemas.microsoft.com/office/drawing/2014/main" id="{8E34D8DE-8334-E642-812A-9839CA89A7D1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02" name="Text Box 87">
                <a:extLst>
                  <a:ext uri="{FF2B5EF4-FFF2-40B4-BE49-F238E27FC236}">
                    <a16:creationId xmlns:a16="http://schemas.microsoft.com/office/drawing/2014/main" id="{551776BD-495A-8E4A-BAAE-60E589D99C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٥  ±  ١٣</a:t>
                </a:r>
                <a:endParaRPr lang="en-US" sz="2400" b="1" dirty="0"/>
              </a:p>
            </p:txBody>
          </p:sp>
          <p:sp>
            <p:nvSpPr>
              <p:cNvPr id="103" name="Text Box 87">
                <a:extLst>
                  <a:ext uri="{FF2B5EF4-FFF2-40B4-BE49-F238E27FC236}">
                    <a16:creationId xmlns:a16="http://schemas.microsoft.com/office/drawing/2014/main" id="{F6226E1C-368B-5344-B541-1291DCC2DB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104" name="رابط مستقيم 68">
                <a:extLst>
                  <a:ext uri="{FF2B5EF4-FFF2-40B4-BE49-F238E27FC236}">
                    <a16:creationId xmlns:a16="http://schemas.microsoft.com/office/drawing/2014/main" id="{4DE7659F-2223-F44E-BF0B-B66BCCD2A3F8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7C623F24-12B9-1C40-A42E-A860CD53FC5E}"/>
              </a:ext>
            </a:extLst>
          </p:cNvPr>
          <p:cNvGrpSpPr/>
          <p:nvPr/>
        </p:nvGrpSpPr>
        <p:grpSpPr>
          <a:xfrm>
            <a:off x="500036" y="4400556"/>
            <a:ext cx="4572030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06" name="مستطيل 105">
              <a:extLst>
                <a:ext uri="{FF2B5EF4-FFF2-40B4-BE49-F238E27FC236}">
                  <a16:creationId xmlns:a16="http://schemas.microsoft.com/office/drawing/2014/main" id="{E3C88DBD-AA77-5B41-91E2-9AB0A6BB3131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7" name="مستطيل 106">
              <a:extLst>
                <a:ext uri="{FF2B5EF4-FFF2-40B4-BE49-F238E27FC236}">
                  <a16:creationId xmlns:a16="http://schemas.microsoft.com/office/drawing/2014/main" id="{AFD1F83F-EC66-9F41-A997-9A0F9456CD73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id="{045549A7-F1B0-444A-8273-2E9BE08AE6BA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109" name="Text Box 87">
              <a:extLst>
                <a:ext uri="{FF2B5EF4-FFF2-40B4-BE49-F238E27FC236}">
                  <a16:creationId xmlns:a16="http://schemas.microsoft.com/office/drawing/2014/main" id="{E2A5421B-2A5D-7144-8BC6-179E52249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10" name="مجموعة 65">
              <a:extLst>
                <a:ext uri="{FF2B5EF4-FFF2-40B4-BE49-F238E27FC236}">
                  <a16:creationId xmlns:a16="http://schemas.microsoft.com/office/drawing/2014/main" id="{D85AAB7D-A70E-B84E-98B0-C9A0AFFDDFCB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11" name="Text Box 87">
                <a:extLst>
                  <a:ext uri="{FF2B5EF4-FFF2-40B4-BE49-F238E27FC236}">
                    <a16:creationId xmlns:a16="http://schemas.microsoft.com/office/drawing/2014/main" id="{9B3B4EB7-099A-A94A-AC69-985AFAC8DD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٥  +  ١٣</a:t>
                </a:r>
                <a:endParaRPr lang="en-US" sz="2400" b="1" dirty="0"/>
              </a:p>
            </p:txBody>
          </p:sp>
          <p:sp>
            <p:nvSpPr>
              <p:cNvPr id="112" name="Text Box 87">
                <a:extLst>
                  <a:ext uri="{FF2B5EF4-FFF2-40B4-BE49-F238E27FC236}">
                    <a16:creationId xmlns:a16="http://schemas.microsoft.com/office/drawing/2014/main" id="{6DE67AB4-EF77-414A-9BE2-A53C657530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113" name="رابط مستقيم 93">
                <a:extLst>
                  <a:ext uri="{FF2B5EF4-FFF2-40B4-BE49-F238E27FC236}">
                    <a16:creationId xmlns:a16="http://schemas.microsoft.com/office/drawing/2014/main" id="{DF9A73A2-F274-E540-BA1B-DEF57B36D8AD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" name="مجموعة 113">
            <a:extLst>
              <a:ext uri="{FF2B5EF4-FFF2-40B4-BE49-F238E27FC236}">
                <a16:creationId xmlns:a16="http://schemas.microsoft.com/office/drawing/2014/main" id="{26D9C845-D11B-1B4E-B5AC-E7EAFADBDE4D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115" name="Text Box 87">
              <a:extLst>
                <a:ext uri="{FF2B5EF4-FFF2-40B4-BE49-F238E27FC236}">
                  <a16:creationId xmlns:a16="http://schemas.microsoft.com/office/drawing/2014/main" id="{AAD262E3-62DE-EE4E-904E-F65805D17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16" name="مجموعة 65">
              <a:extLst>
                <a:ext uri="{FF2B5EF4-FFF2-40B4-BE49-F238E27FC236}">
                  <a16:creationId xmlns:a16="http://schemas.microsoft.com/office/drawing/2014/main" id="{A7D91536-6D9E-A04D-8060-7012DA0DFF2A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17" name="Text Box 87">
                <a:extLst>
                  <a:ext uri="{FF2B5EF4-FFF2-40B4-BE49-F238E27FC236}">
                    <a16:creationId xmlns:a16="http://schemas.microsoft.com/office/drawing/2014/main" id="{DD0F6E7A-94B1-7049-ABA4-FAAD292090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٥  ــ  ١٣</a:t>
                </a:r>
                <a:endParaRPr lang="en-US" sz="2400" b="1" dirty="0"/>
              </a:p>
            </p:txBody>
          </p:sp>
          <p:sp>
            <p:nvSpPr>
              <p:cNvPr id="118" name="Text Box 87">
                <a:extLst>
                  <a:ext uri="{FF2B5EF4-FFF2-40B4-BE49-F238E27FC236}">
                    <a16:creationId xmlns:a16="http://schemas.microsoft.com/office/drawing/2014/main" id="{56AE8EC2-7F0B-B64E-818A-5C67040C0E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٦</a:t>
                </a:r>
                <a:endParaRPr lang="en-US" sz="3400" b="1" spc="-100" baseline="30000" dirty="0"/>
              </a:p>
            </p:txBody>
          </p:sp>
          <p:cxnSp>
            <p:nvCxnSpPr>
              <p:cNvPr id="119" name="رابط مستقيم 99">
                <a:extLst>
                  <a:ext uri="{FF2B5EF4-FFF2-40B4-BE49-F238E27FC236}">
                    <a16:creationId xmlns:a16="http://schemas.microsoft.com/office/drawing/2014/main" id="{E8E27073-71CB-574B-A4EA-71F5034F7D2B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مجموعة 119">
            <a:extLst>
              <a:ext uri="{FF2B5EF4-FFF2-40B4-BE49-F238E27FC236}">
                <a16:creationId xmlns:a16="http://schemas.microsoft.com/office/drawing/2014/main" id="{92D666D7-6DFF-2046-8450-E5EBEE6B7A7F}"/>
              </a:ext>
            </a:extLst>
          </p:cNvPr>
          <p:cNvGrpSpPr/>
          <p:nvPr/>
        </p:nvGrpSpPr>
        <p:grpSpPr>
          <a:xfrm>
            <a:off x="2928926" y="5230158"/>
            <a:ext cx="857256" cy="727746"/>
            <a:chOff x="2928926" y="5230158"/>
            <a:chExt cx="857256" cy="727746"/>
          </a:xfrm>
        </p:grpSpPr>
        <p:grpSp>
          <p:nvGrpSpPr>
            <p:cNvPr id="121" name="مجموعة 120">
              <a:extLst>
                <a:ext uri="{FF2B5EF4-FFF2-40B4-BE49-F238E27FC236}">
                  <a16:creationId xmlns:a16="http://schemas.microsoft.com/office/drawing/2014/main" id="{5FFCF790-74D6-4241-A1AE-9A1040D0252A}"/>
                </a:ext>
              </a:extLst>
            </p:cNvPr>
            <p:cNvGrpSpPr/>
            <p:nvPr/>
          </p:nvGrpSpPr>
          <p:grpSpPr>
            <a:xfrm>
              <a:off x="2928926" y="5230158"/>
              <a:ext cx="528642" cy="727746"/>
              <a:chOff x="3128952" y="4572930"/>
              <a:chExt cx="528642" cy="727746"/>
            </a:xfrm>
          </p:grpSpPr>
          <p:sp>
            <p:nvSpPr>
              <p:cNvPr id="123" name="Text Box 87">
                <a:extLst>
                  <a:ext uri="{FF2B5EF4-FFF2-40B4-BE49-F238E27FC236}">
                    <a16:creationId xmlns:a16="http://schemas.microsoft.com/office/drawing/2014/main" id="{37181D35-8C56-0A4D-BBB5-4C721820B7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572930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sp>
            <p:nvSpPr>
              <p:cNvPr id="124" name="Text Box 87">
                <a:extLst>
                  <a:ext uri="{FF2B5EF4-FFF2-40B4-BE49-F238E27FC236}">
                    <a16:creationId xmlns:a16="http://schemas.microsoft.com/office/drawing/2014/main" id="{6D3D813F-D4AE-4348-BB8A-7BD797C19D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٣</a:t>
                </a:r>
                <a:endParaRPr lang="en-US" sz="2200" b="1" dirty="0"/>
              </a:p>
            </p:txBody>
          </p:sp>
          <p:cxnSp>
            <p:nvCxnSpPr>
              <p:cNvPr id="125" name="رابط مستقيم 104">
                <a:extLst>
                  <a:ext uri="{FF2B5EF4-FFF2-40B4-BE49-F238E27FC236}">
                    <a16:creationId xmlns:a16="http://schemas.microsoft.com/office/drawing/2014/main" id="{A114224E-F163-0A43-9E9C-B3F6142F0A59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 Box 87">
              <a:extLst>
                <a:ext uri="{FF2B5EF4-FFF2-40B4-BE49-F238E27FC236}">
                  <a16:creationId xmlns:a16="http://schemas.microsoft.com/office/drawing/2014/main" id="{189B236A-61CF-594A-80F8-AAEEFC324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74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126" name="مجموعة 125">
            <a:extLst>
              <a:ext uri="{FF2B5EF4-FFF2-40B4-BE49-F238E27FC236}">
                <a16:creationId xmlns:a16="http://schemas.microsoft.com/office/drawing/2014/main" id="{6A12F8AE-9B12-5442-A298-2AAFC9CF5218}"/>
              </a:ext>
            </a:extLst>
          </p:cNvPr>
          <p:cNvGrpSpPr/>
          <p:nvPr/>
        </p:nvGrpSpPr>
        <p:grpSpPr>
          <a:xfrm>
            <a:off x="3757606" y="5229236"/>
            <a:ext cx="1228734" cy="727746"/>
            <a:chOff x="3757606" y="5229236"/>
            <a:chExt cx="1228734" cy="727746"/>
          </a:xfrm>
        </p:grpSpPr>
        <p:sp>
          <p:nvSpPr>
            <p:cNvPr id="127" name="Text Box 87">
              <a:extLst>
                <a:ext uri="{FF2B5EF4-FFF2-40B4-BE49-F238E27FC236}">
                  <a16:creationId xmlns:a16="http://schemas.microsoft.com/office/drawing/2014/main" id="{E4B95E3C-3E20-0448-AE1D-9FFC7EAA3A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128" name="مجموعة 127">
              <a:extLst>
                <a:ext uri="{FF2B5EF4-FFF2-40B4-BE49-F238E27FC236}">
                  <a16:creationId xmlns:a16="http://schemas.microsoft.com/office/drawing/2014/main" id="{8F86DEAC-7B82-6D4A-B7E7-927CA7A5138E}"/>
                </a:ext>
              </a:extLst>
            </p:cNvPr>
            <p:cNvGrpSpPr/>
            <p:nvPr/>
          </p:nvGrpSpPr>
          <p:grpSpPr>
            <a:xfrm>
              <a:off x="3757606" y="5229236"/>
              <a:ext cx="528642" cy="727746"/>
              <a:chOff x="3128952" y="4572930"/>
              <a:chExt cx="528642" cy="727746"/>
            </a:xfrm>
          </p:grpSpPr>
          <p:sp>
            <p:nvSpPr>
              <p:cNvPr id="129" name="Text Box 87">
                <a:extLst>
                  <a:ext uri="{FF2B5EF4-FFF2-40B4-BE49-F238E27FC236}">
                    <a16:creationId xmlns:a16="http://schemas.microsoft.com/office/drawing/2014/main" id="{F119020B-FF99-244E-9FD0-2EAC86E2E8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572930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٨</a:t>
                </a:r>
                <a:endParaRPr lang="en-US" sz="2200" b="1" dirty="0"/>
              </a:p>
            </p:txBody>
          </p:sp>
          <p:sp>
            <p:nvSpPr>
              <p:cNvPr id="130" name="Text Box 87">
                <a:extLst>
                  <a:ext uri="{FF2B5EF4-FFF2-40B4-BE49-F238E27FC236}">
                    <a16:creationId xmlns:a16="http://schemas.microsoft.com/office/drawing/2014/main" id="{080B159D-A9C0-3E41-939E-EF4517CF87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٦</a:t>
                </a:r>
                <a:endParaRPr lang="en-US" sz="2200" b="1" dirty="0"/>
              </a:p>
            </p:txBody>
          </p:sp>
          <p:cxnSp>
            <p:nvCxnSpPr>
              <p:cNvPr id="131" name="رابط مستقيم 109">
                <a:extLst>
                  <a:ext uri="{FF2B5EF4-FFF2-40B4-BE49-F238E27FC236}">
                    <a16:creationId xmlns:a16="http://schemas.microsoft.com/office/drawing/2014/main" id="{2B2B6117-131A-0D41-9F48-881DC379A350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2" name="مجموعة 131">
            <a:extLst>
              <a:ext uri="{FF2B5EF4-FFF2-40B4-BE49-F238E27FC236}">
                <a16:creationId xmlns:a16="http://schemas.microsoft.com/office/drawing/2014/main" id="{A16DBE8C-B647-6E4E-B205-FB1833B0C594}"/>
              </a:ext>
            </a:extLst>
          </p:cNvPr>
          <p:cNvGrpSpPr/>
          <p:nvPr/>
        </p:nvGrpSpPr>
        <p:grpSpPr>
          <a:xfrm>
            <a:off x="1357290" y="5229236"/>
            <a:ext cx="1401566" cy="727746"/>
            <a:chOff x="1357290" y="5229236"/>
            <a:chExt cx="1401566" cy="727746"/>
          </a:xfrm>
        </p:grpSpPr>
        <p:sp>
          <p:nvSpPr>
            <p:cNvPr id="133" name="Text Box 87">
              <a:extLst>
                <a:ext uri="{FF2B5EF4-FFF2-40B4-BE49-F238E27FC236}">
                  <a16:creationId xmlns:a16="http://schemas.microsoft.com/office/drawing/2014/main" id="{1FE5F392-A58D-574E-82EA-0F460511D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134" name="مجموعة 133">
              <a:extLst>
                <a:ext uri="{FF2B5EF4-FFF2-40B4-BE49-F238E27FC236}">
                  <a16:creationId xmlns:a16="http://schemas.microsoft.com/office/drawing/2014/main" id="{2DCFF45A-B332-5041-AB56-F147D2C77484}"/>
                </a:ext>
              </a:extLst>
            </p:cNvPr>
            <p:cNvGrpSpPr/>
            <p:nvPr/>
          </p:nvGrpSpPr>
          <p:grpSpPr>
            <a:xfrm>
              <a:off x="1357290" y="5229236"/>
              <a:ext cx="742954" cy="727746"/>
              <a:chOff x="2914640" y="4572930"/>
              <a:chExt cx="742954" cy="727746"/>
            </a:xfrm>
          </p:grpSpPr>
          <p:sp>
            <p:nvSpPr>
              <p:cNvPr id="135" name="Text Box 87">
                <a:extLst>
                  <a:ext uri="{FF2B5EF4-FFF2-40B4-BE49-F238E27FC236}">
                    <a16:creationId xmlns:a16="http://schemas.microsoft.com/office/drawing/2014/main" id="{D281AA49-15ED-754B-A1F5-5C3CFBCC8E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40" y="4572930"/>
                <a:ext cx="7429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ــ ١٨</a:t>
                </a:r>
                <a:endParaRPr lang="en-US" sz="2200" b="1" dirty="0"/>
              </a:p>
            </p:txBody>
          </p:sp>
          <p:sp>
            <p:nvSpPr>
              <p:cNvPr id="136" name="Text Box 87">
                <a:extLst>
                  <a:ext uri="{FF2B5EF4-FFF2-40B4-BE49-F238E27FC236}">
                    <a16:creationId xmlns:a16="http://schemas.microsoft.com/office/drawing/2014/main" id="{0B8325EA-C238-EA4D-AC69-FA25FB8F74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٦</a:t>
                </a:r>
                <a:endParaRPr lang="en-US" sz="2200" b="1" dirty="0"/>
              </a:p>
            </p:txBody>
          </p:sp>
          <p:cxnSp>
            <p:nvCxnSpPr>
              <p:cNvPr id="137" name="رابط مستقيم 119">
                <a:extLst>
                  <a:ext uri="{FF2B5EF4-FFF2-40B4-BE49-F238E27FC236}">
                    <a16:creationId xmlns:a16="http://schemas.microsoft.com/office/drawing/2014/main" id="{E158A0EF-B926-3E45-8963-6ADA9F58671E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مجموعة 137">
            <a:extLst>
              <a:ext uri="{FF2B5EF4-FFF2-40B4-BE49-F238E27FC236}">
                <a16:creationId xmlns:a16="http://schemas.microsoft.com/office/drawing/2014/main" id="{B2F299C5-8D81-384C-B137-A47A03380D88}"/>
              </a:ext>
            </a:extLst>
          </p:cNvPr>
          <p:cNvGrpSpPr/>
          <p:nvPr/>
        </p:nvGrpSpPr>
        <p:grpSpPr>
          <a:xfrm>
            <a:off x="357158" y="5300672"/>
            <a:ext cx="1115814" cy="490241"/>
            <a:chOff x="357158" y="5300672"/>
            <a:chExt cx="1115814" cy="490241"/>
          </a:xfrm>
        </p:grpSpPr>
        <p:sp>
          <p:nvSpPr>
            <p:cNvPr id="139" name="Text Box 87">
              <a:extLst>
                <a:ext uri="{FF2B5EF4-FFF2-40B4-BE49-F238E27FC236}">
                  <a16:creationId xmlns:a16="http://schemas.microsoft.com/office/drawing/2014/main" id="{8FCB016F-9D37-9F44-AF64-FD84DDED7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53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  <p:sp>
          <p:nvSpPr>
            <p:cNvPr id="140" name="Text Box 87">
              <a:extLst>
                <a:ext uri="{FF2B5EF4-FFF2-40B4-BE49-F238E27FC236}">
                  <a16:creationId xmlns:a16="http://schemas.microsoft.com/office/drawing/2014/main" id="{A9365DF0-7024-D141-8F04-66A10E043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58" y="5300672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ــ ٣</a:t>
              </a:r>
              <a:endParaRPr lang="en-US" sz="2400" b="1" dirty="0"/>
            </a:p>
          </p:txBody>
        </p:sp>
      </p:grpSp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8B5301DE-A63B-BB4E-92AB-C5A7C51A267E}"/>
              </a:ext>
            </a:extLst>
          </p:cNvPr>
          <p:cNvGrpSpPr/>
          <p:nvPr/>
        </p:nvGrpSpPr>
        <p:grpSpPr>
          <a:xfrm>
            <a:off x="2357422" y="5957908"/>
            <a:ext cx="2571768" cy="727746"/>
            <a:chOff x="2357422" y="5957908"/>
            <a:chExt cx="2571768" cy="727746"/>
          </a:xfrm>
        </p:grpSpPr>
        <p:sp>
          <p:nvSpPr>
            <p:cNvPr id="142" name="مستطيل مستدير الزوايا 141">
              <a:extLst>
                <a:ext uri="{FF2B5EF4-FFF2-40B4-BE49-F238E27FC236}">
                  <a16:creationId xmlns:a16="http://schemas.microsoft.com/office/drawing/2014/main" id="{3ABF2A7F-FA98-C64E-B11A-CE168537D37E}"/>
                </a:ext>
              </a:extLst>
            </p:cNvPr>
            <p:cNvSpPr/>
            <p:nvPr/>
          </p:nvSpPr>
          <p:spPr>
            <a:xfrm>
              <a:off x="2357422" y="6000768"/>
              <a:ext cx="2571768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الحلول :  ــ ٣  ،</a:t>
              </a:r>
            </a:p>
          </p:txBody>
        </p:sp>
        <p:grpSp>
          <p:nvGrpSpPr>
            <p:cNvPr id="143" name="مجموعة 142">
              <a:extLst>
                <a:ext uri="{FF2B5EF4-FFF2-40B4-BE49-F238E27FC236}">
                  <a16:creationId xmlns:a16="http://schemas.microsoft.com/office/drawing/2014/main" id="{9525AE4B-8728-CF41-8017-87DD2A396C8A}"/>
                </a:ext>
              </a:extLst>
            </p:cNvPr>
            <p:cNvGrpSpPr/>
            <p:nvPr/>
          </p:nvGrpSpPr>
          <p:grpSpPr>
            <a:xfrm>
              <a:off x="2600310" y="5957908"/>
              <a:ext cx="528642" cy="727746"/>
              <a:chOff x="3128952" y="4572930"/>
              <a:chExt cx="528642" cy="727746"/>
            </a:xfrm>
          </p:grpSpPr>
          <p:sp>
            <p:nvSpPr>
              <p:cNvPr id="144" name="Text Box 87">
                <a:extLst>
                  <a:ext uri="{FF2B5EF4-FFF2-40B4-BE49-F238E27FC236}">
                    <a16:creationId xmlns:a16="http://schemas.microsoft.com/office/drawing/2014/main" id="{363497DA-AD6A-1E4D-A268-5021FC825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572930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sp>
            <p:nvSpPr>
              <p:cNvPr id="145" name="Text Box 87">
                <a:extLst>
                  <a:ext uri="{FF2B5EF4-FFF2-40B4-BE49-F238E27FC236}">
                    <a16:creationId xmlns:a16="http://schemas.microsoft.com/office/drawing/2014/main" id="{CC226345-65C3-3B4B-AC5E-342E143646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٣</a:t>
                </a:r>
                <a:endParaRPr lang="en-US" sz="2200" b="1" dirty="0"/>
              </a:p>
            </p:txBody>
          </p:sp>
          <p:cxnSp>
            <p:nvCxnSpPr>
              <p:cNvPr id="146" name="رابط مستقيم 127">
                <a:extLst>
                  <a:ext uri="{FF2B5EF4-FFF2-40B4-BE49-F238E27FC236}">
                    <a16:creationId xmlns:a16="http://schemas.microsoft.com/office/drawing/2014/main" id="{98AD3E4F-AF73-7B4A-93E7-657EC6ABAD56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7" name="وسيلة شرح مستطيلة 146">
            <a:extLst>
              <a:ext uri="{FF2B5EF4-FFF2-40B4-BE49-F238E27FC236}">
                <a16:creationId xmlns:a16="http://schemas.microsoft.com/office/drawing/2014/main" id="{66916B76-78CA-B34D-89E9-37534C5A8A19}"/>
              </a:ext>
            </a:extLst>
          </p:cNvPr>
          <p:cNvSpPr/>
          <p:nvPr/>
        </p:nvSpPr>
        <p:spPr>
          <a:xfrm>
            <a:off x="5429256" y="5143512"/>
            <a:ext cx="1285884" cy="1214446"/>
          </a:xfrm>
          <a:prstGeom prst="wedgeRectCallout">
            <a:avLst>
              <a:gd name="adj1" fmla="val 105515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B941248-606C-365D-60C1-0563839D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0976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 animBg="1"/>
      <p:bldP spid="68" grpId="0" animBg="1"/>
      <p:bldP spid="72" grpId="0"/>
      <p:bldP spid="73" grpId="0"/>
      <p:bldP spid="74" grpId="0"/>
      <p:bldP spid="75" grpId="0"/>
      <p:bldP spid="76" grpId="0" animBg="1"/>
      <p:bldP spid="147" grpId="0" animBg="1"/>
      <p:bldP spid="14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29E4043-A633-394D-9132-521BF1464945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24CC8DA-4AC5-3847-B4AB-FA3743DD9D5E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72B097C7-AE60-9A43-8452-781519C23A00}"/>
              </a:ext>
            </a:extLst>
          </p:cNvPr>
          <p:cNvSpPr/>
          <p:nvPr/>
        </p:nvSpPr>
        <p:spPr>
          <a:xfrm>
            <a:off x="7215206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٢</a:t>
            </a:r>
          </a:p>
        </p:txBody>
      </p:sp>
      <p:sp>
        <p:nvSpPr>
          <p:cNvPr id="10" name="مستطيل مستدير الزوايا 9">
            <a:extLst>
              <a:ext uri="{FF2B5EF4-FFF2-40B4-BE49-F238E27FC236}">
                <a16:creationId xmlns:a16="http://schemas.microsoft.com/office/drawing/2014/main" id="{CDF2471E-727C-E84A-86BC-DAA89E23113D}"/>
              </a:ext>
            </a:extLst>
          </p:cNvPr>
          <p:cNvSpPr/>
          <p:nvPr/>
        </p:nvSpPr>
        <p:spPr>
          <a:xfrm>
            <a:off x="5757870" y="2071678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٩</a:t>
            </a:r>
          </a:p>
        </p:txBody>
      </p:sp>
      <p:sp>
        <p:nvSpPr>
          <p:cNvPr id="11" name="مستطيل مستدير الزوايا 10">
            <a:extLst>
              <a:ext uri="{FF2B5EF4-FFF2-40B4-BE49-F238E27FC236}">
                <a16:creationId xmlns:a16="http://schemas.microsoft.com/office/drawing/2014/main" id="{8078C88D-65C8-9143-89FE-90B12A695668}"/>
              </a:ext>
            </a:extLst>
          </p:cNvPr>
          <p:cNvSpPr/>
          <p:nvPr/>
        </p:nvSpPr>
        <p:spPr>
          <a:xfrm>
            <a:off x="6486538" y="2686046"/>
            <a:ext cx="1357322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ــ ١٨</a:t>
            </a:r>
          </a:p>
        </p:txBody>
      </p:sp>
      <p:sp>
        <p:nvSpPr>
          <p:cNvPr id="12" name="Text Box 87">
            <a:extLst>
              <a:ext uri="{FF2B5EF4-FFF2-40B4-BE49-F238E27FC236}">
                <a16:creationId xmlns:a16="http://schemas.microsoft.com/office/drawing/2014/main" id="{4123CF7A-F1AA-9142-A7B8-E17C950BB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702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3" name="مستطيل مستدير الزوايا 12">
            <a:extLst>
              <a:ext uri="{FF2B5EF4-FFF2-40B4-BE49-F238E27FC236}">
                <a16:creationId xmlns:a16="http://schemas.microsoft.com/office/drawing/2014/main" id="{9E1FB5A4-1C7A-9641-8BC3-3558AF42AE7E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إطار 13">
            <a:extLst>
              <a:ext uri="{FF2B5EF4-FFF2-40B4-BE49-F238E27FC236}">
                <a16:creationId xmlns:a16="http://schemas.microsoft.com/office/drawing/2014/main" id="{7437671A-ACA5-D443-864D-B55376821CD3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٢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+ ٩ س  =  ١٨  باستعمال القانون العام :</a:t>
            </a:r>
          </a:p>
        </p:txBody>
      </p:sp>
      <p:grpSp>
        <p:nvGrpSpPr>
          <p:cNvPr id="15" name="مجموعة 33">
            <a:extLst>
              <a:ext uri="{FF2B5EF4-FFF2-40B4-BE49-F238E27FC236}">
                <a16:creationId xmlns:a16="http://schemas.microsoft.com/office/drawing/2014/main" id="{0AE70DD9-0E35-9F4A-9EB5-E55F31EC5021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A0725E5C-9D42-9E48-BF96-915C48987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34D3E3DD-60FF-4B43-9182-A515C58CBEE5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تحقق</a:t>
              </a:r>
              <a:endParaRPr lang="ar-SA" sz="2400" b="1" baseline="30000" dirty="0"/>
            </a:p>
          </p:txBody>
        </p:sp>
      </p:grpSp>
      <p:sp>
        <p:nvSpPr>
          <p:cNvPr id="19" name="Text Box 87">
            <a:extLst>
              <a:ext uri="{FF2B5EF4-FFF2-40B4-BE49-F238E27FC236}">
                <a16:creationId xmlns:a16="http://schemas.microsoft.com/office/drawing/2014/main" id="{1EFEC27D-0FF1-2848-8AE6-70133A8B7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</a:t>
            </a:r>
            <a:r>
              <a:rPr lang="ar-SA" sz="3200" b="1" spc="-100" baseline="30000" dirty="0"/>
              <a:t>٢</a:t>
            </a:r>
            <a:r>
              <a:rPr lang="ar-SA" sz="2400" b="1" dirty="0"/>
              <a:t>٩ ــ ٤ ( ٢ ) ( ــ ١٨)</a:t>
            </a:r>
            <a:endParaRPr lang="en-US" sz="2400" b="1" dirty="0"/>
          </a:p>
        </p:txBody>
      </p:sp>
      <p:sp>
        <p:nvSpPr>
          <p:cNvPr id="20" name="Text Box 87">
            <a:extLst>
              <a:ext uri="{FF2B5EF4-FFF2-40B4-BE49-F238E27FC236}">
                <a16:creationId xmlns:a16="http://schemas.microsoft.com/office/drawing/2014/main" id="{0B38EBBA-C7D7-C348-BAF9-EB5B1A9D6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4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٨١ +١٤٤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7F832BB-E5A2-4548-BE9F-D9C36763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٢ 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+ ٩ س  ــ ١٨ =  ٠</a:t>
            </a:r>
            <a:endParaRPr lang="en-US" sz="2400" b="1" dirty="0"/>
          </a:p>
        </p:txBody>
      </p:sp>
      <p:sp>
        <p:nvSpPr>
          <p:cNvPr id="22" name="Text Box 87">
            <a:extLst>
              <a:ext uri="{FF2B5EF4-FFF2-40B4-BE49-F238E27FC236}">
                <a16:creationId xmlns:a16="http://schemas.microsoft.com/office/drawing/2014/main" id="{A3ECEF14-B2C4-C54C-AFBC-6EFE88B0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206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٢٢٥</a:t>
            </a:r>
            <a:endParaRPr lang="en-US" sz="2400" b="1" dirty="0"/>
          </a:p>
        </p:txBody>
      </p:sp>
      <p:sp>
        <p:nvSpPr>
          <p:cNvPr id="23" name="خماسي 22">
            <a:extLst>
              <a:ext uri="{FF2B5EF4-FFF2-40B4-BE49-F238E27FC236}">
                <a16:creationId xmlns:a16="http://schemas.microsoft.com/office/drawing/2014/main" id="{C5EE4001-C4A0-BE42-88D2-8ADAEAD652D0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24" name="مجموعة 35">
            <a:extLst>
              <a:ext uri="{FF2B5EF4-FFF2-40B4-BE49-F238E27FC236}">
                <a16:creationId xmlns:a16="http://schemas.microsoft.com/office/drawing/2014/main" id="{160C6CC6-D643-A443-9218-9C55715C9762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25" name="Text Box 87">
              <a:extLst>
                <a:ext uri="{FF2B5EF4-FFF2-40B4-BE49-F238E27FC236}">
                  <a16:creationId xmlns:a16="http://schemas.microsoft.com/office/drawing/2014/main" id="{13979755-CA08-024E-A279-D9B557075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26" name="مجموعة 178">
              <a:extLst>
                <a:ext uri="{FF2B5EF4-FFF2-40B4-BE49-F238E27FC236}">
                  <a16:creationId xmlns:a16="http://schemas.microsoft.com/office/drawing/2014/main" id="{98DF7E10-ED13-5046-99DB-8AA0D81149F9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27" name="مجموعة 65">
                <a:extLst>
                  <a:ext uri="{FF2B5EF4-FFF2-40B4-BE49-F238E27FC236}">
                    <a16:creationId xmlns:a16="http://schemas.microsoft.com/office/drawing/2014/main" id="{92C97DC0-C624-7946-87D3-814E27F882CB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32" name="Text Box 87">
                  <a:extLst>
                    <a:ext uri="{FF2B5EF4-FFF2-40B4-BE49-F238E27FC236}">
                      <a16:creationId xmlns:a16="http://schemas.microsoft.com/office/drawing/2014/main" id="{AAC74A03-635C-2A4B-A14F-EFA5AA36589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35" name="Text Box 87">
                  <a:extLst>
                    <a:ext uri="{FF2B5EF4-FFF2-40B4-BE49-F238E27FC236}">
                      <a16:creationId xmlns:a16="http://schemas.microsoft.com/office/drawing/2014/main" id="{CE1029FA-EDE2-1644-87BC-C1551D40BC8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36" name="رابط مستقيم 45">
                  <a:extLst>
                    <a:ext uri="{FF2B5EF4-FFF2-40B4-BE49-F238E27FC236}">
                      <a16:creationId xmlns:a16="http://schemas.microsoft.com/office/drawing/2014/main" id="{A90F2583-61B5-2C47-BA6A-DFB43DEFD053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مجموعة 180">
                <a:extLst>
                  <a:ext uri="{FF2B5EF4-FFF2-40B4-BE49-F238E27FC236}">
                    <a16:creationId xmlns:a16="http://schemas.microsoft.com/office/drawing/2014/main" id="{195251AE-907F-7949-858A-F2BF7BE58CDD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29" name="رابط مستقيم 40">
                  <a:extLst>
                    <a:ext uri="{FF2B5EF4-FFF2-40B4-BE49-F238E27FC236}">
                      <a16:creationId xmlns:a16="http://schemas.microsoft.com/office/drawing/2014/main" id="{29304047-DCEC-F347-B3E1-1E288BD9D39F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رابط مستقيم 41">
                  <a:extLst>
                    <a:ext uri="{FF2B5EF4-FFF2-40B4-BE49-F238E27FC236}">
                      <a16:creationId xmlns:a16="http://schemas.microsoft.com/office/drawing/2014/main" id="{ED181BF2-D58C-A948-B39A-64A11E05B36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رابط مستقيم 42">
                  <a:extLst>
                    <a:ext uri="{FF2B5EF4-FFF2-40B4-BE49-F238E27FC236}">
                      <a16:creationId xmlns:a16="http://schemas.microsoft.com/office/drawing/2014/main" id="{E3A6EF92-1945-1549-AE27-60691A2C324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مجموعة 46">
            <a:extLst>
              <a:ext uri="{FF2B5EF4-FFF2-40B4-BE49-F238E27FC236}">
                <a16:creationId xmlns:a16="http://schemas.microsoft.com/office/drawing/2014/main" id="{7F69A1A9-EE7F-5D40-8413-0810E0FBD0E6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39" name="Text Box 87">
              <a:extLst>
                <a:ext uri="{FF2B5EF4-FFF2-40B4-BE49-F238E27FC236}">
                  <a16:creationId xmlns:a16="http://schemas.microsoft.com/office/drawing/2014/main" id="{2515402C-E5A1-FC4B-83F5-CA026FA3F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40" name="مجموعة 178">
              <a:extLst>
                <a:ext uri="{FF2B5EF4-FFF2-40B4-BE49-F238E27FC236}">
                  <a16:creationId xmlns:a16="http://schemas.microsoft.com/office/drawing/2014/main" id="{2ED45821-B2E3-E24B-B08D-7A07CD890FAA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41" name="مجموعة 65">
                <a:extLst>
                  <a:ext uri="{FF2B5EF4-FFF2-40B4-BE49-F238E27FC236}">
                    <a16:creationId xmlns:a16="http://schemas.microsoft.com/office/drawing/2014/main" id="{8806111D-5C80-5447-A84C-8709AA411F73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47" name="Text Box 87">
                  <a:extLst>
                    <a:ext uri="{FF2B5EF4-FFF2-40B4-BE49-F238E27FC236}">
                      <a16:creationId xmlns:a16="http://schemas.microsoft.com/office/drawing/2014/main" id="{F2AC131F-C7CD-2746-89B6-28F8B4C72E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٩  ±    ٢٢٥</a:t>
                  </a:r>
                  <a:endParaRPr lang="en-US" sz="2400" b="1" dirty="0"/>
                </a:p>
              </p:txBody>
            </p:sp>
            <p:sp>
              <p:nvSpPr>
                <p:cNvPr id="48" name="Text Box 87">
                  <a:extLst>
                    <a:ext uri="{FF2B5EF4-FFF2-40B4-BE49-F238E27FC236}">
                      <a16:creationId xmlns:a16="http://schemas.microsoft.com/office/drawing/2014/main" id="{A47A7B76-93C0-EF47-9832-BB7DD09594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٢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49" name="رابط مستقيم 56">
                  <a:extLst>
                    <a:ext uri="{FF2B5EF4-FFF2-40B4-BE49-F238E27FC236}">
                      <a16:creationId xmlns:a16="http://schemas.microsoft.com/office/drawing/2014/main" id="{71B169F8-563B-B042-8726-1DA77045898A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مجموعة 180">
                <a:extLst>
                  <a:ext uri="{FF2B5EF4-FFF2-40B4-BE49-F238E27FC236}">
                    <a16:creationId xmlns:a16="http://schemas.microsoft.com/office/drawing/2014/main" id="{B3BEC2A8-182A-8F4C-AA5D-504785CB2D2A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44" name="رابط مستقيم 51">
                  <a:extLst>
                    <a:ext uri="{FF2B5EF4-FFF2-40B4-BE49-F238E27FC236}">
                      <a16:creationId xmlns:a16="http://schemas.microsoft.com/office/drawing/2014/main" id="{C4D220A9-DFED-1748-81A0-AA2F026E7595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رابط مستقيم 52">
                  <a:extLst>
                    <a:ext uri="{FF2B5EF4-FFF2-40B4-BE49-F238E27FC236}">
                      <a16:creationId xmlns:a16="http://schemas.microsoft.com/office/drawing/2014/main" id="{5A419371-BD0F-624C-9048-75A47EB7A0B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رابط مستقيم 53">
                  <a:extLst>
                    <a:ext uri="{FF2B5EF4-FFF2-40B4-BE49-F238E27FC236}">
                      <a16:creationId xmlns:a16="http://schemas.microsoft.com/office/drawing/2014/main" id="{CD742213-8EAA-5A42-8E19-A9DF93C6351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مجموعة 70">
            <a:extLst>
              <a:ext uri="{FF2B5EF4-FFF2-40B4-BE49-F238E27FC236}">
                <a16:creationId xmlns:a16="http://schemas.microsoft.com/office/drawing/2014/main" id="{EDF13D74-6A14-144A-9004-6D1B946F667E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51" name="Text Box 87">
              <a:extLst>
                <a:ext uri="{FF2B5EF4-FFF2-40B4-BE49-F238E27FC236}">
                  <a16:creationId xmlns:a16="http://schemas.microsoft.com/office/drawing/2014/main" id="{BDC83D5A-EDD3-BD4A-AEB4-2B72AA0FD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52" name="مجموعة 65">
              <a:extLst>
                <a:ext uri="{FF2B5EF4-FFF2-40B4-BE49-F238E27FC236}">
                  <a16:creationId xmlns:a16="http://schemas.microsoft.com/office/drawing/2014/main" id="{83FC1D3B-D43F-4145-82FA-5A0268FEB9E2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53" name="Text Box 87">
                <a:extLst>
                  <a:ext uri="{FF2B5EF4-FFF2-40B4-BE49-F238E27FC236}">
                    <a16:creationId xmlns:a16="http://schemas.microsoft.com/office/drawing/2014/main" id="{C675043C-8129-6344-AF3D-96C49AF8C3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٩  ±  ١٥</a:t>
                </a:r>
                <a:endParaRPr lang="en-US" sz="2400" b="1" dirty="0"/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452155EB-2970-004E-8953-AABDEF8127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55" name="رابط مستقيم 68">
                <a:extLst>
                  <a:ext uri="{FF2B5EF4-FFF2-40B4-BE49-F238E27FC236}">
                    <a16:creationId xmlns:a16="http://schemas.microsoft.com/office/drawing/2014/main" id="{35F3742E-D077-8D41-BFE7-DDEF635A8558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مجموعة 76">
            <a:extLst>
              <a:ext uri="{FF2B5EF4-FFF2-40B4-BE49-F238E27FC236}">
                <a16:creationId xmlns:a16="http://schemas.microsoft.com/office/drawing/2014/main" id="{FBED4409-0B8E-B043-B481-D2DDE449F747}"/>
              </a:ext>
            </a:extLst>
          </p:cNvPr>
          <p:cNvGrpSpPr/>
          <p:nvPr/>
        </p:nvGrpSpPr>
        <p:grpSpPr>
          <a:xfrm>
            <a:off x="500036" y="4400556"/>
            <a:ext cx="4572030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DE0EC828-12E5-F64E-B281-B62B6FB6ECEC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A232AC88-529D-504C-BC5C-1A48C38DE7F0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59" name="مجموعة 77">
            <a:extLst>
              <a:ext uri="{FF2B5EF4-FFF2-40B4-BE49-F238E27FC236}">
                <a16:creationId xmlns:a16="http://schemas.microsoft.com/office/drawing/2014/main" id="{2941A7A7-BED6-7447-AA5A-6A4F3F322B61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60" name="Text Box 87">
              <a:extLst>
                <a:ext uri="{FF2B5EF4-FFF2-40B4-BE49-F238E27FC236}">
                  <a16:creationId xmlns:a16="http://schemas.microsoft.com/office/drawing/2014/main" id="{AF04F99E-804D-FF45-95C2-A09443D6E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1" name="مجموعة 65">
              <a:extLst>
                <a:ext uri="{FF2B5EF4-FFF2-40B4-BE49-F238E27FC236}">
                  <a16:creationId xmlns:a16="http://schemas.microsoft.com/office/drawing/2014/main" id="{82C2A417-5CE7-5C4C-8185-693C3E9FFC5A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2" name="Text Box 87">
                <a:extLst>
                  <a:ext uri="{FF2B5EF4-FFF2-40B4-BE49-F238E27FC236}">
                    <a16:creationId xmlns:a16="http://schemas.microsoft.com/office/drawing/2014/main" id="{FEFFF273-8779-5F46-B1BB-B1C04EFE74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٩  +  ١٥</a:t>
                </a:r>
                <a:endParaRPr lang="en-US" sz="2400" b="1" dirty="0"/>
              </a:p>
            </p:txBody>
          </p:sp>
          <p:sp>
            <p:nvSpPr>
              <p:cNvPr id="63" name="Text Box 87">
                <a:extLst>
                  <a:ext uri="{FF2B5EF4-FFF2-40B4-BE49-F238E27FC236}">
                    <a16:creationId xmlns:a16="http://schemas.microsoft.com/office/drawing/2014/main" id="{911CB04B-AA1C-844B-B66E-07CD171FC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64" name="رابط مستقيم 93">
                <a:extLst>
                  <a:ext uri="{FF2B5EF4-FFF2-40B4-BE49-F238E27FC236}">
                    <a16:creationId xmlns:a16="http://schemas.microsoft.com/office/drawing/2014/main" id="{346FD6B8-1A20-2545-AE5F-955375B0FAA2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مجموعة 94">
            <a:extLst>
              <a:ext uri="{FF2B5EF4-FFF2-40B4-BE49-F238E27FC236}">
                <a16:creationId xmlns:a16="http://schemas.microsoft.com/office/drawing/2014/main" id="{2CB7B366-5338-4140-A14C-9CC96934AF7D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66" name="Text Box 87">
              <a:extLst>
                <a:ext uri="{FF2B5EF4-FFF2-40B4-BE49-F238E27FC236}">
                  <a16:creationId xmlns:a16="http://schemas.microsoft.com/office/drawing/2014/main" id="{336E899F-5D43-CC42-A7AB-BA507B0D30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67" name="مجموعة 65">
              <a:extLst>
                <a:ext uri="{FF2B5EF4-FFF2-40B4-BE49-F238E27FC236}">
                  <a16:creationId xmlns:a16="http://schemas.microsoft.com/office/drawing/2014/main" id="{B4257887-0B88-1843-8585-7D9FC7BD4CBD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68" name="Text Box 87">
                <a:extLst>
                  <a:ext uri="{FF2B5EF4-FFF2-40B4-BE49-F238E27FC236}">
                    <a16:creationId xmlns:a16="http://schemas.microsoft.com/office/drawing/2014/main" id="{A4336B57-7482-0B48-8A08-EB20C36B1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ــ ٩  ــ  ١٥</a:t>
                </a:r>
                <a:endParaRPr lang="en-US" sz="2400" b="1" dirty="0"/>
              </a:p>
            </p:txBody>
          </p:sp>
          <p:sp>
            <p:nvSpPr>
              <p:cNvPr id="69" name="Text Box 87">
                <a:extLst>
                  <a:ext uri="{FF2B5EF4-FFF2-40B4-BE49-F238E27FC236}">
                    <a16:creationId xmlns:a16="http://schemas.microsoft.com/office/drawing/2014/main" id="{C224B8EA-97FA-6542-AC2C-240261103A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٤</a:t>
                </a:r>
                <a:endParaRPr lang="en-US" sz="3400" b="1" spc="-100" baseline="30000" dirty="0"/>
              </a:p>
            </p:txBody>
          </p:sp>
          <p:cxnSp>
            <p:nvCxnSpPr>
              <p:cNvPr id="70" name="رابط مستقيم 99">
                <a:extLst>
                  <a:ext uri="{FF2B5EF4-FFF2-40B4-BE49-F238E27FC236}">
                    <a16:creationId xmlns:a16="http://schemas.microsoft.com/office/drawing/2014/main" id="{D14267BE-A04E-C248-A589-F6378EA30BA3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مجموعة 132">
            <a:extLst>
              <a:ext uri="{FF2B5EF4-FFF2-40B4-BE49-F238E27FC236}">
                <a16:creationId xmlns:a16="http://schemas.microsoft.com/office/drawing/2014/main" id="{7597951D-A0B5-8D40-B55F-89B60F353DD3}"/>
              </a:ext>
            </a:extLst>
          </p:cNvPr>
          <p:cNvGrpSpPr/>
          <p:nvPr/>
        </p:nvGrpSpPr>
        <p:grpSpPr>
          <a:xfrm>
            <a:off x="2857488" y="5230158"/>
            <a:ext cx="1000132" cy="727746"/>
            <a:chOff x="2786050" y="5230158"/>
            <a:chExt cx="1000132" cy="727746"/>
          </a:xfrm>
        </p:grpSpPr>
        <p:grpSp>
          <p:nvGrpSpPr>
            <p:cNvPr id="72" name="مجموعة 101">
              <a:extLst>
                <a:ext uri="{FF2B5EF4-FFF2-40B4-BE49-F238E27FC236}">
                  <a16:creationId xmlns:a16="http://schemas.microsoft.com/office/drawing/2014/main" id="{46D2BAD2-2DBD-7343-9A7E-6B07AC059093}"/>
                </a:ext>
              </a:extLst>
            </p:cNvPr>
            <p:cNvGrpSpPr/>
            <p:nvPr/>
          </p:nvGrpSpPr>
          <p:grpSpPr>
            <a:xfrm>
              <a:off x="2786050" y="5230158"/>
              <a:ext cx="714380" cy="727746"/>
              <a:chOff x="2986076" y="4572930"/>
              <a:chExt cx="714380" cy="727746"/>
            </a:xfrm>
          </p:grpSpPr>
          <p:sp>
            <p:nvSpPr>
              <p:cNvPr id="74" name="Text Box 87">
                <a:extLst>
                  <a:ext uri="{FF2B5EF4-FFF2-40B4-BE49-F238E27FC236}">
                    <a16:creationId xmlns:a16="http://schemas.microsoft.com/office/drawing/2014/main" id="{58E23871-9005-9E46-B34C-AF3D89F720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72930"/>
                <a:ext cx="7143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٣</a:t>
                </a:r>
                <a:endParaRPr lang="en-US" sz="2200" b="1" dirty="0"/>
              </a:p>
            </p:txBody>
          </p:sp>
          <p:sp>
            <p:nvSpPr>
              <p:cNvPr id="75" name="Text Box 87">
                <a:extLst>
                  <a:ext uri="{FF2B5EF4-FFF2-40B4-BE49-F238E27FC236}">
                    <a16:creationId xmlns:a16="http://schemas.microsoft.com/office/drawing/2014/main" id="{463AEE6F-A0C7-E14B-ACAE-4B24646904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76" name="رابط مستقيم 104">
                <a:extLst>
                  <a:ext uri="{FF2B5EF4-FFF2-40B4-BE49-F238E27FC236}">
                    <a16:creationId xmlns:a16="http://schemas.microsoft.com/office/drawing/2014/main" id="{6CB08748-72C1-6D4F-B8D4-683FE0ACC09E}"/>
                  </a:ext>
                </a:extLst>
              </p:cNvPr>
              <p:cNvCxnSpPr/>
              <p:nvPr/>
            </p:nvCxnSpPr>
            <p:spPr>
              <a:xfrm rot="10800000">
                <a:off x="3148621" y="4898113"/>
                <a:ext cx="39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 Box 87">
              <a:extLst>
                <a:ext uri="{FF2B5EF4-FFF2-40B4-BE49-F238E27FC236}">
                  <a16:creationId xmlns:a16="http://schemas.microsoft.com/office/drawing/2014/main" id="{BC51B63A-9061-504F-B545-7742969E1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74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77" name="مجموعة 130">
            <a:extLst>
              <a:ext uri="{FF2B5EF4-FFF2-40B4-BE49-F238E27FC236}">
                <a16:creationId xmlns:a16="http://schemas.microsoft.com/office/drawing/2014/main" id="{B5F1AC58-CC19-A04C-8D18-30C6590FEE84}"/>
              </a:ext>
            </a:extLst>
          </p:cNvPr>
          <p:cNvGrpSpPr/>
          <p:nvPr/>
        </p:nvGrpSpPr>
        <p:grpSpPr>
          <a:xfrm>
            <a:off x="3757606" y="5229236"/>
            <a:ext cx="1228734" cy="727746"/>
            <a:chOff x="3757606" y="5229236"/>
            <a:chExt cx="1228734" cy="727746"/>
          </a:xfrm>
        </p:grpSpPr>
        <p:sp>
          <p:nvSpPr>
            <p:cNvPr id="78" name="Text Box 87">
              <a:extLst>
                <a:ext uri="{FF2B5EF4-FFF2-40B4-BE49-F238E27FC236}">
                  <a16:creationId xmlns:a16="http://schemas.microsoft.com/office/drawing/2014/main" id="{6F2769B9-A1AF-744A-9C4A-CFCD5B533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79" name="مجموعة 106">
              <a:extLst>
                <a:ext uri="{FF2B5EF4-FFF2-40B4-BE49-F238E27FC236}">
                  <a16:creationId xmlns:a16="http://schemas.microsoft.com/office/drawing/2014/main" id="{BF10B383-AEC6-2348-A91A-8C22AF4975BF}"/>
                </a:ext>
              </a:extLst>
            </p:cNvPr>
            <p:cNvGrpSpPr/>
            <p:nvPr/>
          </p:nvGrpSpPr>
          <p:grpSpPr>
            <a:xfrm>
              <a:off x="3757606" y="5229236"/>
              <a:ext cx="528642" cy="727746"/>
              <a:chOff x="3128952" y="4572930"/>
              <a:chExt cx="528642" cy="727746"/>
            </a:xfrm>
          </p:grpSpPr>
          <p:sp>
            <p:nvSpPr>
              <p:cNvPr id="80" name="Text Box 87">
                <a:extLst>
                  <a:ext uri="{FF2B5EF4-FFF2-40B4-BE49-F238E27FC236}">
                    <a16:creationId xmlns:a16="http://schemas.microsoft.com/office/drawing/2014/main" id="{45A8F8D2-A538-AC49-A4E6-661C30311B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572930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٦</a:t>
                </a:r>
                <a:endParaRPr lang="en-US" sz="2200" b="1" dirty="0"/>
              </a:p>
            </p:txBody>
          </p:sp>
          <p:sp>
            <p:nvSpPr>
              <p:cNvPr id="81" name="Text Box 87">
                <a:extLst>
                  <a:ext uri="{FF2B5EF4-FFF2-40B4-BE49-F238E27FC236}">
                    <a16:creationId xmlns:a16="http://schemas.microsoft.com/office/drawing/2014/main" id="{FDE7E738-640D-0845-BBFD-4B09F726EE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952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82" name="رابط مستقيم 109">
                <a:extLst>
                  <a:ext uri="{FF2B5EF4-FFF2-40B4-BE49-F238E27FC236}">
                    <a16:creationId xmlns:a16="http://schemas.microsoft.com/office/drawing/2014/main" id="{D04F5C04-127E-124A-8B85-B80F40C5B132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مجموعة 131">
            <a:extLst>
              <a:ext uri="{FF2B5EF4-FFF2-40B4-BE49-F238E27FC236}">
                <a16:creationId xmlns:a16="http://schemas.microsoft.com/office/drawing/2014/main" id="{ED65989F-AC0F-174D-817F-6B2910BE0717}"/>
              </a:ext>
            </a:extLst>
          </p:cNvPr>
          <p:cNvGrpSpPr/>
          <p:nvPr/>
        </p:nvGrpSpPr>
        <p:grpSpPr>
          <a:xfrm>
            <a:off x="1357290" y="5229236"/>
            <a:ext cx="1401566" cy="727746"/>
            <a:chOff x="1357290" y="5229236"/>
            <a:chExt cx="1401566" cy="727746"/>
          </a:xfrm>
        </p:grpSpPr>
        <p:sp>
          <p:nvSpPr>
            <p:cNvPr id="84" name="Text Box 87">
              <a:extLst>
                <a:ext uri="{FF2B5EF4-FFF2-40B4-BE49-F238E27FC236}">
                  <a16:creationId xmlns:a16="http://schemas.microsoft.com/office/drawing/2014/main" id="{F20F7D18-F8E7-F142-AE63-B05B0BA04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85" name="مجموعة 116">
              <a:extLst>
                <a:ext uri="{FF2B5EF4-FFF2-40B4-BE49-F238E27FC236}">
                  <a16:creationId xmlns:a16="http://schemas.microsoft.com/office/drawing/2014/main" id="{3E19B11D-2966-924B-836A-AC8559D54C39}"/>
                </a:ext>
              </a:extLst>
            </p:cNvPr>
            <p:cNvGrpSpPr/>
            <p:nvPr/>
          </p:nvGrpSpPr>
          <p:grpSpPr>
            <a:xfrm>
              <a:off x="1357290" y="5229236"/>
              <a:ext cx="742954" cy="727746"/>
              <a:chOff x="2914640" y="4572930"/>
              <a:chExt cx="742954" cy="727746"/>
            </a:xfrm>
          </p:grpSpPr>
          <p:sp>
            <p:nvSpPr>
              <p:cNvPr id="86" name="Text Box 87">
                <a:extLst>
                  <a:ext uri="{FF2B5EF4-FFF2-40B4-BE49-F238E27FC236}">
                    <a16:creationId xmlns:a16="http://schemas.microsoft.com/office/drawing/2014/main" id="{DDA773CB-A23E-954E-B9B6-BE77C0D2BE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14640" y="4572930"/>
                <a:ext cx="7429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ــ ٢٤</a:t>
                </a:r>
                <a:endParaRPr lang="en-US" sz="2200" b="1" dirty="0"/>
              </a:p>
            </p:txBody>
          </p:sp>
          <p:sp>
            <p:nvSpPr>
              <p:cNvPr id="87" name="Text Box 87">
                <a:extLst>
                  <a:ext uri="{FF2B5EF4-FFF2-40B4-BE49-F238E27FC236}">
                    <a16:creationId xmlns:a16="http://schemas.microsoft.com/office/drawing/2014/main" id="{DDA798BC-760C-5445-A894-B80B0CE37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٤</a:t>
                </a:r>
                <a:endParaRPr lang="en-US" sz="2200" b="1" dirty="0"/>
              </a:p>
            </p:txBody>
          </p:sp>
          <p:cxnSp>
            <p:nvCxnSpPr>
              <p:cNvPr id="88" name="رابط مستقيم 119">
                <a:extLst>
                  <a:ext uri="{FF2B5EF4-FFF2-40B4-BE49-F238E27FC236}">
                    <a16:creationId xmlns:a16="http://schemas.microsoft.com/office/drawing/2014/main" id="{25E5AE95-5A9D-D246-B6A4-CA07086432C2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 Box 87">
            <a:extLst>
              <a:ext uri="{FF2B5EF4-FFF2-40B4-BE49-F238E27FC236}">
                <a16:creationId xmlns:a16="http://schemas.microsoft.com/office/drawing/2014/main" id="{FF300BAF-3712-A947-B9A1-A371070B7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46" y="5324789"/>
            <a:ext cx="97293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ــ ٦</a:t>
            </a:r>
            <a:endParaRPr lang="en-US" sz="2400" b="1" dirty="0"/>
          </a:p>
        </p:txBody>
      </p:sp>
      <p:grpSp>
        <p:nvGrpSpPr>
          <p:cNvPr id="90" name="مجموعة 128">
            <a:extLst>
              <a:ext uri="{FF2B5EF4-FFF2-40B4-BE49-F238E27FC236}">
                <a16:creationId xmlns:a16="http://schemas.microsoft.com/office/drawing/2014/main" id="{F7821287-5BE9-3140-89D1-ABECF9330D5E}"/>
              </a:ext>
            </a:extLst>
          </p:cNvPr>
          <p:cNvGrpSpPr/>
          <p:nvPr/>
        </p:nvGrpSpPr>
        <p:grpSpPr>
          <a:xfrm>
            <a:off x="2357422" y="5957908"/>
            <a:ext cx="2571768" cy="727746"/>
            <a:chOff x="2357422" y="5957908"/>
            <a:chExt cx="2571768" cy="727746"/>
          </a:xfrm>
        </p:grpSpPr>
        <p:sp>
          <p:nvSpPr>
            <p:cNvPr id="91" name="مستطيل مستدير الزوايا 90">
              <a:extLst>
                <a:ext uri="{FF2B5EF4-FFF2-40B4-BE49-F238E27FC236}">
                  <a16:creationId xmlns:a16="http://schemas.microsoft.com/office/drawing/2014/main" id="{F52F768E-F345-424D-9D07-54D839817C7B}"/>
                </a:ext>
              </a:extLst>
            </p:cNvPr>
            <p:cNvSpPr/>
            <p:nvPr/>
          </p:nvSpPr>
          <p:spPr>
            <a:xfrm>
              <a:off x="2357422" y="6000768"/>
              <a:ext cx="2571768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الحلول :  ــ ٦  ،</a:t>
              </a:r>
            </a:p>
          </p:txBody>
        </p:sp>
        <p:grpSp>
          <p:nvGrpSpPr>
            <p:cNvPr id="92" name="مجموعة 124">
              <a:extLst>
                <a:ext uri="{FF2B5EF4-FFF2-40B4-BE49-F238E27FC236}">
                  <a16:creationId xmlns:a16="http://schemas.microsoft.com/office/drawing/2014/main" id="{BC176793-258E-0542-9D0F-D4DBE500AD53}"/>
                </a:ext>
              </a:extLst>
            </p:cNvPr>
            <p:cNvGrpSpPr/>
            <p:nvPr/>
          </p:nvGrpSpPr>
          <p:grpSpPr>
            <a:xfrm>
              <a:off x="2457436" y="5957908"/>
              <a:ext cx="785818" cy="727746"/>
              <a:chOff x="2986078" y="4572930"/>
              <a:chExt cx="785818" cy="727746"/>
            </a:xfrm>
          </p:grpSpPr>
          <p:sp>
            <p:nvSpPr>
              <p:cNvPr id="93" name="Text Box 87">
                <a:extLst>
                  <a:ext uri="{FF2B5EF4-FFF2-40B4-BE49-F238E27FC236}">
                    <a16:creationId xmlns:a16="http://schemas.microsoft.com/office/drawing/2014/main" id="{6016AC70-69A5-9C42-8D08-74B5B73B00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572930"/>
                <a:ext cx="785818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٣</a:t>
                </a:r>
                <a:endParaRPr lang="en-US" sz="2200" b="1" dirty="0"/>
              </a:p>
            </p:txBody>
          </p:sp>
          <p:sp>
            <p:nvSpPr>
              <p:cNvPr id="94" name="Text Box 87">
                <a:extLst>
                  <a:ext uri="{FF2B5EF4-FFF2-40B4-BE49-F238E27FC236}">
                    <a16:creationId xmlns:a16="http://schemas.microsoft.com/office/drawing/2014/main" id="{02F61E6F-2473-F742-9AD0-FB2197489B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95" name="رابط مستقيم 127">
                <a:extLst>
                  <a:ext uri="{FF2B5EF4-FFF2-40B4-BE49-F238E27FC236}">
                    <a16:creationId xmlns:a16="http://schemas.microsoft.com/office/drawing/2014/main" id="{8D9568EE-1720-8647-86F4-2580C842FCF2}"/>
                  </a:ext>
                </a:extLst>
              </p:cNvPr>
              <p:cNvCxnSpPr/>
              <p:nvPr/>
            </p:nvCxnSpPr>
            <p:spPr>
              <a:xfrm rot="10800000">
                <a:off x="319947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" name="وسيلة شرح مستطيلة 95">
            <a:extLst>
              <a:ext uri="{FF2B5EF4-FFF2-40B4-BE49-F238E27FC236}">
                <a16:creationId xmlns:a16="http://schemas.microsoft.com/office/drawing/2014/main" id="{BF3179E2-F782-2246-A88A-164AADE06D63}"/>
              </a:ext>
            </a:extLst>
          </p:cNvPr>
          <p:cNvSpPr/>
          <p:nvPr/>
        </p:nvSpPr>
        <p:spPr>
          <a:xfrm>
            <a:off x="5429256" y="5143512"/>
            <a:ext cx="1285884" cy="1214446"/>
          </a:xfrm>
          <a:prstGeom prst="wedgeRectCallout">
            <a:avLst>
              <a:gd name="adj1" fmla="val 105515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68DDA75-6745-724C-BEF5-B978A6B6384E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١أ/ ١٢٩ </a:t>
            </a:r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746EDC46-2A22-09DA-5B09-16275DFE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772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800" decel="10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9" grpId="0"/>
      <p:bldP spid="20" grpId="0"/>
      <p:bldP spid="21" grpId="0"/>
      <p:bldP spid="22" grpId="0"/>
      <p:bldP spid="23" grpId="0" animBg="1"/>
      <p:bldP spid="89" grpId="0"/>
      <p:bldP spid="96" grpId="0" animBg="1"/>
      <p:bldP spid="9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-1" y="-9210"/>
            <a:ext cx="9143999" cy="6741368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sz="1350" dirty="0"/>
          </a:p>
        </p:txBody>
      </p:sp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70491" y="-605272"/>
            <a:ext cx="365522" cy="36552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1797" y="-605272"/>
            <a:ext cx="365522" cy="365522"/>
          </a:xfrm>
          <a:prstGeom prst="rect">
            <a:avLst/>
          </a:prstGeom>
        </p:spPr>
      </p:pic>
      <p:pic>
        <p:nvPicPr>
          <p:cNvPr id="34" name="صورة 3">
            <a:extLst>
              <a:ext uri="{FF2B5EF4-FFF2-40B4-BE49-F238E27FC236}">
                <a16:creationId xmlns:a16="http://schemas.microsoft.com/office/drawing/2014/main" id="{A6ADCA34-409A-7948-828E-1926AAB4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86" y="26948"/>
            <a:ext cx="92799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مستطيل 96">
            <a:extLst>
              <a:ext uri="{FF2B5EF4-FFF2-40B4-BE49-F238E27FC236}">
                <a16:creationId xmlns:a16="http://schemas.microsoft.com/office/drawing/2014/main" id="{1BD4D132-24B8-1549-A1A4-20FDFDF81CA3}"/>
              </a:ext>
            </a:extLst>
          </p:cNvPr>
          <p:cNvSpPr/>
          <p:nvPr/>
        </p:nvSpPr>
        <p:spPr>
          <a:xfrm>
            <a:off x="357158" y="1714488"/>
            <a:ext cx="4929222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CD045141-73ED-0044-9407-CDBDCB33B3B7}"/>
              </a:ext>
            </a:extLst>
          </p:cNvPr>
          <p:cNvSpPr/>
          <p:nvPr/>
        </p:nvSpPr>
        <p:spPr>
          <a:xfrm>
            <a:off x="5500694" y="1714488"/>
            <a:ext cx="3357586" cy="49292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9" name="مستطيل مستدير الزوايا 98">
            <a:extLst>
              <a:ext uri="{FF2B5EF4-FFF2-40B4-BE49-F238E27FC236}">
                <a16:creationId xmlns:a16="http://schemas.microsoft.com/office/drawing/2014/main" id="{2A14EFA8-887F-ED4B-ACCB-D0567C575C37}"/>
              </a:ext>
            </a:extLst>
          </p:cNvPr>
          <p:cNvSpPr/>
          <p:nvPr/>
        </p:nvSpPr>
        <p:spPr>
          <a:xfrm>
            <a:off x="7229494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  =  ٤</a:t>
            </a:r>
          </a:p>
        </p:txBody>
      </p:sp>
      <p:sp>
        <p:nvSpPr>
          <p:cNvPr id="100" name="مستطيل مستدير الزوايا 99">
            <a:extLst>
              <a:ext uri="{FF2B5EF4-FFF2-40B4-BE49-F238E27FC236}">
                <a16:creationId xmlns:a16="http://schemas.microsoft.com/office/drawing/2014/main" id="{166D5DD3-BF92-A14E-BC53-899A446A0B23}"/>
              </a:ext>
            </a:extLst>
          </p:cNvPr>
          <p:cNvSpPr/>
          <p:nvPr/>
        </p:nvSpPr>
        <p:spPr>
          <a:xfrm>
            <a:off x="5572132" y="2071678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ب  =  ــ٢٤</a:t>
            </a:r>
          </a:p>
        </p:txBody>
      </p:sp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6E9C080C-DEE5-9748-B940-180AE3704A55}"/>
              </a:ext>
            </a:extLst>
          </p:cNvPr>
          <p:cNvSpPr/>
          <p:nvPr/>
        </p:nvSpPr>
        <p:spPr>
          <a:xfrm>
            <a:off x="6429388" y="2686046"/>
            <a:ext cx="1557348" cy="57150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جـ =  ٣٥</a:t>
            </a:r>
          </a:p>
        </p:txBody>
      </p:sp>
      <p:sp>
        <p:nvSpPr>
          <p:cNvPr id="102" name="Text Box 87">
            <a:extLst>
              <a:ext uri="{FF2B5EF4-FFF2-40B4-BE49-F238E27FC236}">
                <a16:creationId xmlns:a16="http://schemas.microsoft.com/office/drawing/2014/main" id="{EF897781-DF26-1444-B667-CEB64B0B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648" y="3681715"/>
            <a:ext cx="154444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ب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أ جـ </a:t>
            </a:r>
            <a:endParaRPr lang="en-US" sz="2400" b="1" dirty="0"/>
          </a:p>
        </p:txBody>
      </p:sp>
      <p:sp>
        <p:nvSpPr>
          <p:cNvPr id="103" name="مستطيل مستدير الزوايا 102">
            <a:extLst>
              <a:ext uri="{FF2B5EF4-FFF2-40B4-BE49-F238E27FC236}">
                <a16:creationId xmlns:a16="http://schemas.microsoft.com/office/drawing/2014/main" id="{F3A677B3-E532-C043-B620-FD3611F96DE7}"/>
              </a:ext>
            </a:extLst>
          </p:cNvPr>
          <p:cNvSpPr/>
          <p:nvPr/>
        </p:nvSpPr>
        <p:spPr>
          <a:xfrm>
            <a:off x="5486406" y="1071546"/>
            <a:ext cx="3400452" cy="64294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04" name="إطار 103">
            <a:extLst>
              <a:ext uri="{FF2B5EF4-FFF2-40B4-BE49-F238E27FC236}">
                <a16:creationId xmlns:a16="http://schemas.microsoft.com/office/drawing/2014/main" id="{E5CBA3C8-747E-3E4E-A818-C2041CD5CFBE}"/>
              </a:ext>
            </a:extLst>
          </p:cNvPr>
          <p:cNvSpPr/>
          <p:nvPr/>
        </p:nvSpPr>
        <p:spPr>
          <a:xfrm>
            <a:off x="214282" y="289632"/>
            <a:ext cx="7500989" cy="571504"/>
          </a:xfrm>
          <a:prstGeom prst="frame">
            <a:avLst>
              <a:gd name="adj1" fmla="val 10000"/>
            </a:avLst>
          </a:prstGeom>
          <a:solidFill>
            <a:schemeClr val="accent3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2200" b="1" dirty="0">
                <a:solidFill>
                  <a:schemeClr val="tx1"/>
                </a:solidFill>
              </a:rPr>
              <a:t>حل المعادلة  ٤ س</a:t>
            </a:r>
            <a:r>
              <a:rPr lang="ar-SA" sz="3200" b="1" spc="-100" baseline="30000" dirty="0">
                <a:solidFill>
                  <a:schemeClr val="tx1"/>
                </a:solidFill>
              </a:rPr>
              <a:t>٢</a:t>
            </a:r>
            <a:r>
              <a:rPr lang="ar-SA" sz="2200" b="1" dirty="0">
                <a:solidFill>
                  <a:schemeClr val="tx1"/>
                </a:solidFill>
              </a:rPr>
              <a:t> ــ ٢٤ س  +  ٣٥  =  ٠ باستعمال القانون العام :</a:t>
            </a:r>
          </a:p>
        </p:txBody>
      </p:sp>
      <p:grpSp>
        <p:nvGrpSpPr>
          <p:cNvPr id="105" name="مجموعة 33">
            <a:extLst>
              <a:ext uri="{FF2B5EF4-FFF2-40B4-BE49-F238E27FC236}">
                <a16:creationId xmlns:a16="http://schemas.microsoft.com/office/drawing/2014/main" id="{7AA38BD1-2D49-F044-9DC2-4A3F58103DAC}"/>
              </a:ext>
            </a:extLst>
          </p:cNvPr>
          <p:cNvGrpSpPr/>
          <p:nvPr/>
        </p:nvGrpSpPr>
        <p:grpSpPr>
          <a:xfrm>
            <a:off x="7825259" y="285728"/>
            <a:ext cx="1104459" cy="532546"/>
            <a:chOff x="3143239" y="1857366"/>
            <a:chExt cx="1362074" cy="714381"/>
          </a:xfr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06" name="Picture 2">
              <a:extLst>
                <a:ext uri="{FF2B5EF4-FFF2-40B4-BE49-F238E27FC236}">
                  <a16:creationId xmlns:a16="http://schemas.microsoft.com/office/drawing/2014/main" id="{B7D280C7-F5A4-9B4E-9E6F-8A4269D10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43239" y="1857366"/>
              <a:ext cx="1362074" cy="71438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6012734-4FA4-F048-B14A-5C7D8524294C}"/>
                </a:ext>
              </a:extLst>
            </p:cNvPr>
            <p:cNvSpPr txBox="1"/>
            <p:nvPr/>
          </p:nvSpPr>
          <p:spPr>
            <a:xfrm>
              <a:off x="3300184" y="1928803"/>
              <a:ext cx="1071570" cy="619298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/>
                <a:t>تحقق</a:t>
              </a:r>
              <a:endParaRPr lang="ar-SA" sz="2400" b="1" baseline="30000" dirty="0"/>
            </a:p>
          </p:txBody>
        </p:sp>
      </p:grpSp>
      <p:sp>
        <p:nvSpPr>
          <p:cNvPr id="108" name="Text Box 87">
            <a:extLst>
              <a:ext uri="{FF2B5EF4-FFF2-40B4-BE49-F238E27FC236}">
                <a16:creationId xmlns:a16="http://schemas.microsoft.com/office/drawing/2014/main" id="{F20EB2E1-A445-CD40-B763-562C3DA57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6450" y="439609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( ــ٢٤)</a:t>
            </a:r>
            <a:r>
              <a:rPr lang="ar-SA" sz="3400" b="1" spc="-100" baseline="30000" dirty="0"/>
              <a:t>٢</a:t>
            </a:r>
            <a:r>
              <a:rPr lang="ar-SA" sz="2400" b="1" dirty="0"/>
              <a:t> ــ ٤ ( ٤ ) ( ٣٥)</a:t>
            </a:r>
            <a:endParaRPr lang="en-US" sz="2400" b="1" dirty="0"/>
          </a:p>
        </p:txBody>
      </p:sp>
      <p:sp>
        <p:nvSpPr>
          <p:cNvPr id="109" name="Text Box 87">
            <a:extLst>
              <a:ext uri="{FF2B5EF4-FFF2-40B4-BE49-F238E27FC236}">
                <a16:creationId xmlns:a16="http://schemas.microsoft.com/office/drawing/2014/main" id="{9163F26E-38C1-1044-8714-2C7C5497A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162" y="5110475"/>
            <a:ext cx="333039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٥٧٦ ــ ٥٦٠</a:t>
            </a:r>
            <a:endParaRPr lang="en-US" sz="2400" b="1" dirty="0"/>
          </a:p>
        </p:txBody>
      </p:sp>
      <p:sp>
        <p:nvSpPr>
          <p:cNvPr id="110" name="Text Box 87">
            <a:extLst>
              <a:ext uri="{FF2B5EF4-FFF2-40B4-BE49-F238E27FC236}">
                <a16:creationId xmlns:a16="http://schemas.microsoft.com/office/drawing/2014/main" id="{3F14636C-6CD7-9F4A-80E1-35B3A1852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22" y="1214422"/>
            <a:ext cx="328614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٤س</a:t>
            </a:r>
            <a:r>
              <a:rPr lang="ar-SA" sz="3600" b="1" spc="-100" baseline="30000" dirty="0"/>
              <a:t>٢</a:t>
            </a:r>
            <a:r>
              <a:rPr lang="ar-SA" sz="2400" b="1" dirty="0"/>
              <a:t> ــ ٢٤س  +  ٣٥  = ٠ </a:t>
            </a:r>
            <a:endParaRPr lang="en-US" sz="2400" b="1" dirty="0"/>
          </a:p>
        </p:txBody>
      </p:sp>
      <p:sp>
        <p:nvSpPr>
          <p:cNvPr id="111" name="Text Box 87">
            <a:extLst>
              <a:ext uri="{FF2B5EF4-FFF2-40B4-BE49-F238E27FC236}">
                <a16:creationId xmlns:a16="http://schemas.microsoft.com/office/drawing/2014/main" id="{E8EA7F6A-0239-D04F-9F3A-8787B7345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152" y="5753417"/>
            <a:ext cx="125869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=  ١٦</a:t>
            </a:r>
            <a:endParaRPr lang="en-US" sz="2400" b="1" dirty="0"/>
          </a:p>
        </p:txBody>
      </p:sp>
      <p:sp>
        <p:nvSpPr>
          <p:cNvPr id="112" name="خماسي 111">
            <a:extLst>
              <a:ext uri="{FF2B5EF4-FFF2-40B4-BE49-F238E27FC236}">
                <a16:creationId xmlns:a16="http://schemas.microsoft.com/office/drawing/2014/main" id="{163330D9-5AC2-274B-9344-D9A69DA2ECB7}"/>
              </a:ext>
            </a:extLst>
          </p:cNvPr>
          <p:cNvSpPr/>
          <p:nvPr/>
        </p:nvSpPr>
        <p:spPr>
          <a:xfrm>
            <a:off x="1785918" y="1142984"/>
            <a:ext cx="3643338" cy="500066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اكتب المعادلة بالصورة القياسية</a:t>
            </a:r>
          </a:p>
        </p:txBody>
      </p:sp>
      <p:grpSp>
        <p:nvGrpSpPr>
          <p:cNvPr id="113" name="مجموعة 35">
            <a:extLst>
              <a:ext uri="{FF2B5EF4-FFF2-40B4-BE49-F238E27FC236}">
                <a16:creationId xmlns:a16="http://schemas.microsoft.com/office/drawing/2014/main" id="{192BB1AD-D0AD-E14A-8F70-548571FDEF88}"/>
              </a:ext>
            </a:extLst>
          </p:cNvPr>
          <p:cNvGrpSpPr/>
          <p:nvPr/>
        </p:nvGrpSpPr>
        <p:grpSpPr>
          <a:xfrm>
            <a:off x="2071670" y="1795616"/>
            <a:ext cx="3071834" cy="890426"/>
            <a:chOff x="2371710" y="5738996"/>
            <a:chExt cx="3071834" cy="890426"/>
          </a:xfrm>
        </p:grpSpPr>
        <p:sp>
          <p:nvSpPr>
            <p:cNvPr id="114" name="Text Box 87">
              <a:extLst>
                <a:ext uri="{FF2B5EF4-FFF2-40B4-BE49-F238E27FC236}">
                  <a16:creationId xmlns:a16="http://schemas.microsoft.com/office/drawing/2014/main" id="{504462B8-6B42-2A4E-BF76-1AAFA1391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15" name="مجموعة 178">
              <a:extLst>
                <a:ext uri="{FF2B5EF4-FFF2-40B4-BE49-F238E27FC236}">
                  <a16:creationId xmlns:a16="http://schemas.microsoft.com/office/drawing/2014/main" id="{9B41C81B-3593-8948-9952-3F1A76A09D59}"/>
                </a:ext>
              </a:extLst>
            </p:cNvPr>
            <p:cNvGrpSpPr/>
            <p:nvPr/>
          </p:nvGrpSpPr>
          <p:grpSpPr>
            <a:xfrm>
              <a:off x="2371710" y="5738996"/>
              <a:ext cx="2186002" cy="890426"/>
              <a:chOff x="4614864" y="4714751"/>
              <a:chExt cx="2186002" cy="890426"/>
            </a:xfrm>
          </p:grpSpPr>
          <p:grpSp>
            <p:nvGrpSpPr>
              <p:cNvPr id="116" name="مجموعة 65">
                <a:extLst>
                  <a:ext uri="{FF2B5EF4-FFF2-40B4-BE49-F238E27FC236}">
                    <a16:creationId xmlns:a16="http://schemas.microsoft.com/office/drawing/2014/main" id="{B28DB564-695A-FA43-9D1E-06E1706FBBA0}"/>
                  </a:ext>
                </a:extLst>
              </p:cNvPr>
              <p:cNvGrpSpPr/>
              <p:nvPr/>
            </p:nvGrpSpPr>
            <p:grpSpPr>
              <a:xfrm>
                <a:off x="4614864" y="4757746"/>
                <a:ext cx="2186002" cy="847431"/>
                <a:chOff x="1457304" y="4487202"/>
                <a:chExt cx="2186002" cy="847431"/>
              </a:xfrm>
            </p:grpSpPr>
            <p:sp>
              <p:nvSpPr>
                <p:cNvPr id="121" name="Text Box 87">
                  <a:extLst>
                    <a:ext uri="{FF2B5EF4-FFF2-40B4-BE49-F238E27FC236}">
                      <a16:creationId xmlns:a16="http://schemas.microsoft.com/office/drawing/2014/main" id="{2797E1D6-ECC0-F54C-B705-4315742468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57304" y="4487202"/>
                  <a:ext cx="2186002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ــ  ب  ±    المميز</a:t>
                  </a:r>
                  <a:endParaRPr lang="en-US" sz="2400" b="1" dirty="0"/>
                </a:p>
              </p:txBody>
            </p:sp>
            <p:sp>
              <p:nvSpPr>
                <p:cNvPr id="122" name="Text Box 87">
                  <a:extLst>
                    <a:ext uri="{FF2B5EF4-FFF2-40B4-BE49-F238E27FC236}">
                      <a16:creationId xmlns:a16="http://schemas.microsoft.com/office/drawing/2014/main" id="{99938BDF-0B15-394A-9F36-16D09FC60AF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43134" y="4872968"/>
                  <a:ext cx="72866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أ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123" name="رابط مستقيم 45">
                  <a:extLst>
                    <a:ext uri="{FF2B5EF4-FFF2-40B4-BE49-F238E27FC236}">
                      <a16:creationId xmlns:a16="http://schemas.microsoft.com/office/drawing/2014/main" id="{5906BD92-6AB9-4049-BB27-F23B7436DD95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مجموعة 180">
                <a:extLst>
                  <a:ext uri="{FF2B5EF4-FFF2-40B4-BE49-F238E27FC236}">
                    <a16:creationId xmlns:a16="http://schemas.microsoft.com/office/drawing/2014/main" id="{3967F82F-0ECD-8141-9F1F-911E833AAAA4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118" name="رابط مستقيم 40">
                  <a:extLst>
                    <a:ext uri="{FF2B5EF4-FFF2-40B4-BE49-F238E27FC236}">
                      <a16:creationId xmlns:a16="http://schemas.microsoft.com/office/drawing/2014/main" id="{451D1218-14E4-0D42-B318-8A879F1FF8F8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رابط مستقيم 41">
                  <a:extLst>
                    <a:ext uri="{FF2B5EF4-FFF2-40B4-BE49-F238E27FC236}">
                      <a16:creationId xmlns:a16="http://schemas.microsoft.com/office/drawing/2014/main" id="{56D02273-2875-4A46-B1C5-2035746536C4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رابط مستقيم 42">
                  <a:extLst>
                    <a:ext uri="{FF2B5EF4-FFF2-40B4-BE49-F238E27FC236}">
                      <a16:creationId xmlns:a16="http://schemas.microsoft.com/office/drawing/2014/main" id="{A76BB4A7-9598-224B-BFA0-3CC420889137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4" name="مجموعة 46">
            <a:extLst>
              <a:ext uri="{FF2B5EF4-FFF2-40B4-BE49-F238E27FC236}">
                <a16:creationId xmlns:a16="http://schemas.microsoft.com/office/drawing/2014/main" id="{82E10D8D-64BE-264A-848B-D64EF94F170A}"/>
              </a:ext>
            </a:extLst>
          </p:cNvPr>
          <p:cNvGrpSpPr/>
          <p:nvPr/>
        </p:nvGrpSpPr>
        <p:grpSpPr>
          <a:xfrm>
            <a:off x="2214546" y="2657468"/>
            <a:ext cx="2928958" cy="890426"/>
            <a:chOff x="2514586" y="5738996"/>
            <a:chExt cx="2928958" cy="890426"/>
          </a:xfrm>
        </p:grpSpPr>
        <p:sp>
          <p:nvSpPr>
            <p:cNvPr id="125" name="Text Box 87">
              <a:extLst>
                <a:ext uri="{FF2B5EF4-FFF2-40B4-BE49-F238E27FC236}">
                  <a16:creationId xmlns:a16="http://schemas.microsoft.com/office/drawing/2014/main" id="{CC6BF3F8-2DF5-4944-86E2-25E9FDBD8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967735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26" name="مجموعة 178">
              <a:extLst>
                <a:ext uri="{FF2B5EF4-FFF2-40B4-BE49-F238E27FC236}">
                  <a16:creationId xmlns:a16="http://schemas.microsoft.com/office/drawing/2014/main" id="{0189B848-60F9-834F-9A58-DB14070BA8F1}"/>
                </a:ext>
              </a:extLst>
            </p:cNvPr>
            <p:cNvGrpSpPr/>
            <p:nvPr/>
          </p:nvGrpSpPr>
          <p:grpSpPr>
            <a:xfrm>
              <a:off x="2514586" y="5738996"/>
              <a:ext cx="2043126" cy="890426"/>
              <a:chOff x="4757740" y="4714751"/>
              <a:chExt cx="2043126" cy="890426"/>
            </a:xfrm>
          </p:grpSpPr>
          <p:grpSp>
            <p:nvGrpSpPr>
              <p:cNvPr id="127" name="مجموعة 65">
                <a:extLst>
                  <a:ext uri="{FF2B5EF4-FFF2-40B4-BE49-F238E27FC236}">
                    <a16:creationId xmlns:a16="http://schemas.microsoft.com/office/drawing/2014/main" id="{ABD4E0E3-7BCE-0E45-945C-AC46DDB53658}"/>
                  </a:ext>
                </a:extLst>
              </p:cNvPr>
              <p:cNvGrpSpPr/>
              <p:nvPr/>
            </p:nvGrpSpPr>
            <p:grpSpPr>
              <a:xfrm>
                <a:off x="4757740" y="4757746"/>
                <a:ext cx="2043126" cy="847431"/>
                <a:chOff x="1600180" y="4487202"/>
                <a:chExt cx="2043126" cy="847431"/>
              </a:xfrm>
            </p:grpSpPr>
            <p:sp>
              <p:nvSpPr>
                <p:cNvPr id="132" name="Text Box 87">
                  <a:extLst>
                    <a:ext uri="{FF2B5EF4-FFF2-40B4-BE49-F238E27FC236}">
                      <a16:creationId xmlns:a16="http://schemas.microsoft.com/office/drawing/2014/main" id="{E1E73BDD-707B-D349-892B-F9F9483756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180" y="4487202"/>
                  <a:ext cx="2043126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ar-SA" sz="2400" b="1" dirty="0"/>
                    <a:t>٢٤    ±     ١٦</a:t>
                  </a:r>
                  <a:endParaRPr lang="en-US" sz="2400" b="1" dirty="0"/>
                </a:p>
              </p:txBody>
            </p:sp>
            <p:sp>
              <p:nvSpPr>
                <p:cNvPr id="133" name="Text Box 87">
                  <a:extLst>
                    <a:ext uri="{FF2B5EF4-FFF2-40B4-BE49-F238E27FC236}">
                      <a16:creationId xmlns:a16="http://schemas.microsoft.com/office/drawing/2014/main" id="{8E441EC0-A4AD-2741-B3E2-D5F63E0E19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43094" y="4872968"/>
                  <a:ext cx="1028708" cy="461665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400" b="1" dirty="0"/>
                    <a:t>٢ ( ٤ )</a:t>
                  </a:r>
                  <a:endParaRPr lang="en-US" sz="3400" b="1" spc="-100" baseline="30000" dirty="0"/>
                </a:p>
              </p:txBody>
            </p:sp>
            <p:cxnSp>
              <p:nvCxnSpPr>
                <p:cNvPr id="134" name="رابط مستقيم 56">
                  <a:extLst>
                    <a:ext uri="{FF2B5EF4-FFF2-40B4-BE49-F238E27FC236}">
                      <a16:creationId xmlns:a16="http://schemas.microsoft.com/office/drawing/2014/main" id="{C1079C7A-DB52-4740-A661-E2A5882BAA3D}"/>
                    </a:ext>
                  </a:extLst>
                </p:cNvPr>
                <p:cNvCxnSpPr/>
                <p:nvPr/>
              </p:nvCxnSpPr>
              <p:spPr>
                <a:xfrm rot="10800000">
                  <a:off x="1744621" y="4898113"/>
                  <a:ext cx="1800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مجموعة 180">
                <a:extLst>
                  <a:ext uri="{FF2B5EF4-FFF2-40B4-BE49-F238E27FC236}">
                    <a16:creationId xmlns:a16="http://schemas.microsoft.com/office/drawing/2014/main" id="{4EF966F1-2CA5-1C48-8BC6-A763ABAE5023}"/>
                  </a:ext>
                </a:extLst>
              </p:cNvPr>
              <p:cNvGrpSpPr/>
              <p:nvPr/>
            </p:nvGrpSpPr>
            <p:grpSpPr>
              <a:xfrm>
                <a:off x="4996127" y="4714751"/>
                <a:ext cx="704590" cy="357100"/>
                <a:chOff x="1415793" y="642918"/>
                <a:chExt cx="782876" cy="428628"/>
              </a:xfrm>
            </p:grpSpPr>
            <p:cxnSp>
              <p:nvCxnSpPr>
                <p:cNvPr id="129" name="رابط مستقيم 51">
                  <a:extLst>
                    <a:ext uri="{FF2B5EF4-FFF2-40B4-BE49-F238E27FC236}">
                      <a16:creationId xmlns:a16="http://schemas.microsoft.com/office/drawing/2014/main" id="{0D0326F3-1FD7-6948-B7F5-DB099D860634}"/>
                    </a:ext>
                  </a:extLst>
                </p:cNvPr>
                <p:cNvCxnSpPr/>
                <p:nvPr/>
              </p:nvCxnSpPr>
              <p:spPr>
                <a:xfrm rot="10800000">
                  <a:off x="1415793" y="642918"/>
                  <a:ext cx="639998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رابط مستقيم 52">
                  <a:extLst>
                    <a:ext uri="{FF2B5EF4-FFF2-40B4-BE49-F238E27FC236}">
                      <a16:creationId xmlns:a16="http://schemas.microsoft.com/office/drawing/2014/main" id="{EF360D60-08B4-7844-85D6-8608CF103B3B}"/>
                    </a:ext>
                  </a:extLst>
                </p:cNvPr>
                <p:cNvCxnSpPr/>
                <p:nvPr/>
              </p:nvCxnSpPr>
              <p:spPr>
                <a:xfrm rot="16200000" flipH="1">
                  <a:off x="1877197" y="821513"/>
                  <a:ext cx="428628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رابط مستقيم 53">
                  <a:extLst>
                    <a:ext uri="{FF2B5EF4-FFF2-40B4-BE49-F238E27FC236}">
                      <a16:creationId xmlns:a16="http://schemas.microsoft.com/office/drawing/2014/main" id="{5EE937DF-9846-544D-88D0-9254FA9F2437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2020074" y="892951"/>
                  <a:ext cx="285752" cy="714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5" name="مجموعة 70">
            <a:extLst>
              <a:ext uri="{FF2B5EF4-FFF2-40B4-BE49-F238E27FC236}">
                <a16:creationId xmlns:a16="http://schemas.microsoft.com/office/drawing/2014/main" id="{9D4A036A-4BD5-D34F-BA9F-A68B1AD8431D}"/>
              </a:ext>
            </a:extLst>
          </p:cNvPr>
          <p:cNvGrpSpPr/>
          <p:nvPr/>
        </p:nvGrpSpPr>
        <p:grpSpPr>
          <a:xfrm>
            <a:off x="2657460" y="3610275"/>
            <a:ext cx="2471756" cy="847431"/>
            <a:chOff x="2000232" y="4224643"/>
            <a:chExt cx="2471756" cy="847431"/>
          </a:xfrm>
        </p:grpSpPr>
        <p:sp>
          <p:nvSpPr>
            <p:cNvPr id="136" name="Text Box 87">
              <a:extLst>
                <a:ext uri="{FF2B5EF4-FFF2-40B4-BE49-F238E27FC236}">
                  <a16:creationId xmlns:a16="http://schemas.microsoft.com/office/drawing/2014/main" id="{2EA811CF-8B9C-6A4A-94C8-7CC96343B8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37" name="مجموعة 65">
              <a:extLst>
                <a:ext uri="{FF2B5EF4-FFF2-40B4-BE49-F238E27FC236}">
                  <a16:creationId xmlns:a16="http://schemas.microsoft.com/office/drawing/2014/main" id="{12D0DB5A-3FC5-8242-A323-4D742F886D5B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38" name="Text Box 87">
                <a:extLst>
                  <a:ext uri="{FF2B5EF4-FFF2-40B4-BE49-F238E27FC236}">
                    <a16:creationId xmlns:a16="http://schemas.microsoft.com/office/drawing/2014/main" id="{7AFBCB82-6940-0D44-8421-0962524E9E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٢٤  ±  ٤</a:t>
                </a:r>
                <a:endParaRPr lang="en-US" sz="2400" b="1" dirty="0"/>
              </a:p>
            </p:txBody>
          </p:sp>
          <p:sp>
            <p:nvSpPr>
              <p:cNvPr id="139" name="Text Box 87">
                <a:extLst>
                  <a:ext uri="{FF2B5EF4-FFF2-40B4-BE49-F238E27FC236}">
                    <a16:creationId xmlns:a16="http://schemas.microsoft.com/office/drawing/2014/main" id="{012D46FA-7B14-BC47-A96A-98D85F486D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3400" b="1" spc="-100" baseline="30000" dirty="0"/>
              </a:p>
            </p:txBody>
          </p:sp>
          <p:cxnSp>
            <p:nvCxnSpPr>
              <p:cNvPr id="140" name="رابط مستقيم 68">
                <a:extLst>
                  <a:ext uri="{FF2B5EF4-FFF2-40B4-BE49-F238E27FC236}">
                    <a16:creationId xmlns:a16="http://schemas.microsoft.com/office/drawing/2014/main" id="{3D299C90-980C-CC48-B024-A00DA27566B8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" name="مجموعة 76">
            <a:extLst>
              <a:ext uri="{FF2B5EF4-FFF2-40B4-BE49-F238E27FC236}">
                <a16:creationId xmlns:a16="http://schemas.microsoft.com/office/drawing/2014/main" id="{FE8C39A7-2F7A-B24B-B253-547E0A4C9625}"/>
              </a:ext>
            </a:extLst>
          </p:cNvPr>
          <p:cNvGrpSpPr/>
          <p:nvPr/>
        </p:nvGrpSpPr>
        <p:grpSpPr>
          <a:xfrm>
            <a:off x="500036" y="4400556"/>
            <a:ext cx="4572030" cy="1500198"/>
            <a:chOff x="500036" y="4643446"/>
            <a:chExt cx="4572030" cy="11430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42" name="مستطيل 141">
              <a:extLst>
                <a:ext uri="{FF2B5EF4-FFF2-40B4-BE49-F238E27FC236}">
                  <a16:creationId xmlns:a16="http://schemas.microsoft.com/office/drawing/2014/main" id="{10A8A260-1001-5548-9CB9-04152B57154F}"/>
                </a:ext>
              </a:extLst>
            </p:cNvPr>
            <p:cNvSpPr/>
            <p:nvPr/>
          </p:nvSpPr>
          <p:spPr>
            <a:xfrm>
              <a:off x="2786050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3" name="مستطيل 142">
              <a:extLst>
                <a:ext uri="{FF2B5EF4-FFF2-40B4-BE49-F238E27FC236}">
                  <a16:creationId xmlns:a16="http://schemas.microsoft.com/office/drawing/2014/main" id="{AFD8395E-F4E4-1947-9DD6-9F591564B07D}"/>
                </a:ext>
              </a:extLst>
            </p:cNvPr>
            <p:cNvSpPr/>
            <p:nvPr/>
          </p:nvSpPr>
          <p:spPr>
            <a:xfrm>
              <a:off x="500036" y="4643446"/>
              <a:ext cx="2286016" cy="1143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44" name="مجموعة 77">
            <a:extLst>
              <a:ext uri="{FF2B5EF4-FFF2-40B4-BE49-F238E27FC236}">
                <a16:creationId xmlns:a16="http://schemas.microsoft.com/office/drawing/2014/main" id="{ACC47A43-8EE4-794A-BC97-818353EEFC34}"/>
              </a:ext>
            </a:extLst>
          </p:cNvPr>
          <p:cNvGrpSpPr/>
          <p:nvPr/>
        </p:nvGrpSpPr>
        <p:grpSpPr>
          <a:xfrm>
            <a:off x="2643174" y="4471994"/>
            <a:ext cx="2471756" cy="847431"/>
            <a:chOff x="2000232" y="4224643"/>
            <a:chExt cx="2471756" cy="847431"/>
          </a:xfrm>
        </p:grpSpPr>
        <p:sp>
          <p:nvSpPr>
            <p:cNvPr id="145" name="Text Box 87">
              <a:extLst>
                <a:ext uri="{FF2B5EF4-FFF2-40B4-BE49-F238E27FC236}">
                  <a16:creationId xmlns:a16="http://schemas.microsoft.com/office/drawing/2014/main" id="{7908EA96-0FA5-554C-BDB0-711F17F83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46" name="مجموعة 65">
              <a:extLst>
                <a:ext uri="{FF2B5EF4-FFF2-40B4-BE49-F238E27FC236}">
                  <a16:creationId xmlns:a16="http://schemas.microsoft.com/office/drawing/2014/main" id="{5BE24EE3-6D3B-1D45-BF49-27EBCC5C15FE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47" name="Text Box 87">
                <a:extLst>
                  <a:ext uri="{FF2B5EF4-FFF2-40B4-BE49-F238E27FC236}">
                    <a16:creationId xmlns:a16="http://schemas.microsoft.com/office/drawing/2014/main" id="{32962BD4-6735-7740-8E82-AE837F332D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٢٤  +  ٤</a:t>
                </a:r>
                <a:endParaRPr lang="en-US" sz="2400" b="1" dirty="0"/>
              </a:p>
            </p:txBody>
          </p:sp>
          <p:sp>
            <p:nvSpPr>
              <p:cNvPr id="148" name="Text Box 87">
                <a:extLst>
                  <a:ext uri="{FF2B5EF4-FFF2-40B4-BE49-F238E27FC236}">
                    <a16:creationId xmlns:a16="http://schemas.microsoft.com/office/drawing/2014/main" id="{379A8647-A976-AE41-BD86-DF6869BE16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3400" b="1" spc="-100" baseline="30000" dirty="0"/>
              </a:p>
            </p:txBody>
          </p:sp>
          <p:cxnSp>
            <p:nvCxnSpPr>
              <p:cNvPr id="149" name="رابط مستقيم 93">
                <a:extLst>
                  <a:ext uri="{FF2B5EF4-FFF2-40B4-BE49-F238E27FC236}">
                    <a16:creationId xmlns:a16="http://schemas.microsoft.com/office/drawing/2014/main" id="{4664BD1F-F4B5-124B-B649-AC2787544A3B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0" name="مجموعة 94">
            <a:extLst>
              <a:ext uri="{FF2B5EF4-FFF2-40B4-BE49-F238E27FC236}">
                <a16:creationId xmlns:a16="http://schemas.microsoft.com/office/drawing/2014/main" id="{D1EE7CAA-FD77-194B-8ABA-B0E88B76F081}"/>
              </a:ext>
            </a:extLst>
          </p:cNvPr>
          <p:cNvGrpSpPr/>
          <p:nvPr/>
        </p:nvGrpSpPr>
        <p:grpSpPr>
          <a:xfrm>
            <a:off x="414308" y="4471994"/>
            <a:ext cx="2471756" cy="847431"/>
            <a:chOff x="2000232" y="4224643"/>
            <a:chExt cx="2471756" cy="847431"/>
          </a:xfrm>
        </p:grpSpPr>
        <p:sp>
          <p:nvSpPr>
            <p:cNvPr id="151" name="Text Box 87">
              <a:extLst>
                <a:ext uri="{FF2B5EF4-FFF2-40B4-BE49-F238E27FC236}">
                  <a16:creationId xmlns:a16="http://schemas.microsoft.com/office/drawing/2014/main" id="{AB4F08CD-0636-A64C-9676-09AA1701A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444" y="4410387"/>
              <a:ext cx="871544" cy="430887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200" b="1" dirty="0"/>
                <a:t> س  =       </a:t>
              </a:r>
              <a:endParaRPr lang="en-US" sz="3600" b="1" spc="-100" baseline="30000" dirty="0"/>
            </a:p>
          </p:txBody>
        </p:sp>
        <p:grpSp>
          <p:nvGrpSpPr>
            <p:cNvPr id="152" name="مجموعة 65">
              <a:extLst>
                <a:ext uri="{FF2B5EF4-FFF2-40B4-BE49-F238E27FC236}">
                  <a16:creationId xmlns:a16="http://schemas.microsoft.com/office/drawing/2014/main" id="{0019198C-0BDB-0949-B5DC-F89E102B4565}"/>
                </a:ext>
              </a:extLst>
            </p:cNvPr>
            <p:cNvGrpSpPr/>
            <p:nvPr/>
          </p:nvGrpSpPr>
          <p:grpSpPr>
            <a:xfrm>
              <a:off x="2000232" y="4224643"/>
              <a:ext cx="1585924" cy="847431"/>
              <a:chOff x="2057382" y="4487202"/>
              <a:chExt cx="1585924" cy="847431"/>
            </a:xfrm>
          </p:grpSpPr>
          <p:sp>
            <p:nvSpPr>
              <p:cNvPr id="153" name="Text Box 87">
                <a:extLst>
                  <a:ext uri="{FF2B5EF4-FFF2-40B4-BE49-F238E27FC236}">
                    <a16:creationId xmlns:a16="http://schemas.microsoft.com/office/drawing/2014/main" id="{A46BEECA-8C88-3847-B17A-79041DF897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57382" y="4487202"/>
                <a:ext cx="158592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ar-SA" sz="2400" b="1" dirty="0"/>
                  <a:t> ٢٤  ــ ٤</a:t>
                </a:r>
                <a:endParaRPr lang="en-US" sz="2400" b="1" dirty="0"/>
              </a:p>
            </p:txBody>
          </p:sp>
          <p:sp>
            <p:nvSpPr>
              <p:cNvPr id="154" name="Text Box 87">
                <a:extLst>
                  <a:ext uri="{FF2B5EF4-FFF2-40B4-BE49-F238E27FC236}">
                    <a16:creationId xmlns:a16="http://schemas.microsoft.com/office/drawing/2014/main" id="{A8F639DD-181C-0343-9E1A-E3A914C08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4558" y="4872968"/>
                <a:ext cx="1028708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/>
                  <a:t>٨</a:t>
                </a:r>
                <a:endParaRPr lang="en-US" sz="3400" b="1" spc="-100" baseline="30000" dirty="0"/>
              </a:p>
            </p:txBody>
          </p:sp>
          <p:cxnSp>
            <p:nvCxnSpPr>
              <p:cNvPr id="155" name="رابط مستقيم 99">
                <a:extLst>
                  <a:ext uri="{FF2B5EF4-FFF2-40B4-BE49-F238E27FC236}">
                    <a16:creationId xmlns:a16="http://schemas.microsoft.com/office/drawing/2014/main" id="{614A7AFF-DA28-0846-91A4-248555D6D5CF}"/>
                  </a:ext>
                </a:extLst>
              </p:cNvPr>
              <p:cNvCxnSpPr/>
              <p:nvPr/>
            </p:nvCxnSpPr>
            <p:spPr>
              <a:xfrm rot="10800000">
                <a:off x="2284621" y="4898113"/>
                <a:ext cx="1260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6" name="مجموعة 132">
            <a:extLst>
              <a:ext uri="{FF2B5EF4-FFF2-40B4-BE49-F238E27FC236}">
                <a16:creationId xmlns:a16="http://schemas.microsoft.com/office/drawing/2014/main" id="{C8E05F80-0358-574B-974E-38A4AC8EA2E2}"/>
              </a:ext>
            </a:extLst>
          </p:cNvPr>
          <p:cNvGrpSpPr/>
          <p:nvPr/>
        </p:nvGrpSpPr>
        <p:grpSpPr>
          <a:xfrm>
            <a:off x="2857488" y="5230158"/>
            <a:ext cx="1000132" cy="727746"/>
            <a:chOff x="2786050" y="5230158"/>
            <a:chExt cx="1000132" cy="727746"/>
          </a:xfrm>
        </p:grpSpPr>
        <p:grpSp>
          <p:nvGrpSpPr>
            <p:cNvPr id="157" name="مجموعة 101">
              <a:extLst>
                <a:ext uri="{FF2B5EF4-FFF2-40B4-BE49-F238E27FC236}">
                  <a16:creationId xmlns:a16="http://schemas.microsoft.com/office/drawing/2014/main" id="{4915A3E1-C315-7D4B-983F-0DD209A35BDA}"/>
                </a:ext>
              </a:extLst>
            </p:cNvPr>
            <p:cNvGrpSpPr/>
            <p:nvPr/>
          </p:nvGrpSpPr>
          <p:grpSpPr>
            <a:xfrm>
              <a:off x="2786050" y="5230158"/>
              <a:ext cx="714380" cy="727746"/>
              <a:chOff x="2986076" y="4572930"/>
              <a:chExt cx="714380" cy="727746"/>
            </a:xfrm>
          </p:grpSpPr>
          <p:sp>
            <p:nvSpPr>
              <p:cNvPr id="159" name="Text Box 87">
                <a:extLst>
                  <a:ext uri="{FF2B5EF4-FFF2-40B4-BE49-F238E27FC236}">
                    <a16:creationId xmlns:a16="http://schemas.microsoft.com/office/drawing/2014/main" id="{3CA640EF-1DC0-8049-87EA-BBB74CA45A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72930"/>
                <a:ext cx="7143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 ٧</a:t>
                </a:r>
                <a:endParaRPr lang="en-US" sz="2200" b="1" dirty="0"/>
              </a:p>
            </p:txBody>
          </p:sp>
          <p:sp>
            <p:nvSpPr>
              <p:cNvPr id="160" name="Text Box 87">
                <a:extLst>
                  <a:ext uri="{FF2B5EF4-FFF2-40B4-BE49-F238E27FC236}">
                    <a16:creationId xmlns:a16="http://schemas.microsoft.com/office/drawing/2014/main" id="{5A274A9B-6550-CF46-9179-0A004702A3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161" name="رابط مستقيم 104">
                <a:extLst>
                  <a:ext uri="{FF2B5EF4-FFF2-40B4-BE49-F238E27FC236}">
                    <a16:creationId xmlns:a16="http://schemas.microsoft.com/office/drawing/2014/main" id="{2C544201-E8CF-8642-89A4-C59C6B3D258D}"/>
                  </a:ext>
                </a:extLst>
              </p:cNvPr>
              <p:cNvCxnSpPr/>
              <p:nvPr/>
            </p:nvCxnSpPr>
            <p:spPr>
              <a:xfrm rot="10800000">
                <a:off x="3148621" y="4898113"/>
                <a:ext cx="39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8" name="Text Box 87">
              <a:extLst>
                <a:ext uri="{FF2B5EF4-FFF2-40B4-BE49-F238E27FC236}">
                  <a16:creationId xmlns:a16="http://schemas.microsoft.com/office/drawing/2014/main" id="{C6AE2BCD-FD81-6A41-9C82-FD9D0613A2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74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162" name="مجموعة 130">
            <a:extLst>
              <a:ext uri="{FF2B5EF4-FFF2-40B4-BE49-F238E27FC236}">
                <a16:creationId xmlns:a16="http://schemas.microsoft.com/office/drawing/2014/main" id="{784D7C93-2A27-EB4F-85D7-6F25D1AB5DE7}"/>
              </a:ext>
            </a:extLst>
          </p:cNvPr>
          <p:cNvGrpSpPr/>
          <p:nvPr/>
        </p:nvGrpSpPr>
        <p:grpSpPr>
          <a:xfrm>
            <a:off x="3743318" y="5229236"/>
            <a:ext cx="1243022" cy="727746"/>
            <a:chOff x="3743318" y="5229236"/>
            <a:chExt cx="1243022" cy="727746"/>
          </a:xfrm>
        </p:grpSpPr>
        <p:sp>
          <p:nvSpPr>
            <p:cNvPr id="163" name="Text Box 87">
              <a:extLst>
                <a:ext uri="{FF2B5EF4-FFF2-40B4-BE49-F238E27FC236}">
                  <a16:creationId xmlns:a16="http://schemas.microsoft.com/office/drawing/2014/main" id="{2329542D-94A3-D84F-9389-2AE5C6D11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6278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164" name="مجموعة 106">
              <a:extLst>
                <a:ext uri="{FF2B5EF4-FFF2-40B4-BE49-F238E27FC236}">
                  <a16:creationId xmlns:a16="http://schemas.microsoft.com/office/drawing/2014/main" id="{3B856D43-23FA-404A-9956-E2BEC364C439}"/>
                </a:ext>
              </a:extLst>
            </p:cNvPr>
            <p:cNvGrpSpPr/>
            <p:nvPr/>
          </p:nvGrpSpPr>
          <p:grpSpPr>
            <a:xfrm>
              <a:off x="3743318" y="5229236"/>
              <a:ext cx="542930" cy="727746"/>
              <a:chOff x="3114664" y="4572930"/>
              <a:chExt cx="542930" cy="727746"/>
            </a:xfrm>
          </p:grpSpPr>
          <p:sp>
            <p:nvSpPr>
              <p:cNvPr id="165" name="Text Box 87">
                <a:extLst>
                  <a:ext uri="{FF2B5EF4-FFF2-40B4-BE49-F238E27FC236}">
                    <a16:creationId xmlns:a16="http://schemas.microsoft.com/office/drawing/2014/main" id="{E9B5AF79-54A1-4945-9C0E-0C282A03B3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4664" y="4572930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٢٨</a:t>
                </a:r>
                <a:endParaRPr lang="en-US" sz="2200" b="1" dirty="0"/>
              </a:p>
            </p:txBody>
          </p:sp>
          <p:sp>
            <p:nvSpPr>
              <p:cNvPr id="166" name="Text Box 87">
                <a:extLst>
                  <a:ext uri="{FF2B5EF4-FFF2-40B4-BE49-F238E27FC236}">
                    <a16:creationId xmlns:a16="http://schemas.microsoft.com/office/drawing/2014/main" id="{B9D27876-D479-A84F-BF53-B1A4981B39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43240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٨</a:t>
                </a:r>
                <a:endParaRPr lang="en-US" sz="2200" b="1" dirty="0"/>
              </a:p>
            </p:txBody>
          </p:sp>
          <p:cxnSp>
            <p:nvCxnSpPr>
              <p:cNvPr id="167" name="رابط مستقيم 109">
                <a:extLst>
                  <a:ext uri="{FF2B5EF4-FFF2-40B4-BE49-F238E27FC236}">
                    <a16:creationId xmlns:a16="http://schemas.microsoft.com/office/drawing/2014/main" id="{279ED601-056C-D040-B4FE-640BF5512C3D}"/>
                  </a:ext>
                </a:extLst>
              </p:cNvPr>
              <p:cNvCxnSpPr/>
              <p:nvPr/>
            </p:nvCxnSpPr>
            <p:spPr>
              <a:xfrm rot="10800000">
                <a:off x="325662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8" name="مجموعة 131">
            <a:extLst>
              <a:ext uri="{FF2B5EF4-FFF2-40B4-BE49-F238E27FC236}">
                <a16:creationId xmlns:a16="http://schemas.microsoft.com/office/drawing/2014/main" id="{9D5F074F-D8DE-C044-9533-61CC8D7E70FE}"/>
              </a:ext>
            </a:extLst>
          </p:cNvPr>
          <p:cNvGrpSpPr/>
          <p:nvPr/>
        </p:nvGrpSpPr>
        <p:grpSpPr>
          <a:xfrm>
            <a:off x="1400154" y="5229236"/>
            <a:ext cx="1358702" cy="727746"/>
            <a:chOff x="1400154" y="5229236"/>
            <a:chExt cx="1358702" cy="727746"/>
          </a:xfrm>
        </p:grpSpPr>
        <p:sp>
          <p:nvSpPr>
            <p:cNvPr id="169" name="Text Box 87">
              <a:extLst>
                <a:ext uri="{FF2B5EF4-FFF2-40B4-BE49-F238E27FC236}">
                  <a16:creationId xmlns:a16="http://schemas.microsoft.com/office/drawing/2014/main" id="{392361F3-02BF-AC47-B12D-91AAA14BC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8794" y="5329250"/>
              <a:ext cx="830062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س =</a:t>
              </a:r>
              <a:endParaRPr lang="en-US" sz="2400" b="1" dirty="0"/>
            </a:p>
          </p:txBody>
        </p:sp>
        <p:grpSp>
          <p:nvGrpSpPr>
            <p:cNvPr id="170" name="مجموعة 116">
              <a:extLst>
                <a:ext uri="{FF2B5EF4-FFF2-40B4-BE49-F238E27FC236}">
                  <a16:creationId xmlns:a16="http://schemas.microsoft.com/office/drawing/2014/main" id="{BFEBAF31-3ECF-3E4D-9BE3-82D271B2D261}"/>
                </a:ext>
              </a:extLst>
            </p:cNvPr>
            <p:cNvGrpSpPr/>
            <p:nvPr/>
          </p:nvGrpSpPr>
          <p:grpSpPr>
            <a:xfrm>
              <a:off x="1400154" y="5229236"/>
              <a:ext cx="742954" cy="727746"/>
              <a:chOff x="2957504" y="4572930"/>
              <a:chExt cx="742954" cy="727746"/>
            </a:xfrm>
          </p:grpSpPr>
          <p:sp>
            <p:nvSpPr>
              <p:cNvPr id="171" name="Text Box 87">
                <a:extLst>
                  <a:ext uri="{FF2B5EF4-FFF2-40B4-BE49-F238E27FC236}">
                    <a16:creationId xmlns:a16="http://schemas.microsoft.com/office/drawing/2014/main" id="{698B1D39-3718-B247-88A3-098E399FD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7504" y="4572930"/>
                <a:ext cx="7429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٢٠</a:t>
                </a:r>
                <a:endParaRPr lang="en-US" sz="2200" b="1" dirty="0"/>
              </a:p>
            </p:txBody>
          </p:sp>
          <p:sp>
            <p:nvSpPr>
              <p:cNvPr id="172" name="Text Box 87">
                <a:extLst>
                  <a:ext uri="{FF2B5EF4-FFF2-40B4-BE49-F238E27FC236}">
                    <a16:creationId xmlns:a16="http://schemas.microsoft.com/office/drawing/2014/main" id="{23C00C95-824B-2F4C-BCEF-2060984A1B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6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٨</a:t>
                </a:r>
                <a:endParaRPr lang="en-US" sz="2200" b="1" dirty="0"/>
              </a:p>
            </p:txBody>
          </p:sp>
          <p:cxnSp>
            <p:nvCxnSpPr>
              <p:cNvPr id="173" name="رابط مستقيم 119">
                <a:extLst>
                  <a:ext uri="{FF2B5EF4-FFF2-40B4-BE49-F238E27FC236}">
                    <a16:creationId xmlns:a16="http://schemas.microsoft.com/office/drawing/2014/main" id="{0D40DD25-29DC-D544-81BC-609283999D7F}"/>
                  </a:ext>
                </a:extLst>
              </p:cNvPr>
              <p:cNvCxnSpPr/>
              <p:nvPr/>
            </p:nvCxnSpPr>
            <p:spPr>
              <a:xfrm rot="10800000">
                <a:off x="3076621" y="4898113"/>
                <a:ext cx="46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4" name="وسيلة شرح مستطيلة 173">
            <a:extLst>
              <a:ext uri="{FF2B5EF4-FFF2-40B4-BE49-F238E27FC236}">
                <a16:creationId xmlns:a16="http://schemas.microsoft.com/office/drawing/2014/main" id="{19A1D940-DC26-F441-AF5D-C099557E3C1F}"/>
              </a:ext>
            </a:extLst>
          </p:cNvPr>
          <p:cNvSpPr/>
          <p:nvPr/>
        </p:nvSpPr>
        <p:spPr>
          <a:xfrm>
            <a:off x="5572132" y="5143512"/>
            <a:ext cx="1285884" cy="1214446"/>
          </a:xfrm>
          <a:prstGeom prst="wedgeRectCallout">
            <a:avLst>
              <a:gd name="adj1" fmla="val 138776"/>
              <a:gd name="adj2" fmla="val 2167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المميز موجب أي أن عدد الحلول ( ٢ )</a:t>
            </a:r>
          </a:p>
        </p:txBody>
      </p:sp>
      <p:grpSp>
        <p:nvGrpSpPr>
          <p:cNvPr id="175" name="مجموعة 132">
            <a:extLst>
              <a:ext uri="{FF2B5EF4-FFF2-40B4-BE49-F238E27FC236}">
                <a16:creationId xmlns:a16="http://schemas.microsoft.com/office/drawing/2014/main" id="{3EFFD165-179F-234A-ACD9-B08A1BF9D918}"/>
              </a:ext>
            </a:extLst>
          </p:cNvPr>
          <p:cNvGrpSpPr/>
          <p:nvPr/>
        </p:nvGrpSpPr>
        <p:grpSpPr>
          <a:xfrm>
            <a:off x="457172" y="5229236"/>
            <a:ext cx="1000132" cy="727746"/>
            <a:chOff x="2786050" y="5230158"/>
            <a:chExt cx="1000132" cy="727746"/>
          </a:xfrm>
        </p:grpSpPr>
        <p:grpSp>
          <p:nvGrpSpPr>
            <p:cNvPr id="176" name="مجموعة 101">
              <a:extLst>
                <a:ext uri="{FF2B5EF4-FFF2-40B4-BE49-F238E27FC236}">
                  <a16:creationId xmlns:a16="http://schemas.microsoft.com/office/drawing/2014/main" id="{01A1C5E2-0C9A-284D-8096-F4F8133932A7}"/>
                </a:ext>
              </a:extLst>
            </p:cNvPr>
            <p:cNvGrpSpPr/>
            <p:nvPr/>
          </p:nvGrpSpPr>
          <p:grpSpPr>
            <a:xfrm>
              <a:off x="2786050" y="5230158"/>
              <a:ext cx="714380" cy="727746"/>
              <a:chOff x="2986076" y="4572930"/>
              <a:chExt cx="714380" cy="727746"/>
            </a:xfrm>
          </p:grpSpPr>
          <p:sp>
            <p:nvSpPr>
              <p:cNvPr id="178" name="Text Box 87">
                <a:extLst>
                  <a:ext uri="{FF2B5EF4-FFF2-40B4-BE49-F238E27FC236}">
                    <a16:creationId xmlns:a16="http://schemas.microsoft.com/office/drawing/2014/main" id="{8CC7E8BC-1668-914F-AFBD-191C89BE2E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6" y="4572930"/>
                <a:ext cx="714380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٥</a:t>
                </a:r>
                <a:endParaRPr lang="en-US" sz="2200" b="1" dirty="0"/>
              </a:p>
            </p:txBody>
          </p:sp>
          <p:sp>
            <p:nvSpPr>
              <p:cNvPr id="179" name="Text Box 87">
                <a:extLst>
                  <a:ext uri="{FF2B5EF4-FFF2-40B4-BE49-F238E27FC236}">
                    <a16:creationId xmlns:a16="http://schemas.microsoft.com/office/drawing/2014/main" id="{5A5F9A3A-C475-2645-B147-FE880F3736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4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180" name="رابط مستقيم 96">
                <a:extLst>
                  <a:ext uri="{FF2B5EF4-FFF2-40B4-BE49-F238E27FC236}">
                    <a16:creationId xmlns:a16="http://schemas.microsoft.com/office/drawing/2014/main" id="{11596396-C4A1-264F-A401-4A579D056F3A}"/>
                  </a:ext>
                </a:extLst>
              </p:cNvPr>
              <p:cNvCxnSpPr/>
              <p:nvPr/>
            </p:nvCxnSpPr>
            <p:spPr>
              <a:xfrm rot="10800000">
                <a:off x="3148621" y="4898113"/>
                <a:ext cx="396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7" name="Text Box 87">
              <a:extLst>
                <a:ext uri="{FF2B5EF4-FFF2-40B4-BE49-F238E27FC236}">
                  <a16:creationId xmlns:a16="http://schemas.microsoft.com/office/drawing/2014/main" id="{4882A458-0AF3-8B46-88B1-03250282F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748" y="5329248"/>
              <a:ext cx="401434" cy="461665"/>
            </a:xfrm>
            <a:prstGeom prst="rect">
              <a:avLst/>
            </a:prstGeom>
            <a:noFill/>
            <a:ln w="57150" cmpd="thinThick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 dirty="0"/>
                <a:t>=</a:t>
              </a:r>
              <a:endParaRPr lang="en-US" sz="2400" b="1" dirty="0"/>
            </a:p>
          </p:txBody>
        </p:sp>
      </p:grpSp>
      <p:grpSp>
        <p:nvGrpSpPr>
          <p:cNvPr id="181" name="مجموعة 180">
            <a:extLst>
              <a:ext uri="{FF2B5EF4-FFF2-40B4-BE49-F238E27FC236}">
                <a16:creationId xmlns:a16="http://schemas.microsoft.com/office/drawing/2014/main" id="{90610F32-3797-F441-9FE6-DCB14FF4745E}"/>
              </a:ext>
            </a:extLst>
          </p:cNvPr>
          <p:cNvGrpSpPr/>
          <p:nvPr/>
        </p:nvGrpSpPr>
        <p:grpSpPr>
          <a:xfrm>
            <a:off x="2357422" y="5957906"/>
            <a:ext cx="2571768" cy="727748"/>
            <a:chOff x="2357422" y="5957906"/>
            <a:chExt cx="2571768" cy="727748"/>
          </a:xfrm>
        </p:grpSpPr>
        <p:sp>
          <p:nvSpPr>
            <p:cNvPr id="182" name="مستطيل مستدير الزوايا 181">
              <a:extLst>
                <a:ext uri="{FF2B5EF4-FFF2-40B4-BE49-F238E27FC236}">
                  <a16:creationId xmlns:a16="http://schemas.microsoft.com/office/drawing/2014/main" id="{85D3189B-0EDB-1E41-AF1B-E64EE7AA0871}"/>
                </a:ext>
              </a:extLst>
            </p:cNvPr>
            <p:cNvSpPr/>
            <p:nvPr/>
          </p:nvSpPr>
          <p:spPr>
            <a:xfrm>
              <a:off x="2357422" y="6000768"/>
              <a:ext cx="2571768" cy="571504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الحلول :        ،</a:t>
              </a:r>
            </a:p>
          </p:txBody>
        </p:sp>
        <p:grpSp>
          <p:nvGrpSpPr>
            <p:cNvPr id="183" name="مجموعة 124">
              <a:extLst>
                <a:ext uri="{FF2B5EF4-FFF2-40B4-BE49-F238E27FC236}">
                  <a16:creationId xmlns:a16="http://schemas.microsoft.com/office/drawing/2014/main" id="{C27E32A7-6BBC-8E47-9F84-998EEF19143E}"/>
                </a:ext>
              </a:extLst>
            </p:cNvPr>
            <p:cNvGrpSpPr/>
            <p:nvPr/>
          </p:nvGrpSpPr>
          <p:grpSpPr>
            <a:xfrm>
              <a:off x="2457436" y="5957908"/>
              <a:ext cx="785818" cy="727746"/>
              <a:chOff x="2986078" y="4572930"/>
              <a:chExt cx="785818" cy="727746"/>
            </a:xfrm>
          </p:grpSpPr>
          <p:sp>
            <p:nvSpPr>
              <p:cNvPr id="190" name="Text Box 87">
                <a:extLst>
                  <a:ext uri="{FF2B5EF4-FFF2-40B4-BE49-F238E27FC236}">
                    <a16:creationId xmlns:a16="http://schemas.microsoft.com/office/drawing/2014/main" id="{77AAF45B-2241-394A-8C2C-9768C1711F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6078" y="4572930"/>
                <a:ext cx="785818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٥</a:t>
                </a:r>
                <a:endParaRPr lang="en-US" sz="2200" b="1" dirty="0"/>
              </a:p>
            </p:txBody>
          </p:sp>
          <p:sp>
            <p:nvSpPr>
              <p:cNvPr id="191" name="Text Box 87">
                <a:extLst>
                  <a:ext uri="{FF2B5EF4-FFF2-40B4-BE49-F238E27FC236}">
                    <a16:creationId xmlns:a16="http://schemas.microsoft.com/office/drawing/2014/main" id="{6C97E87B-F5DE-874C-B010-9392476EA7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7518" y="4869789"/>
                <a:ext cx="514354" cy="430887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200" b="1" dirty="0"/>
                  <a:t>٢</a:t>
                </a:r>
                <a:endParaRPr lang="en-US" sz="2200" b="1" dirty="0"/>
              </a:p>
            </p:txBody>
          </p:sp>
          <p:cxnSp>
            <p:nvCxnSpPr>
              <p:cNvPr id="192" name="رابط مستقيم 127">
                <a:extLst>
                  <a:ext uri="{FF2B5EF4-FFF2-40B4-BE49-F238E27FC236}">
                    <a16:creationId xmlns:a16="http://schemas.microsoft.com/office/drawing/2014/main" id="{661F115B-8BA6-BF4F-AE33-66BE4FED1BDC}"/>
                  </a:ext>
                </a:extLst>
              </p:cNvPr>
              <p:cNvCxnSpPr/>
              <p:nvPr/>
            </p:nvCxnSpPr>
            <p:spPr>
              <a:xfrm rot="10800000">
                <a:off x="3199471" y="4898113"/>
                <a:ext cx="2880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مجموعة 132">
              <a:extLst>
                <a:ext uri="{FF2B5EF4-FFF2-40B4-BE49-F238E27FC236}">
                  <a16:creationId xmlns:a16="http://schemas.microsoft.com/office/drawing/2014/main" id="{5934AE31-50B1-7140-882D-BE105FF621AD}"/>
                </a:ext>
              </a:extLst>
            </p:cNvPr>
            <p:cNvGrpSpPr/>
            <p:nvPr/>
          </p:nvGrpSpPr>
          <p:grpSpPr>
            <a:xfrm>
              <a:off x="3271842" y="5957906"/>
              <a:ext cx="1000132" cy="727746"/>
              <a:chOff x="2786050" y="5230158"/>
              <a:chExt cx="1000132" cy="727746"/>
            </a:xfrm>
          </p:grpSpPr>
          <p:grpSp>
            <p:nvGrpSpPr>
              <p:cNvPr id="185" name="مجموعة 101">
                <a:extLst>
                  <a:ext uri="{FF2B5EF4-FFF2-40B4-BE49-F238E27FC236}">
                    <a16:creationId xmlns:a16="http://schemas.microsoft.com/office/drawing/2014/main" id="{49C71840-E02E-0640-A9CC-F7E6C8CA328C}"/>
                  </a:ext>
                </a:extLst>
              </p:cNvPr>
              <p:cNvGrpSpPr/>
              <p:nvPr/>
            </p:nvGrpSpPr>
            <p:grpSpPr>
              <a:xfrm>
                <a:off x="2786050" y="5230158"/>
                <a:ext cx="714380" cy="727746"/>
                <a:chOff x="2986076" y="4572930"/>
                <a:chExt cx="714380" cy="727746"/>
              </a:xfrm>
            </p:grpSpPr>
            <p:sp>
              <p:nvSpPr>
                <p:cNvPr id="187" name="Text Box 87">
                  <a:extLst>
                    <a:ext uri="{FF2B5EF4-FFF2-40B4-BE49-F238E27FC236}">
                      <a16:creationId xmlns:a16="http://schemas.microsoft.com/office/drawing/2014/main" id="{E95B1E1D-BFFB-5B4B-B119-3EA2095705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6076" y="4572930"/>
                  <a:ext cx="714380" cy="430887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200" b="1" dirty="0"/>
                    <a:t>٧</a:t>
                  </a:r>
                  <a:endParaRPr lang="en-US" sz="2200" b="1" dirty="0"/>
                </a:p>
              </p:txBody>
            </p:sp>
            <p:sp>
              <p:nvSpPr>
                <p:cNvPr id="188" name="Text Box 87">
                  <a:extLst>
                    <a:ext uri="{FF2B5EF4-FFF2-40B4-BE49-F238E27FC236}">
                      <a16:creationId xmlns:a16="http://schemas.microsoft.com/office/drawing/2014/main" id="{064CD690-8FAD-F942-9904-FDCC9B600D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7514" y="4869789"/>
                  <a:ext cx="514354" cy="430887"/>
                </a:xfrm>
                <a:prstGeom prst="rect">
                  <a:avLst/>
                </a:prstGeom>
                <a:noFill/>
                <a:ln w="57150" cmpd="thinThick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ar-SA" sz="2200" b="1" dirty="0"/>
                    <a:t>٢</a:t>
                  </a:r>
                  <a:endParaRPr lang="en-US" sz="2200" b="1" dirty="0"/>
                </a:p>
              </p:txBody>
            </p:sp>
            <p:cxnSp>
              <p:nvCxnSpPr>
                <p:cNvPr id="189" name="رابط مستقيم 114">
                  <a:extLst>
                    <a:ext uri="{FF2B5EF4-FFF2-40B4-BE49-F238E27FC236}">
                      <a16:creationId xmlns:a16="http://schemas.microsoft.com/office/drawing/2014/main" id="{8811F9A4-508E-8341-A6C2-C3C8BA2DB5DE}"/>
                    </a:ext>
                  </a:extLst>
                </p:cNvPr>
                <p:cNvCxnSpPr/>
                <p:nvPr/>
              </p:nvCxnSpPr>
              <p:spPr>
                <a:xfrm rot="10800000">
                  <a:off x="3148621" y="4898113"/>
                  <a:ext cx="39600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6" name="Text Box 87">
                <a:extLst>
                  <a:ext uri="{FF2B5EF4-FFF2-40B4-BE49-F238E27FC236}">
                    <a16:creationId xmlns:a16="http://schemas.microsoft.com/office/drawing/2014/main" id="{AA7CCF5C-31D8-6A43-8002-9A79600A81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84748" y="5329248"/>
                <a:ext cx="401434" cy="461665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2400" b="1" dirty="0"/>
              </a:p>
            </p:txBody>
          </p:sp>
        </p:grpSp>
      </p:grpSp>
      <p:sp>
        <p:nvSpPr>
          <p:cNvPr id="193" name="مربع نص 192">
            <a:extLst>
              <a:ext uri="{FF2B5EF4-FFF2-40B4-BE49-F238E27FC236}">
                <a16:creationId xmlns:a16="http://schemas.microsoft.com/office/drawing/2014/main" id="{F2463691-F905-A041-8CB3-4EFE7CE404EF}"/>
              </a:ext>
            </a:extLst>
          </p:cNvPr>
          <p:cNvSpPr txBox="1"/>
          <p:nvPr/>
        </p:nvSpPr>
        <p:spPr>
          <a:xfrm>
            <a:off x="6349802" y="-113975"/>
            <a:ext cx="1453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FF0000"/>
                </a:solidFill>
              </a:rPr>
              <a:t>١ب/ ١٢٩ 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1DDB1B6-B950-C3C7-BA14-E0CB47F1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F136-32FD-4997-AF8C-37476D40D071}" type="slidenum">
              <a:rPr lang="ar-SA" smtClean="0"/>
              <a:pPr/>
              <a:t>85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019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5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0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 animBg="1"/>
      <p:bldP spid="104" grpId="0" animBg="1"/>
      <p:bldP spid="108" grpId="0"/>
      <p:bldP spid="109" grpId="0"/>
      <p:bldP spid="110" grpId="0"/>
      <p:bldP spid="111" grpId="0"/>
      <p:bldP spid="112" grpId="0" animBg="1"/>
      <p:bldP spid="174" grpId="0" animBg="1"/>
      <p:bldP spid="174" grpId="1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3408</TotalTime>
  <Words>2425</Words>
  <Application>Microsoft Macintosh PowerPoint</Application>
  <PresentationFormat>عرض على الشاشة (4:3)</PresentationFormat>
  <Paragraphs>672</Paragraphs>
  <Slides>26</Slides>
  <Notes>0</Notes>
  <HiddenSlides>0</HiddenSlides>
  <MMClips>74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2" baseType="lpstr">
      <vt:lpstr>18 Khebrat Musamim</vt:lpstr>
      <vt:lpstr>Arial</vt:lpstr>
      <vt:lpstr>Beirut</vt:lpstr>
      <vt:lpstr>Calibri</vt:lpstr>
      <vt:lpstr>Diwan Kufi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free-tech</dc:creator>
  <cp:lastModifiedBy>بتول فاضل</cp:lastModifiedBy>
  <cp:revision>379</cp:revision>
  <dcterms:created xsi:type="dcterms:W3CDTF">2012-10-24T16:06:05Z</dcterms:created>
  <dcterms:modified xsi:type="dcterms:W3CDTF">2022-08-09T19:15:17Z</dcterms:modified>
</cp:coreProperties>
</file>