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83" rtl="1" saveSubsetFonts="1">
  <p:sldMasterIdLst>
    <p:sldMasterId id="2147483648" r:id="rId1"/>
  </p:sldMasterIdLst>
  <p:notesMasterIdLst>
    <p:notesMasterId r:id="rId22"/>
  </p:notesMasterIdLst>
  <p:sldIdLst>
    <p:sldId id="274" r:id="rId2"/>
    <p:sldId id="275" r:id="rId3"/>
    <p:sldId id="276" r:id="rId4"/>
    <p:sldId id="299" r:id="rId5"/>
    <p:sldId id="300" r:id="rId6"/>
    <p:sldId id="267" r:id="rId7"/>
    <p:sldId id="306" r:id="rId8"/>
    <p:sldId id="305" r:id="rId9"/>
    <p:sldId id="307" r:id="rId10"/>
    <p:sldId id="308" r:id="rId11"/>
    <p:sldId id="309" r:id="rId12"/>
    <p:sldId id="310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62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2"/>
    <p:restoredTop sz="94648"/>
  </p:normalViewPr>
  <p:slideViewPr>
    <p:cSldViewPr>
      <p:cViewPr varScale="1">
        <p:scale>
          <a:sx n="117" d="100"/>
          <a:sy n="117" d="100"/>
        </p:scale>
        <p:origin x="1384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5T09:19:41.434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18171 11885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3A522BF-6968-3A47-908D-7FAB98187EF1}" type="datetimeFigureOut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DD753FF-71D3-2E42-AE4F-496CA1375E7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821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3347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193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5778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194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659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187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186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156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187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6493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188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1119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189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299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190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431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191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9716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192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212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AD06-A8E8-D445-B705-F0A2DDE37CDE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379A-3A1A-6F40-BED7-1B955FB39CFB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3A4C-AB3A-8148-ABF1-45C0C291970A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9ACE-5EDF-1A48-ADA9-EDC0B29EE715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7CCE-4887-F245-BBED-EA142A01D5A7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FACC-2B3A-814E-A730-A5C214331D1A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3E16-0F8F-FC44-9A0C-0AB10B467DF0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5595-40F9-0D48-B24D-599E3A82B5A9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2653-9DB0-B341-B015-FC039C26281C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DC93-C737-D747-B230-A9BEF86B92F5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ABC4-9F52-824E-BFF9-78320491DB44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10510-7F8E-3047-B3AC-E9D04579FDBB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jpg"/><Relationship Id="rId18" Type="http://schemas.openxmlformats.org/officeDocument/2006/relationships/hyperlink" Target="http://pngimg.com/download/21245" TargetMode="External"/><Relationship Id="rId26" Type="http://schemas.openxmlformats.org/officeDocument/2006/relationships/hyperlink" Target="https://gadgetsin.com/samsung-galaxy-book-2018-touchscreen-tablet-laptop.htm" TargetMode="External"/><Relationship Id="rId21" Type="http://schemas.openxmlformats.org/officeDocument/2006/relationships/image" Target="../media/image16.gif"/><Relationship Id="rId34" Type="http://schemas.openxmlformats.org/officeDocument/2006/relationships/image" Target="../media/image26.png"/><Relationship Id="rId7" Type="http://schemas.openxmlformats.org/officeDocument/2006/relationships/image" Target="../media/image3.png"/><Relationship Id="rId12" Type="http://schemas.openxmlformats.org/officeDocument/2006/relationships/image" Target="../media/image8.jpg"/><Relationship Id="rId17" Type="http://schemas.openxmlformats.org/officeDocument/2006/relationships/image" Target="../media/image13.png"/><Relationship Id="rId25" Type="http://schemas.openxmlformats.org/officeDocument/2006/relationships/image" Target="../media/image20.jpg"/><Relationship Id="rId33" Type="http://schemas.openxmlformats.org/officeDocument/2006/relationships/image" Target="../media/image25.png"/><Relationship Id="rId38" Type="http://schemas.microsoft.com/office/2007/relationships/hdphoto" Target="../media/hdphoto1.wdp"/><Relationship Id="rId2" Type="http://schemas.openxmlformats.org/officeDocument/2006/relationships/audio" Target="../media/media1.m4a"/><Relationship Id="rId16" Type="http://schemas.openxmlformats.org/officeDocument/2006/relationships/image" Target="../media/image12.png"/><Relationship Id="rId20" Type="http://schemas.openxmlformats.org/officeDocument/2006/relationships/image" Target="../media/image15.jpeg"/><Relationship Id="rId29" Type="http://schemas.openxmlformats.org/officeDocument/2006/relationships/image" Target="../media/image22.png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jpg"/><Relationship Id="rId24" Type="http://schemas.openxmlformats.org/officeDocument/2006/relationships/image" Target="../media/image19.jpeg"/><Relationship Id="rId32" Type="http://schemas.openxmlformats.org/officeDocument/2006/relationships/image" Target="../media/image24.png"/><Relationship Id="rId37" Type="http://schemas.openxmlformats.org/officeDocument/2006/relationships/image" Target="../media/image29.png"/><Relationship Id="rId5" Type="http://schemas.openxmlformats.org/officeDocument/2006/relationships/image" Target="../media/image1.jpg"/><Relationship Id="rId15" Type="http://schemas.openxmlformats.org/officeDocument/2006/relationships/image" Target="../media/image11.jpeg"/><Relationship Id="rId23" Type="http://schemas.openxmlformats.org/officeDocument/2006/relationships/image" Target="../media/image18.gif"/><Relationship Id="rId28" Type="http://schemas.openxmlformats.org/officeDocument/2006/relationships/hyperlink" Target="https://pixabay.com/en/mouse-computer-hardware-optical-159568/" TargetMode="External"/><Relationship Id="rId36" Type="http://schemas.openxmlformats.org/officeDocument/2006/relationships/image" Target="../media/image28.png"/><Relationship Id="rId10" Type="http://schemas.openxmlformats.org/officeDocument/2006/relationships/image" Target="../media/image6.jpg"/><Relationship Id="rId19" Type="http://schemas.openxmlformats.org/officeDocument/2006/relationships/image" Target="../media/image14.png"/><Relationship Id="rId31" Type="http://schemas.openxmlformats.org/officeDocument/2006/relationships/image" Target="../media/image2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g"/><Relationship Id="rId14" Type="http://schemas.openxmlformats.org/officeDocument/2006/relationships/image" Target="../media/image10.png"/><Relationship Id="rId22" Type="http://schemas.openxmlformats.org/officeDocument/2006/relationships/image" Target="../media/image17.gif"/><Relationship Id="rId27" Type="http://schemas.openxmlformats.org/officeDocument/2006/relationships/image" Target="../media/image21.png"/><Relationship Id="rId30" Type="http://schemas.openxmlformats.org/officeDocument/2006/relationships/hyperlink" Target="http://pngimg.com/download/18883" TargetMode="External"/><Relationship Id="rId35" Type="http://schemas.openxmlformats.org/officeDocument/2006/relationships/image" Target="../media/image27.png"/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15.jpeg"/><Relationship Id="rId3" Type="http://schemas.openxmlformats.org/officeDocument/2006/relationships/image" Target="../media/image1.jpg"/><Relationship Id="rId21" Type="http://schemas.openxmlformats.org/officeDocument/2006/relationships/image" Target="../media/image11.jpeg"/><Relationship Id="rId34" Type="http://schemas.openxmlformats.org/officeDocument/2006/relationships/hyperlink" Target="https://pixabay.com/en/mouse-computer-hardware-optical-159568/" TargetMode="External"/><Relationship Id="rId7" Type="http://schemas.openxmlformats.org/officeDocument/2006/relationships/image" Target="../media/image5.jpg"/><Relationship Id="rId12" Type="http://schemas.openxmlformats.org/officeDocument/2006/relationships/image" Target="../media/image30.png"/><Relationship Id="rId17" Type="http://schemas.openxmlformats.org/officeDocument/2006/relationships/image" Target="../media/image31.png"/><Relationship Id="rId25" Type="http://schemas.openxmlformats.org/officeDocument/2006/relationships/image" Target="../media/image14.png"/><Relationship Id="rId3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20" Type="http://schemas.openxmlformats.org/officeDocument/2006/relationships/image" Target="../media/image26.png"/><Relationship Id="rId29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24" Type="http://schemas.openxmlformats.org/officeDocument/2006/relationships/hyperlink" Target="http://pngimg.com/download/21245" TargetMode="External"/><Relationship Id="rId32" Type="http://schemas.openxmlformats.org/officeDocument/2006/relationships/hyperlink" Target="https://gadgetsin.com/samsung-galaxy-book-2018-touchscreen-tablet-laptop.htm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24.png"/><Relationship Id="rId23" Type="http://schemas.openxmlformats.org/officeDocument/2006/relationships/image" Target="../media/image13.png"/><Relationship Id="rId28" Type="http://schemas.openxmlformats.org/officeDocument/2006/relationships/image" Target="../media/image17.gif"/><Relationship Id="rId36" Type="http://schemas.microsoft.com/office/2007/relationships/hdphoto" Target="../media/hdphoto1.wdp"/><Relationship Id="rId10" Type="http://schemas.openxmlformats.org/officeDocument/2006/relationships/image" Target="../media/image8.jpg"/><Relationship Id="rId19" Type="http://schemas.openxmlformats.org/officeDocument/2006/relationships/image" Target="../media/image27.png"/><Relationship Id="rId31" Type="http://schemas.openxmlformats.org/officeDocument/2006/relationships/image" Target="../media/image20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0.png"/><Relationship Id="rId22" Type="http://schemas.openxmlformats.org/officeDocument/2006/relationships/image" Target="../media/image32.jpeg"/><Relationship Id="rId27" Type="http://schemas.openxmlformats.org/officeDocument/2006/relationships/image" Target="../media/image16.gif"/><Relationship Id="rId30" Type="http://schemas.openxmlformats.org/officeDocument/2006/relationships/image" Target="../media/image19.jpeg"/><Relationship Id="rId35" Type="http://schemas.openxmlformats.org/officeDocument/2006/relationships/image" Target="../media/image29.png"/><Relationship Id="rId8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0.png"/><Relationship Id="rId7" Type="http://schemas.openxmlformats.org/officeDocument/2006/relationships/image" Target="../media/image2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092825" y="2672600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/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8520" y="-287128"/>
            <a:ext cx="9252520" cy="724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4146" y="792219"/>
            <a:ext cx="4703474" cy="376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70892" y="4694035"/>
            <a:ext cx="1463203" cy="1827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715" y="3831937"/>
            <a:ext cx="1826550" cy="138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49148" y="1215851"/>
            <a:ext cx="2440374" cy="18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32679" y="1318000"/>
            <a:ext cx="1092349" cy="80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48976" y="1341476"/>
            <a:ext cx="1154474" cy="8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767793" y="2188551"/>
            <a:ext cx="1022108" cy="7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43851" y="2237526"/>
            <a:ext cx="1184899" cy="68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482631" y="3939326"/>
            <a:ext cx="2510126" cy="25101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A6BAC0D-2796-486C-83D5-42D04071C1CA}"/>
              </a:ext>
            </a:extLst>
          </p:cNvPr>
          <p:cNvSpPr txBox="1"/>
          <p:nvPr/>
        </p:nvSpPr>
        <p:spPr>
          <a:xfrm>
            <a:off x="4771371" y="1572114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348988-9779-4BA5-A657-9E65B5B23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21" y="1056860"/>
            <a:ext cx="1472085" cy="2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السلام عليكم">
            <a:hlinkClick r:id="" action="ppaction://media"/>
            <a:extLst>
              <a:ext uri="{FF2B5EF4-FFF2-40B4-BE49-F238E27FC236}">
                <a16:creationId xmlns:a16="http://schemas.microsoft.com/office/drawing/2014/main" id="{32066750-59C9-4847-9C42-1E4C55A4C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609600" y="5899901"/>
            <a:ext cx="609600" cy="621844"/>
          </a:xfrm>
          <a:prstGeom prst="rect">
            <a:avLst/>
          </a:prstGeom>
        </p:spPr>
      </p:pic>
      <p:pic>
        <p:nvPicPr>
          <p:cNvPr id="34" name="صورة 33" descr="صورة تحتوي على أرضية, مشوش&#10;&#10;تم إنشاء الوصف تلقائياً">
            <a:extLst>
              <a:ext uri="{FF2B5EF4-FFF2-40B4-BE49-F238E27FC236}">
                <a16:creationId xmlns:a16="http://schemas.microsoft.com/office/drawing/2014/main" id="{B68B2290-6981-3746-813E-7F674C2114C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554854" y="6026218"/>
            <a:ext cx="6360733" cy="628650"/>
          </a:xfrm>
          <a:prstGeom prst="rect">
            <a:avLst/>
          </a:prstGeom>
        </p:spPr>
      </p:pic>
      <p:pic>
        <p:nvPicPr>
          <p:cNvPr id="62" name="Google Shape;62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288488" y="4991637"/>
            <a:ext cx="2565062" cy="1831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7E064932-D69B-914D-96EB-42C12C804C71}"/>
              </a:ext>
            </a:extLst>
          </p:cNvPr>
          <p:cNvGrpSpPr/>
          <p:nvPr/>
        </p:nvGrpSpPr>
        <p:grpSpPr>
          <a:xfrm>
            <a:off x="346532" y="1056859"/>
            <a:ext cx="1214328" cy="1137422"/>
            <a:chOff x="3326307" y="697407"/>
            <a:chExt cx="5463186" cy="5463186"/>
          </a:xfrm>
        </p:grpSpPr>
        <p:sp>
          <p:nvSpPr>
            <p:cNvPr id="74" name="شكل بيضاوي 73">
              <a:extLst>
                <a:ext uri="{FF2B5EF4-FFF2-40B4-BE49-F238E27FC236}">
                  <a16:creationId xmlns:a16="http://schemas.microsoft.com/office/drawing/2014/main" id="{177FA20A-D5AD-8241-B367-50D3EA3EC77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013" dirty="0"/>
            </a:p>
          </p:txBody>
        </p:sp>
        <p:grpSp>
          <p:nvGrpSpPr>
            <p:cNvPr id="75" name="مجموعة 74">
              <a:extLst>
                <a:ext uri="{FF2B5EF4-FFF2-40B4-BE49-F238E27FC236}">
                  <a16:creationId xmlns:a16="http://schemas.microsoft.com/office/drawing/2014/main" id="{B621EBDA-BA7C-6A49-AE2E-4BE949D8E8B0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CA3ED0A3-D9D5-6A46-92B7-6A38DAB373C6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E59D6615-7A12-4548-A880-6D44463E1E45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6AFC1D08-FA04-9D4D-8BE4-08D0F300D7A1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71E6F1FA-0BD8-B247-9015-BD29CBB23A38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8F0F92DA-8082-2B4E-A0C0-ED11377F1F8E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1" name="مربع نص 80">
                <a:extLst>
                  <a:ext uri="{FF2B5EF4-FFF2-40B4-BE49-F238E27FC236}">
                    <a16:creationId xmlns:a16="http://schemas.microsoft.com/office/drawing/2014/main" id="{9367375C-1E93-1D41-828E-6D7C399DE9FE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7396DBC1-2A02-9846-924C-F5C2C25DD340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630CA23E-D25F-FF47-8266-EDBD53D07421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4" name="مربع نص 83">
                <a:extLst>
                  <a:ext uri="{FF2B5EF4-FFF2-40B4-BE49-F238E27FC236}">
                    <a16:creationId xmlns:a16="http://schemas.microsoft.com/office/drawing/2014/main" id="{213B49C2-33EA-4749-8DBE-097EE2AC51CF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50517F35-EBA6-B240-BD16-5B031CD4C8A9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E73F1ECC-5A7E-E140-B08D-31A74E783A40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8E662F71-D946-724D-9058-EAE060A73261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514350" rtl="0"/>
                <a:endParaRPr lang="ar-EG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091DB7A3-D52C-7349-BA74-59CDF7A1F8A0}"/>
              </a:ext>
            </a:extLst>
          </p:cNvPr>
          <p:cNvGrpSpPr/>
          <p:nvPr/>
        </p:nvGrpSpPr>
        <p:grpSpPr>
          <a:xfrm>
            <a:off x="927598" y="1164835"/>
            <a:ext cx="66496" cy="1010018"/>
            <a:chOff x="5944770" y="1379001"/>
            <a:chExt cx="226260" cy="3927154"/>
          </a:xfrm>
        </p:grpSpPr>
        <p:sp>
          <p:nvSpPr>
            <p:cNvPr id="89" name="مثلث متساوي الساقين 49">
              <a:extLst>
                <a:ext uri="{FF2B5EF4-FFF2-40B4-BE49-F238E27FC236}">
                  <a16:creationId xmlns:a16="http://schemas.microsoft.com/office/drawing/2014/main" id="{5EAFCD01-FE92-9B42-8EEC-AB51907571A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0" name="مثلث متساوي الساقين 50">
              <a:extLst>
                <a:ext uri="{FF2B5EF4-FFF2-40B4-BE49-F238E27FC236}">
                  <a16:creationId xmlns:a16="http://schemas.microsoft.com/office/drawing/2014/main" id="{13EA8960-8B56-5E48-87A3-8C2FA754A889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8AD892F4-8FE9-724C-AECB-5443F35AD56C}"/>
              </a:ext>
            </a:extLst>
          </p:cNvPr>
          <p:cNvGrpSpPr/>
          <p:nvPr/>
        </p:nvGrpSpPr>
        <p:grpSpPr>
          <a:xfrm rot="4908360">
            <a:off x="870033" y="1270110"/>
            <a:ext cx="62967" cy="787190"/>
            <a:chOff x="5944770" y="1379001"/>
            <a:chExt cx="226260" cy="3927154"/>
          </a:xfrm>
        </p:grpSpPr>
        <p:sp>
          <p:nvSpPr>
            <p:cNvPr id="92" name="مثلث متساوي الساقين 52">
              <a:extLst>
                <a:ext uri="{FF2B5EF4-FFF2-40B4-BE49-F238E27FC236}">
                  <a16:creationId xmlns:a16="http://schemas.microsoft.com/office/drawing/2014/main" id="{6F9FA22E-62A9-C445-AD92-488CC39F8EA4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3" name="مثلث متساوي الساقين 53">
              <a:extLst>
                <a:ext uri="{FF2B5EF4-FFF2-40B4-BE49-F238E27FC236}">
                  <a16:creationId xmlns:a16="http://schemas.microsoft.com/office/drawing/2014/main" id="{95438001-B48C-3E47-9A31-F14BA0D12AA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sp>
        <p:nvSpPr>
          <p:cNvPr id="94" name="شكل بيضاوي 93">
            <a:extLst>
              <a:ext uri="{FF2B5EF4-FFF2-40B4-BE49-F238E27FC236}">
                <a16:creationId xmlns:a16="http://schemas.microsoft.com/office/drawing/2014/main" id="{E0BC8004-B606-2849-8C2C-86DBBE14FD94}"/>
              </a:ext>
            </a:extLst>
          </p:cNvPr>
          <p:cNvSpPr/>
          <p:nvPr/>
        </p:nvSpPr>
        <p:spPr>
          <a:xfrm>
            <a:off x="904649" y="1609723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endParaRPr lang="ar-EG" sz="1013"/>
          </a:p>
        </p:txBody>
      </p:sp>
      <p:sp>
        <p:nvSpPr>
          <p:cNvPr id="95" name="شكل حر 94">
            <a:extLst>
              <a:ext uri="{FF2B5EF4-FFF2-40B4-BE49-F238E27FC236}">
                <a16:creationId xmlns:a16="http://schemas.microsoft.com/office/drawing/2014/main" id="{4BC5DC31-66A8-4947-AADC-77BD239F858E}"/>
              </a:ext>
            </a:extLst>
          </p:cNvPr>
          <p:cNvSpPr/>
          <p:nvPr/>
        </p:nvSpPr>
        <p:spPr>
          <a:xfrm>
            <a:off x="199868" y="2222544"/>
            <a:ext cx="1468941" cy="1545722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514350" rtl="0"/>
            <a:endParaRPr lang="ar-SA" sz="1013" dirty="0"/>
          </a:p>
        </p:txBody>
      </p:sp>
      <p:pic>
        <p:nvPicPr>
          <p:cNvPr id="96" name="صورة 9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41C0E8C2-6413-4649-B7BB-25343DFE60D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989796" y="2861497"/>
            <a:ext cx="283621" cy="569978"/>
          </a:xfrm>
          <a:prstGeom prst="rect">
            <a:avLst/>
          </a:prstGeom>
        </p:spPr>
      </p:pic>
      <p:pic>
        <p:nvPicPr>
          <p:cNvPr id="97" name="صورة 96">
            <a:extLst>
              <a:ext uri="{FF2B5EF4-FFF2-40B4-BE49-F238E27FC236}">
                <a16:creationId xmlns:a16="http://schemas.microsoft.com/office/drawing/2014/main" id="{677456F3-034A-8741-A859-174BDBD100EF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40261" t="-1" r="1991" b="37349"/>
          <a:stretch/>
        </p:blipFill>
        <p:spPr>
          <a:xfrm>
            <a:off x="259283" y="2978129"/>
            <a:ext cx="510927" cy="759960"/>
          </a:xfrm>
          <a:prstGeom prst="rect">
            <a:avLst/>
          </a:prstGeom>
        </p:spPr>
      </p:pic>
      <p:pic>
        <p:nvPicPr>
          <p:cNvPr id="9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6004F23B-F022-0846-9480-95AFCDC33871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20712" y="2171388"/>
            <a:ext cx="780003" cy="1626235"/>
          </a:xfrm>
          <a:prstGeom prst="rect">
            <a:avLst/>
          </a:prstGeom>
        </p:spPr>
      </p:pic>
      <p:pic>
        <p:nvPicPr>
          <p:cNvPr id="9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0304E09F-65BA-EA43-8F17-141B94BA1B8E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593" y="2174073"/>
            <a:ext cx="780003" cy="1626235"/>
          </a:xfrm>
          <a:prstGeom prst="rect">
            <a:avLst/>
          </a:prstGeom>
        </p:spPr>
      </p:pic>
      <p:sp>
        <p:nvSpPr>
          <p:cNvPr id="100" name="مستطيل 99">
            <a:extLst>
              <a:ext uri="{FF2B5EF4-FFF2-40B4-BE49-F238E27FC236}">
                <a16:creationId xmlns:a16="http://schemas.microsoft.com/office/drawing/2014/main" id="{5D460DC7-F11C-6E40-8AB3-12A3F80C9439}"/>
              </a:ext>
            </a:extLst>
          </p:cNvPr>
          <p:cNvSpPr/>
          <p:nvPr/>
        </p:nvSpPr>
        <p:spPr>
          <a:xfrm>
            <a:off x="2571019" y="1172082"/>
            <a:ext cx="2803208" cy="9344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٩-٣ </a:t>
            </a:r>
          </a:p>
          <a:p>
            <a:pPr algn="ctr"/>
            <a:r>
              <a:rPr lang="ar-SA" sz="21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المعادلات الجذرية</a:t>
            </a:r>
            <a:endParaRPr lang="ar-SA" sz="21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1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41F66484-C267-8849-9534-B9532A59378C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 flipH="1">
            <a:off x="1521375" y="4539650"/>
            <a:ext cx="1209593" cy="1163653"/>
          </a:xfrm>
          <a:prstGeom prst="rect">
            <a:avLst/>
          </a:prstGeom>
        </p:spPr>
      </p:pic>
      <p:pic>
        <p:nvPicPr>
          <p:cNvPr id="102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8C1F9518-17D1-524D-BA44-2F756D2FD7F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2775745" y="5351834"/>
            <a:ext cx="254745" cy="157093"/>
          </a:xfrm>
          <a:prstGeom prst="rect">
            <a:avLst/>
          </a:prstGeom>
        </p:spPr>
      </p:pic>
      <p:pic>
        <p:nvPicPr>
          <p:cNvPr id="103" name="صورة 102">
            <a:extLst>
              <a:ext uri="{FF2B5EF4-FFF2-40B4-BE49-F238E27FC236}">
                <a16:creationId xmlns:a16="http://schemas.microsoft.com/office/drawing/2014/main" id="{ED66AE41-2319-E64B-93C0-FF5A6AED4AD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837473B0-CC2E-450A-ABE3-18F120FF3D39}">
                <a1611:picAttrSrcUrl xmlns:a1611="http://schemas.microsoft.com/office/drawing/2016/11/main" r:id="rId30"/>
              </a:ext>
            </a:extLst>
          </a:blip>
          <a:stretch>
            <a:fillRect/>
          </a:stretch>
        </p:blipFill>
        <p:spPr>
          <a:xfrm rot="21013860">
            <a:off x="2034315" y="1112541"/>
            <a:ext cx="942390" cy="691908"/>
          </a:xfrm>
          <a:prstGeom prst="rect">
            <a:avLst/>
          </a:prstGeom>
        </p:spPr>
      </p:pic>
      <p:sp>
        <p:nvSpPr>
          <p:cNvPr id="104" name="مربع نص 5">
            <a:extLst>
              <a:ext uri="{FF2B5EF4-FFF2-40B4-BE49-F238E27FC236}">
                <a16:creationId xmlns:a16="http://schemas.microsoft.com/office/drawing/2014/main" id="{936A9470-54F2-BB43-B239-B053B2EE5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076" y="1086856"/>
            <a:ext cx="1757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٨/ ١٤٤٢هـ</a:t>
            </a:r>
          </a:p>
          <a:p>
            <a:pPr defTabSz="685800" rtl="0">
              <a:spcBef>
                <a:spcPct val="0"/>
              </a:spcBef>
              <a:buNone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None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 </a:t>
            </a:r>
            <a:r>
              <a:rPr lang="ar-SA" altLang="ar-SA" sz="1200" dirty="0">
                <a:solidFill>
                  <a:srgbClr val="002060"/>
                </a:solidFill>
              </a:rPr>
              <a:t>١٥٢</a:t>
            </a:r>
            <a:r>
              <a:rPr lang="ar-SA" altLang="ar-SA" sz="105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CD434E15-F24A-044B-AAD5-42BD3FE1F0FA}"/>
              </a:ext>
            </a:extLst>
          </p:cNvPr>
          <p:cNvSpPr/>
          <p:nvPr/>
        </p:nvSpPr>
        <p:spPr>
          <a:xfrm>
            <a:off x="3550176" y="2101400"/>
            <a:ext cx="2803208" cy="11416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فيما سبق </a:t>
            </a: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درست جمع عبارات </a:t>
            </a: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جذرية وطرحها</a:t>
            </a:r>
          </a:p>
        </p:txBody>
      </p:sp>
      <p:sp>
        <p:nvSpPr>
          <p:cNvPr id="106" name="مستطيل 105">
            <a:extLst>
              <a:ext uri="{FF2B5EF4-FFF2-40B4-BE49-F238E27FC236}">
                <a16:creationId xmlns:a16="http://schemas.microsoft.com/office/drawing/2014/main" id="{DFDECD36-A094-F74D-960E-92C322A3B6C3}"/>
              </a:ext>
            </a:extLst>
          </p:cNvPr>
          <p:cNvSpPr/>
          <p:nvPr/>
        </p:nvSpPr>
        <p:spPr>
          <a:xfrm>
            <a:off x="1403643" y="1974303"/>
            <a:ext cx="2803208" cy="137123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الان</a:t>
            </a: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احل معادلات جذرية</a:t>
            </a: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احل معادلات تتضمن </a:t>
            </a: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حلولا دخيلة</a:t>
            </a:r>
          </a:p>
        </p:txBody>
      </p:sp>
      <p:pic>
        <p:nvPicPr>
          <p:cNvPr id="107" name="Google Shape;68;p13">
            <a:extLst>
              <a:ext uri="{FF2B5EF4-FFF2-40B4-BE49-F238E27FC236}">
                <a16:creationId xmlns:a16="http://schemas.microsoft.com/office/drawing/2014/main" id="{53532F09-4502-CE4C-B933-F977303D4CE8}"/>
              </a:ext>
            </a:extLst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5136829" y="1582676"/>
            <a:ext cx="2584622" cy="408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5257853" y="4254759"/>
            <a:ext cx="3343980" cy="251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 rot="-200775">
            <a:off x="6369092" y="4160981"/>
            <a:ext cx="826044" cy="619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B745F48-01D4-4FC4-8724-8195D0CE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7132599" y="4214243"/>
            <a:ext cx="639976" cy="55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A91AEF0-80D3-4FBE-8509-6D469851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7386467" y="4543306"/>
            <a:ext cx="471150" cy="31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صورة 18" descr="صورة تحتوي على عنصر, منضدة, جالس, صغير&#10;&#10;تم إنشاء الوصف تلقائياً">
            <a:extLst>
              <a:ext uri="{FF2B5EF4-FFF2-40B4-BE49-F238E27FC236}">
                <a16:creationId xmlns:a16="http://schemas.microsoft.com/office/drawing/2014/main" id="{85C7B958-F5ED-4286-8A29-CE3983578B68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018952" y="3991715"/>
            <a:ext cx="389171" cy="66667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B39147B-62D5-390A-A021-376218CF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>
                <a:solidFill>
                  <a:schemeClr val="tx1"/>
                </a:solidFill>
              </a:rPr>
              <a:pPr/>
              <a:t>183</a:t>
            </a:fld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C34EA0E2-F763-A2CA-8420-8EDBC436E70D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5875513" y="4712936"/>
            <a:ext cx="1082587" cy="103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44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83 0.01297 L 0.39883 0.0132 L 0.30573 0.01459 C 0.29831 0.01482 0.29102 0.01736 0.28347 0.01829 L 0.26628 0.02014 L 0.25821 0.02199 C 0.25352 0.02292 0.24883 0.02477 0.24414 0.02524 C 0.23581 0.02662 0.22722 0.02662 0.21875 0.02709 C 0.19896 0.03033 0.20169 0.03033 0.17344 0.03079 L 0.05417 0.03264 L 0.03893 0.03079 C 0.03659 0.0294 0.03711 0.0213 0.0349 0.02014 C 0.03386 0.01945 0.03229 0.01968 0.0319 0.01829 C 0.03164 0.0169 0.03334 0.0169 0.03386 0.01644 L 0.03386 0.01667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59" y="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2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2 L -0.13893 0.02222 " pathEditMode="relative" rAng="0" ptsTypes="AA">
                                      <p:cBhvr>
                                        <p:cTn id="14" dur="2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</a:t>
              </a:r>
              <a:r>
                <a:rPr lang="ar-SA" sz="1350" dirty="0">
                  <a:solidFill>
                    <a:schemeClr val="bg1"/>
                  </a:solidFill>
                </a:rPr>
                <a:t>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2295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199746" y="290320"/>
            <a:ext cx="4786387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009193"/>
                </a:solidFill>
                <a:latin typeface="Beirut" pitchFamily="2" charset="-78"/>
                <a:cs typeface="Beirut" pitchFamily="2" charset="-78"/>
              </a:rPr>
              <a:t>حل المعادلات الجذرية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" name="مجموعة 6">
            <a:extLst>
              <a:ext uri="{FF2B5EF4-FFF2-40B4-BE49-F238E27FC236}">
                <a16:creationId xmlns:a16="http://schemas.microsoft.com/office/drawing/2014/main" id="{B2563A7E-3630-A544-B8BF-1BDA96941283}"/>
              </a:ext>
            </a:extLst>
          </p:cNvPr>
          <p:cNvGrpSpPr/>
          <p:nvPr/>
        </p:nvGrpSpPr>
        <p:grpSpPr>
          <a:xfrm>
            <a:off x="7465863" y="738826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58" name="زاوية مطوية 57">
              <a:extLst>
                <a:ext uri="{FF2B5EF4-FFF2-40B4-BE49-F238E27FC236}">
                  <a16:creationId xmlns:a16="http://schemas.microsoft.com/office/drawing/2014/main" id="{D655DA3A-B4AD-5D43-83A1-F45DBF1D7C89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0EDA2416-A378-8B49-80C2-B886CB45A85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تأكـــد</a:t>
              </a:r>
            </a:p>
          </p:txBody>
        </p:sp>
      </p:grpSp>
      <p:sp>
        <p:nvSpPr>
          <p:cNvPr id="62" name="خماسي 61">
            <a:extLst>
              <a:ext uri="{FF2B5EF4-FFF2-40B4-BE49-F238E27FC236}">
                <a16:creationId xmlns:a16="http://schemas.microsoft.com/office/drawing/2014/main" id="{7054DC9B-C0F4-7B4A-B117-874CC5B1331E}"/>
              </a:ext>
            </a:extLst>
          </p:cNvPr>
          <p:cNvSpPr/>
          <p:nvPr/>
        </p:nvSpPr>
        <p:spPr>
          <a:xfrm>
            <a:off x="1587560" y="1787556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المعادلة</a:t>
            </a:r>
          </a:p>
        </p:txBody>
      </p:sp>
      <p:sp>
        <p:nvSpPr>
          <p:cNvPr id="63" name="خماسي 62">
            <a:extLst>
              <a:ext uri="{FF2B5EF4-FFF2-40B4-BE49-F238E27FC236}">
                <a16:creationId xmlns:a16="http://schemas.microsoft.com/office/drawing/2014/main" id="{FBE955F8-7A12-0C4D-A2EC-79A3A8298904}"/>
              </a:ext>
            </a:extLst>
          </p:cNvPr>
          <p:cNvSpPr/>
          <p:nvPr/>
        </p:nvSpPr>
        <p:spPr>
          <a:xfrm>
            <a:off x="1587560" y="2844378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اطرح  ١ من الطرفين</a:t>
            </a:r>
          </a:p>
        </p:txBody>
      </p:sp>
      <p:sp>
        <p:nvSpPr>
          <p:cNvPr id="64" name="خماسي 63">
            <a:extLst>
              <a:ext uri="{FF2B5EF4-FFF2-40B4-BE49-F238E27FC236}">
                <a16:creationId xmlns:a16="http://schemas.microsoft.com/office/drawing/2014/main" id="{B05E6C10-EA4A-8341-B623-C9D3BEDB10D4}"/>
              </a:ext>
            </a:extLst>
          </p:cNvPr>
          <p:cNvSpPr/>
          <p:nvPr/>
        </p:nvSpPr>
        <p:spPr>
          <a:xfrm>
            <a:off x="1587560" y="3930696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ربع الطرفين</a:t>
            </a:r>
          </a:p>
        </p:txBody>
      </p:sp>
      <p:grpSp>
        <p:nvGrpSpPr>
          <p:cNvPr id="65" name="مجموعة 54">
            <a:extLst>
              <a:ext uri="{FF2B5EF4-FFF2-40B4-BE49-F238E27FC236}">
                <a16:creationId xmlns:a16="http://schemas.microsoft.com/office/drawing/2014/main" id="{484C623C-330D-E743-9DB2-4CD15D46DB4B}"/>
              </a:ext>
            </a:extLst>
          </p:cNvPr>
          <p:cNvGrpSpPr/>
          <p:nvPr/>
        </p:nvGrpSpPr>
        <p:grpSpPr>
          <a:xfrm>
            <a:off x="1742579" y="965167"/>
            <a:ext cx="5214974" cy="642942"/>
            <a:chOff x="2643174" y="214290"/>
            <a:chExt cx="5214974" cy="642942"/>
          </a:xfrm>
        </p:grpSpPr>
        <p:sp>
          <p:nvSpPr>
            <p:cNvPr id="68" name="زاوية مطوية 67">
              <a:extLst>
                <a:ext uri="{FF2B5EF4-FFF2-40B4-BE49-F238E27FC236}">
                  <a16:creationId xmlns:a16="http://schemas.microsoft.com/office/drawing/2014/main" id="{C82AF83A-9D65-1B4A-ABF2-A3579C2541F1}"/>
                </a:ext>
              </a:extLst>
            </p:cNvPr>
            <p:cNvSpPr/>
            <p:nvPr/>
          </p:nvSpPr>
          <p:spPr>
            <a:xfrm flipH="1">
              <a:off x="2643174" y="214290"/>
              <a:ext cx="5214974" cy="642942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مربع نص 68">
              <a:extLst>
                <a:ext uri="{FF2B5EF4-FFF2-40B4-BE49-F238E27FC236}">
                  <a16:creationId xmlns:a16="http://schemas.microsoft.com/office/drawing/2014/main" id="{0FE3F5F7-3C9F-2D4D-8041-ACFF29AFACAD}"/>
                </a:ext>
              </a:extLst>
            </p:cNvPr>
            <p:cNvSpPr txBox="1"/>
            <p:nvPr/>
          </p:nvSpPr>
          <p:spPr>
            <a:xfrm>
              <a:off x="6000760" y="314304"/>
              <a:ext cx="175737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حل المعادلة :</a:t>
              </a:r>
            </a:p>
          </p:txBody>
        </p:sp>
        <p:grpSp>
          <p:nvGrpSpPr>
            <p:cNvPr id="70" name="مجموعة 43">
              <a:extLst>
                <a:ext uri="{FF2B5EF4-FFF2-40B4-BE49-F238E27FC236}">
                  <a16:creationId xmlns:a16="http://schemas.microsoft.com/office/drawing/2014/main" id="{5382B7B4-1297-CD4B-A4EB-5B045FA8BE1D}"/>
                </a:ext>
              </a:extLst>
            </p:cNvPr>
            <p:cNvGrpSpPr/>
            <p:nvPr/>
          </p:nvGrpSpPr>
          <p:grpSpPr>
            <a:xfrm>
              <a:off x="3643306" y="314304"/>
              <a:ext cx="2658872" cy="471494"/>
              <a:chOff x="3643306" y="928670"/>
              <a:chExt cx="2658872" cy="471494"/>
            </a:xfrm>
          </p:grpSpPr>
          <p:grpSp>
            <p:nvGrpSpPr>
              <p:cNvPr id="71" name="مجموعة 73">
                <a:extLst>
                  <a:ext uri="{FF2B5EF4-FFF2-40B4-BE49-F238E27FC236}">
                    <a16:creationId xmlns:a16="http://schemas.microsoft.com/office/drawing/2014/main" id="{3EC585F1-4BD1-7D46-9ECC-C432E647A122}"/>
                  </a:ext>
                </a:extLst>
              </p:cNvPr>
              <p:cNvGrpSpPr/>
              <p:nvPr/>
            </p:nvGrpSpPr>
            <p:grpSpPr>
              <a:xfrm>
                <a:off x="5244438" y="928670"/>
                <a:ext cx="1057740" cy="471494"/>
                <a:chOff x="1213954" y="1971664"/>
                <a:chExt cx="1057740" cy="471494"/>
              </a:xfrm>
            </p:grpSpPr>
            <p:grpSp>
              <p:nvGrpSpPr>
                <p:cNvPr id="73" name="مجموعة 77">
                  <a:extLst>
                    <a:ext uri="{FF2B5EF4-FFF2-40B4-BE49-F238E27FC236}">
                      <a16:creationId xmlns:a16="http://schemas.microsoft.com/office/drawing/2014/main" id="{92FA5335-49D5-2D49-95BE-8E025323CB2F}"/>
                    </a:ext>
                  </a:extLst>
                </p:cNvPr>
                <p:cNvGrpSpPr/>
                <p:nvPr/>
              </p:nvGrpSpPr>
              <p:grpSpPr>
                <a:xfrm>
                  <a:off x="1409380" y="1971664"/>
                  <a:ext cx="862314" cy="357190"/>
                  <a:chOff x="6210016" y="428604"/>
                  <a:chExt cx="862314" cy="357190"/>
                </a:xfrm>
              </p:grpSpPr>
              <p:cxnSp>
                <p:nvCxnSpPr>
                  <p:cNvPr id="75" name="رابط مستقيم 56">
                    <a:extLst>
                      <a:ext uri="{FF2B5EF4-FFF2-40B4-BE49-F238E27FC236}">
                        <a16:creationId xmlns:a16="http://schemas.microsoft.com/office/drawing/2014/main" id="{C6A371BA-0523-3047-8434-F422CE8AF78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رابط مستقيم 57">
                    <a:extLst>
                      <a:ext uri="{FF2B5EF4-FFF2-40B4-BE49-F238E27FC236}">
                        <a16:creationId xmlns:a16="http://schemas.microsoft.com/office/drawing/2014/main" id="{57D666E4-E049-954B-91B9-F9BDB8B5C7B0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رابط مستقيم 58">
                    <a:extLst>
                      <a:ext uri="{FF2B5EF4-FFF2-40B4-BE49-F238E27FC236}">
                        <a16:creationId xmlns:a16="http://schemas.microsoft.com/office/drawing/2014/main" id="{46F5A00A-6E0C-6E46-BF3C-71625709634C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210016" y="428604"/>
                    <a:ext cx="648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رابط مستقيم 59">
                    <a:extLst>
                      <a:ext uri="{FF2B5EF4-FFF2-40B4-BE49-F238E27FC236}">
                        <a16:creationId xmlns:a16="http://schemas.microsoft.com/office/drawing/2014/main" id="{456770E8-49C9-F149-B7B8-B4984C49E23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4" name="مربع نص 73">
                  <a:extLst>
                    <a:ext uri="{FF2B5EF4-FFF2-40B4-BE49-F238E27FC236}">
                      <a16:creationId xmlns:a16="http://schemas.microsoft.com/office/drawing/2014/main" id="{0966A733-BB90-D146-89F3-42650219F684}"/>
                    </a:ext>
                  </a:extLst>
                </p:cNvPr>
                <p:cNvSpPr txBox="1"/>
                <p:nvPr/>
              </p:nvSpPr>
              <p:spPr>
                <a:xfrm>
                  <a:off x="1213954" y="2014526"/>
                  <a:ext cx="901500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١٠ هـ</a:t>
                  </a:r>
                </a:p>
              </p:txBody>
            </p:sp>
          </p:grpSp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F626657C-4C09-5E45-A478-3DFFDBC6F77B}"/>
                  </a:ext>
                </a:extLst>
              </p:cNvPr>
              <p:cNvSpPr txBox="1"/>
              <p:nvPr/>
            </p:nvSpPr>
            <p:spPr>
              <a:xfrm>
                <a:off x="3643306" y="957246"/>
                <a:ext cx="178595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 + ١  =  ٢١</a:t>
                </a:r>
              </a:p>
            </p:txBody>
          </p:sp>
        </p:grpSp>
      </p:grp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E7A9EFCF-A870-094B-9816-C38E41E40426}"/>
              </a:ext>
            </a:extLst>
          </p:cNvPr>
          <p:cNvSpPr txBox="1"/>
          <p:nvPr/>
        </p:nvSpPr>
        <p:spPr>
          <a:xfrm>
            <a:off x="4758028" y="3987848"/>
            <a:ext cx="26432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١٠ هـ         =  ٤٠٠</a:t>
            </a:r>
          </a:p>
        </p:txBody>
      </p:sp>
      <p:sp>
        <p:nvSpPr>
          <p:cNvPr id="80" name="خماسي 79">
            <a:extLst>
              <a:ext uri="{FF2B5EF4-FFF2-40B4-BE49-F238E27FC236}">
                <a16:creationId xmlns:a16="http://schemas.microsoft.com/office/drawing/2014/main" id="{DD26378F-8F3A-C146-8CE0-6EBEABAB56A1}"/>
              </a:ext>
            </a:extLst>
          </p:cNvPr>
          <p:cNvSpPr/>
          <p:nvPr/>
        </p:nvSpPr>
        <p:spPr>
          <a:xfrm>
            <a:off x="1587560" y="5044666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اقسم الطرفين على ١٠</a:t>
            </a:r>
          </a:p>
        </p:txBody>
      </p:sp>
      <p:grpSp>
        <p:nvGrpSpPr>
          <p:cNvPr id="82" name="مجموعة 44">
            <a:extLst>
              <a:ext uri="{FF2B5EF4-FFF2-40B4-BE49-F238E27FC236}">
                <a16:creationId xmlns:a16="http://schemas.microsoft.com/office/drawing/2014/main" id="{C8BED775-C428-BA48-82CB-541A2E64A065}"/>
              </a:ext>
            </a:extLst>
          </p:cNvPr>
          <p:cNvGrpSpPr/>
          <p:nvPr/>
        </p:nvGrpSpPr>
        <p:grpSpPr>
          <a:xfrm>
            <a:off x="4928102" y="1744690"/>
            <a:ext cx="2658872" cy="471494"/>
            <a:chOff x="3643306" y="928670"/>
            <a:chExt cx="2658872" cy="471494"/>
          </a:xfrm>
        </p:grpSpPr>
        <p:grpSp>
          <p:nvGrpSpPr>
            <p:cNvPr id="83" name="مجموعة 73">
              <a:extLst>
                <a:ext uri="{FF2B5EF4-FFF2-40B4-BE49-F238E27FC236}">
                  <a16:creationId xmlns:a16="http://schemas.microsoft.com/office/drawing/2014/main" id="{2FFA94F0-7F2A-2040-9114-22A3B2146748}"/>
                </a:ext>
              </a:extLst>
            </p:cNvPr>
            <p:cNvGrpSpPr/>
            <p:nvPr/>
          </p:nvGrpSpPr>
          <p:grpSpPr>
            <a:xfrm>
              <a:off x="5244438" y="928670"/>
              <a:ext cx="1057740" cy="471494"/>
              <a:chOff x="1213954" y="1971664"/>
              <a:chExt cx="1057740" cy="471494"/>
            </a:xfrm>
          </p:grpSpPr>
          <p:grpSp>
            <p:nvGrpSpPr>
              <p:cNvPr id="85" name="مجموعة 77">
                <a:extLst>
                  <a:ext uri="{FF2B5EF4-FFF2-40B4-BE49-F238E27FC236}">
                    <a16:creationId xmlns:a16="http://schemas.microsoft.com/office/drawing/2014/main" id="{A41C0D74-2E0F-4742-B521-E2F44EA31978}"/>
                  </a:ext>
                </a:extLst>
              </p:cNvPr>
              <p:cNvGrpSpPr/>
              <p:nvPr/>
            </p:nvGrpSpPr>
            <p:grpSpPr>
              <a:xfrm>
                <a:off x="1409380" y="1971664"/>
                <a:ext cx="862314" cy="357190"/>
                <a:chOff x="6210016" y="428604"/>
                <a:chExt cx="862314" cy="357190"/>
              </a:xfrm>
            </p:grpSpPr>
            <p:cxnSp>
              <p:nvCxnSpPr>
                <p:cNvPr id="87" name="رابط مستقيم 49">
                  <a:extLst>
                    <a:ext uri="{FF2B5EF4-FFF2-40B4-BE49-F238E27FC236}">
                      <a16:creationId xmlns:a16="http://schemas.microsoft.com/office/drawing/2014/main" id="{9DD50406-5336-A049-97B3-47E62B56199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رابط مستقيم 50">
                  <a:extLst>
                    <a:ext uri="{FF2B5EF4-FFF2-40B4-BE49-F238E27FC236}">
                      <a16:creationId xmlns:a16="http://schemas.microsoft.com/office/drawing/2014/main" id="{CF2CDB29-56DF-664B-A05C-FCCC856A185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رابط مستقيم 51">
                  <a:extLst>
                    <a:ext uri="{FF2B5EF4-FFF2-40B4-BE49-F238E27FC236}">
                      <a16:creationId xmlns:a16="http://schemas.microsoft.com/office/drawing/2014/main" id="{F4110542-7077-6447-ABA5-B73402403EFD}"/>
                    </a:ext>
                  </a:extLst>
                </p:cNvPr>
                <p:cNvCxnSpPr/>
                <p:nvPr/>
              </p:nvCxnSpPr>
              <p:spPr>
                <a:xfrm rot="10800000">
                  <a:off x="6210016" y="428604"/>
                  <a:ext cx="64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رابط مستقيم 52">
                  <a:extLst>
                    <a:ext uri="{FF2B5EF4-FFF2-40B4-BE49-F238E27FC236}">
                      <a16:creationId xmlns:a16="http://schemas.microsoft.com/office/drawing/2014/main" id="{14259D58-6328-6843-8D47-20E6B021FBB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D7340520-BBAD-9543-BA42-4EC0DA940595}"/>
                  </a:ext>
                </a:extLst>
              </p:cNvPr>
              <p:cNvSpPr txBox="1"/>
              <p:nvPr/>
            </p:nvSpPr>
            <p:spPr>
              <a:xfrm>
                <a:off x="1213954" y="2014526"/>
                <a:ext cx="90150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١٠ هـ</a:t>
                </a:r>
              </a:p>
            </p:txBody>
          </p:sp>
        </p:grpSp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FC22773C-2396-A249-8298-E6B9F157B383}"/>
                </a:ext>
              </a:extLst>
            </p:cNvPr>
            <p:cNvSpPr txBox="1"/>
            <p:nvPr/>
          </p:nvSpPr>
          <p:spPr>
            <a:xfrm>
              <a:off x="3643306" y="957246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+ ١  = ٢١</a:t>
              </a:r>
            </a:p>
          </p:txBody>
        </p:sp>
      </p:grpSp>
      <p:grpSp>
        <p:nvGrpSpPr>
          <p:cNvPr id="91" name="مجموعة 60">
            <a:extLst>
              <a:ext uri="{FF2B5EF4-FFF2-40B4-BE49-F238E27FC236}">
                <a16:creationId xmlns:a16="http://schemas.microsoft.com/office/drawing/2014/main" id="{601D89DD-8503-6D4E-B52A-A29B7D27FB64}"/>
              </a:ext>
            </a:extLst>
          </p:cNvPr>
          <p:cNvGrpSpPr/>
          <p:nvPr/>
        </p:nvGrpSpPr>
        <p:grpSpPr>
          <a:xfrm>
            <a:off x="4929480" y="2816260"/>
            <a:ext cx="2658872" cy="471494"/>
            <a:chOff x="3643306" y="928670"/>
            <a:chExt cx="2658872" cy="471494"/>
          </a:xfrm>
        </p:grpSpPr>
        <p:grpSp>
          <p:nvGrpSpPr>
            <p:cNvPr id="92" name="مجموعة 73">
              <a:extLst>
                <a:ext uri="{FF2B5EF4-FFF2-40B4-BE49-F238E27FC236}">
                  <a16:creationId xmlns:a16="http://schemas.microsoft.com/office/drawing/2014/main" id="{BE741E14-7790-5149-97BA-26E097F387B4}"/>
                </a:ext>
              </a:extLst>
            </p:cNvPr>
            <p:cNvGrpSpPr/>
            <p:nvPr/>
          </p:nvGrpSpPr>
          <p:grpSpPr>
            <a:xfrm>
              <a:off x="5214942" y="928670"/>
              <a:ext cx="1087236" cy="471494"/>
              <a:chOff x="1184458" y="1971664"/>
              <a:chExt cx="1087236" cy="471494"/>
            </a:xfrm>
          </p:grpSpPr>
          <p:grpSp>
            <p:nvGrpSpPr>
              <p:cNvPr id="94" name="مجموعة 77">
                <a:extLst>
                  <a:ext uri="{FF2B5EF4-FFF2-40B4-BE49-F238E27FC236}">
                    <a16:creationId xmlns:a16="http://schemas.microsoft.com/office/drawing/2014/main" id="{160BBB6F-34B8-F54C-9BE6-2DA90D0FD6E2}"/>
                  </a:ext>
                </a:extLst>
              </p:cNvPr>
              <p:cNvGrpSpPr/>
              <p:nvPr/>
            </p:nvGrpSpPr>
            <p:grpSpPr>
              <a:xfrm>
                <a:off x="1409380" y="1971664"/>
                <a:ext cx="862314" cy="357190"/>
                <a:chOff x="6210016" y="428604"/>
                <a:chExt cx="862314" cy="357190"/>
              </a:xfrm>
            </p:grpSpPr>
            <p:cxnSp>
              <p:nvCxnSpPr>
                <p:cNvPr id="96" name="رابط مستقيم 72">
                  <a:extLst>
                    <a:ext uri="{FF2B5EF4-FFF2-40B4-BE49-F238E27FC236}">
                      <a16:creationId xmlns:a16="http://schemas.microsoft.com/office/drawing/2014/main" id="{AB214600-2262-4D4B-99F5-EE9C1AA6465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رابط مستقيم 73">
                  <a:extLst>
                    <a:ext uri="{FF2B5EF4-FFF2-40B4-BE49-F238E27FC236}">
                      <a16:creationId xmlns:a16="http://schemas.microsoft.com/office/drawing/2014/main" id="{8D4EC81D-0635-E649-82DB-FC5A50D64BE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رابط مستقيم 74">
                  <a:extLst>
                    <a:ext uri="{FF2B5EF4-FFF2-40B4-BE49-F238E27FC236}">
                      <a16:creationId xmlns:a16="http://schemas.microsoft.com/office/drawing/2014/main" id="{3A7DDF24-2967-2F47-B2C5-9EEF58A342E6}"/>
                    </a:ext>
                  </a:extLst>
                </p:cNvPr>
                <p:cNvCxnSpPr/>
                <p:nvPr/>
              </p:nvCxnSpPr>
              <p:spPr>
                <a:xfrm rot="10800000">
                  <a:off x="6210016" y="428604"/>
                  <a:ext cx="64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رابط مستقيم 75">
                  <a:extLst>
                    <a:ext uri="{FF2B5EF4-FFF2-40B4-BE49-F238E27FC236}">
                      <a16:creationId xmlns:a16="http://schemas.microsoft.com/office/drawing/2014/main" id="{DC187C9F-84A2-7F46-9A55-480E62C775F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مربع نص 94">
                <a:extLst>
                  <a:ext uri="{FF2B5EF4-FFF2-40B4-BE49-F238E27FC236}">
                    <a16:creationId xmlns:a16="http://schemas.microsoft.com/office/drawing/2014/main" id="{ACCB0905-BB0F-654C-A41E-3BC4A99FF16B}"/>
                  </a:ext>
                </a:extLst>
              </p:cNvPr>
              <p:cNvSpPr txBox="1"/>
              <p:nvPr/>
            </p:nvSpPr>
            <p:spPr>
              <a:xfrm>
                <a:off x="1184458" y="2014526"/>
                <a:ext cx="90150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١٠ هـ</a:t>
                </a:r>
              </a:p>
            </p:txBody>
          </p:sp>
        </p:grpSp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87E5137A-B5A6-D045-8876-3B486F9800E1}"/>
                </a:ext>
              </a:extLst>
            </p:cNvPr>
            <p:cNvSpPr txBox="1"/>
            <p:nvPr/>
          </p:nvSpPr>
          <p:spPr>
            <a:xfrm>
              <a:off x="3643306" y="957246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       =  ٢٠</a:t>
              </a:r>
            </a:p>
          </p:txBody>
        </p:sp>
      </p:grp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A0E977AE-E11C-A247-BD30-8194D809246F}"/>
              </a:ext>
            </a:extLst>
          </p:cNvPr>
          <p:cNvSpPr txBox="1"/>
          <p:nvPr/>
        </p:nvSpPr>
        <p:spPr>
          <a:xfrm>
            <a:off x="4373642" y="5056697"/>
            <a:ext cx="26432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هـ         =  ٤٠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1215813-A285-156D-DB6B-C0C031EC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192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2263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2" grpId="0" animBg="1"/>
      <p:bldP spid="63" grpId="0" animBg="1"/>
      <p:bldP spid="64" grpId="0" animBg="1"/>
      <p:bldP spid="79" grpId="0"/>
      <p:bldP spid="80" grpId="0" animBg="1"/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</a:t>
              </a:r>
              <a:r>
                <a:rPr lang="ar-SA" sz="1350" dirty="0">
                  <a:solidFill>
                    <a:schemeClr val="bg1"/>
                  </a:solidFill>
                </a:rPr>
                <a:t>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2295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199746" y="290320"/>
            <a:ext cx="4786387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009193"/>
                </a:solidFill>
                <a:latin typeface="Beirut" pitchFamily="2" charset="-78"/>
                <a:cs typeface="Beirut" pitchFamily="2" charset="-78"/>
              </a:rPr>
              <a:t>حل المعادلات الجذرية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" name="مجموعة 6">
            <a:extLst>
              <a:ext uri="{FF2B5EF4-FFF2-40B4-BE49-F238E27FC236}">
                <a16:creationId xmlns:a16="http://schemas.microsoft.com/office/drawing/2014/main" id="{E31F21CD-FC95-B54D-BE29-3101D7CE374D}"/>
              </a:ext>
            </a:extLst>
          </p:cNvPr>
          <p:cNvGrpSpPr/>
          <p:nvPr/>
        </p:nvGrpSpPr>
        <p:grpSpPr>
          <a:xfrm>
            <a:off x="7872705" y="310095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58" name="زاوية مطوية 57">
              <a:extLst>
                <a:ext uri="{FF2B5EF4-FFF2-40B4-BE49-F238E27FC236}">
                  <a16:creationId xmlns:a16="http://schemas.microsoft.com/office/drawing/2014/main" id="{CA8A7A78-63C3-0A4D-A682-DE8C482CB300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0F62FF7C-CA1E-834A-BCAC-7689796E923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تأكـــد</a:t>
              </a:r>
            </a:p>
          </p:txBody>
        </p:sp>
      </p:grpSp>
      <p:sp>
        <p:nvSpPr>
          <p:cNvPr id="62" name="خماسي 61">
            <a:extLst>
              <a:ext uri="{FF2B5EF4-FFF2-40B4-BE49-F238E27FC236}">
                <a16:creationId xmlns:a16="http://schemas.microsoft.com/office/drawing/2014/main" id="{BDB59DC3-8202-7246-A581-528799CF1386}"/>
              </a:ext>
            </a:extLst>
          </p:cNvPr>
          <p:cNvSpPr/>
          <p:nvPr/>
        </p:nvSpPr>
        <p:spPr>
          <a:xfrm>
            <a:off x="1765767" y="1826840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المعادلة</a:t>
            </a:r>
          </a:p>
        </p:txBody>
      </p:sp>
      <p:sp>
        <p:nvSpPr>
          <p:cNvPr id="63" name="خماسي 62">
            <a:extLst>
              <a:ext uri="{FF2B5EF4-FFF2-40B4-BE49-F238E27FC236}">
                <a16:creationId xmlns:a16="http://schemas.microsoft.com/office/drawing/2014/main" id="{0CE169C1-5683-FC4C-8FEA-F1D3DBE10E09}"/>
              </a:ext>
            </a:extLst>
          </p:cNvPr>
          <p:cNvSpPr/>
          <p:nvPr/>
        </p:nvSpPr>
        <p:spPr>
          <a:xfrm>
            <a:off x="1854008" y="2729596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اطرح  ٣ من الطرفين</a:t>
            </a:r>
          </a:p>
        </p:txBody>
      </p:sp>
      <p:sp>
        <p:nvSpPr>
          <p:cNvPr id="64" name="خماسي 63">
            <a:extLst>
              <a:ext uri="{FF2B5EF4-FFF2-40B4-BE49-F238E27FC236}">
                <a16:creationId xmlns:a16="http://schemas.microsoft.com/office/drawing/2014/main" id="{93B45E24-DB73-D34F-A27D-32CFE583B40F}"/>
              </a:ext>
            </a:extLst>
          </p:cNvPr>
          <p:cNvSpPr/>
          <p:nvPr/>
        </p:nvSpPr>
        <p:spPr>
          <a:xfrm>
            <a:off x="1817224" y="3616679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ربع الطرفين</a:t>
            </a:r>
          </a:p>
        </p:txBody>
      </p:sp>
      <p:grpSp>
        <p:nvGrpSpPr>
          <p:cNvPr id="65" name="مجموعة 54">
            <a:extLst>
              <a:ext uri="{FF2B5EF4-FFF2-40B4-BE49-F238E27FC236}">
                <a16:creationId xmlns:a16="http://schemas.microsoft.com/office/drawing/2014/main" id="{109E775F-1BB7-E04C-A82E-B62AF8988267}"/>
              </a:ext>
            </a:extLst>
          </p:cNvPr>
          <p:cNvGrpSpPr/>
          <p:nvPr/>
        </p:nvGrpSpPr>
        <p:grpSpPr>
          <a:xfrm>
            <a:off x="2239635" y="927414"/>
            <a:ext cx="5214974" cy="642942"/>
            <a:chOff x="2643174" y="214290"/>
            <a:chExt cx="5214974" cy="642942"/>
          </a:xfrm>
        </p:grpSpPr>
        <p:sp>
          <p:nvSpPr>
            <p:cNvPr id="68" name="زاوية مطوية 67">
              <a:extLst>
                <a:ext uri="{FF2B5EF4-FFF2-40B4-BE49-F238E27FC236}">
                  <a16:creationId xmlns:a16="http://schemas.microsoft.com/office/drawing/2014/main" id="{CAB031D0-B62A-D144-8B0A-5ECDD857B024}"/>
                </a:ext>
              </a:extLst>
            </p:cNvPr>
            <p:cNvSpPr/>
            <p:nvPr/>
          </p:nvSpPr>
          <p:spPr>
            <a:xfrm flipH="1">
              <a:off x="2643174" y="214290"/>
              <a:ext cx="5214974" cy="642942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مربع نص 68">
              <a:extLst>
                <a:ext uri="{FF2B5EF4-FFF2-40B4-BE49-F238E27FC236}">
                  <a16:creationId xmlns:a16="http://schemas.microsoft.com/office/drawing/2014/main" id="{CEF3B028-4537-8149-9D22-A406F7D24DB5}"/>
                </a:ext>
              </a:extLst>
            </p:cNvPr>
            <p:cNvSpPr txBox="1"/>
            <p:nvPr/>
          </p:nvSpPr>
          <p:spPr>
            <a:xfrm>
              <a:off x="6000760" y="314304"/>
              <a:ext cx="175737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حل المعادلة :</a:t>
              </a:r>
            </a:p>
          </p:txBody>
        </p:sp>
        <p:grpSp>
          <p:nvGrpSpPr>
            <p:cNvPr id="70" name="مجموعة 43">
              <a:extLst>
                <a:ext uri="{FF2B5EF4-FFF2-40B4-BE49-F238E27FC236}">
                  <a16:creationId xmlns:a16="http://schemas.microsoft.com/office/drawing/2014/main" id="{D6C49394-C16C-B542-8E90-299CB2C6DC34}"/>
                </a:ext>
              </a:extLst>
            </p:cNvPr>
            <p:cNvGrpSpPr/>
            <p:nvPr/>
          </p:nvGrpSpPr>
          <p:grpSpPr>
            <a:xfrm>
              <a:off x="3500430" y="314304"/>
              <a:ext cx="2801748" cy="473749"/>
              <a:chOff x="3500430" y="928670"/>
              <a:chExt cx="2801748" cy="473749"/>
            </a:xfrm>
          </p:grpSpPr>
          <p:grpSp>
            <p:nvGrpSpPr>
              <p:cNvPr id="71" name="مجموعة 73">
                <a:extLst>
                  <a:ext uri="{FF2B5EF4-FFF2-40B4-BE49-F238E27FC236}">
                    <a16:creationId xmlns:a16="http://schemas.microsoft.com/office/drawing/2014/main" id="{6CC6E5FD-8B95-394F-8C13-F78AE5CED39C}"/>
                  </a:ext>
                </a:extLst>
              </p:cNvPr>
              <p:cNvGrpSpPr/>
              <p:nvPr/>
            </p:nvGrpSpPr>
            <p:grpSpPr>
              <a:xfrm>
                <a:off x="5072066" y="928670"/>
                <a:ext cx="1230112" cy="473749"/>
                <a:chOff x="1041582" y="1971664"/>
                <a:chExt cx="1230112" cy="473749"/>
              </a:xfrm>
            </p:grpSpPr>
            <p:grpSp>
              <p:nvGrpSpPr>
                <p:cNvPr id="73" name="مجموعة 77">
                  <a:extLst>
                    <a:ext uri="{FF2B5EF4-FFF2-40B4-BE49-F238E27FC236}">
                      <a16:creationId xmlns:a16="http://schemas.microsoft.com/office/drawing/2014/main" id="{989D7C31-9C56-CA44-8264-A2ABF14531CE}"/>
                    </a:ext>
                  </a:extLst>
                </p:cNvPr>
                <p:cNvGrpSpPr/>
                <p:nvPr/>
              </p:nvGrpSpPr>
              <p:grpSpPr>
                <a:xfrm>
                  <a:off x="1265380" y="1971664"/>
                  <a:ext cx="1006314" cy="357190"/>
                  <a:chOff x="6066016" y="428604"/>
                  <a:chExt cx="1006314" cy="357190"/>
                </a:xfrm>
              </p:grpSpPr>
              <p:cxnSp>
                <p:nvCxnSpPr>
                  <p:cNvPr id="75" name="رابط مستقيم 56">
                    <a:extLst>
                      <a:ext uri="{FF2B5EF4-FFF2-40B4-BE49-F238E27FC236}">
                        <a16:creationId xmlns:a16="http://schemas.microsoft.com/office/drawing/2014/main" id="{77652306-35ED-464A-8FF3-7874986096C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رابط مستقيم 57">
                    <a:extLst>
                      <a:ext uri="{FF2B5EF4-FFF2-40B4-BE49-F238E27FC236}">
                        <a16:creationId xmlns:a16="http://schemas.microsoft.com/office/drawing/2014/main" id="{CB848DB5-6921-9A40-BFD5-8509ADD7997A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رابط مستقيم 58">
                    <a:extLst>
                      <a:ext uri="{FF2B5EF4-FFF2-40B4-BE49-F238E27FC236}">
                        <a16:creationId xmlns:a16="http://schemas.microsoft.com/office/drawing/2014/main" id="{880E0745-43A0-F44B-B058-A1D2650F5B13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066016" y="428604"/>
                    <a:ext cx="79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رابط مستقيم 59">
                    <a:extLst>
                      <a:ext uri="{FF2B5EF4-FFF2-40B4-BE49-F238E27FC236}">
                        <a16:creationId xmlns:a16="http://schemas.microsoft.com/office/drawing/2014/main" id="{50039E1C-5B2E-B841-A520-DCC695FAFC4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4" name="مربع نص 73">
                  <a:extLst>
                    <a:ext uri="{FF2B5EF4-FFF2-40B4-BE49-F238E27FC236}">
                      <a16:creationId xmlns:a16="http://schemas.microsoft.com/office/drawing/2014/main" id="{076E9D17-F915-F442-8ADB-98FE14E25123}"/>
                    </a:ext>
                  </a:extLst>
                </p:cNvPr>
                <p:cNvSpPr txBox="1"/>
                <p:nvPr/>
              </p:nvSpPr>
              <p:spPr>
                <a:xfrm>
                  <a:off x="1041582" y="2014526"/>
                  <a:ext cx="107387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٧ر + ٢</a:t>
                  </a:r>
                </a:p>
              </p:txBody>
            </p:sp>
          </p:grpSp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74BB6AE4-A5F1-B640-BC5E-A3FD27E7F815}"/>
                  </a:ext>
                </a:extLst>
              </p:cNvPr>
              <p:cNvSpPr txBox="1"/>
              <p:nvPr/>
            </p:nvSpPr>
            <p:spPr>
              <a:xfrm>
                <a:off x="3500430" y="957246"/>
                <a:ext cx="178595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 + ٣  =  ٧</a:t>
                </a:r>
              </a:p>
            </p:txBody>
          </p:sp>
        </p:grpSp>
      </p:grp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27D08026-A273-414A-B965-BD805C9FD394}"/>
              </a:ext>
            </a:extLst>
          </p:cNvPr>
          <p:cNvSpPr txBox="1"/>
          <p:nvPr/>
        </p:nvSpPr>
        <p:spPr>
          <a:xfrm>
            <a:off x="5343799" y="3696257"/>
            <a:ext cx="26432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٧ر  +  ٢        =  ١٦</a:t>
            </a:r>
          </a:p>
        </p:txBody>
      </p:sp>
      <p:sp>
        <p:nvSpPr>
          <p:cNvPr id="80" name="خماسي 79">
            <a:extLst>
              <a:ext uri="{FF2B5EF4-FFF2-40B4-BE49-F238E27FC236}">
                <a16:creationId xmlns:a16="http://schemas.microsoft.com/office/drawing/2014/main" id="{83A3CB0C-3C32-E549-8C18-87FB9BE3F895}"/>
              </a:ext>
            </a:extLst>
          </p:cNvPr>
          <p:cNvSpPr/>
          <p:nvPr/>
        </p:nvSpPr>
        <p:spPr>
          <a:xfrm>
            <a:off x="1854223" y="4494912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اطرح ٢ من الطرفين</a:t>
            </a:r>
          </a:p>
        </p:txBody>
      </p:sp>
      <p:grpSp>
        <p:nvGrpSpPr>
          <p:cNvPr id="82" name="مجموعة 44">
            <a:extLst>
              <a:ext uri="{FF2B5EF4-FFF2-40B4-BE49-F238E27FC236}">
                <a16:creationId xmlns:a16="http://schemas.microsoft.com/office/drawing/2014/main" id="{DDA195F6-BB4A-E043-9D6E-4A2846F38B33}"/>
              </a:ext>
            </a:extLst>
          </p:cNvPr>
          <p:cNvGrpSpPr/>
          <p:nvPr/>
        </p:nvGrpSpPr>
        <p:grpSpPr>
          <a:xfrm>
            <a:off x="5300937" y="1695989"/>
            <a:ext cx="2856142" cy="473749"/>
            <a:chOff x="3446036" y="928670"/>
            <a:chExt cx="2856142" cy="473749"/>
          </a:xfrm>
        </p:grpSpPr>
        <p:grpSp>
          <p:nvGrpSpPr>
            <p:cNvPr id="83" name="مجموعة 73">
              <a:extLst>
                <a:ext uri="{FF2B5EF4-FFF2-40B4-BE49-F238E27FC236}">
                  <a16:creationId xmlns:a16="http://schemas.microsoft.com/office/drawing/2014/main" id="{3ADE1258-09E3-8E4D-BC8A-EF9B5196F297}"/>
                </a:ext>
              </a:extLst>
            </p:cNvPr>
            <p:cNvGrpSpPr/>
            <p:nvPr/>
          </p:nvGrpSpPr>
          <p:grpSpPr>
            <a:xfrm>
              <a:off x="5089110" y="928670"/>
              <a:ext cx="1213068" cy="473749"/>
              <a:chOff x="1058626" y="1971664"/>
              <a:chExt cx="1213068" cy="473749"/>
            </a:xfrm>
          </p:grpSpPr>
          <p:grpSp>
            <p:nvGrpSpPr>
              <p:cNvPr id="85" name="مجموعة 77">
                <a:extLst>
                  <a:ext uri="{FF2B5EF4-FFF2-40B4-BE49-F238E27FC236}">
                    <a16:creationId xmlns:a16="http://schemas.microsoft.com/office/drawing/2014/main" id="{15EB988D-7052-D94C-B233-E6F052C3EE12}"/>
                  </a:ext>
                </a:extLst>
              </p:cNvPr>
              <p:cNvGrpSpPr/>
              <p:nvPr/>
            </p:nvGrpSpPr>
            <p:grpSpPr>
              <a:xfrm>
                <a:off x="1229380" y="1971664"/>
                <a:ext cx="1042314" cy="357190"/>
                <a:chOff x="6030016" y="428604"/>
                <a:chExt cx="1042314" cy="357190"/>
              </a:xfrm>
            </p:grpSpPr>
            <p:cxnSp>
              <p:nvCxnSpPr>
                <p:cNvPr id="87" name="رابط مستقيم 49">
                  <a:extLst>
                    <a:ext uri="{FF2B5EF4-FFF2-40B4-BE49-F238E27FC236}">
                      <a16:creationId xmlns:a16="http://schemas.microsoft.com/office/drawing/2014/main" id="{FD201F70-BCEB-0B40-8722-0FD8F295FB3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رابط مستقيم 50">
                  <a:extLst>
                    <a:ext uri="{FF2B5EF4-FFF2-40B4-BE49-F238E27FC236}">
                      <a16:creationId xmlns:a16="http://schemas.microsoft.com/office/drawing/2014/main" id="{3BBD7F74-D5CB-CB4F-8150-74FAFF8656A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رابط مستقيم 51">
                  <a:extLst>
                    <a:ext uri="{FF2B5EF4-FFF2-40B4-BE49-F238E27FC236}">
                      <a16:creationId xmlns:a16="http://schemas.microsoft.com/office/drawing/2014/main" id="{923E4141-5CD5-B141-B1C4-26A9ADA8FF68}"/>
                    </a:ext>
                  </a:extLst>
                </p:cNvPr>
                <p:cNvCxnSpPr/>
                <p:nvPr/>
              </p:nvCxnSpPr>
              <p:spPr>
                <a:xfrm rot="10800000">
                  <a:off x="6030016" y="428604"/>
                  <a:ext cx="82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رابط مستقيم 52">
                  <a:extLst>
                    <a:ext uri="{FF2B5EF4-FFF2-40B4-BE49-F238E27FC236}">
                      <a16:creationId xmlns:a16="http://schemas.microsoft.com/office/drawing/2014/main" id="{E4B30133-5ADD-7541-84DB-6CE5C137A45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08FB91C1-3128-4E4D-A4BF-13332AEAB46E}"/>
                  </a:ext>
                </a:extLst>
              </p:cNvPr>
              <p:cNvSpPr txBox="1"/>
              <p:nvPr/>
            </p:nvSpPr>
            <p:spPr>
              <a:xfrm>
                <a:off x="1058626" y="2014526"/>
                <a:ext cx="10568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٧ر + ٢</a:t>
                </a:r>
              </a:p>
            </p:txBody>
          </p:sp>
        </p:grpSp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698DC586-2FE2-294C-A28F-BB72B3487879}"/>
                </a:ext>
              </a:extLst>
            </p:cNvPr>
            <p:cNvSpPr txBox="1"/>
            <p:nvPr/>
          </p:nvSpPr>
          <p:spPr>
            <a:xfrm>
              <a:off x="3446036" y="957246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+ ٣  =  ٧</a:t>
              </a:r>
            </a:p>
          </p:txBody>
        </p:sp>
      </p:grpSp>
      <p:grpSp>
        <p:nvGrpSpPr>
          <p:cNvPr id="91" name="مجموعة 60">
            <a:extLst>
              <a:ext uri="{FF2B5EF4-FFF2-40B4-BE49-F238E27FC236}">
                <a16:creationId xmlns:a16="http://schemas.microsoft.com/office/drawing/2014/main" id="{CD7DC0D5-1C6E-114D-AD0B-280E169EAFD8}"/>
              </a:ext>
            </a:extLst>
          </p:cNvPr>
          <p:cNvGrpSpPr/>
          <p:nvPr/>
        </p:nvGrpSpPr>
        <p:grpSpPr>
          <a:xfrm>
            <a:off x="5300937" y="2667549"/>
            <a:ext cx="2857520" cy="473749"/>
            <a:chOff x="3444658" y="928670"/>
            <a:chExt cx="2857520" cy="473749"/>
          </a:xfrm>
        </p:grpSpPr>
        <p:grpSp>
          <p:nvGrpSpPr>
            <p:cNvPr id="92" name="مجموعة 73">
              <a:extLst>
                <a:ext uri="{FF2B5EF4-FFF2-40B4-BE49-F238E27FC236}">
                  <a16:creationId xmlns:a16="http://schemas.microsoft.com/office/drawing/2014/main" id="{10B3C252-AA8D-884A-813E-935F9F4F216D}"/>
                </a:ext>
              </a:extLst>
            </p:cNvPr>
            <p:cNvGrpSpPr/>
            <p:nvPr/>
          </p:nvGrpSpPr>
          <p:grpSpPr>
            <a:xfrm>
              <a:off x="5016294" y="928670"/>
              <a:ext cx="1285884" cy="473749"/>
              <a:chOff x="985810" y="1971664"/>
              <a:chExt cx="1285884" cy="473749"/>
            </a:xfrm>
          </p:grpSpPr>
          <p:grpSp>
            <p:nvGrpSpPr>
              <p:cNvPr id="94" name="مجموعة 77">
                <a:extLst>
                  <a:ext uri="{FF2B5EF4-FFF2-40B4-BE49-F238E27FC236}">
                    <a16:creationId xmlns:a16="http://schemas.microsoft.com/office/drawing/2014/main" id="{8E4F8AC9-6ABB-4248-9D02-0E36597B78FA}"/>
                  </a:ext>
                </a:extLst>
              </p:cNvPr>
              <p:cNvGrpSpPr/>
              <p:nvPr/>
            </p:nvGrpSpPr>
            <p:grpSpPr>
              <a:xfrm>
                <a:off x="1229380" y="1971664"/>
                <a:ext cx="1042314" cy="357190"/>
                <a:chOff x="6030016" y="428604"/>
                <a:chExt cx="1042314" cy="357190"/>
              </a:xfrm>
            </p:grpSpPr>
            <p:cxnSp>
              <p:nvCxnSpPr>
                <p:cNvPr id="96" name="رابط مستقيم 72">
                  <a:extLst>
                    <a:ext uri="{FF2B5EF4-FFF2-40B4-BE49-F238E27FC236}">
                      <a16:creationId xmlns:a16="http://schemas.microsoft.com/office/drawing/2014/main" id="{E0CAB5F8-204E-8841-8E00-741CCD171D3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رابط مستقيم 73">
                  <a:extLst>
                    <a:ext uri="{FF2B5EF4-FFF2-40B4-BE49-F238E27FC236}">
                      <a16:creationId xmlns:a16="http://schemas.microsoft.com/office/drawing/2014/main" id="{DA2AE095-071C-C940-80E9-854A685C5440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رابط مستقيم 74">
                  <a:extLst>
                    <a:ext uri="{FF2B5EF4-FFF2-40B4-BE49-F238E27FC236}">
                      <a16:creationId xmlns:a16="http://schemas.microsoft.com/office/drawing/2014/main" id="{EB667664-C8EA-C149-8866-29467640A114}"/>
                    </a:ext>
                  </a:extLst>
                </p:cNvPr>
                <p:cNvCxnSpPr/>
                <p:nvPr/>
              </p:nvCxnSpPr>
              <p:spPr>
                <a:xfrm rot="10800000">
                  <a:off x="6030016" y="428604"/>
                  <a:ext cx="82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رابط مستقيم 75">
                  <a:extLst>
                    <a:ext uri="{FF2B5EF4-FFF2-40B4-BE49-F238E27FC236}">
                      <a16:creationId xmlns:a16="http://schemas.microsoft.com/office/drawing/2014/main" id="{6C372798-8933-9E41-B7E4-CD99A5396C9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مربع نص 94">
                <a:extLst>
                  <a:ext uri="{FF2B5EF4-FFF2-40B4-BE49-F238E27FC236}">
                    <a16:creationId xmlns:a16="http://schemas.microsoft.com/office/drawing/2014/main" id="{9E253434-0F51-774C-B793-278701F85F28}"/>
                  </a:ext>
                </a:extLst>
              </p:cNvPr>
              <p:cNvSpPr txBox="1"/>
              <p:nvPr/>
            </p:nvSpPr>
            <p:spPr>
              <a:xfrm>
                <a:off x="985810" y="2014526"/>
                <a:ext cx="110014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٧ر + ٢</a:t>
                </a:r>
              </a:p>
            </p:txBody>
          </p:sp>
        </p:grpSp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59FE333C-D6C1-0C45-AAF7-655365322B67}"/>
                </a:ext>
              </a:extLst>
            </p:cNvPr>
            <p:cNvSpPr txBox="1"/>
            <p:nvPr/>
          </p:nvSpPr>
          <p:spPr>
            <a:xfrm>
              <a:off x="3444658" y="957246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       =  ٤</a:t>
              </a:r>
            </a:p>
          </p:txBody>
        </p:sp>
      </p:grp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1ACC6CDE-EAA1-A740-9FC4-607521AD2CBF}"/>
              </a:ext>
            </a:extLst>
          </p:cNvPr>
          <p:cNvSpPr txBox="1"/>
          <p:nvPr/>
        </p:nvSpPr>
        <p:spPr>
          <a:xfrm>
            <a:off x="5343799" y="4594116"/>
            <a:ext cx="26432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٧ر                =  ١٤</a:t>
            </a:r>
          </a:p>
        </p:txBody>
      </p:sp>
      <p:sp>
        <p:nvSpPr>
          <p:cNvPr id="101" name="خماسي 100">
            <a:extLst>
              <a:ext uri="{FF2B5EF4-FFF2-40B4-BE49-F238E27FC236}">
                <a16:creationId xmlns:a16="http://schemas.microsoft.com/office/drawing/2014/main" id="{03C1FDEA-49CF-764A-948B-1D2FAB65D6A5}"/>
              </a:ext>
            </a:extLst>
          </p:cNvPr>
          <p:cNvSpPr/>
          <p:nvPr/>
        </p:nvSpPr>
        <p:spPr>
          <a:xfrm>
            <a:off x="1805277" y="5285133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اقسم الطرفين على ٧</a:t>
            </a: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72FDEA98-6890-3B43-BB67-9B225E30479C}"/>
              </a:ext>
            </a:extLst>
          </p:cNvPr>
          <p:cNvSpPr txBox="1"/>
          <p:nvPr/>
        </p:nvSpPr>
        <p:spPr>
          <a:xfrm>
            <a:off x="5202024" y="5131701"/>
            <a:ext cx="26432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ر                =  ٢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6993901-B37E-DD2D-C8F3-A1BD9FB6F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193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1697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2" grpId="0" animBg="1"/>
      <p:bldP spid="63" grpId="0" animBg="1"/>
      <p:bldP spid="64" grpId="0" animBg="1"/>
      <p:bldP spid="79" grpId="0"/>
      <p:bldP spid="80" grpId="0" animBg="1"/>
      <p:bldP spid="100" grpId="0"/>
      <p:bldP spid="101" grpId="0" animBg="1"/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</a:t>
              </a:r>
              <a:r>
                <a:rPr lang="ar-SA" sz="1350" dirty="0">
                  <a:solidFill>
                    <a:schemeClr val="bg1"/>
                  </a:solidFill>
                </a:rPr>
                <a:t>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2295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199746" y="290320"/>
            <a:ext cx="4786387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009193"/>
                </a:solidFill>
                <a:latin typeface="Beirut" pitchFamily="2" charset="-78"/>
                <a:cs typeface="Beirut" pitchFamily="2" charset="-78"/>
              </a:rPr>
              <a:t>حل المعادلات الجذرية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" name="مجموعة 6">
            <a:extLst>
              <a:ext uri="{FF2B5EF4-FFF2-40B4-BE49-F238E27FC236}">
                <a16:creationId xmlns:a16="http://schemas.microsoft.com/office/drawing/2014/main" id="{9D2DBA2F-F0C7-DA45-906C-D5BD6B8731B4}"/>
              </a:ext>
            </a:extLst>
          </p:cNvPr>
          <p:cNvGrpSpPr/>
          <p:nvPr/>
        </p:nvGrpSpPr>
        <p:grpSpPr>
          <a:xfrm>
            <a:off x="7216604" y="929732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58" name="زاوية مطوية 57">
              <a:extLst>
                <a:ext uri="{FF2B5EF4-FFF2-40B4-BE49-F238E27FC236}">
                  <a16:creationId xmlns:a16="http://schemas.microsoft.com/office/drawing/2014/main" id="{5A05E055-CAF3-DC48-A5C4-1614F2FE3E4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09897105-BD6F-2A40-BDBD-93E157EAE51B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</a:p>
          </p:txBody>
        </p:sp>
      </p:grpSp>
      <p:sp>
        <p:nvSpPr>
          <p:cNvPr id="62" name="خماسي 61">
            <a:extLst>
              <a:ext uri="{FF2B5EF4-FFF2-40B4-BE49-F238E27FC236}">
                <a16:creationId xmlns:a16="http://schemas.microsoft.com/office/drawing/2014/main" id="{134A663F-EFF9-AC49-BCA5-1BD18BC9C238}"/>
              </a:ext>
            </a:extLst>
          </p:cNvPr>
          <p:cNvSpPr/>
          <p:nvPr/>
        </p:nvSpPr>
        <p:spPr>
          <a:xfrm>
            <a:off x="1729239" y="1814437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المعادلة</a:t>
            </a:r>
          </a:p>
        </p:txBody>
      </p:sp>
      <p:sp>
        <p:nvSpPr>
          <p:cNvPr id="63" name="خماسي 62">
            <a:extLst>
              <a:ext uri="{FF2B5EF4-FFF2-40B4-BE49-F238E27FC236}">
                <a16:creationId xmlns:a16="http://schemas.microsoft.com/office/drawing/2014/main" id="{D8A64555-6537-6C49-9036-D63C246B966F}"/>
              </a:ext>
            </a:extLst>
          </p:cNvPr>
          <p:cNvSpPr/>
          <p:nvPr/>
        </p:nvSpPr>
        <p:spPr>
          <a:xfrm>
            <a:off x="1729239" y="2886007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اطرح ٥ من الطرفين</a:t>
            </a:r>
          </a:p>
        </p:txBody>
      </p:sp>
      <p:sp>
        <p:nvSpPr>
          <p:cNvPr id="64" name="خماسي 63">
            <a:extLst>
              <a:ext uri="{FF2B5EF4-FFF2-40B4-BE49-F238E27FC236}">
                <a16:creationId xmlns:a16="http://schemas.microsoft.com/office/drawing/2014/main" id="{7F9472AE-5932-E84D-A1CF-7FED5D2825A9}"/>
              </a:ext>
            </a:extLst>
          </p:cNvPr>
          <p:cNvSpPr/>
          <p:nvPr/>
        </p:nvSpPr>
        <p:spPr>
          <a:xfrm>
            <a:off x="1729239" y="3957577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ربع الطرفين</a:t>
            </a:r>
          </a:p>
        </p:txBody>
      </p:sp>
      <p:grpSp>
        <p:nvGrpSpPr>
          <p:cNvPr id="65" name="مجموعة 64">
            <a:extLst>
              <a:ext uri="{FF2B5EF4-FFF2-40B4-BE49-F238E27FC236}">
                <a16:creationId xmlns:a16="http://schemas.microsoft.com/office/drawing/2014/main" id="{E5B31A41-E59C-C040-A861-7D861C682FEF}"/>
              </a:ext>
            </a:extLst>
          </p:cNvPr>
          <p:cNvGrpSpPr/>
          <p:nvPr/>
        </p:nvGrpSpPr>
        <p:grpSpPr>
          <a:xfrm>
            <a:off x="1581464" y="992314"/>
            <a:ext cx="5214974" cy="642942"/>
            <a:chOff x="2643174" y="428604"/>
            <a:chExt cx="5214974" cy="642942"/>
          </a:xfrm>
        </p:grpSpPr>
        <p:grpSp>
          <p:nvGrpSpPr>
            <p:cNvPr id="68" name="مجموعة 67">
              <a:extLst>
                <a:ext uri="{FF2B5EF4-FFF2-40B4-BE49-F238E27FC236}">
                  <a16:creationId xmlns:a16="http://schemas.microsoft.com/office/drawing/2014/main" id="{44657178-16B5-2B47-B1F6-ABA075BD8A91}"/>
                </a:ext>
              </a:extLst>
            </p:cNvPr>
            <p:cNvGrpSpPr/>
            <p:nvPr/>
          </p:nvGrpSpPr>
          <p:grpSpPr>
            <a:xfrm>
              <a:off x="2643174" y="428604"/>
              <a:ext cx="5214974" cy="642942"/>
              <a:chOff x="2643174" y="428604"/>
              <a:chExt cx="5214974" cy="642942"/>
            </a:xfrm>
          </p:grpSpPr>
          <p:sp>
            <p:nvSpPr>
              <p:cNvPr id="78" name="زاوية مطوية 77">
                <a:extLst>
                  <a:ext uri="{FF2B5EF4-FFF2-40B4-BE49-F238E27FC236}">
                    <a16:creationId xmlns:a16="http://schemas.microsoft.com/office/drawing/2014/main" id="{CCA1BDEB-EBD1-8940-A0BD-A7EBD6081AFD}"/>
                  </a:ext>
                </a:extLst>
              </p:cNvPr>
              <p:cNvSpPr/>
              <p:nvPr/>
            </p:nvSpPr>
            <p:spPr>
              <a:xfrm flipH="1">
                <a:off x="2643174" y="428604"/>
                <a:ext cx="5214974" cy="642942"/>
              </a:xfrm>
              <a:prstGeom prst="foldedCorner">
                <a:avLst>
                  <a:gd name="adj" fmla="val 33030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endParaRPr lang="ar-SA" sz="2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2A70EFFF-DC20-B745-9025-83660F572B3E}"/>
                  </a:ext>
                </a:extLst>
              </p:cNvPr>
              <p:cNvSpPr txBox="1"/>
              <p:nvPr/>
            </p:nvSpPr>
            <p:spPr>
              <a:xfrm>
                <a:off x="6000760" y="528618"/>
                <a:ext cx="17573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حل المعادلة :</a:t>
                </a:r>
              </a:p>
            </p:txBody>
          </p:sp>
        </p:grpSp>
        <p:grpSp>
          <p:nvGrpSpPr>
            <p:cNvPr id="69" name="مجموعة 68">
              <a:extLst>
                <a:ext uri="{FF2B5EF4-FFF2-40B4-BE49-F238E27FC236}">
                  <a16:creationId xmlns:a16="http://schemas.microsoft.com/office/drawing/2014/main" id="{067510D4-237F-7D45-B78B-86F4DC3ABFD9}"/>
                </a:ext>
              </a:extLst>
            </p:cNvPr>
            <p:cNvGrpSpPr/>
            <p:nvPr/>
          </p:nvGrpSpPr>
          <p:grpSpPr>
            <a:xfrm>
              <a:off x="2982352" y="528618"/>
              <a:ext cx="3286148" cy="473749"/>
              <a:chOff x="2982352" y="528618"/>
              <a:chExt cx="3286148" cy="473749"/>
            </a:xfrm>
          </p:grpSpPr>
          <p:grpSp>
            <p:nvGrpSpPr>
              <p:cNvPr id="70" name="مجموعة 73">
                <a:extLst>
                  <a:ext uri="{FF2B5EF4-FFF2-40B4-BE49-F238E27FC236}">
                    <a16:creationId xmlns:a16="http://schemas.microsoft.com/office/drawing/2014/main" id="{F888CB2E-A0E4-4247-B0FF-B0F058C3DF42}"/>
                  </a:ext>
                </a:extLst>
              </p:cNvPr>
              <p:cNvGrpSpPr/>
              <p:nvPr/>
            </p:nvGrpSpPr>
            <p:grpSpPr>
              <a:xfrm>
                <a:off x="4572000" y="528618"/>
                <a:ext cx="1143008" cy="473749"/>
                <a:chOff x="1128686" y="1971664"/>
                <a:chExt cx="1143008" cy="473749"/>
              </a:xfrm>
            </p:grpSpPr>
            <p:grpSp>
              <p:nvGrpSpPr>
                <p:cNvPr id="72" name="مجموعة 77">
                  <a:extLst>
                    <a:ext uri="{FF2B5EF4-FFF2-40B4-BE49-F238E27FC236}">
                      <a16:creationId xmlns:a16="http://schemas.microsoft.com/office/drawing/2014/main" id="{416FC4A2-D4A9-8E4E-A17B-626056D00F5C}"/>
                    </a:ext>
                  </a:extLst>
                </p:cNvPr>
                <p:cNvGrpSpPr/>
                <p:nvPr/>
              </p:nvGrpSpPr>
              <p:grpSpPr>
                <a:xfrm>
                  <a:off x="1301380" y="1971664"/>
                  <a:ext cx="970314" cy="357190"/>
                  <a:chOff x="6102016" y="428604"/>
                  <a:chExt cx="970314" cy="357190"/>
                </a:xfrm>
              </p:grpSpPr>
              <p:cxnSp>
                <p:nvCxnSpPr>
                  <p:cNvPr id="74" name="رابط مستقيم 56">
                    <a:extLst>
                      <a:ext uri="{FF2B5EF4-FFF2-40B4-BE49-F238E27FC236}">
                        <a16:creationId xmlns:a16="http://schemas.microsoft.com/office/drawing/2014/main" id="{15AD43CD-825C-6747-8462-82307302A3B1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رابط مستقيم 57">
                    <a:extLst>
                      <a:ext uri="{FF2B5EF4-FFF2-40B4-BE49-F238E27FC236}">
                        <a16:creationId xmlns:a16="http://schemas.microsoft.com/office/drawing/2014/main" id="{C5EF57DE-535B-1044-A8E6-9601343BC820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رابط مستقيم 58">
                    <a:extLst>
                      <a:ext uri="{FF2B5EF4-FFF2-40B4-BE49-F238E27FC236}">
                        <a16:creationId xmlns:a16="http://schemas.microsoft.com/office/drawing/2014/main" id="{BE083367-F8A6-1C44-AF58-0DE5E896E26B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102016" y="428604"/>
                    <a:ext cx="75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رابط مستقيم 59">
                    <a:extLst>
                      <a:ext uri="{FF2B5EF4-FFF2-40B4-BE49-F238E27FC236}">
                        <a16:creationId xmlns:a16="http://schemas.microsoft.com/office/drawing/2014/main" id="{A8D6A37B-93E9-4648-8676-ADA196994C2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3" name="مربع نص 72">
                  <a:extLst>
                    <a:ext uri="{FF2B5EF4-FFF2-40B4-BE49-F238E27FC236}">
                      <a16:creationId xmlns:a16="http://schemas.microsoft.com/office/drawing/2014/main" id="{963079AA-F7D1-7744-AB8C-778487623BC9}"/>
                    </a:ext>
                  </a:extLst>
                </p:cNvPr>
                <p:cNvSpPr txBox="1"/>
                <p:nvPr/>
              </p:nvSpPr>
              <p:spPr>
                <a:xfrm>
                  <a:off x="1128686" y="2014526"/>
                  <a:ext cx="95727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جـ  ــ ٣</a:t>
                  </a:r>
                </a:p>
              </p:txBody>
            </p:sp>
          </p:grpSp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17D28ACE-572E-1642-BFB7-C4D340C721E5}"/>
                  </a:ext>
                </a:extLst>
              </p:cNvPr>
              <p:cNvSpPr txBox="1"/>
              <p:nvPr/>
            </p:nvSpPr>
            <p:spPr>
              <a:xfrm>
                <a:off x="2982352" y="558057"/>
                <a:ext cx="328614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٥ +               =  ٦</a:t>
                </a:r>
              </a:p>
            </p:txBody>
          </p:sp>
        </p:grpSp>
      </p:grp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684CB161-FB1A-1047-9A66-CDD5B4407AEA}"/>
              </a:ext>
            </a:extLst>
          </p:cNvPr>
          <p:cNvSpPr txBox="1"/>
          <p:nvPr/>
        </p:nvSpPr>
        <p:spPr>
          <a:xfrm>
            <a:off x="4515321" y="3955318"/>
            <a:ext cx="26432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جـ  ــ  ٣    =  ١</a:t>
            </a:r>
          </a:p>
        </p:txBody>
      </p:sp>
      <p:sp>
        <p:nvSpPr>
          <p:cNvPr id="82" name="خماسي 81">
            <a:extLst>
              <a:ext uri="{FF2B5EF4-FFF2-40B4-BE49-F238E27FC236}">
                <a16:creationId xmlns:a16="http://schemas.microsoft.com/office/drawing/2014/main" id="{6B9B7CBD-D201-434C-A9C5-032C0D22115A}"/>
              </a:ext>
            </a:extLst>
          </p:cNvPr>
          <p:cNvSpPr/>
          <p:nvPr/>
        </p:nvSpPr>
        <p:spPr>
          <a:xfrm>
            <a:off x="1729239" y="5014857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اجمع ٣ إلى الطرفين</a:t>
            </a:r>
          </a:p>
        </p:txBody>
      </p:sp>
      <p:grpSp>
        <p:nvGrpSpPr>
          <p:cNvPr id="83" name="مجموعة 60">
            <a:extLst>
              <a:ext uri="{FF2B5EF4-FFF2-40B4-BE49-F238E27FC236}">
                <a16:creationId xmlns:a16="http://schemas.microsoft.com/office/drawing/2014/main" id="{356DF73C-5868-F243-A7CD-5F94872EEEFB}"/>
              </a:ext>
            </a:extLst>
          </p:cNvPr>
          <p:cNvGrpSpPr/>
          <p:nvPr/>
        </p:nvGrpSpPr>
        <p:grpSpPr>
          <a:xfrm>
            <a:off x="4988193" y="2843141"/>
            <a:ext cx="2357454" cy="473749"/>
            <a:chOff x="3944724" y="928670"/>
            <a:chExt cx="2357454" cy="473749"/>
          </a:xfrm>
        </p:grpSpPr>
        <p:grpSp>
          <p:nvGrpSpPr>
            <p:cNvPr id="84" name="مجموعة 73">
              <a:extLst>
                <a:ext uri="{FF2B5EF4-FFF2-40B4-BE49-F238E27FC236}">
                  <a16:creationId xmlns:a16="http://schemas.microsoft.com/office/drawing/2014/main" id="{CB4FE4D6-1EAF-5241-9AD7-82F9DA3C9A81}"/>
                </a:ext>
              </a:extLst>
            </p:cNvPr>
            <p:cNvGrpSpPr/>
            <p:nvPr/>
          </p:nvGrpSpPr>
          <p:grpSpPr>
            <a:xfrm>
              <a:off x="5016294" y="928670"/>
              <a:ext cx="1285884" cy="473749"/>
              <a:chOff x="985810" y="1971664"/>
              <a:chExt cx="1285884" cy="473749"/>
            </a:xfrm>
          </p:grpSpPr>
          <p:grpSp>
            <p:nvGrpSpPr>
              <p:cNvPr id="86" name="مجموعة 77">
                <a:extLst>
                  <a:ext uri="{FF2B5EF4-FFF2-40B4-BE49-F238E27FC236}">
                    <a16:creationId xmlns:a16="http://schemas.microsoft.com/office/drawing/2014/main" id="{FCA81E07-D9A9-3A4E-8780-4926BE5F7182}"/>
                  </a:ext>
                </a:extLst>
              </p:cNvPr>
              <p:cNvGrpSpPr/>
              <p:nvPr/>
            </p:nvGrpSpPr>
            <p:grpSpPr>
              <a:xfrm>
                <a:off x="1193380" y="1971664"/>
                <a:ext cx="1078314" cy="357190"/>
                <a:chOff x="5994016" y="428604"/>
                <a:chExt cx="1078314" cy="357190"/>
              </a:xfrm>
            </p:grpSpPr>
            <p:cxnSp>
              <p:nvCxnSpPr>
                <p:cNvPr id="88" name="رابط مستقيم 72">
                  <a:extLst>
                    <a:ext uri="{FF2B5EF4-FFF2-40B4-BE49-F238E27FC236}">
                      <a16:creationId xmlns:a16="http://schemas.microsoft.com/office/drawing/2014/main" id="{87C2A743-6C1D-0245-97B2-DA7AFCCABDD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رابط مستقيم 73">
                  <a:extLst>
                    <a:ext uri="{FF2B5EF4-FFF2-40B4-BE49-F238E27FC236}">
                      <a16:creationId xmlns:a16="http://schemas.microsoft.com/office/drawing/2014/main" id="{661B71E0-672F-A54B-A681-729CD5289C7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رابط مستقيم 74">
                  <a:extLst>
                    <a:ext uri="{FF2B5EF4-FFF2-40B4-BE49-F238E27FC236}">
                      <a16:creationId xmlns:a16="http://schemas.microsoft.com/office/drawing/2014/main" id="{CEDDE909-87A5-1445-BC72-B4E914C58E0A}"/>
                    </a:ext>
                  </a:extLst>
                </p:cNvPr>
                <p:cNvCxnSpPr/>
                <p:nvPr/>
              </p:nvCxnSpPr>
              <p:spPr>
                <a:xfrm rot="10800000">
                  <a:off x="5994016" y="428604"/>
                  <a:ext cx="86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رابط مستقيم 75">
                  <a:extLst>
                    <a:ext uri="{FF2B5EF4-FFF2-40B4-BE49-F238E27FC236}">
                      <a16:creationId xmlns:a16="http://schemas.microsoft.com/office/drawing/2014/main" id="{EF8C80F8-5731-E74F-B149-B66C054EA01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CA95FEAD-2C1F-AC48-8352-319ACF2022F2}"/>
                  </a:ext>
                </a:extLst>
              </p:cNvPr>
              <p:cNvSpPr txBox="1"/>
              <p:nvPr/>
            </p:nvSpPr>
            <p:spPr>
              <a:xfrm>
                <a:off x="985810" y="2014526"/>
                <a:ext cx="110014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جـ  ــ  ٣</a:t>
                </a:r>
              </a:p>
            </p:txBody>
          </p:sp>
        </p:grpSp>
        <p:sp>
          <p:nvSpPr>
            <p:cNvPr id="85" name="مربع نص 84">
              <a:extLst>
                <a:ext uri="{FF2B5EF4-FFF2-40B4-BE49-F238E27FC236}">
                  <a16:creationId xmlns:a16="http://schemas.microsoft.com/office/drawing/2014/main" id="{FB6307E8-1FBC-4C47-BD82-297A25F3D652}"/>
                </a:ext>
              </a:extLst>
            </p:cNvPr>
            <p:cNvSpPr txBox="1"/>
            <p:nvPr/>
          </p:nvSpPr>
          <p:spPr>
            <a:xfrm>
              <a:off x="3944724" y="957246"/>
              <a:ext cx="14845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    =  ١</a:t>
              </a:r>
            </a:p>
          </p:txBody>
        </p:sp>
      </p:grp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A50C91A9-9FB6-A543-86B2-AA4F32DD27F1}"/>
              </a:ext>
            </a:extLst>
          </p:cNvPr>
          <p:cNvSpPr txBox="1"/>
          <p:nvPr/>
        </p:nvSpPr>
        <p:spPr>
          <a:xfrm>
            <a:off x="4546141" y="4853046"/>
            <a:ext cx="26432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جـ            =  ٤</a:t>
            </a:r>
          </a:p>
        </p:txBody>
      </p:sp>
      <p:grpSp>
        <p:nvGrpSpPr>
          <p:cNvPr id="93" name="مجموعة 92">
            <a:extLst>
              <a:ext uri="{FF2B5EF4-FFF2-40B4-BE49-F238E27FC236}">
                <a16:creationId xmlns:a16="http://schemas.microsoft.com/office/drawing/2014/main" id="{CA350869-02DB-3548-AF35-8557A813A43A}"/>
              </a:ext>
            </a:extLst>
          </p:cNvPr>
          <p:cNvGrpSpPr/>
          <p:nvPr/>
        </p:nvGrpSpPr>
        <p:grpSpPr>
          <a:xfrm>
            <a:off x="4667122" y="1814437"/>
            <a:ext cx="3200422" cy="473749"/>
            <a:chOff x="5223407" y="1785926"/>
            <a:chExt cx="3200422" cy="473749"/>
          </a:xfrm>
        </p:grpSpPr>
        <p:grpSp>
          <p:nvGrpSpPr>
            <p:cNvPr id="94" name="مجموعة 73">
              <a:extLst>
                <a:ext uri="{FF2B5EF4-FFF2-40B4-BE49-F238E27FC236}">
                  <a16:creationId xmlns:a16="http://schemas.microsoft.com/office/drawing/2014/main" id="{29C42491-52FB-634A-A4A2-C812B01F440F}"/>
                </a:ext>
              </a:extLst>
            </p:cNvPr>
            <p:cNvGrpSpPr/>
            <p:nvPr/>
          </p:nvGrpSpPr>
          <p:grpSpPr>
            <a:xfrm>
              <a:off x="6429388" y="1785926"/>
              <a:ext cx="1371610" cy="473749"/>
              <a:chOff x="900084" y="1971664"/>
              <a:chExt cx="1371610" cy="473749"/>
            </a:xfrm>
          </p:grpSpPr>
          <p:grpSp>
            <p:nvGrpSpPr>
              <p:cNvPr id="96" name="مجموعة 77">
                <a:extLst>
                  <a:ext uri="{FF2B5EF4-FFF2-40B4-BE49-F238E27FC236}">
                    <a16:creationId xmlns:a16="http://schemas.microsoft.com/office/drawing/2014/main" id="{55CC7FD4-EC9B-6C4F-87DE-76A241F37F56}"/>
                  </a:ext>
                </a:extLst>
              </p:cNvPr>
              <p:cNvGrpSpPr/>
              <p:nvPr/>
            </p:nvGrpSpPr>
            <p:grpSpPr>
              <a:xfrm>
                <a:off x="1193380" y="1971664"/>
                <a:ext cx="1078314" cy="357190"/>
                <a:chOff x="5994016" y="428604"/>
                <a:chExt cx="1078314" cy="357190"/>
              </a:xfrm>
            </p:grpSpPr>
            <p:cxnSp>
              <p:nvCxnSpPr>
                <p:cNvPr id="98" name="رابط مستقيم 60">
                  <a:extLst>
                    <a:ext uri="{FF2B5EF4-FFF2-40B4-BE49-F238E27FC236}">
                      <a16:creationId xmlns:a16="http://schemas.microsoft.com/office/drawing/2014/main" id="{1B612856-EC1D-7E47-85A7-DD6ABF936F4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رابط مستقيم 61">
                  <a:extLst>
                    <a:ext uri="{FF2B5EF4-FFF2-40B4-BE49-F238E27FC236}">
                      <a16:creationId xmlns:a16="http://schemas.microsoft.com/office/drawing/2014/main" id="{5E8D68F7-20EF-694A-98A8-6C5C072C378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رابط مستقيم 62">
                  <a:extLst>
                    <a:ext uri="{FF2B5EF4-FFF2-40B4-BE49-F238E27FC236}">
                      <a16:creationId xmlns:a16="http://schemas.microsoft.com/office/drawing/2014/main" id="{B7BD07E9-4A40-A542-9595-F79206627AE0}"/>
                    </a:ext>
                  </a:extLst>
                </p:cNvPr>
                <p:cNvCxnSpPr/>
                <p:nvPr/>
              </p:nvCxnSpPr>
              <p:spPr>
                <a:xfrm rot="10800000">
                  <a:off x="5994016" y="428604"/>
                  <a:ext cx="86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رابط مستقيم 64">
                  <a:extLst>
                    <a:ext uri="{FF2B5EF4-FFF2-40B4-BE49-F238E27FC236}">
                      <a16:creationId xmlns:a16="http://schemas.microsoft.com/office/drawing/2014/main" id="{9B612EA5-4E8A-444B-8DEB-2E6A59D4A9C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" name="مربع نص 96">
                <a:extLst>
                  <a:ext uri="{FF2B5EF4-FFF2-40B4-BE49-F238E27FC236}">
                    <a16:creationId xmlns:a16="http://schemas.microsoft.com/office/drawing/2014/main" id="{876CA022-080B-8043-94FB-DB97C88C2995}"/>
                  </a:ext>
                </a:extLst>
              </p:cNvPr>
              <p:cNvSpPr txBox="1"/>
              <p:nvPr/>
            </p:nvSpPr>
            <p:spPr>
              <a:xfrm>
                <a:off x="900084" y="2014526"/>
                <a:ext cx="11858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جـ  ــ  ٣</a:t>
                </a:r>
              </a:p>
            </p:txBody>
          </p:sp>
        </p:grpSp>
        <p:sp>
          <p:nvSpPr>
            <p:cNvPr id="95" name="مربع نص 94">
              <a:extLst>
                <a:ext uri="{FF2B5EF4-FFF2-40B4-BE49-F238E27FC236}">
                  <a16:creationId xmlns:a16="http://schemas.microsoft.com/office/drawing/2014/main" id="{56F5B6C4-9D53-EA48-85E1-5F73AD24BA7B}"/>
                </a:ext>
              </a:extLst>
            </p:cNvPr>
            <p:cNvSpPr txBox="1"/>
            <p:nvPr/>
          </p:nvSpPr>
          <p:spPr>
            <a:xfrm>
              <a:off x="5223407" y="1794657"/>
              <a:ext cx="32004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٥ +                 =  ٦</a:t>
              </a: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7D06D0F-5869-27BE-73A3-8136EE0C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194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4567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2" grpId="0" animBg="1"/>
      <p:bldP spid="63" grpId="0" animBg="1"/>
      <p:bldP spid="64" grpId="0" animBg="1"/>
      <p:bldP spid="80" grpId="0"/>
      <p:bldP spid="82" grpId="0" animBg="1"/>
      <p:bldP spid="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مستطيل 140">
            <a:extLst>
              <a:ext uri="{FF2B5EF4-FFF2-40B4-BE49-F238E27FC236}">
                <a16:creationId xmlns:a16="http://schemas.microsoft.com/office/drawing/2014/main" id="{9205A9C5-5C74-384F-BA0A-7D5487F8D150}"/>
              </a:ext>
            </a:extLst>
          </p:cNvPr>
          <p:cNvSpPr/>
          <p:nvPr/>
        </p:nvSpPr>
        <p:spPr>
          <a:xfrm>
            <a:off x="570821" y="1142984"/>
            <a:ext cx="4242547" cy="506849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42" name="مستطيل 141">
            <a:extLst>
              <a:ext uri="{FF2B5EF4-FFF2-40B4-BE49-F238E27FC236}">
                <a16:creationId xmlns:a16="http://schemas.microsoft.com/office/drawing/2014/main" id="{55EFD641-7C9A-774C-B41F-55B367DA2E1F}"/>
              </a:ext>
            </a:extLst>
          </p:cNvPr>
          <p:cNvSpPr/>
          <p:nvPr/>
        </p:nvSpPr>
        <p:spPr>
          <a:xfrm>
            <a:off x="4814501" y="1170885"/>
            <a:ext cx="4242547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43" name="مستطيل ذو زاوية واحدة مستديرة 142">
            <a:extLst>
              <a:ext uri="{FF2B5EF4-FFF2-40B4-BE49-F238E27FC236}">
                <a16:creationId xmlns:a16="http://schemas.microsoft.com/office/drawing/2014/main" id="{659AE27D-56C9-A546-8002-E9EF0EB97D53}"/>
              </a:ext>
            </a:extLst>
          </p:cNvPr>
          <p:cNvSpPr/>
          <p:nvPr/>
        </p:nvSpPr>
        <p:spPr>
          <a:xfrm flipH="1">
            <a:off x="784602" y="1300605"/>
            <a:ext cx="3802156" cy="474733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4" name="مستطيل ذو زاوية واحدة مستديرة 143">
            <a:extLst>
              <a:ext uri="{FF2B5EF4-FFF2-40B4-BE49-F238E27FC236}">
                <a16:creationId xmlns:a16="http://schemas.microsoft.com/office/drawing/2014/main" id="{ADFC108D-F65C-1440-9E75-87CA636020BB}"/>
              </a:ext>
            </a:extLst>
          </p:cNvPr>
          <p:cNvSpPr/>
          <p:nvPr/>
        </p:nvSpPr>
        <p:spPr>
          <a:xfrm>
            <a:off x="5013074" y="1305770"/>
            <a:ext cx="3798492" cy="4778549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45" name="مجموعة 144">
            <a:extLst>
              <a:ext uri="{FF2B5EF4-FFF2-40B4-BE49-F238E27FC236}">
                <a16:creationId xmlns:a16="http://schemas.microsoft.com/office/drawing/2014/main" id="{379386AD-72DB-864A-A8DC-4FBFE4104412}"/>
              </a:ext>
            </a:extLst>
          </p:cNvPr>
          <p:cNvGrpSpPr/>
          <p:nvPr/>
        </p:nvGrpSpPr>
        <p:grpSpPr>
          <a:xfrm>
            <a:off x="7978305" y="1859511"/>
            <a:ext cx="799502" cy="379482"/>
            <a:chOff x="10372773" y="968175"/>
            <a:chExt cx="1066002" cy="505976"/>
          </a:xfrm>
        </p:grpSpPr>
        <p:sp>
          <p:nvSpPr>
            <p:cNvPr id="146" name="مستطيل ذو زاويتين مستديرتين في نفس الجانب 145">
              <a:extLst>
                <a:ext uri="{FF2B5EF4-FFF2-40B4-BE49-F238E27FC236}">
                  <a16:creationId xmlns:a16="http://schemas.microsoft.com/office/drawing/2014/main" id="{786D1C86-1736-A24A-AC3E-50D4BA9582AC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147" name="مربع نص 146">
              <a:extLst>
                <a:ext uri="{FF2B5EF4-FFF2-40B4-BE49-F238E27FC236}">
                  <a16:creationId xmlns:a16="http://schemas.microsoft.com/office/drawing/2014/main" id="{6A22AF5E-2F3A-5845-9AEA-A59926F4DD6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148" name="مستطيل ذو زاوية واحدة مستديرة 147">
            <a:extLst>
              <a:ext uri="{FF2B5EF4-FFF2-40B4-BE49-F238E27FC236}">
                <a16:creationId xmlns:a16="http://schemas.microsoft.com/office/drawing/2014/main" id="{AA497F16-51A0-BC4E-BFE5-C025AA3DDC0B}"/>
              </a:ext>
            </a:extLst>
          </p:cNvPr>
          <p:cNvSpPr/>
          <p:nvPr/>
        </p:nvSpPr>
        <p:spPr>
          <a:xfrm>
            <a:off x="5116848" y="1291288"/>
            <a:ext cx="3717074" cy="4731725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9" name="مستطيل ذو زاوية واحدة مستديرة 148">
            <a:extLst>
              <a:ext uri="{FF2B5EF4-FFF2-40B4-BE49-F238E27FC236}">
                <a16:creationId xmlns:a16="http://schemas.microsoft.com/office/drawing/2014/main" id="{550D940C-A3D2-AB43-8333-F77A2FCE992F}"/>
              </a:ext>
            </a:extLst>
          </p:cNvPr>
          <p:cNvSpPr/>
          <p:nvPr/>
        </p:nvSpPr>
        <p:spPr>
          <a:xfrm flipH="1">
            <a:off x="813860" y="1324787"/>
            <a:ext cx="3830843" cy="4664729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6796DA6D-2692-8C4A-A547-7E4443E61943}"/>
              </a:ext>
            </a:extLst>
          </p:cNvPr>
          <p:cNvGrpSpPr/>
          <p:nvPr/>
        </p:nvGrpSpPr>
        <p:grpSpPr>
          <a:xfrm>
            <a:off x="4459813" y="2523286"/>
            <a:ext cx="731083" cy="499721"/>
            <a:chOff x="5588071" y="1636276"/>
            <a:chExt cx="974777" cy="666294"/>
          </a:xfrm>
        </p:grpSpPr>
        <p:grpSp>
          <p:nvGrpSpPr>
            <p:cNvPr id="151" name="مجموعة 150">
              <a:extLst>
                <a:ext uri="{FF2B5EF4-FFF2-40B4-BE49-F238E27FC236}">
                  <a16:creationId xmlns:a16="http://schemas.microsoft.com/office/drawing/2014/main" id="{FC6FFDBC-74BF-4F4B-8AF3-18F99E06695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5" name="مستطيل مستدير الزوايا 154">
                <a:extLst>
                  <a:ext uri="{FF2B5EF4-FFF2-40B4-BE49-F238E27FC236}">
                    <a16:creationId xmlns:a16="http://schemas.microsoft.com/office/drawing/2014/main" id="{4B661586-9C82-914F-AA2D-31F6A4302E90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FE0B0C8-FE77-074D-9503-747F7E1EE4E8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DAA49805-B954-A24E-9C40-B2613A91452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BB98F457-4B35-B440-B871-E31DEF3D94E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2" name="Google Shape;150;p5">
              <a:extLst>
                <a:ext uri="{FF2B5EF4-FFF2-40B4-BE49-F238E27FC236}">
                  <a16:creationId xmlns:a16="http://schemas.microsoft.com/office/drawing/2014/main" id="{D9031D32-9661-9E40-A457-D0A42574C9C3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3" name="Google Shape;152;p5">
                <a:extLst>
                  <a:ext uri="{FF2B5EF4-FFF2-40B4-BE49-F238E27FC236}">
                    <a16:creationId xmlns:a16="http://schemas.microsoft.com/office/drawing/2014/main" id="{A9575312-3E6E-9D4D-9F8F-D2B40BE662A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3;p5">
                <a:extLst>
                  <a:ext uri="{FF2B5EF4-FFF2-40B4-BE49-F238E27FC236}">
                    <a16:creationId xmlns:a16="http://schemas.microsoft.com/office/drawing/2014/main" id="{16734452-2B83-5C44-8527-E72E2D074285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9" name="مجموعة 158">
            <a:extLst>
              <a:ext uri="{FF2B5EF4-FFF2-40B4-BE49-F238E27FC236}">
                <a16:creationId xmlns:a16="http://schemas.microsoft.com/office/drawing/2014/main" id="{EFE93C0B-500B-3249-93BE-E58E7A727378}"/>
              </a:ext>
            </a:extLst>
          </p:cNvPr>
          <p:cNvGrpSpPr/>
          <p:nvPr/>
        </p:nvGrpSpPr>
        <p:grpSpPr>
          <a:xfrm>
            <a:off x="4471093" y="5376998"/>
            <a:ext cx="731083" cy="499721"/>
            <a:chOff x="5588071" y="1636276"/>
            <a:chExt cx="974777" cy="666294"/>
          </a:xfrm>
        </p:grpSpPr>
        <p:grpSp>
          <p:nvGrpSpPr>
            <p:cNvPr id="160" name="مجموعة 159">
              <a:extLst>
                <a:ext uri="{FF2B5EF4-FFF2-40B4-BE49-F238E27FC236}">
                  <a16:creationId xmlns:a16="http://schemas.microsoft.com/office/drawing/2014/main" id="{EA466B4E-2C2F-054A-BA33-E20ED7E0F19C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4" name="مستطيل مستدير الزوايا 163">
                <a:extLst>
                  <a:ext uri="{FF2B5EF4-FFF2-40B4-BE49-F238E27FC236}">
                    <a16:creationId xmlns:a16="http://schemas.microsoft.com/office/drawing/2014/main" id="{0DC812AC-FE8F-E74D-A8AF-511B3D9B8B4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D5D6E9C-2143-A24D-8749-5E63D9D2B6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4AD7C185-DADC-384E-835C-E4155809B399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9BC90C77-0109-DD47-94AE-5AB117271847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1" name="Google Shape;150;p5">
              <a:extLst>
                <a:ext uri="{FF2B5EF4-FFF2-40B4-BE49-F238E27FC236}">
                  <a16:creationId xmlns:a16="http://schemas.microsoft.com/office/drawing/2014/main" id="{B9B5245C-AAEF-2740-93CC-CDC62344BE4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2" name="Google Shape;152;p5">
                <a:extLst>
                  <a:ext uri="{FF2B5EF4-FFF2-40B4-BE49-F238E27FC236}">
                    <a16:creationId xmlns:a16="http://schemas.microsoft.com/office/drawing/2014/main" id="{B31198FD-79B3-4F4B-B0FC-34848A98F160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53;p5">
                <a:extLst>
                  <a:ext uri="{FF2B5EF4-FFF2-40B4-BE49-F238E27FC236}">
                    <a16:creationId xmlns:a16="http://schemas.microsoft.com/office/drawing/2014/main" id="{C5C7AEBB-A221-EF4F-87C3-E6A47EE081EF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8" name="مجموعة 167">
            <a:extLst>
              <a:ext uri="{FF2B5EF4-FFF2-40B4-BE49-F238E27FC236}">
                <a16:creationId xmlns:a16="http://schemas.microsoft.com/office/drawing/2014/main" id="{289F5E29-911E-E440-8708-3C21F52C43C1}"/>
              </a:ext>
            </a:extLst>
          </p:cNvPr>
          <p:cNvGrpSpPr/>
          <p:nvPr/>
        </p:nvGrpSpPr>
        <p:grpSpPr>
          <a:xfrm>
            <a:off x="4464055" y="1562144"/>
            <a:ext cx="731083" cy="499721"/>
            <a:chOff x="5588071" y="1636276"/>
            <a:chExt cx="974777" cy="666294"/>
          </a:xfrm>
        </p:grpSpPr>
        <p:grpSp>
          <p:nvGrpSpPr>
            <p:cNvPr id="169" name="مجموعة 168">
              <a:extLst>
                <a:ext uri="{FF2B5EF4-FFF2-40B4-BE49-F238E27FC236}">
                  <a16:creationId xmlns:a16="http://schemas.microsoft.com/office/drawing/2014/main" id="{5A083185-DC5B-6D4B-8766-7F7E9ED2899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73" name="مستطيل مستدير الزوايا 172">
                <a:extLst>
                  <a:ext uri="{FF2B5EF4-FFF2-40B4-BE49-F238E27FC236}">
                    <a16:creationId xmlns:a16="http://schemas.microsoft.com/office/drawing/2014/main" id="{F98CCF56-4A56-C14F-B179-DDD38857CA08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74" name="مستطيل مستدير الزوايا 173">
                <a:extLst>
                  <a:ext uri="{FF2B5EF4-FFF2-40B4-BE49-F238E27FC236}">
                    <a16:creationId xmlns:a16="http://schemas.microsoft.com/office/drawing/2014/main" id="{34E9C66D-3540-0A42-811C-788B4AB0D5A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75" name="مستطيل مستدير الزوايا 174">
                <a:extLst>
                  <a:ext uri="{FF2B5EF4-FFF2-40B4-BE49-F238E27FC236}">
                    <a16:creationId xmlns:a16="http://schemas.microsoft.com/office/drawing/2014/main" id="{988438D8-F1F3-1C45-9AF4-1D5105B5F16B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76" name="مستطيل مستدير الزوايا 175">
                <a:extLst>
                  <a:ext uri="{FF2B5EF4-FFF2-40B4-BE49-F238E27FC236}">
                    <a16:creationId xmlns:a16="http://schemas.microsoft.com/office/drawing/2014/main" id="{C0B446E9-1D56-7445-8F75-D4F95917C41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70" name="Google Shape;150;p5">
              <a:extLst>
                <a:ext uri="{FF2B5EF4-FFF2-40B4-BE49-F238E27FC236}">
                  <a16:creationId xmlns:a16="http://schemas.microsoft.com/office/drawing/2014/main" id="{CC257F2A-9E5D-F44B-9BCF-8C3D9A4131C5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71" name="Google Shape;152;p5">
                <a:extLst>
                  <a:ext uri="{FF2B5EF4-FFF2-40B4-BE49-F238E27FC236}">
                    <a16:creationId xmlns:a16="http://schemas.microsoft.com/office/drawing/2014/main" id="{87EDF212-39E8-1E40-8304-AC34C7E856A2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53;p5">
                <a:extLst>
                  <a:ext uri="{FF2B5EF4-FFF2-40B4-BE49-F238E27FC236}">
                    <a16:creationId xmlns:a16="http://schemas.microsoft.com/office/drawing/2014/main" id="{7319F8E9-DEE1-794B-AD42-87A38EF1A59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7" name="مربع نص 176">
            <a:extLst>
              <a:ext uri="{FF2B5EF4-FFF2-40B4-BE49-F238E27FC236}">
                <a16:creationId xmlns:a16="http://schemas.microsoft.com/office/drawing/2014/main" id="{27B7E6C5-3ED8-BF46-95E5-D0CB55FF3946}"/>
              </a:ext>
            </a:extLst>
          </p:cNvPr>
          <p:cNvSpPr txBox="1"/>
          <p:nvPr/>
        </p:nvSpPr>
        <p:spPr>
          <a:xfrm>
            <a:off x="2408315" y="22543"/>
            <a:ext cx="4755998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FF2F92"/>
                </a:solidFill>
                <a:latin typeface="Beirut" pitchFamily="2" charset="-78"/>
                <a:cs typeface="Beirut" pitchFamily="2" charset="-78"/>
              </a:rPr>
              <a:t>حلول المعادلة التي تحوي متغيرا في طرفيها</a:t>
            </a:r>
          </a:p>
        </p:txBody>
      </p: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ADE98FE2-B35F-1C4F-BDFE-833F2D8242FE}"/>
              </a:ext>
            </a:extLst>
          </p:cNvPr>
          <p:cNvGrpSpPr/>
          <p:nvPr/>
        </p:nvGrpSpPr>
        <p:grpSpPr>
          <a:xfrm>
            <a:off x="4471093" y="3414341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08D986A4-C568-CC44-B3B6-18592B8D95D5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F2D77315-3D6A-F146-A442-EDE4F8F978B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36512CEB-D1BA-944E-96FD-F23B37C4861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63B7EB85-589E-C946-A422-05C80E543EC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CDA70D3F-7558-A043-AB2D-5D80A645682F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2C23A59C-1693-F641-84F5-1F6E6FD7F4E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09E649E3-3EC1-BB4A-A34D-47224320EEBE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4FBF9E0C-7E95-2244-9B00-CF167119B2F6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مجموعة 186">
            <a:extLst>
              <a:ext uri="{FF2B5EF4-FFF2-40B4-BE49-F238E27FC236}">
                <a16:creationId xmlns:a16="http://schemas.microsoft.com/office/drawing/2014/main" id="{FD6E43BF-1175-5E42-A7D5-940B5444047C}"/>
              </a:ext>
            </a:extLst>
          </p:cNvPr>
          <p:cNvGrpSpPr/>
          <p:nvPr/>
        </p:nvGrpSpPr>
        <p:grpSpPr>
          <a:xfrm>
            <a:off x="4464055" y="4406971"/>
            <a:ext cx="731083" cy="499721"/>
            <a:chOff x="5588071" y="1636276"/>
            <a:chExt cx="974777" cy="666294"/>
          </a:xfrm>
        </p:grpSpPr>
        <p:grpSp>
          <p:nvGrpSpPr>
            <p:cNvPr id="188" name="مجموعة 187">
              <a:extLst>
                <a:ext uri="{FF2B5EF4-FFF2-40B4-BE49-F238E27FC236}">
                  <a16:creationId xmlns:a16="http://schemas.microsoft.com/office/drawing/2014/main" id="{06CF1471-E8B5-B44B-9DEC-EDDBEB2FC4F0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92" name="مستطيل مستدير الزوايا 191">
                <a:extLst>
                  <a:ext uri="{FF2B5EF4-FFF2-40B4-BE49-F238E27FC236}">
                    <a16:creationId xmlns:a16="http://schemas.microsoft.com/office/drawing/2014/main" id="{541351B7-591F-B64B-9813-9A39D5CD0A1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93" name="مستطيل مستدير الزوايا 192">
                <a:extLst>
                  <a:ext uri="{FF2B5EF4-FFF2-40B4-BE49-F238E27FC236}">
                    <a16:creationId xmlns:a16="http://schemas.microsoft.com/office/drawing/2014/main" id="{945A6482-B45B-2B4D-BC3A-76CAFD87D61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94" name="مستطيل مستدير الزوايا 193">
                <a:extLst>
                  <a:ext uri="{FF2B5EF4-FFF2-40B4-BE49-F238E27FC236}">
                    <a16:creationId xmlns:a16="http://schemas.microsoft.com/office/drawing/2014/main" id="{494D090B-6CD0-4043-8ABE-7855591BF40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95" name="مستطيل مستدير الزوايا 194">
                <a:extLst>
                  <a:ext uri="{FF2B5EF4-FFF2-40B4-BE49-F238E27FC236}">
                    <a16:creationId xmlns:a16="http://schemas.microsoft.com/office/drawing/2014/main" id="{E0612591-6B2D-394A-BDCD-7E83143DEB17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9" name="Google Shape;150;p5">
              <a:extLst>
                <a:ext uri="{FF2B5EF4-FFF2-40B4-BE49-F238E27FC236}">
                  <a16:creationId xmlns:a16="http://schemas.microsoft.com/office/drawing/2014/main" id="{4EAFF9F8-939E-C24A-804D-8F1850B41EE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0" name="Google Shape;152;p5">
                <a:extLst>
                  <a:ext uri="{FF2B5EF4-FFF2-40B4-BE49-F238E27FC236}">
                    <a16:creationId xmlns:a16="http://schemas.microsoft.com/office/drawing/2014/main" id="{44F3B273-5761-5349-8514-56A1D7BF8E4D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53;p5">
                <a:extLst>
                  <a:ext uri="{FF2B5EF4-FFF2-40B4-BE49-F238E27FC236}">
                    <a16:creationId xmlns:a16="http://schemas.microsoft.com/office/drawing/2014/main" id="{FB5F95F0-9346-DD4F-9545-C854E777B00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مجموعة 6"/>
          <p:cNvGrpSpPr/>
          <p:nvPr/>
        </p:nvGrpSpPr>
        <p:grpSpPr>
          <a:xfrm>
            <a:off x="7929586" y="357166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4" name="زاوية مطوية 3"/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5" name="مربع نص 4"/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مثال</a:t>
              </a:r>
            </a:p>
          </p:txBody>
        </p:sp>
      </p:grpSp>
      <p:grpSp>
        <p:nvGrpSpPr>
          <p:cNvPr id="6" name="مجموعة 54"/>
          <p:cNvGrpSpPr/>
          <p:nvPr/>
        </p:nvGrpSpPr>
        <p:grpSpPr>
          <a:xfrm>
            <a:off x="2646547" y="755051"/>
            <a:ext cx="5214974" cy="642942"/>
            <a:chOff x="2643174" y="214290"/>
            <a:chExt cx="5214974" cy="642942"/>
          </a:xfrm>
        </p:grpSpPr>
        <p:sp>
          <p:nvSpPr>
            <p:cNvPr id="3" name="زاوية مطوية 2"/>
            <p:cNvSpPr/>
            <p:nvPr/>
          </p:nvSpPr>
          <p:spPr>
            <a:xfrm flipH="1">
              <a:off x="2643174" y="214290"/>
              <a:ext cx="5214974" cy="642942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208" name="مربع نص 207"/>
            <p:cNvSpPr txBox="1"/>
            <p:nvPr/>
          </p:nvSpPr>
          <p:spPr>
            <a:xfrm>
              <a:off x="6000760" y="314304"/>
              <a:ext cx="175737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حل المعادلة :</a:t>
              </a:r>
            </a:p>
          </p:txBody>
        </p:sp>
        <p:grpSp>
          <p:nvGrpSpPr>
            <p:cNvPr id="7" name="مجموعة 43"/>
            <p:cNvGrpSpPr/>
            <p:nvPr/>
          </p:nvGrpSpPr>
          <p:grpSpPr>
            <a:xfrm>
              <a:off x="3500430" y="314304"/>
              <a:ext cx="2801748" cy="473749"/>
              <a:chOff x="3500430" y="928670"/>
              <a:chExt cx="2801748" cy="473749"/>
            </a:xfrm>
          </p:grpSpPr>
          <p:grpSp>
            <p:nvGrpSpPr>
              <p:cNvPr id="8" name="مجموعة 73"/>
              <p:cNvGrpSpPr/>
              <p:nvPr/>
            </p:nvGrpSpPr>
            <p:grpSpPr>
              <a:xfrm>
                <a:off x="5072066" y="928670"/>
                <a:ext cx="1230112" cy="473749"/>
                <a:chOff x="1041582" y="1971664"/>
                <a:chExt cx="1230112" cy="473749"/>
              </a:xfrm>
            </p:grpSpPr>
            <p:grpSp>
              <p:nvGrpSpPr>
                <p:cNvPr id="9" name="مجموعة 77"/>
                <p:cNvGrpSpPr/>
                <p:nvPr/>
              </p:nvGrpSpPr>
              <p:grpSpPr>
                <a:xfrm>
                  <a:off x="1265380" y="1971664"/>
                  <a:ext cx="1006314" cy="357190"/>
                  <a:chOff x="6066016" y="428604"/>
                  <a:chExt cx="1006314" cy="357190"/>
                </a:xfrm>
              </p:grpSpPr>
              <p:cxnSp>
                <p:nvCxnSpPr>
                  <p:cNvPr id="57" name="رابط مستقيم 56"/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رابط مستقيم 57"/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رابط مستقيم 58"/>
                  <p:cNvCxnSpPr/>
                  <p:nvPr/>
                </p:nvCxnSpPr>
                <p:spPr>
                  <a:xfrm rot="10800000">
                    <a:off x="6066016" y="428604"/>
                    <a:ext cx="79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رابط مستقيم 59"/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مربع نص 55"/>
                <p:cNvSpPr txBox="1"/>
                <p:nvPr/>
              </p:nvSpPr>
              <p:spPr>
                <a:xfrm>
                  <a:off x="1041582" y="2014526"/>
                  <a:ext cx="107387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ك  + ١ </a:t>
                  </a:r>
                </a:p>
              </p:txBody>
            </p:sp>
          </p:grpSp>
          <p:sp>
            <p:nvSpPr>
              <p:cNvPr id="54" name="مربع نص 53"/>
              <p:cNvSpPr txBox="1"/>
              <p:nvPr/>
            </p:nvSpPr>
            <p:spPr>
              <a:xfrm>
                <a:off x="3500430" y="957246"/>
                <a:ext cx="178595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 =   ك  ــ  ١</a:t>
                </a:r>
              </a:p>
            </p:txBody>
          </p:sp>
        </p:grpSp>
      </p:grpSp>
      <p:sp>
        <p:nvSpPr>
          <p:cNvPr id="79" name="مربع نص 78"/>
          <p:cNvSpPr txBox="1"/>
          <p:nvPr/>
        </p:nvSpPr>
        <p:spPr>
          <a:xfrm>
            <a:off x="7216584" y="2643182"/>
            <a:ext cx="1355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ك  +  ١  =</a:t>
            </a:r>
          </a:p>
        </p:txBody>
      </p:sp>
      <p:grpSp>
        <p:nvGrpSpPr>
          <p:cNvPr id="10" name="مجموعة 44"/>
          <p:cNvGrpSpPr/>
          <p:nvPr/>
        </p:nvGrpSpPr>
        <p:grpSpPr>
          <a:xfrm>
            <a:off x="5930700" y="1743060"/>
            <a:ext cx="2856142" cy="473749"/>
            <a:chOff x="3446036" y="928670"/>
            <a:chExt cx="2856142" cy="473749"/>
          </a:xfrm>
        </p:grpSpPr>
        <p:grpSp>
          <p:nvGrpSpPr>
            <p:cNvPr id="11" name="مجموعة 73"/>
            <p:cNvGrpSpPr/>
            <p:nvPr/>
          </p:nvGrpSpPr>
          <p:grpSpPr>
            <a:xfrm>
              <a:off x="5089110" y="928670"/>
              <a:ext cx="1213068" cy="473749"/>
              <a:chOff x="1058626" y="1971664"/>
              <a:chExt cx="1213068" cy="473749"/>
            </a:xfrm>
          </p:grpSpPr>
          <p:grpSp>
            <p:nvGrpSpPr>
              <p:cNvPr id="12" name="مجموعة 77"/>
              <p:cNvGrpSpPr/>
              <p:nvPr/>
            </p:nvGrpSpPr>
            <p:grpSpPr>
              <a:xfrm>
                <a:off x="1229380" y="1971664"/>
                <a:ext cx="1042314" cy="357190"/>
                <a:chOff x="6030016" y="428604"/>
                <a:chExt cx="1042314" cy="357190"/>
              </a:xfrm>
            </p:grpSpPr>
            <p:cxnSp>
              <p:nvCxnSpPr>
                <p:cNvPr id="50" name="رابط مستقيم 49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رابط مستقيم 50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رابط مستقيم 51"/>
                <p:cNvCxnSpPr/>
                <p:nvPr/>
              </p:nvCxnSpPr>
              <p:spPr>
                <a:xfrm rot="10800000">
                  <a:off x="6030016" y="428604"/>
                  <a:ext cx="82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رابط مستقيم 52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مربع نص 48"/>
              <p:cNvSpPr txBox="1"/>
              <p:nvPr/>
            </p:nvSpPr>
            <p:spPr>
              <a:xfrm>
                <a:off x="1058626" y="2014526"/>
                <a:ext cx="10568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ك  +  ١</a:t>
                </a:r>
              </a:p>
            </p:txBody>
          </p:sp>
        </p:grpSp>
        <p:sp>
          <p:nvSpPr>
            <p:cNvPr id="47" name="مربع نص 46"/>
            <p:cNvSpPr txBox="1"/>
            <p:nvPr/>
          </p:nvSpPr>
          <p:spPr>
            <a:xfrm>
              <a:off x="3446036" y="957246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=  ك  ــ  ١</a:t>
              </a:r>
            </a:p>
          </p:txBody>
        </p:sp>
      </p:grpSp>
      <p:sp>
        <p:nvSpPr>
          <p:cNvPr id="45" name="مربع نص 44"/>
          <p:cNvSpPr txBox="1"/>
          <p:nvPr/>
        </p:nvSpPr>
        <p:spPr>
          <a:xfrm>
            <a:off x="6216452" y="2643182"/>
            <a:ext cx="3286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ــ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5887838" y="2643182"/>
            <a:ext cx="3286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5144882" y="2643182"/>
            <a:ext cx="8286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ك )</a:t>
            </a:r>
          </a:p>
        </p:txBody>
      </p:sp>
      <p:sp>
        <p:nvSpPr>
          <p:cNvPr id="61" name="مربع نص 60"/>
          <p:cNvSpPr txBox="1"/>
          <p:nvPr/>
        </p:nvSpPr>
        <p:spPr>
          <a:xfrm>
            <a:off x="4573378" y="2643182"/>
            <a:ext cx="8286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١ )</a:t>
            </a:r>
          </a:p>
        </p:txBody>
      </p:sp>
      <p:sp>
        <p:nvSpPr>
          <p:cNvPr id="62" name="مربع نص 61"/>
          <p:cNvSpPr txBox="1"/>
          <p:nvPr/>
        </p:nvSpPr>
        <p:spPr>
          <a:xfrm>
            <a:off x="4430502" y="2643182"/>
            <a:ext cx="3286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63" name="مربع نص 62"/>
          <p:cNvSpPr txBox="1"/>
          <p:nvPr/>
        </p:nvSpPr>
        <p:spPr>
          <a:xfrm>
            <a:off x="3501808" y="2643182"/>
            <a:ext cx="97155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١ )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65" name="مربع نص 64"/>
          <p:cNvSpPr txBox="1"/>
          <p:nvPr/>
        </p:nvSpPr>
        <p:spPr>
          <a:xfrm>
            <a:off x="6359328" y="2643182"/>
            <a:ext cx="97155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ك )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66" name="مربع نص 65"/>
          <p:cNvSpPr txBox="1"/>
          <p:nvPr/>
        </p:nvSpPr>
        <p:spPr>
          <a:xfrm>
            <a:off x="7216584" y="3426741"/>
            <a:ext cx="140018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ك  +  ١  =</a:t>
            </a:r>
          </a:p>
        </p:txBody>
      </p:sp>
      <p:sp>
        <p:nvSpPr>
          <p:cNvPr id="69" name="مربع نص 68"/>
          <p:cNvSpPr txBox="1"/>
          <p:nvPr/>
        </p:nvSpPr>
        <p:spPr>
          <a:xfrm>
            <a:off x="4001874" y="3426741"/>
            <a:ext cx="33290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ك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ــ  ٢ ك  + ١</a:t>
            </a:r>
          </a:p>
        </p:txBody>
      </p:sp>
      <p:sp>
        <p:nvSpPr>
          <p:cNvPr id="72" name="مربع نص 71"/>
          <p:cNvSpPr txBox="1"/>
          <p:nvPr/>
        </p:nvSpPr>
        <p:spPr>
          <a:xfrm>
            <a:off x="5877083" y="4301281"/>
            <a:ext cx="250033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٠  =  ك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ــ   ٣ ك</a:t>
            </a:r>
          </a:p>
        </p:txBody>
      </p:sp>
      <p:sp>
        <p:nvSpPr>
          <p:cNvPr id="78" name="مربع نص 77"/>
          <p:cNvSpPr txBox="1"/>
          <p:nvPr/>
        </p:nvSpPr>
        <p:spPr>
          <a:xfrm>
            <a:off x="5934952" y="4920913"/>
            <a:ext cx="250033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٠  =  ك ( ك  ــ  ٣  )</a:t>
            </a:r>
          </a:p>
        </p:txBody>
      </p:sp>
      <p:sp>
        <p:nvSpPr>
          <p:cNvPr id="84" name="مربع نص 83"/>
          <p:cNvSpPr txBox="1"/>
          <p:nvPr/>
        </p:nvSpPr>
        <p:spPr>
          <a:xfrm>
            <a:off x="2428860" y="1643050"/>
            <a:ext cx="1071570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ك  =  ٠</a:t>
            </a:r>
          </a:p>
        </p:txBody>
      </p:sp>
      <p:sp>
        <p:nvSpPr>
          <p:cNvPr id="85" name="مربع نص 84"/>
          <p:cNvSpPr txBox="1"/>
          <p:nvPr/>
        </p:nvSpPr>
        <p:spPr>
          <a:xfrm>
            <a:off x="1041939" y="1668105"/>
            <a:ext cx="1357322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ك ــ ٣ = ٠</a:t>
            </a:r>
          </a:p>
        </p:txBody>
      </p:sp>
      <p:sp>
        <p:nvSpPr>
          <p:cNvPr id="90" name="مربع نص 89"/>
          <p:cNvSpPr txBox="1"/>
          <p:nvPr/>
        </p:nvSpPr>
        <p:spPr>
          <a:xfrm>
            <a:off x="1685674" y="2459597"/>
            <a:ext cx="1357322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ك       =  ٣</a:t>
            </a:r>
          </a:p>
        </p:txBody>
      </p:sp>
      <p:sp>
        <p:nvSpPr>
          <p:cNvPr id="92" name="مربع نص 91"/>
          <p:cNvSpPr txBox="1"/>
          <p:nvPr/>
        </p:nvSpPr>
        <p:spPr>
          <a:xfrm>
            <a:off x="2000232" y="5498443"/>
            <a:ext cx="1428760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الحل  =  ٣</a:t>
            </a:r>
          </a:p>
        </p:txBody>
      </p:sp>
      <p:sp>
        <p:nvSpPr>
          <p:cNvPr id="94" name="مربع نص 93"/>
          <p:cNvSpPr txBox="1"/>
          <p:nvPr/>
        </p:nvSpPr>
        <p:spPr>
          <a:xfrm>
            <a:off x="642910" y="3641055"/>
            <a:ext cx="2800370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الصفر لا يحقق المعادلة</a:t>
            </a:r>
          </a:p>
        </p:txBody>
      </p:sp>
      <p:sp>
        <p:nvSpPr>
          <p:cNvPr id="95" name="خماسي 94"/>
          <p:cNvSpPr/>
          <p:nvPr/>
        </p:nvSpPr>
        <p:spPr>
          <a:xfrm>
            <a:off x="3932409" y="4181755"/>
            <a:ext cx="1857388" cy="57664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اطرح ك و١ من الطرفين</a:t>
            </a:r>
          </a:p>
        </p:txBody>
      </p:sp>
      <p:sp>
        <p:nvSpPr>
          <p:cNvPr id="97" name="خماسي 96"/>
          <p:cNvSpPr/>
          <p:nvPr/>
        </p:nvSpPr>
        <p:spPr>
          <a:xfrm>
            <a:off x="3713836" y="5183194"/>
            <a:ext cx="1857388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خذ ك عامل مشترك</a:t>
            </a:r>
          </a:p>
        </p:txBody>
      </p:sp>
      <p:sp>
        <p:nvSpPr>
          <p:cNvPr id="98" name="خماسي 97"/>
          <p:cNvSpPr/>
          <p:nvPr/>
        </p:nvSpPr>
        <p:spPr>
          <a:xfrm>
            <a:off x="3857620" y="1785926"/>
            <a:ext cx="1857388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المعادلة</a:t>
            </a:r>
          </a:p>
        </p:txBody>
      </p:sp>
      <p:sp>
        <p:nvSpPr>
          <p:cNvPr id="99" name="مستطيل 98"/>
          <p:cNvSpPr/>
          <p:nvPr/>
        </p:nvSpPr>
        <p:spPr>
          <a:xfrm>
            <a:off x="3629250" y="1448279"/>
            <a:ext cx="2714644" cy="2500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00" name="مجموعة 44"/>
          <p:cNvGrpSpPr/>
          <p:nvPr/>
        </p:nvGrpSpPr>
        <p:grpSpPr>
          <a:xfrm>
            <a:off x="3286116" y="1857364"/>
            <a:ext cx="2856142" cy="473749"/>
            <a:chOff x="3446036" y="928670"/>
            <a:chExt cx="2856142" cy="473749"/>
          </a:xfrm>
        </p:grpSpPr>
        <p:grpSp>
          <p:nvGrpSpPr>
            <p:cNvPr id="101" name="مجموعة 73"/>
            <p:cNvGrpSpPr/>
            <p:nvPr/>
          </p:nvGrpSpPr>
          <p:grpSpPr>
            <a:xfrm>
              <a:off x="5089110" y="928670"/>
              <a:ext cx="1213068" cy="473749"/>
              <a:chOff x="1058626" y="1971664"/>
              <a:chExt cx="1213068" cy="473749"/>
            </a:xfrm>
          </p:grpSpPr>
          <p:grpSp>
            <p:nvGrpSpPr>
              <p:cNvPr id="103" name="مجموعة 77"/>
              <p:cNvGrpSpPr/>
              <p:nvPr/>
            </p:nvGrpSpPr>
            <p:grpSpPr>
              <a:xfrm>
                <a:off x="1229380" y="1971664"/>
                <a:ext cx="1042314" cy="357190"/>
                <a:chOff x="6030016" y="428604"/>
                <a:chExt cx="1042314" cy="357190"/>
              </a:xfrm>
            </p:grpSpPr>
            <p:cxnSp>
              <p:nvCxnSpPr>
                <p:cNvPr id="106" name="رابط مستقيم 105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رابط مستقيم 106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رابط مستقيم 107"/>
                <p:cNvCxnSpPr/>
                <p:nvPr/>
              </p:nvCxnSpPr>
              <p:spPr>
                <a:xfrm rot="10800000">
                  <a:off x="6030016" y="428604"/>
                  <a:ext cx="82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رابط مستقيم 108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" name="مربع نص 104"/>
              <p:cNvSpPr txBox="1"/>
              <p:nvPr/>
            </p:nvSpPr>
            <p:spPr>
              <a:xfrm>
                <a:off x="1058626" y="2014526"/>
                <a:ext cx="10568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٠ +  ١</a:t>
                </a:r>
              </a:p>
            </p:txBody>
          </p:sp>
        </p:grpSp>
        <p:sp>
          <p:nvSpPr>
            <p:cNvPr id="102" name="مربع نص 101"/>
            <p:cNvSpPr txBox="1"/>
            <p:nvPr/>
          </p:nvSpPr>
          <p:spPr>
            <a:xfrm>
              <a:off x="3446036" y="957246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=  ٠   ــ  ١</a:t>
              </a:r>
            </a:p>
          </p:txBody>
        </p:sp>
      </p:grpSp>
      <p:grpSp>
        <p:nvGrpSpPr>
          <p:cNvPr id="110" name="مجموعة 44"/>
          <p:cNvGrpSpPr/>
          <p:nvPr/>
        </p:nvGrpSpPr>
        <p:grpSpPr>
          <a:xfrm>
            <a:off x="3171352" y="3000216"/>
            <a:ext cx="2427514" cy="490241"/>
            <a:chOff x="3874664" y="928670"/>
            <a:chExt cx="2427514" cy="490241"/>
          </a:xfrm>
        </p:grpSpPr>
        <p:grpSp>
          <p:nvGrpSpPr>
            <p:cNvPr id="111" name="مجموعة 73"/>
            <p:cNvGrpSpPr/>
            <p:nvPr/>
          </p:nvGrpSpPr>
          <p:grpSpPr>
            <a:xfrm>
              <a:off x="5089110" y="928670"/>
              <a:ext cx="1213068" cy="473749"/>
              <a:chOff x="1058626" y="1971664"/>
              <a:chExt cx="1213068" cy="473749"/>
            </a:xfrm>
          </p:grpSpPr>
          <p:grpSp>
            <p:nvGrpSpPr>
              <p:cNvPr id="113" name="مجموعة 77"/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15" name="رابط مستقيم 114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رابط مستقيم 115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رابط مستقيم 116"/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رابط مستقيم 117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4" name="مربع نص 113"/>
              <p:cNvSpPr txBox="1"/>
              <p:nvPr/>
            </p:nvSpPr>
            <p:spPr>
              <a:xfrm>
                <a:off x="1058626" y="2014526"/>
                <a:ext cx="10568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</a:t>
                </a:r>
              </a:p>
            </p:txBody>
          </p:sp>
        </p:grpSp>
        <p:sp>
          <p:nvSpPr>
            <p:cNvPr id="112" name="مربع نص 111"/>
            <p:cNvSpPr txBox="1"/>
            <p:nvPr/>
          </p:nvSpPr>
          <p:spPr>
            <a:xfrm>
              <a:off x="3874664" y="957246"/>
              <a:ext cx="178595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≠</a:t>
              </a:r>
              <a:r>
                <a:rPr lang="ar-SA" sz="2200" b="1" dirty="0"/>
                <a:t>   ــ ١</a:t>
              </a:r>
            </a:p>
          </p:txBody>
        </p:sp>
      </p:grpSp>
      <p:sp>
        <p:nvSpPr>
          <p:cNvPr id="119" name="مربع نص 118"/>
          <p:cNvSpPr txBox="1"/>
          <p:nvPr/>
        </p:nvSpPr>
        <p:spPr>
          <a:xfrm>
            <a:off x="4255834" y="3286124"/>
            <a:ext cx="110198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   ≠    ١</a:t>
            </a:r>
          </a:p>
        </p:txBody>
      </p:sp>
      <p:sp>
        <p:nvSpPr>
          <p:cNvPr id="120" name="مستطيل 119"/>
          <p:cNvSpPr/>
          <p:nvPr/>
        </p:nvSpPr>
        <p:spPr>
          <a:xfrm>
            <a:off x="3674174" y="1450167"/>
            <a:ext cx="2714644" cy="2500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21" name="مجموعة 44"/>
          <p:cNvGrpSpPr/>
          <p:nvPr/>
        </p:nvGrpSpPr>
        <p:grpSpPr>
          <a:xfrm>
            <a:off x="3374366" y="1682370"/>
            <a:ext cx="2856142" cy="473749"/>
            <a:chOff x="3446036" y="928670"/>
            <a:chExt cx="2856142" cy="473749"/>
          </a:xfrm>
        </p:grpSpPr>
        <p:grpSp>
          <p:nvGrpSpPr>
            <p:cNvPr id="122" name="مجموعة 73"/>
            <p:cNvGrpSpPr/>
            <p:nvPr/>
          </p:nvGrpSpPr>
          <p:grpSpPr>
            <a:xfrm>
              <a:off x="5089110" y="928670"/>
              <a:ext cx="1213068" cy="473749"/>
              <a:chOff x="1058626" y="1971664"/>
              <a:chExt cx="1213068" cy="473749"/>
            </a:xfrm>
          </p:grpSpPr>
          <p:grpSp>
            <p:nvGrpSpPr>
              <p:cNvPr id="124" name="مجموعة 77"/>
              <p:cNvGrpSpPr/>
              <p:nvPr/>
            </p:nvGrpSpPr>
            <p:grpSpPr>
              <a:xfrm>
                <a:off x="1229380" y="1971664"/>
                <a:ext cx="1042314" cy="357190"/>
                <a:chOff x="6030016" y="428604"/>
                <a:chExt cx="1042314" cy="357190"/>
              </a:xfrm>
            </p:grpSpPr>
            <p:cxnSp>
              <p:nvCxnSpPr>
                <p:cNvPr id="126" name="رابط مستقيم 125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رابط مستقيم 126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رابط مستقيم 127"/>
                <p:cNvCxnSpPr/>
                <p:nvPr/>
              </p:nvCxnSpPr>
              <p:spPr>
                <a:xfrm rot="10800000">
                  <a:off x="6030016" y="428604"/>
                  <a:ext cx="82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رابط مستقيم 128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5" name="مربع نص 124"/>
              <p:cNvSpPr txBox="1"/>
              <p:nvPr/>
            </p:nvSpPr>
            <p:spPr>
              <a:xfrm>
                <a:off x="1058626" y="2014526"/>
                <a:ext cx="10568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٣ +  ١</a:t>
                </a:r>
              </a:p>
            </p:txBody>
          </p:sp>
        </p:grpSp>
        <p:sp>
          <p:nvSpPr>
            <p:cNvPr id="123" name="مربع نص 122"/>
            <p:cNvSpPr txBox="1"/>
            <p:nvPr/>
          </p:nvSpPr>
          <p:spPr>
            <a:xfrm>
              <a:off x="3446036" y="957246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=  ٣   ــ  ١</a:t>
              </a:r>
            </a:p>
          </p:txBody>
        </p:sp>
      </p:grpSp>
      <p:grpSp>
        <p:nvGrpSpPr>
          <p:cNvPr id="130" name="مجموعة 44"/>
          <p:cNvGrpSpPr/>
          <p:nvPr/>
        </p:nvGrpSpPr>
        <p:grpSpPr>
          <a:xfrm>
            <a:off x="3473002" y="2473833"/>
            <a:ext cx="2427514" cy="490241"/>
            <a:chOff x="3874664" y="928670"/>
            <a:chExt cx="2427514" cy="490241"/>
          </a:xfrm>
        </p:grpSpPr>
        <p:grpSp>
          <p:nvGrpSpPr>
            <p:cNvPr id="131" name="مجموعة 73"/>
            <p:cNvGrpSpPr/>
            <p:nvPr/>
          </p:nvGrpSpPr>
          <p:grpSpPr>
            <a:xfrm>
              <a:off x="5089110" y="928670"/>
              <a:ext cx="1213068" cy="473749"/>
              <a:chOff x="1058626" y="1971664"/>
              <a:chExt cx="1213068" cy="473749"/>
            </a:xfrm>
          </p:grpSpPr>
          <p:grpSp>
            <p:nvGrpSpPr>
              <p:cNvPr id="133" name="مجموعة 77"/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35" name="رابط مستقيم 134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رابط مستقيم 135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رابط مستقيم 136"/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رابط مستقيم 137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4" name="مربع نص 133"/>
              <p:cNvSpPr txBox="1"/>
              <p:nvPr/>
            </p:nvSpPr>
            <p:spPr>
              <a:xfrm>
                <a:off x="1058626" y="2014526"/>
                <a:ext cx="10568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٤</a:t>
                </a:r>
              </a:p>
            </p:txBody>
          </p:sp>
        </p:grpSp>
        <p:sp>
          <p:nvSpPr>
            <p:cNvPr id="132" name="مربع نص 131"/>
            <p:cNvSpPr txBox="1"/>
            <p:nvPr/>
          </p:nvSpPr>
          <p:spPr>
            <a:xfrm>
              <a:off x="3874664" y="957246"/>
              <a:ext cx="178595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=</a:t>
              </a:r>
              <a:r>
                <a:rPr lang="ar-SA" sz="2200" b="1" dirty="0"/>
                <a:t>   ٢</a:t>
              </a:r>
            </a:p>
          </p:txBody>
        </p:sp>
      </p:grpSp>
      <p:sp>
        <p:nvSpPr>
          <p:cNvPr id="139" name="مربع نص 138"/>
          <p:cNvSpPr txBox="1"/>
          <p:nvPr/>
        </p:nvSpPr>
        <p:spPr>
          <a:xfrm>
            <a:off x="4525800" y="3138574"/>
            <a:ext cx="11734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   =   ٢</a:t>
            </a:r>
          </a:p>
        </p:txBody>
      </p:sp>
      <p:sp>
        <p:nvSpPr>
          <p:cNvPr id="140" name="مربع نص 139"/>
          <p:cNvSpPr txBox="1"/>
          <p:nvPr/>
        </p:nvSpPr>
        <p:spPr>
          <a:xfrm>
            <a:off x="642910" y="4569749"/>
            <a:ext cx="2800370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٣  يحقق المعادلة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4F4F6A93-1011-E64C-B5C1-99185524788E}"/>
                  </a:ext>
                </a:extLst>
              </p14:cNvPr>
              <p14:cNvContentPartPr/>
              <p14:nvPr/>
            </p14:nvContentPartPr>
            <p14:xfrm>
              <a:off x="6541560" y="4278600"/>
              <a:ext cx="360" cy="360"/>
            </p14:xfrm>
          </p:contentPart>
        </mc:Choice>
        <mc:Fallback xmlns=""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4F4F6A93-1011-E64C-B5C1-9918552478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32200" y="426924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4493C9C0-7D2A-E833-4128-A9A1717AC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195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255 L 0.06649 0.00509 " pathEditMode="relative" rAng="0" ptsTypes="AA">
                                      <p:cBhvr>
                                        <p:cTn id="29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45" grpId="0"/>
      <p:bldP spid="46" grpId="0"/>
      <p:bldP spid="48" grpId="0"/>
      <p:bldP spid="61" grpId="0"/>
      <p:bldP spid="62" grpId="0"/>
      <p:bldP spid="63" grpId="0"/>
      <p:bldP spid="65" grpId="0"/>
      <p:bldP spid="66" grpId="0"/>
      <p:bldP spid="69" grpId="0"/>
      <p:bldP spid="72" grpId="0"/>
      <p:bldP spid="78" grpId="0"/>
      <p:bldP spid="84" grpId="0" animBg="1"/>
      <p:bldP spid="85" grpId="0" animBg="1"/>
      <p:bldP spid="90" grpId="0" animBg="1"/>
      <p:bldP spid="92" grpId="0" animBg="1"/>
      <p:bldP spid="94" grpId="0" animBg="1"/>
      <p:bldP spid="95" grpId="0" animBg="1"/>
      <p:bldP spid="97" grpId="0" animBg="1"/>
      <p:bldP spid="98" grpId="0" animBg="1"/>
      <p:bldP spid="99" grpId="0" animBg="1"/>
      <p:bldP spid="99" grpId="1" animBg="1"/>
      <p:bldP spid="119" grpId="0"/>
      <p:bldP spid="119" grpId="1"/>
      <p:bldP spid="120" grpId="0" animBg="1"/>
      <p:bldP spid="139" grpId="0"/>
      <p:bldP spid="139" grpId="1"/>
      <p:bldP spid="1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مستطيل 100">
            <a:extLst>
              <a:ext uri="{FF2B5EF4-FFF2-40B4-BE49-F238E27FC236}">
                <a16:creationId xmlns:a16="http://schemas.microsoft.com/office/drawing/2014/main" id="{72F3D1B7-03C6-3D42-A3CC-2D9AF6F4FC15}"/>
              </a:ext>
            </a:extLst>
          </p:cNvPr>
          <p:cNvSpPr/>
          <p:nvPr/>
        </p:nvSpPr>
        <p:spPr>
          <a:xfrm>
            <a:off x="495248" y="1428736"/>
            <a:ext cx="4242547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03" name="مستطيل 102">
            <a:extLst>
              <a:ext uri="{FF2B5EF4-FFF2-40B4-BE49-F238E27FC236}">
                <a16:creationId xmlns:a16="http://schemas.microsoft.com/office/drawing/2014/main" id="{39062985-646E-2548-BB66-55D6F00C9ED3}"/>
              </a:ext>
            </a:extLst>
          </p:cNvPr>
          <p:cNvSpPr/>
          <p:nvPr/>
        </p:nvSpPr>
        <p:spPr>
          <a:xfrm>
            <a:off x="4738928" y="1456637"/>
            <a:ext cx="4242547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0" name="مستطيل ذو زاوية واحدة مستديرة 109">
            <a:extLst>
              <a:ext uri="{FF2B5EF4-FFF2-40B4-BE49-F238E27FC236}">
                <a16:creationId xmlns:a16="http://schemas.microsoft.com/office/drawing/2014/main" id="{9BCCD587-0EA7-374A-AE44-E6F3B003287E}"/>
              </a:ext>
            </a:extLst>
          </p:cNvPr>
          <p:cNvSpPr/>
          <p:nvPr/>
        </p:nvSpPr>
        <p:spPr>
          <a:xfrm flipH="1">
            <a:off x="709029" y="1586357"/>
            <a:ext cx="3802156" cy="474733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11" name="مستطيل ذو زاوية واحدة مستديرة 110">
            <a:extLst>
              <a:ext uri="{FF2B5EF4-FFF2-40B4-BE49-F238E27FC236}">
                <a16:creationId xmlns:a16="http://schemas.microsoft.com/office/drawing/2014/main" id="{51A5AE4C-B5E5-1A43-A1BD-C6268A0BBFE1}"/>
              </a:ext>
            </a:extLst>
          </p:cNvPr>
          <p:cNvSpPr/>
          <p:nvPr/>
        </p:nvSpPr>
        <p:spPr>
          <a:xfrm>
            <a:off x="4937501" y="1591522"/>
            <a:ext cx="3798492" cy="4778549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80EC52C4-0F35-6B47-B53B-FDEC065A1BC2}"/>
              </a:ext>
            </a:extLst>
          </p:cNvPr>
          <p:cNvGrpSpPr/>
          <p:nvPr/>
        </p:nvGrpSpPr>
        <p:grpSpPr>
          <a:xfrm>
            <a:off x="7902732" y="2145263"/>
            <a:ext cx="799502" cy="379482"/>
            <a:chOff x="10372773" y="968175"/>
            <a:chExt cx="1066002" cy="505976"/>
          </a:xfrm>
          <a:effectLst>
            <a:outerShdw dist="508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121" name="مستطيل ذو زاويتين مستديرتين في نفس الجانب 120">
              <a:extLst>
                <a:ext uri="{FF2B5EF4-FFF2-40B4-BE49-F238E27FC236}">
                  <a16:creationId xmlns:a16="http://schemas.microsoft.com/office/drawing/2014/main" id="{0699F641-77F5-DE4D-88E4-8F1CA66F240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122" name="مربع نص 121">
              <a:extLst>
                <a:ext uri="{FF2B5EF4-FFF2-40B4-BE49-F238E27FC236}">
                  <a16:creationId xmlns:a16="http://schemas.microsoft.com/office/drawing/2014/main" id="{55AD4714-68FA-2840-8AD3-286C849D2476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124" name="مستطيل ذو زاوية واحدة مستديرة 123">
            <a:extLst>
              <a:ext uri="{FF2B5EF4-FFF2-40B4-BE49-F238E27FC236}">
                <a16:creationId xmlns:a16="http://schemas.microsoft.com/office/drawing/2014/main" id="{24481ABF-E053-C746-B216-418F509A0B91}"/>
              </a:ext>
            </a:extLst>
          </p:cNvPr>
          <p:cNvSpPr/>
          <p:nvPr/>
        </p:nvSpPr>
        <p:spPr>
          <a:xfrm>
            <a:off x="5041275" y="1577040"/>
            <a:ext cx="3717074" cy="4731725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30" name="مستطيل ذو زاوية واحدة مستديرة 129">
            <a:extLst>
              <a:ext uri="{FF2B5EF4-FFF2-40B4-BE49-F238E27FC236}">
                <a16:creationId xmlns:a16="http://schemas.microsoft.com/office/drawing/2014/main" id="{4BBA2531-8190-3246-B2B5-821705F5EF23}"/>
              </a:ext>
            </a:extLst>
          </p:cNvPr>
          <p:cNvSpPr/>
          <p:nvPr/>
        </p:nvSpPr>
        <p:spPr>
          <a:xfrm flipH="1">
            <a:off x="738287" y="1610539"/>
            <a:ext cx="3830843" cy="4664729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31" name="مجموعة 130">
            <a:extLst>
              <a:ext uri="{FF2B5EF4-FFF2-40B4-BE49-F238E27FC236}">
                <a16:creationId xmlns:a16="http://schemas.microsoft.com/office/drawing/2014/main" id="{6A13CB29-126C-7F40-9196-D9ABDB46013D}"/>
              </a:ext>
            </a:extLst>
          </p:cNvPr>
          <p:cNvGrpSpPr/>
          <p:nvPr/>
        </p:nvGrpSpPr>
        <p:grpSpPr>
          <a:xfrm>
            <a:off x="4384240" y="2809038"/>
            <a:ext cx="731083" cy="499721"/>
            <a:chOff x="5588071" y="1636276"/>
            <a:chExt cx="974777" cy="666294"/>
          </a:xfrm>
          <a:effectLst>
            <a:outerShdw dist="508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133" name="مجموعة 132">
              <a:extLst>
                <a:ext uri="{FF2B5EF4-FFF2-40B4-BE49-F238E27FC236}">
                  <a16:creationId xmlns:a16="http://schemas.microsoft.com/office/drawing/2014/main" id="{A0B8667E-0E71-FA41-B54E-77F8B692A414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44" name="مستطيل مستدير الزوايا 143">
                <a:extLst>
                  <a:ext uri="{FF2B5EF4-FFF2-40B4-BE49-F238E27FC236}">
                    <a16:creationId xmlns:a16="http://schemas.microsoft.com/office/drawing/2014/main" id="{5C64524B-DD91-E642-AE42-F37645289674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45" name="مستطيل مستدير الزوايا 144">
                <a:extLst>
                  <a:ext uri="{FF2B5EF4-FFF2-40B4-BE49-F238E27FC236}">
                    <a16:creationId xmlns:a16="http://schemas.microsoft.com/office/drawing/2014/main" id="{53CD848E-841E-DE41-9C50-663BB70566F1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46" name="مستطيل مستدير الزوايا 145">
                <a:extLst>
                  <a:ext uri="{FF2B5EF4-FFF2-40B4-BE49-F238E27FC236}">
                    <a16:creationId xmlns:a16="http://schemas.microsoft.com/office/drawing/2014/main" id="{25F46292-40F3-3241-B87F-27F57112632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47" name="مستطيل مستدير الزوايا 146">
                <a:extLst>
                  <a:ext uri="{FF2B5EF4-FFF2-40B4-BE49-F238E27FC236}">
                    <a16:creationId xmlns:a16="http://schemas.microsoft.com/office/drawing/2014/main" id="{2A19E705-01D0-3147-8794-4BC339523B27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41" name="Google Shape;150;p5">
              <a:extLst>
                <a:ext uri="{FF2B5EF4-FFF2-40B4-BE49-F238E27FC236}">
                  <a16:creationId xmlns:a16="http://schemas.microsoft.com/office/drawing/2014/main" id="{873100A6-85C0-CA4F-AA76-93814D91B64E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42" name="Google Shape;152;p5">
                <a:extLst>
                  <a:ext uri="{FF2B5EF4-FFF2-40B4-BE49-F238E27FC236}">
                    <a16:creationId xmlns:a16="http://schemas.microsoft.com/office/drawing/2014/main" id="{DA3DBC98-A4EA-6044-A12E-7967178425A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53;p5">
                <a:extLst>
                  <a:ext uri="{FF2B5EF4-FFF2-40B4-BE49-F238E27FC236}">
                    <a16:creationId xmlns:a16="http://schemas.microsoft.com/office/drawing/2014/main" id="{1AF80A57-D769-0044-8AA5-CBEA74394442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8" name="مجموعة 147">
            <a:extLst>
              <a:ext uri="{FF2B5EF4-FFF2-40B4-BE49-F238E27FC236}">
                <a16:creationId xmlns:a16="http://schemas.microsoft.com/office/drawing/2014/main" id="{D9992085-241D-EC4B-9E26-69ED9FCE9398}"/>
              </a:ext>
            </a:extLst>
          </p:cNvPr>
          <p:cNvGrpSpPr/>
          <p:nvPr/>
        </p:nvGrpSpPr>
        <p:grpSpPr>
          <a:xfrm>
            <a:off x="4395520" y="5662750"/>
            <a:ext cx="731083" cy="499721"/>
            <a:chOff x="5588071" y="1636276"/>
            <a:chExt cx="974777" cy="666294"/>
          </a:xfrm>
          <a:effectLst>
            <a:outerShdw dist="508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4376E6BF-D245-F743-AE2A-FF00D7E15EE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3" name="مستطيل مستدير الزوايا 152">
                <a:extLst>
                  <a:ext uri="{FF2B5EF4-FFF2-40B4-BE49-F238E27FC236}">
                    <a16:creationId xmlns:a16="http://schemas.microsoft.com/office/drawing/2014/main" id="{A2670674-3590-F247-A665-6A5F9BE09D20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4" name="مستطيل مستدير الزوايا 153">
                <a:extLst>
                  <a:ext uri="{FF2B5EF4-FFF2-40B4-BE49-F238E27FC236}">
                    <a16:creationId xmlns:a16="http://schemas.microsoft.com/office/drawing/2014/main" id="{04072091-C8FD-F04D-83F3-91521B8CD45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5" name="مستطيل مستدير الزوايا 154">
                <a:extLst>
                  <a:ext uri="{FF2B5EF4-FFF2-40B4-BE49-F238E27FC236}">
                    <a16:creationId xmlns:a16="http://schemas.microsoft.com/office/drawing/2014/main" id="{8C2544C2-3C2B-AF4B-AB33-2F25DDE21E6C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6AC47394-D705-A447-9EAB-0715B92EA03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0" name="Google Shape;150;p5">
              <a:extLst>
                <a:ext uri="{FF2B5EF4-FFF2-40B4-BE49-F238E27FC236}">
                  <a16:creationId xmlns:a16="http://schemas.microsoft.com/office/drawing/2014/main" id="{F36457B2-D220-4347-8767-8B4B7228C6A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1" name="Google Shape;152;p5">
                <a:extLst>
                  <a:ext uri="{FF2B5EF4-FFF2-40B4-BE49-F238E27FC236}">
                    <a16:creationId xmlns:a16="http://schemas.microsoft.com/office/drawing/2014/main" id="{5DE49D2C-AF03-3543-9412-44CE9DD898AD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3;p5">
                <a:extLst>
                  <a:ext uri="{FF2B5EF4-FFF2-40B4-BE49-F238E27FC236}">
                    <a16:creationId xmlns:a16="http://schemas.microsoft.com/office/drawing/2014/main" id="{5342D41D-AC8C-B24F-8C5C-7579C9E7D565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7" name="مجموعة 156">
            <a:extLst>
              <a:ext uri="{FF2B5EF4-FFF2-40B4-BE49-F238E27FC236}">
                <a16:creationId xmlns:a16="http://schemas.microsoft.com/office/drawing/2014/main" id="{C004E359-A5F4-F943-BF15-CF9B634F3813}"/>
              </a:ext>
            </a:extLst>
          </p:cNvPr>
          <p:cNvGrpSpPr/>
          <p:nvPr/>
        </p:nvGrpSpPr>
        <p:grpSpPr>
          <a:xfrm>
            <a:off x="4388482" y="1847896"/>
            <a:ext cx="731083" cy="499721"/>
            <a:chOff x="5588071" y="1636276"/>
            <a:chExt cx="974777" cy="666294"/>
          </a:xfrm>
          <a:effectLst>
            <a:outerShdw dist="508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158" name="مجموعة 157">
              <a:extLst>
                <a:ext uri="{FF2B5EF4-FFF2-40B4-BE49-F238E27FC236}">
                  <a16:creationId xmlns:a16="http://schemas.microsoft.com/office/drawing/2014/main" id="{022A7EB7-2B03-E240-9882-7DB2B1505B3C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2" name="مستطيل مستدير الزوايا 161">
                <a:extLst>
                  <a:ext uri="{FF2B5EF4-FFF2-40B4-BE49-F238E27FC236}">
                    <a16:creationId xmlns:a16="http://schemas.microsoft.com/office/drawing/2014/main" id="{500DBB10-A994-DF4B-B7E2-0EFB2D25BCB0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3" name="مستطيل مستدير الزوايا 162">
                <a:extLst>
                  <a:ext uri="{FF2B5EF4-FFF2-40B4-BE49-F238E27FC236}">
                    <a16:creationId xmlns:a16="http://schemas.microsoft.com/office/drawing/2014/main" id="{66BDADC5-B655-D149-8125-6352FD30B1D3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4" name="مستطيل مستدير الزوايا 163">
                <a:extLst>
                  <a:ext uri="{FF2B5EF4-FFF2-40B4-BE49-F238E27FC236}">
                    <a16:creationId xmlns:a16="http://schemas.microsoft.com/office/drawing/2014/main" id="{B3CB5C9E-3D47-034D-9B55-B49037B30AB3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5A2385B-0AAA-2145-84FB-629795666BA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9" name="Google Shape;150;p5">
              <a:extLst>
                <a:ext uri="{FF2B5EF4-FFF2-40B4-BE49-F238E27FC236}">
                  <a16:creationId xmlns:a16="http://schemas.microsoft.com/office/drawing/2014/main" id="{FC369B7A-3EFA-CD44-B3B8-A9905A421ED6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0" name="Google Shape;152;p5">
                <a:extLst>
                  <a:ext uri="{FF2B5EF4-FFF2-40B4-BE49-F238E27FC236}">
                    <a16:creationId xmlns:a16="http://schemas.microsoft.com/office/drawing/2014/main" id="{FACAAC31-CA58-BC4D-85E1-47E5F5DC2B2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53;p5">
                <a:extLst>
                  <a:ext uri="{FF2B5EF4-FFF2-40B4-BE49-F238E27FC236}">
                    <a16:creationId xmlns:a16="http://schemas.microsoft.com/office/drawing/2014/main" id="{2EEC8050-C92A-BB47-A3DA-184B59F80403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6" name="مربع نص 165">
            <a:extLst>
              <a:ext uri="{FF2B5EF4-FFF2-40B4-BE49-F238E27FC236}">
                <a16:creationId xmlns:a16="http://schemas.microsoft.com/office/drawing/2014/main" id="{E840DCBD-2B9B-F442-BD19-CE3C2B9409A2}"/>
              </a:ext>
            </a:extLst>
          </p:cNvPr>
          <p:cNvSpPr txBox="1"/>
          <p:nvPr/>
        </p:nvSpPr>
        <p:spPr>
          <a:xfrm>
            <a:off x="2500257" y="88780"/>
            <a:ext cx="4786387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FF2F92"/>
                </a:solidFill>
                <a:latin typeface="Beirut" pitchFamily="2" charset="-78"/>
                <a:cs typeface="Beirut" pitchFamily="2" charset="-78"/>
              </a:rPr>
              <a:t>حلول المعادلة التي تحوي متغيرا في طرفيها</a:t>
            </a:r>
          </a:p>
        </p:txBody>
      </p:sp>
      <p:grpSp>
        <p:nvGrpSpPr>
          <p:cNvPr id="167" name="مجموعة 166">
            <a:extLst>
              <a:ext uri="{FF2B5EF4-FFF2-40B4-BE49-F238E27FC236}">
                <a16:creationId xmlns:a16="http://schemas.microsoft.com/office/drawing/2014/main" id="{55CC711C-142D-B04B-BB93-861F90BFF957}"/>
              </a:ext>
            </a:extLst>
          </p:cNvPr>
          <p:cNvGrpSpPr/>
          <p:nvPr/>
        </p:nvGrpSpPr>
        <p:grpSpPr>
          <a:xfrm>
            <a:off x="4395520" y="3700093"/>
            <a:ext cx="731083" cy="499721"/>
            <a:chOff x="5588071" y="1636276"/>
            <a:chExt cx="974777" cy="666294"/>
          </a:xfrm>
          <a:effectLst>
            <a:outerShdw dist="508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168" name="مجموعة 167">
              <a:extLst>
                <a:ext uri="{FF2B5EF4-FFF2-40B4-BE49-F238E27FC236}">
                  <a16:creationId xmlns:a16="http://schemas.microsoft.com/office/drawing/2014/main" id="{0EC1B06E-5DD1-A840-9803-BF656A7C1AFB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72" name="مستطيل مستدير الزوايا 171">
                <a:extLst>
                  <a:ext uri="{FF2B5EF4-FFF2-40B4-BE49-F238E27FC236}">
                    <a16:creationId xmlns:a16="http://schemas.microsoft.com/office/drawing/2014/main" id="{A3CC385C-6414-4E46-A754-50425205D471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73" name="مستطيل مستدير الزوايا 172">
                <a:extLst>
                  <a:ext uri="{FF2B5EF4-FFF2-40B4-BE49-F238E27FC236}">
                    <a16:creationId xmlns:a16="http://schemas.microsoft.com/office/drawing/2014/main" id="{5B4B0A19-555A-DD4C-BC1E-AA5F890608B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74" name="مستطيل مستدير الزوايا 173">
                <a:extLst>
                  <a:ext uri="{FF2B5EF4-FFF2-40B4-BE49-F238E27FC236}">
                    <a16:creationId xmlns:a16="http://schemas.microsoft.com/office/drawing/2014/main" id="{D73C8CA9-A29D-9848-9534-5D1DE38BBF64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75" name="مستطيل مستدير الزوايا 174">
                <a:extLst>
                  <a:ext uri="{FF2B5EF4-FFF2-40B4-BE49-F238E27FC236}">
                    <a16:creationId xmlns:a16="http://schemas.microsoft.com/office/drawing/2014/main" id="{C121DBB6-74FC-C743-9885-439A351B8997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9" name="Google Shape;150;p5">
              <a:extLst>
                <a:ext uri="{FF2B5EF4-FFF2-40B4-BE49-F238E27FC236}">
                  <a16:creationId xmlns:a16="http://schemas.microsoft.com/office/drawing/2014/main" id="{80B55CA0-6255-4F40-BE5E-D6E907DC7CD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70" name="Google Shape;152;p5">
                <a:extLst>
                  <a:ext uri="{FF2B5EF4-FFF2-40B4-BE49-F238E27FC236}">
                    <a16:creationId xmlns:a16="http://schemas.microsoft.com/office/drawing/2014/main" id="{7F2E4447-05F5-5548-BE70-E18471A2BCB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53;p5">
                <a:extLst>
                  <a:ext uri="{FF2B5EF4-FFF2-40B4-BE49-F238E27FC236}">
                    <a16:creationId xmlns:a16="http://schemas.microsoft.com/office/drawing/2014/main" id="{D13466E0-3E88-0A43-BD29-797A85418693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6" name="مجموعة 175">
            <a:extLst>
              <a:ext uri="{FF2B5EF4-FFF2-40B4-BE49-F238E27FC236}">
                <a16:creationId xmlns:a16="http://schemas.microsoft.com/office/drawing/2014/main" id="{366847CA-90E6-E945-BB9D-13AAD1B800E6}"/>
              </a:ext>
            </a:extLst>
          </p:cNvPr>
          <p:cNvGrpSpPr/>
          <p:nvPr/>
        </p:nvGrpSpPr>
        <p:grpSpPr>
          <a:xfrm>
            <a:off x="4388482" y="4692723"/>
            <a:ext cx="731083" cy="499721"/>
            <a:chOff x="5588071" y="1636276"/>
            <a:chExt cx="974777" cy="666294"/>
          </a:xfrm>
          <a:effectLst>
            <a:outerShdw dist="508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177" name="مجموعة 176">
              <a:extLst>
                <a:ext uri="{FF2B5EF4-FFF2-40B4-BE49-F238E27FC236}">
                  <a16:creationId xmlns:a16="http://schemas.microsoft.com/office/drawing/2014/main" id="{7735F733-E6AC-A449-B265-E559BA8D6AA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1" name="مستطيل مستدير الزوايا 180">
                <a:extLst>
                  <a:ext uri="{FF2B5EF4-FFF2-40B4-BE49-F238E27FC236}">
                    <a16:creationId xmlns:a16="http://schemas.microsoft.com/office/drawing/2014/main" id="{2BD984B9-BA1E-2945-8BBE-29CD1F1710F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2" name="مستطيل مستدير الزوايا 181">
                <a:extLst>
                  <a:ext uri="{FF2B5EF4-FFF2-40B4-BE49-F238E27FC236}">
                    <a16:creationId xmlns:a16="http://schemas.microsoft.com/office/drawing/2014/main" id="{14EAAF7C-A5B6-FD4A-8536-1142E82399E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4513E7F7-F8D1-FA4F-907E-E35235F64E7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572E46EA-A001-5849-A6CB-67C21095F5B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78" name="Google Shape;150;p5">
              <a:extLst>
                <a:ext uri="{FF2B5EF4-FFF2-40B4-BE49-F238E27FC236}">
                  <a16:creationId xmlns:a16="http://schemas.microsoft.com/office/drawing/2014/main" id="{1022921C-F498-B34B-9CD1-16EB94B302A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79" name="Google Shape;152;p5">
                <a:extLst>
                  <a:ext uri="{FF2B5EF4-FFF2-40B4-BE49-F238E27FC236}">
                    <a16:creationId xmlns:a16="http://schemas.microsoft.com/office/drawing/2014/main" id="{724E91D2-FD1B-4848-A3C4-FFA7276391DD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53;p5">
                <a:extLst>
                  <a:ext uri="{FF2B5EF4-FFF2-40B4-BE49-F238E27FC236}">
                    <a16:creationId xmlns:a16="http://schemas.microsoft.com/office/drawing/2014/main" id="{DFDDEF71-6B74-F84F-A548-2975E23AC97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" name="مجموعة 6"/>
          <p:cNvGrpSpPr/>
          <p:nvPr/>
        </p:nvGrpSpPr>
        <p:grpSpPr>
          <a:xfrm>
            <a:off x="7929586" y="357166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4" name="زاوية مطوية 3"/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5" name="مربع نص 4"/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</a:p>
          </p:txBody>
        </p:sp>
      </p:grpSp>
      <p:grpSp>
        <p:nvGrpSpPr>
          <p:cNvPr id="7" name="مجموعة 54"/>
          <p:cNvGrpSpPr/>
          <p:nvPr/>
        </p:nvGrpSpPr>
        <p:grpSpPr>
          <a:xfrm>
            <a:off x="2519116" y="678002"/>
            <a:ext cx="5214974" cy="642942"/>
            <a:chOff x="2643174" y="214290"/>
            <a:chExt cx="5214974" cy="642942"/>
          </a:xfrm>
        </p:grpSpPr>
        <p:sp>
          <p:nvSpPr>
            <p:cNvPr id="3" name="زاوية مطوية 2"/>
            <p:cNvSpPr/>
            <p:nvPr/>
          </p:nvSpPr>
          <p:spPr>
            <a:xfrm flipH="1">
              <a:off x="2643174" y="214290"/>
              <a:ext cx="5214974" cy="642942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208" name="مربع نص 207"/>
            <p:cNvSpPr txBox="1"/>
            <p:nvPr/>
          </p:nvSpPr>
          <p:spPr>
            <a:xfrm>
              <a:off x="6000760" y="314304"/>
              <a:ext cx="175737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حل المعادلة :</a:t>
              </a:r>
            </a:p>
          </p:txBody>
        </p:sp>
        <p:grpSp>
          <p:nvGrpSpPr>
            <p:cNvPr id="8" name="مجموعة 43"/>
            <p:cNvGrpSpPr/>
            <p:nvPr/>
          </p:nvGrpSpPr>
          <p:grpSpPr>
            <a:xfrm>
              <a:off x="3500430" y="314304"/>
              <a:ext cx="2801748" cy="473749"/>
              <a:chOff x="3500430" y="928670"/>
              <a:chExt cx="2801748" cy="473749"/>
            </a:xfrm>
          </p:grpSpPr>
          <p:grpSp>
            <p:nvGrpSpPr>
              <p:cNvPr id="9" name="مجموعة 73"/>
              <p:cNvGrpSpPr/>
              <p:nvPr/>
            </p:nvGrpSpPr>
            <p:grpSpPr>
              <a:xfrm>
                <a:off x="5072066" y="928670"/>
                <a:ext cx="1230112" cy="473749"/>
                <a:chOff x="1041582" y="1971664"/>
                <a:chExt cx="1230112" cy="473749"/>
              </a:xfrm>
            </p:grpSpPr>
            <p:grpSp>
              <p:nvGrpSpPr>
                <p:cNvPr id="10" name="مجموعة 77"/>
                <p:cNvGrpSpPr/>
                <p:nvPr/>
              </p:nvGrpSpPr>
              <p:grpSpPr>
                <a:xfrm>
                  <a:off x="1265380" y="1971664"/>
                  <a:ext cx="1006314" cy="357190"/>
                  <a:chOff x="6066016" y="428604"/>
                  <a:chExt cx="1006314" cy="357190"/>
                </a:xfrm>
              </p:grpSpPr>
              <p:cxnSp>
                <p:nvCxnSpPr>
                  <p:cNvPr id="57" name="رابط مستقيم 56"/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رابط مستقيم 57"/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رابط مستقيم 58"/>
                  <p:cNvCxnSpPr/>
                  <p:nvPr/>
                </p:nvCxnSpPr>
                <p:spPr>
                  <a:xfrm rot="10800000">
                    <a:off x="6066016" y="428604"/>
                    <a:ext cx="79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رابط مستقيم 59"/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مربع نص 55"/>
                <p:cNvSpPr txBox="1"/>
                <p:nvPr/>
              </p:nvSpPr>
              <p:spPr>
                <a:xfrm>
                  <a:off x="1041582" y="2014526"/>
                  <a:ext cx="107387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ت  +  ٥</a:t>
                  </a:r>
                </a:p>
              </p:txBody>
            </p:sp>
          </p:grpSp>
          <p:sp>
            <p:nvSpPr>
              <p:cNvPr id="54" name="مربع نص 53"/>
              <p:cNvSpPr txBox="1"/>
              <p:nvPr/>
            </p:nvSpPr>
            <p:spPr>
              <a:xfrm>
                <a:off x="3500430" y="957246"/>
                <a:ext cx="178595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 =   ت  +  ٣</a:t>
                </a:r>
              </a:p>
            </p:txBody>
          </p:sp>
        </p:grpSp>
      </p:grpSp>
      <p:sp>
        <p:nvSpPr>
          <p:cNvPr id="79" name="مربع نص 78"/>
          <p:cNvSpPr txBox="1"/>
          <p:nvPr/>
        </p:nvSpPr>
        <p:spPr>
          <a:xfrm>
            <a:off x="7216584" y="2643182"/>
            <a:ext cx="1355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ت  +  ٥  =</a:t>
            </a:r>
          </a:p>
        </p:txBody>
      </p:sp>
      <p:grpSp>
        <p:nvGrpSpPr>
          <p:cNvPr id="11" name="مجموعة 44"/>
          <p:cNvGrpSpPr/>
          <p:nvPr/>
        </p:nvGrpSpPr>
        <p:grpSpPr>
          <a:xfrm>
            <a:off x="5538903" y="1971619"/>
            <a:ext cx="2856142" cy="473749"/>
            <a:chOff x="3446036" y="928670"/>
            <a:chExt cx="2856142" cy="473749"/>
          </a:xfrm>
        </p:grpSpPr>
        <p:grpSp>
          <p:nvGrpSpPr>
            <p:cNvPr id="12" name="مجموعة 73"/>
            <p:cNvGrpSpPr/>
            <p:nvPr/>
          </p:nvGrpSpPr>
          <p:grpSpPr>
            <a:xfrm>
              <a:off x="5089110" y="928670"/>
              <a:ext cx="1213068" cy="473749"/>
              <a:chOff x="1058626" y="1971664"/>
              <a:chExt cx="1213068" cy="473749"/>
            </a:xfrm>
          </p:grpSpPr>
          <p:grpSp>
            <p:nvGrpSpPr>
              <p:cNvPr id="13" name="مجموعة 77"/>
              <p:cNvGrpSpPr/>
              <p:nvPr/>
            </p:nvGrpSpPr>
            <p:grpSpPr>
              <a:xfrm>
                <a:off x="1229380" y="1971664"/>
                <a:ext cx="1042314" cy="357190"/>
                <a:chOff x="6030016" y="428604"/>
                <a:chExt cx="1042314" cy="357190"/>
              </a:xfrm>
            </p:grpSpPr>
            <p:cxnSp>
              <p:nvCxnSpPr>
                <p:cNvPr id="50" name="رابط مستقيم 49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رابط مستقيم 50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رابط مستقيم 51"/>
                <p:cNvCxnSpPr/>
                <p:nvPr/>
              </p:nvCxnSpPr>
              <p:spPr>
                <a:xfrm rot="10800000">
                  <a:off x="6030016" y="428604"/>
                  <a:ext cx="82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رابط مستقيم 52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مربع نص 48"/>
              <p:cNvSpPr txBox="1"/>
              <p:nvPr/>
            </p:nvSpPr>
            <p:spPr>
              <a:xfrm>
                <a:off x="1058626" y="2014526"/>
                <a:ext cx="10568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ت  +  ٥</a:t>
                </a:r>
              </a:p>
            </p:txBody>
          </p:sp>
        </p:grpSp>
        <p:sp>
          <p:nvSpPr>
            <p:cNvPr id="47" name="مربع نص 46"/>
            <p:cNvSpPr txBox="1"/>
            <p:nvPr/>
          </p:nvSpPr>
          <p:spPr>
            <a:xfrm>
              <a:off x="3446036" y="957246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=  ت  +  ٣</a:t>
              </a:r>
            </a:p>
          </p:txBody>
        </p:sp>
      </p:grpSp>
      <p:sp>
        <p:nvSpPr>
          <p:cNvPr id="45" name="مربع نص 44"/>
          <p:cNvSpPr txBox="1"/>
          <p:nvPr/>
        </p:nvSpPr>
        <p:spPr>
          <a:xfrm>
            <a:off x="6216452" y="2643182"/>
            <a:ext cx="3286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5887838" y="2643182"/>
            <a:ext cx="3286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5144882" y="2643182"/>
            <a:ext cx="8286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ت )</a:t>
            </a:r>
          </a:p>
        </p:txBody>
      </p:sp>
      <p:sp>
        <p:nvSpPr>
          <p:cNvPr id="61" name="مربع نص 60"/>
          <p:cNvSpPr txBox="1"/>
          <p:nvPr/>
        </p:nvSpPr>
        <p:spPr>
          <a:xfrm>
            <a:off x="4573378" y="2643182"/>
            <a:ext cx="8286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٣ )</a:t>
            </a:r>
          </a:p>
        </p:txBody>
      </p:sp>
      <p:sp>
        <p:nvSpPr>
          <p:cNvPr id="62" name="مربع نص 61"/>
          <p:cNvSpPr txBox="1"/>
          <p:nvPr/>
        </p:nvSpPr>
        <p:spPr>
          <a:xfrm>
            <a:off x="4430502" y="2643182"/>
            <a:ext cx="3286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63" name="مربع نص 62"/>
          <p:cNvSpPr txBox="1"/>
          <p:nvPr/>
        </p:nvSpPr>
        <p:spPr>
          <a:xfrm>
            <a:off x="3501808" y="2643182"/>
            <a:ext cx="97155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٣ )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65" name="مربع نص 64"/>
          <p:cNvSpPr txBox="1"/>
          <p:nvPr/>
        </p:nvSpPr>
        <p:spPr>
          <a:xfrm>
            <a:off x="6359328" y="2643182"/>
            <a:ext cx="97155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ت )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66" name="مربع نص 65"/>
          <p:cNvSpPr txBox="1"/>
          <p:nvPr/>
        </p:nvSpPr>
        <p:spPr>
          <a:xfrm>
            <a:off x="7216584" y="3426741"/>
            <a:ext cx="140018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ت  +  ٥  =</a:t>
            </a:r>
          </a:p>
        </p:txBody>
      </p:sp>
      <p:sp>
        <p:nvSpPr>
          <p:cNvPr id="69" name="مربع نص 68"/>
          <p:cNvSpPr txBox="1"/>
          <p:nvPr/>
        </p:nvSpPr>
        <p:spPr>
          <a:xfrm>
            <a:off x="4001874" y="3426741"/>
            <a:ext cx="33290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ت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+  ٦ ت  + ٩</a:t>
            </a:r>
          </a:p>
        </p:txBody>
      </p:sp>
      <p:sp>
        <p:nvSpPr>
          <p:cNvPr id="72" name="مربع نص 71"/>
          <p:cNvSpPr txBox="1"/>
          <p:nvPr/>
        </p:nvSpPr>
        <p:spPr>
          <a:xfrm>
            <a:off x="5442520" y="4539787"/>
            <a:ext cx="300039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٠  =  ت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+   ٥ ت  + ٤</a:t>
            </a:r>
          </a:p>
        </p:txBody>
      </p:sp>
      <p:sp>
        <p:nvSpPr>
          <p:cNvPr id="78" name="مربع نص 77"/>
          <p:cNvSpPr txBox="1"/>
          <p:nvPr/>
        </p:nvSpPr>
        <p:spPr>
          <a:xfrm>
            <a:off x="5301048" y="5288817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٠  =  ( ت + ١ ) ( ت  +  ٤  )</a:t>
            </a:r>
          </a:p>
        </p:txBody>
      </p:sp>
      <p:sp>
        <p:nvSpPr>
          <p:cNvPr id="84" name="مربع نص 83"/>
          <p:cNvSpPr txBox="1"/>
          <p:nvPr/>
        </p:nvSpPr>
        <p:spPr>
          <a:xfrm>
            <a:off x="1972770" y="1827876"/>
            <a:ext cx="1571636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ت + ١  =  ٠</a:t>
            </a:r>
          </a:p>
        </p:txBody>
      </p:sp>
      <p:sp>
        <p:nvSpPr>
          <p:cNvPr id="85" name="مربع نص 84"/>
          <p:cNvSpPr txBox="1"/>
          <p:nvPr/>
        </p:nvSpPr>
        <p:spPr>
          <a:xfrm>
            <a:off x="2085057" y="2703815"/>
            <a:ext cx="1357322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ت + ٤ = ٠</a:t>
            </a:r>
          </a:p>
        </p:txBody>
      </p:sp>
      <p:sp>
        <p:nvSpPr>
          <p:cNvPr id="90" name="مربع نص 89"/>
          <p:cNvSpPr txBox="1"/>
          <p:nvPr/>
        </p:nvSpPr>
        <p:spPr>
          <a:xfrm>
            <a:off x="947850" y="3196536"/>
            <a:ext cx="1500198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ت     =  ــ ٤</a:t>
            </a:r>
          </a:p>
        </p:txBody>
      </p:sp>
      <p:sp>
        <p:nvSpPr>
          <p:cNvPr id="92" name="مربع نص 91"/>
          <p:cNvSpPr txBox="1"/>
          <p:nvPr/>
        </p:nvSpPr>
        <p:spPr>
          <a:xfrm>
            <a:off x="2000232" y="5498443"/>
            <a:ext cx="1428760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الحل  =  ــ ١</a:t>
            </a:r>
          </a:p>
        </p:txBody>
      </p:sp>
      <p:sp>
        <p:nvSpPr>
          <p:cNvPr id="94" name="مربع نص 93"/>
          <p:cNvSpPr txBox="1"/>
          <p:nvPr/>
        </p:nvSpPr>
        <p:spPr>
          <a:xfrm>
            <a:off x="1120507" y="3792924"/>
            <a:ext cx="2322773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ــ ٤ لا يحقق المعادلة</a:t>
            </a:r>
          </a:p>
        </p:txBody>
      </p:sp>
      <p:sp>
        <p:nvSpPr>
          <p:cNvPr id="95" name="خماسي 94"/>
          <p:cNvSpPr/>
          <p:nvPr/>
        </p:nvSpPr>
        <p:spPr>
          <a:xfrm>
            <a:off x="3571868" y="4286256"/>
            <a:ext cx="1857388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اطرح ت من الطرفين</a:t>
            </a:r>
          </a:p>
        </p:txBody>
      </p:sp>
      <p:sp>
        <p:nvSpPr>
          <p:cNvPr id="96" name="خماسي 95"/>
          <p:cNvSpPr/>
          <p:nvPr/>
        </p:nvSpPr>
        <p:spPr>
          <a:xfrm>
            <a:off x="3571868" y="4986348"/>
            <a:ext cx="1857388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>
                <a:solidFill>
                  <a:srgbClr val="C00000"/>
                </a:solidFill>
              </a:rPr>
              <a:t>اطرح ٥ </a:t>
            </a:r>
            <a:r>
              <a:rPr lang="ar-SA" b="1" dirty="0">
                <a:solidFill>
                  <a:srgbClr val="C00000"/>
                </a:solidFill>
              </a:rPr>
              <a:t>من الطرفين</a:t>
            </a:r>
          </a:p>
        </p:txBody>
      </p:sp>
      <p:sp>
        <p:nvSpPr>
          <p:cNvPr id="97" name="خماسي 96"/>
          <p:cNvSpPr/>
          <p:nvPr/>
        </p:nvSpPr>
        <p:spPr>
          <a:xfrm>
            <a:off x="3571868" y="5729304"/>
            <a:ext cx="1857388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حلل إلى عوامل</a:t>
            </a:r>
          </a:p>
        </p:txBody>
      </p:sp>
      <p:sp>
        <p:nvSpPr>
          <p:cNvPr id="98" name="خماسي 97"/>
          <p:cNvSpPr/>
          <p:nvPr/>
        </p:nvSpPr>
        <p:spPr>
          <a:xfrm>
            <a:off x="3857620" y="1785926"/>
            <a:ext cx="1857388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المعادلة</a:t>
            </a:r>
          </a:p>
        </p:txBody>
      </p:sp>
      <p:sp>
        <p:nvSpPr>
          <p:cNvPr id="99" name="مستطيل 98"/>
          <p:cNvSpPr/>
          <p:nvPr/>
        </p:nvSpPr>
        <p:spPr>
          <a:xfrm>
            <a:off x="3699477" y="1466503"/>
            <a:ext cx="2714644" cy="2500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4" name="مجموعة 44"/>
          <p:cNvGrpSpPr/>
          <p:nvPr/>
        </p:nvGrpSpPr>
        <p:grpSpPr>
          <a:xfrm>
            <a:off x="3515098" y="1641679"/>
            <a:ext cx="2856142" cy="473749"/>
            <a:chOff x="3446036" y="928670"/>
            <a:chExt cx="2856142" cy="473749"/>
          </a:xfrm>
        </p:grpSpPr>
        <p:grpSp>
          <p:nvGrpSpPr>
            <p:cNvPr id="15" name="مجموعة 73"/>
            <p:cNvGrpSpPr/>
            <p:nvPr/>
          </p:nvGrpSpPr>
          <p:grpSpPr>
            <a:xfrm>
              <a:off x="4946234" y="928670"/>
              <a:ext cx="1355944" cy="473749"/>
              <a:chOff x="915750" y="1971664"/>
              <a:chExt cx="1355944" cy="473749"/>
            </a:xfrm>
          </p:grpSpPr>
          <p:grpSp>
            <p:nvGrpSpPr>
              <p:cNvPr id="16" name="مجموعة 77"/>
              <p:cNvGrpSpPr/>
              <p:nvPr/>
            </p:nvGrpSpPr>
            <p:grpSpPr>
              <a:xfrm>
                <a:off x="1229380" y="1971664"/>
                <a:ext cx="1042314" cy="357190"/>
                <a:chOff x="6030016" y="428604"/>
                <a:chExt cx="1042314" cy="357190"/>
              </a:xfrm>
            </p:grpSpPr>
            <p:cxnSp>
              <p:nvCxnSpPr>
                <p:cNvPr id="106" name="رابط مستقيم 105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رابط مستقيم 106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رابط مستقيم 107"/>
                <p:cNvCxnSpPr/>
                <p:nvPr/>
              </p:nvCxnSpPr>
              <p:spPr>
                <a:xfrm rot="10800000">
                  <a:off x="6030016" y="428604"/>
                  <a:ext cx="82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رابط مستقيم 108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" name="مربع نص 104"/>
              <p:cNvSpPr txBox="1"/>
              <p:nvPr/>
            </p:nvSpPr>
            <p:spPr>
              <a:xfrm>
                <a:off x="915750" y="2014526"/>
                <a:ext cx="119970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ــ ٤ +  ٥</a:t>
                </a:r>
              </a:p>
            </p:txBody>
          </p:sp>
        </p:grpSp>
        <p:sp>
          <p:nvSpPr>
            <p:cNvPr id="102" name="مربع نص 101"/>
            <p:cNvSpPr txBox="1"/>
            <p:nvPr/>
          </p:nvSpPr>
          <p:spPr>
            <a:xfrm>
              <a:off x="3446036" y="957246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=  ــ ٤  +  ٣</a:t>
              </a:r>
            </a:p>
          </p:txBody>
        </p:sp>
      </p:grpSp>
      <p:grpSp>
        <p:nvGrpSpPr>
          <p:cNvPr id="17" name="مجموعة 44"/>
          <p:cNvGrpSpPr/>
          <p:nvPr/>
        </p:nvGrpSpPr>
        <p:grpSpPr>
          <a:xfrm>
            <a:off x="3580190" y="2376904"/>
            <a:ext cx="2427514" cy="490241"/>
            <a:chOff x="3874664" y="928670"/>
            <a:chExt cx="2427514" cy="490241"/>
          </a:xfrm>
        </p:grpSpPr>
        <p:grpSp>
          <p:nvGrpSpPr>
            <p:cNvPr id="18" name="مجموعة 73"/>
            <p:cNvGrpSpPr/>
            <p:nvPr/>
          </p:nvGrpSpPr>
          <p:grpSpPr>
            <a:xfrm>
              <a:off x="5089110" y="928670"/>
              <a:ext cx="1213068" cy="473749"/>
              <a:chOff x="1058626" y="1971664"/>
              <a:chExt cx="1213068" cy="473749"/>
            </a:xfrm>
          </p:grpSpPr>
          <p:grpSp>
            <p:nvGrpSpPr>
              <p:cNvPr id="19" name="مجموعة 77"/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15" name="رابط مستقيم 114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رابط مستقيم 115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رابط مستقيم 116"/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رابط مستقيم 117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4" name="مربع نص 113"/>
              <p:cNvSpPr txBox="1"/>
              <p:nvPr/>
            </p:nvSpPr>
            <p:spPr>
              <a:xfrm>
                <a:off x="1058626" y="2014526"/>
                <a:ext cx="10568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</a:t>
                </a:r>
              </a:p>
            </p:txBody>
          </p:sp>
        </p:grpSp>
        <p:sp>
          <p:nvSpPr>
            <p:cNvPr id="112" name="مربع نص 111"/>
            <p:cNvSpPr txBox="1"/>
            <p:nvPr/>
          </p:nvSpPr>
          <p:spPr>
            <a:xfrm>
              <a:off x="3874664" y="957246"/>
              <a:ext cx="178595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≠</a:t>
              </a:r>
              <a:r>
                <a:rPr lang="ar-SA" sz="2200" b="1" dirty="0"/>
                <a:t>   ــ  ١</a:t>
              </a:r>
            </a:p>
          </p:txBody>
        </p:sp>
      </p:grpSp>
      <p:sp>
        <p:nvSpPr>
          <p:cNvPr id="119" name="مربع نص 118"/>
          <p:cNvSpPr txBox="1"/>
          <p:nvPr/>
        </p:nvSpPr>
        <p:spPr>
          <a:xfrm>
            <a:off x="4357686" y="3184954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   ≠    ــ ١</a:t>
            </a:r>
          </a:p>
        </p:txBody>
      </p:sp>
      <p:sp>
        <p:nvSpPr>
          <p:cNvPr id="120" name="مستطيل 119"/>
          <p:cNvSpPr/>
          <p:nvPr/>
        </p:nvSpPr>
        <p:spPr>
          <a:xfrm>
            <a:off x="3687861" y="1483050"/>
            <a:ext cx="2714644" cy="2500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0" name="مجموعة 44"/>
          <p:cNvGrpSpPr/>
          <p:nvPr/>
        </p:nvGrpSpPr>
        <p:grpSpPr>
          <a:xfrm>
            <a:off x="3467243" y="1862236"/>
            <a:ext cx="2856142" cy="473749"/>
            <a:chOff x="3446036" y="928670"/>
            <a:chExt cx="2856142" cy="473749"/>
          </a:xfrm>
        </p:grpSpPr>
        <p:grpSp>
          <p:nvGrpSpPr>
            <p:cNvPr id="21" name="مجموعة 73"/>
            <p:cNvGrpSpPr/>
            <p:nvPr/>
          </p:nvGrpSpPr>
          <p:grpSpPr>
            <a:xfrm>
              <a:off x="4946234" y="928670"/>
              <a:ext cx="1355944" cy="473749"/>
              <a:chOff x="915750" y="1971664"/>
              <a:chExt cx="1355944" cy="473749"/>
            </a:xfrm>
          </p:grpSpPr>
          <p:grpSp>
            <p:nvGrpSpPr>
              <p:cNvPr id="22" name="مجموعة 77"/>
              <p:cNvGrpSpPr/>
              <p:nvPr/>
            </p:nvGrpSpPr>
            <p:grpSpPr>
              <a:xfrm>
                <a:off x="1229380" y="1971664"/>
                <a:ext cx="1042314" cy="357190"/>
                <a:chOff x="6030016" y="428604"/>
                <a:chExt cx="1042314" cy="357190"/>
              </a:xfrm>
            </p:grpSpPr>
            <p:cxnSp>
              <p:nvCxnSpPr>
                <p:cNvPr id="126" name="رابط مستقيم 125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رابط مستقيم 126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رابط مستقيم 127"/>
                <p:cNvCxnSpPr/>
                <p:nvPr/>
              </p:nvCxnSpPr>
              <p:spPr>
                <a:xfrm rot="10800000">
                  <a:off x="6030016" y="428604"/>
                  <a:ext cx="82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رابط مستقيم 128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5" name="مربع نص 124"/>
              <p:cNvSpPr txBox="1"/>
              <p:nvPr/>
            </p:nvSpPr>
            <p:spPr>
              <a:xfrm>
                <a:off x="915750" y="2014526"/>
                <a:ext cx="119970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ــ ١ + ٥</a:t>
                </a:r>
              </a:p>
            </p:txBody>
          </p:sp>
        </p:grpSp>
        <p:sp>
          <p:nvSpPr>
            <p:cNvPr id="123" name="مربع نص 122"/>
            <p:cNvSpPr txBox="1"/>
            <p:nvPr/>
          </p:nvSpPr>
          <p:spPr>
            <a:xfrm>
              <a:off x="3446036" y="957246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=  ــ ١  +  ٣</a:t>
              </a:r>
            </a:p>
          </p:txBody>
        </p:sp>
      </p:grpSp>
      <p:grpSp>
        <p:nvGrpSpPr>
          <p:cNvPr id="23" name="مجموعة 44"/>
          <p:cNvGrpSpPr/>
          <p:nvPr/>
        </p:nvGrpSpPr>
        <p:grpSpPr>
          <a:xfrm>
            <a:off x="3420243" y="2541154"/>
            <a:ext cx="2427514" cy="490241"/>
            <a:chOff x="3874664" y="928670"/>
            <a:chExt cx="2427514" cy="490241"/>
          </a:xfrm>
        </p:grpSpPr>
        <p:grpSp>
          <p:nvGrpSpPr>
            <p:cNvPr id="24" name="مجموعة 73"/>
            <p:cNvGrpSpPr/>
            <p:nvPr/>
          </p:nvGrpSpPr>
          <p:grpSpPr>
            <a:xfrm>
              <a:off x="5089110" y="928670"/>
              <a:ext cx="1213068" cy="473749"/>
              <a:chOff x="1058626" y="1971664"/>
              <a:chExt cx="1213068" cy="473749"/>
            </a:xfrm>
          </p:grpSpPr>
          <p:grpSp>
            <p:nvGrpSpPr>
              <p:cNvPr id="25" name="مجموعة 77"/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35" name="رابط مستقيم 134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رابط مستقيم 135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رابط مستقيم 136"/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رابط مستقيم 137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4" name="مربع نص 133"/>
              <p:cNvSpPr txBox="1"/>
              <p:nvPr/>
            </p:nvSpPr>
            <p:spPr>
              <a:xfrm>
                <a:off x="1058626" y="2014526"/>
                <a:ext cx="10568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٤</a:t>
                </a:r>
              </a:p>
            </p:txBody>
          </p:sp>
        </p:grpSp>
        <p:sp>
          <p:nvSpPr>
            <p:cNvPr id="132" name="مربع نص 131"/>
            <p:cNvSpPr txBox="1"/>
            <p:nvPr/>
          </p:nvSpPr>
          <p:spPr>
            <a:xfrm>
              <a:off x="3874664" y="957246"/>
              <a:ext cx="178595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=</a:t>
              </a:r>
              <a:r>
                <a:rPr lang="ar-SA" sz="2200" b="1" dirty="0"/>
                <a:t>   ٢</a:t>
              </a:r>
            </a:p>
          </p:txBody>
        </p:sp>
      </p:grpSp>
      <p:sp>
        <p:nvSpPr>
          <p:cNvPr id="139" name="مربع نص 138"/>
          <p:cNvSpPr txBox="1"/>
          <p:nvPr/>
        </p:nvSpPr>
        <p:spPr>
          <a:xfrm>
            <a:off x="4453796" y="3193227"/>
            <a:ext cx="11734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   =   ٢</a:t>
            </a:r>
          </a:p>
        </p:txBody>
      </p:sp>
      <p:sp>
        <p:nvSpPr>
          <p:cNvPr id="140" name="مربع نص 139"/>
          <p:cNvSpPr txBox="1"/>
          <p:nvPr/>
        </p:nvSpPr>
        <p:spPr>
          <a:xfrm>
            <a:off x="1259632" y="4569749"/>
            <a:ext cx="2169360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ــ ١  يحقق المعادلة</a:t>
            </a:r>
          </a:p>
        </p:txBody>
      </p:sp>
      <p:sp>
        <p:nvSpPr>
          <p:cNvPr id="100" name="مربع نص 99"/>
          <p:cNvSpPr txBox="1"/>
          <p:nvPr/>
        </p:nvSpPr>
        <p:spPr>
          <a:xfrm>
            <a:off x="912131" y="2297053"/>
            <a:ext cx="1571636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ت      =  ــ ١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B83EAEA-3048-1286-E49A-288356D6F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196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254 L 0.06649 0.00509 " pathEditMode="relative" rAng="0" ptsTypes="AA">
                                      <p:cBhvr>
                                        <p:cTn id="31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79" grpId="0"/>
      <p:bldP spid="45" grpId="0"/>
      <p:bldP spid="46" grpId="0"/>
      <p:bldP spid="48" grpId="0"/>
      <p:bldP spid="61" grpId="0"/>
      <p:bldP spid="62" grpId="0"/>
      <p:bldP spid="63" grpId="0"/>
      <p:bldP spid="65" grpId="0"/>
      <p:bldP spid="66" grpId="0"/>
      <p:bldP spid="69" grpId="0"/>
      <p:bldP spid="72" grpId="0"/>
      <p:bldP spid="78" grpId="0"/>
      <p:bldP spid="84" grpId="0" animBg="1"/>
      <p:bldP spid="85" grpId="0" animBg="1"/>
      <p:bldP spid="90" grpId="0" animBg="1"/>
      <p:bldP spid="92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99" grpId="1" animBg="1"/>
      <p:bldP spid="119" grpId="0"/>
      <p:bldP spid="119" grpId="1"/>
      <p:bldP spid="120" grpId="0" animBg="1"/>
      <p:bldP spid="139" grpId="0"/>
      <p:bldP spid="139" grpId="1"/>
      <p:bldP spid="140" grpId="0" animBg="1"/>
      <p:bldP spid="1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مستطيل 100">
            <a:extLst>
              <a:ext uri="{FF2B5EF4-FFF2-40B4-BE49-F238E27FC236}">
                <a16:creationId xmlns:a16="http://schemas.microsoft.com/office/drawing/2014/main" id="{4816ED10-DC07-FC45-AA7E-B7DCA4DEEF84}"/>
              </a:ext>
            </a:extLst>
          </p:cNvPr>
          <p:cNvSpPr/>
          <p:nvPr/>
        </p:nvSpPr>
        <p:spPr>
          <a:xfrm>
            <a:off x="583439" y="1466260"/>
            <a:ext cx="4242547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03" name="مستطيل 102">
            <a:extLst>
              <a:ext uri="{FF2B5EF4-FFF2-40B4-BE49-F238E27FC236}">
                <a16:creationId xmlns:a16="http://schemas.microsoft.com/office/drawing/2014/main" id="{A8C4D2CA-05F1-E04E-95A1-1852713E0F6C}"/>
              </a:ext>
            </a:extLst>
          </p:cNvPr>
          <p:cNvSpPr/>
          <p:nvPr/>
        </p:nvSpPr>
        <p:spPr>
          <a:xfrm>
            <a:off x="4827119" y="1494161"/>
            <a:ext cx="4242547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0" name="مستطيل ذو زاوية واحدة مستديرة 109">
            <a:extLst>
              <a:ext uri="{FF2B5EF4-FFF2-40B4-BE49-F238E27FC236}">
                <a16:creationId xmlns:a16="http://schemas.microsoft.com/office/drawing/2014/main" id="{60416A18-AE55-DE48-AF36-EB9E693E15EB}"/>
              </a:ext>
            </a:extLst>
          </p:cNvPr>
          <p:cNvSpPr/>
          <p:nvPr/>
        </p:nvSpPr>
        <p:spPr>
          <a:xfrm flipH="1">
            <a:off x="797220" y="1623881"/>
            <a:ext cx="3802156" cy="474733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11" name="مستطيل ذو زاوية واحدة مستديرة 110">
            <a:extLst>
              <a:ext uri="{FF2B5EF4-FFF2-40B4-BE49-F238E27FC236}">
                <a16:creationId xmlns:a16="http://schemas.microsoft.com/office/drawing/2014/main" id="{23172C60-158D-D849-B1AE-D742A812A376}"/>
              </a:ext>
            </a:extLst>
          </p:cNvPr>
          <p:cNvSpPr/>
          <p:nvPr/>
        </p:nvSpPr>
        <p:spPr>
          <a:xfrm>
            <a:off x="5025692" y="1629046"/>
            <a:ext cx="3798492" cy="4778549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F5C9A608-03D0-7F4E-902F-1503DF8337A7}"/>
              </a:ext>
            </a:extLst>
          </p:cNvPr>
          <p:cNvGrpSpPr/>
          <p:nvPr/>
        </p:nvGrpSpPr>
        <p:grpSpPr>
          <a:xfrm>
            <a:off x="7990923" y="2182787"/>
            <a:ext cx="799502" cy="379482"/>
            <a:chOff x="10372773" y="968175"/>
            <a:chExt cx="1066002" cy="505976"/>
          </a:xfrm>
        </p:grpSpPr>
        <p:sp>
          <p:nvSpPr>
            <p:cNvPr id="121" name="مستطيل ذو زاويتين مستديرتين في نفس الجانب 120">
              <a:extLst>
                <a:ext uri="{FF2B5EF4-FFF2-40B4-BE49-F238E27FC236}">
                  <a16:creationId xmlns:a16="http://schemas.microsoft.com/office/drawing/2014/main" id="{4B2BDCC5-336E-7D40-91BD-7FD7C451D79C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122" name="مربع نص 121">
              <a:extLst>
                <a:ext uri="{FF2B5EF4-FFF2-40B4-BE49-F238E27FC236}">
                  <a16:creationId xmlns:a16="http://schemas.microsoft.com/office/drawing/2014/main" id="{2E7951A8-D1CE-204E-8AB3-767E768F0907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</a:t>
              </a:r>
              <a:r>
                <a:rPr lang="ar-SA" sz="1350" dirty="0">
                  <a:solidFill>
                    <a:schemeClr val="bg1"/>
                  </a:solidFill>
                </a:rPr>
                <a:t>٢</a:t>
              </a:r>
            </a:p>
          </p:txBody>
        </p:sp>
      </p:grpSp>
      <p:sp>
        <p:nvSpPr>
          <p:cNvPr id="124" name="مستطيل ذو زاوية واحدة مستديرة 123">
            <a:extLst>
              <a:ext uri="{FF2B5EF4-FFF2-40B4-BE49-F238E27FC236}">
                <a16:creationId xmlns:a16="http://schemas.microsoft.com/office/drawing/2014/main" id="{BFFBEFA4-3C50-E745-9509-6F17D8264A18}"/>
              </a:ext>
            </a:extLst>
          </p:cNvPr>
          <p:cNvSpPr/>
          <p:nvPr/>
        </p:nvSpPr>
        <p:spPr>
          <a:xfrm>
            <a:off x="5134301" y="1631684"/>
            <a:ext cx="3717074" cy="4731725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30" name="مستطيل ذو زاوية واحدة مستديرة 129">
            <a:extLst>
              <a:ext uri="{FF2B5EF4-FFF2-40B4-BE49-F238E27FC236}">
                <a16:creationId xmlns:a16="http://schemas.microsoft.com/office/drawing/2014/main" id="{EE1690F8-2B0C-AA4F-B145-98519EEBC443}"/>
              </a:ext>
            </a:extLst>
          </p:cNvPr>
          <p:cNvSpPr/>
          <p:nvPr/>
        </p:nvSpPr>
        <p:spPr>
          <a:xfrm flipH="1">
            <a:off x="826478" y="1648063"/>
            <a:ext cx="3830843" cy="4664729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31" name="مجموعة 130">
            <a:extLst>
              <a:ext uri="{FF2B5EF4-FFF2-40B4-BE49-F238E27FC236}">
                <a16:creationId xmlns:a16="http://schemas.microsoft.com/office/drawing/2014/main" id="{5C4526BF-D14A-A44C-9781-E466F5F7B87F}"/>
              </a:ext>
            </a:extLst>
          </p:cNvPr>
          <p:cNvGrpSpPr/>
          <p:nvPr/>
        </p:nvGrpSpPr>
        <p:grpSpPr>
          <a:xfrm>
            <a:off x="4472431" y="2846562"/>
            <a:ext cx="731083" cy="499721"/>
            <a:chOff x="5588071" y="1636276"/>
            <a:chExt cx="974777" cy="666294"/>
          </a:xfrm>
        </p:grpSpPr>
        <p:grpSp>
          <p:nvGrpSpPr>
            <p:cNvPr id="133" name="مجموعة 132">
              <a:extLst>
                <a:ext uri="{FF2B5EF4-FFF2-40B4-BE49-F238E27FC236}">
                  <a16:creationId xmlns:a16="http://schemas.microsoft.com/office/drawing/2014/main" id="{B2CE1F8C-1E48-A842-B886-E53C410F1232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44" name="مستطيل مستدير الزوايا 143">
                <a:extLst>
                  <a:ext uri="{FF2B5EF4-FFF2-40B4-BE49-F238E27FC236}">
                    <a16:creationId xmlns:a16="http://schemas.microsoft.com/office/drawing/2014/main" id="{479C989B-A259-AE42-B91C-AD4C89D0B03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45" name="مستطيل مستدير الزوايا 144">
                <a:extLst>
                  <a:ext uri="{FF2B5EF4-FFF2-40B4-BE49-F238E27FC236}">
                    <a16:creationId xmlns:a16="http://schemas.microsoft.com/office/drawing/2014/main" id="{F5A790A9-4637-064A-95CD-65E5F0D6DF7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46" name="مستطيل مستدير الزوايا 145">
                <a:extLst>
                  <a:ext uri="{FF2B5EF4-FFF2-40B4-BE49-F238E27FC236}">
                    <a16:creationId xmlns:a16="http://schemas.microsoft.com/office/drawing/2014/main" id="{76EA1591-D612-8C44-8484-448CD335DA82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47" name="مستطيل مستدير الزوايا 146">
                <a:extLst>
                  <a:ext uri="{FF2B5EF4-FFF2-40B4-BE49-F238E27FC236}">
                    <a16:creationId xmlns:a16="http://schemas.microsoft.com/office/drawing/2014/main" id="{452EC3F6-7C19-4844-9279-75ECEBB66807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41" name="Google Shape;150;p5">
              <a:extLst>
                <a:ext uri="{FF2B5EF4-FFF2-40B4-BE49-F238E27FC236}">
                  <a16:creationId xmlns:a16="http://schemas.microsoft.com/office/drawing/2014/main" id="{F62FC5E0-D467-E544-A3E6-E50C31B126EB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42" name="Google Shape;152;p5">
                <a:extLst>
                  <a:ext uri="{FF2B5EF4-FFF2-40B4-BE49-F238E27FC236}">
                    <a16:creationId xmlns:a16="http://schemas.microsoft.com/office/drawing/2014/main" id="{537D30F8-F438-AB4A-863D-C830CF4E5968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53;p5">
                <a:extLst>
                  <a:ext uri="{FF2B5EF4-FFF2-40B4-BE49-F238E27FC236}">
                    <a16:creationId xmlns:a16="http://schemas.microsoft.com/office/drawing/2014/main" id="{5655722D-F3CD-6740-9E28-46DD2AE7FB7D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8" name="مجموعة 147">
            <a:extLst>
              <a:ext uri="{FF2B5EF4-FFF2-40B4-BE49-F238E27FC236}">
                <a16:creationId xmlns:a16="http://schemas.microsoft.com/office/drawing/2014/main" id="{24EA1E75-D36B-C04A-9A76-DD05A18089CE}"/>
              </a:ext>
            </a:extLst>
          </p:cNvPr>
          <p:cNvGrpSpPr/>
          <p:nvPr/>
        </p:nvGrpSpPr>
        <p:grpSpPr>
          <a:xfrm>
            <a:off x="4483711" y="570027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F9981696-FCAB-FA4D-BBF7-5072C022F425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3" name="مستطيل مستدير الزوايا 152">
                <a:extLst>
                  <a:ext uri="{FF2B5EF4-FFF2-40B4-BE49-F238E27FC236}">
                    <a16:creationId xmlns:a16="http://schemas.microsoft.com/office/drawing/2014/main" id="{C5261BAF-B8D1-CB40-A3D2-4E0183CD29D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4" name="مستطيل مستدير الزوايا 153">
                <a:extLst>
                  <a:ext uri="{FF2B5EF4-FFF2-40B4-BE49-F238E27FC236}">
                    <a16:creationId xmlns:a16="http://schemas.microsoft.com/office/drawing/2014/main" id="{B35493AB-DC2B-5A47-91D3-940C27DAA4D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5" name="مستطيل مستدير الزوايا 154">
                <a:extLst>
                  <a:ext uri="{FF2B5EF4-FFF2-40B4-BE49-F238E27FC236}">
                    <a16:creationId xmlns:a16="http://schemas.microsoft.com/office/drawing/2014/main" id="{8C213F71-8184-F740-8E7E-2A55E3F1940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455C732-CD5A-F84D-A648-C13E0E69AF6D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0" name="Google Shape;150;p5">
              <a:extLst>
                <a:ext uri="{FF2B5EF4-FFF2-40B4-BE49-F238E27FC236}">
                  <a16:creationId xmlns:a16="http://schemas.microsoft.com/office/drawing/2014/main" id="{77E20FB3-140F-BB4F-BAEB-02952C550ADB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1" name="Google Shape;152;p5">
                <a:extLst>
                  <a:ext uri="{FF2B5EF4-FFF2-40B4-BE49-F238E27FC236}">
                    <a16:creationId xmlns:a16="http://schemas.microsoft.com/office/drawing/2014/main" id="{38F89162-C3A0-AE49-A348-519BCEEB902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3;p5">
                <a:extLst>
                  <a:ext uri="{FF2B5EF4-FFF2-40B4-BE49-F238E27FC236}">
                    <a16:creationId xmlns:a16="http://schemas.microsoft.com/office/drawing/2014/main" id="{6BC4D968-3054-E34A-80BC-5FD34B8793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7" name="مجموعة 156">
            <a:extLst>
              <a:ext uri="{FF2B5EF4-FFF2-40B4-BE49-F238E27FC236}">
                <a16:creationId xmlns:a16="http://schemas.microsoft.com/office/drawing/2014/main" id="{3ECA22DE-FBA4-0F45-B291-76A23D9053D1}"/>
              </a:ext>
            </a:extLst>
          </p:cNvPr>
          <p:cNvGrpSpPr/>
          <p:nvPr/>
        </p:nvGrpSpPr>
        <p:grpSpPr>
          <a:xfrm>
            <a:off x="4476673" y="1885420"/>
            <a:ext cx="731083" cy="499721"/>
            <a:chOff x="5588071" y="1636276"/>
            <a:chExt cx="974777" cy="666294"/>
          </a:xfrm>
        </p:grpSpPr>
        <p:grpSp>
          <p:nvGrpSpPr>
            <p:cNvPr id="158" name="مجموعة 157">
              <a:extLst>
                <a:ext uri="{FF2B5EF4-FFF2-40B4-BE49-F238E27FC236}">
                  <a16:creationId xmlns:a16="http://schemas.microsoft.com/office/drawing/2014/main" id="{19C72C9E-AE6E-E546-8149-41D2D256E35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2" name="مستطيل مستدير الزوايا 161">
                <a:extLst>
                  <a:ext uri="{FF2B5EF4-FFF2-40B4-BE49-F238E27FC236}">
                    <a16:creationId xmlns:a16="http://schemas.microsoft.com/office/drawing/2014/main" id="{F80395CE-6E5D-D54F-9976-28A62E800C2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3" name="مستطيل مستدير الزوايا 162">
                <a:extLst>
                  <a:ext uri="{FF2B5EF4-FFF2-40B4-BE49-F238E27FC236}">
                    <a16:creationId xmlns:a16="http://schemas.microsoft.com/office/drawing/2014/main" id="{545CE81D-CACC-4E46-946B-7C4DC4B55275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4" name="مستطيل مستدير الزوايا 163">
                <a:extLst>
                  <a:ext uri="{FF2B5EF4-FFF2-40B4-BE49-F238E27FC236}">
                    <a16:creationId xmlns:a16="http://schemas.microsoft.com/office/drawing/2014/main" id="{3856C81B-58EE-EE4A-9712-775C4B374E6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3791577E-1038-E348-A775-7CAED555756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9" name="Google Shape;150;p5">
              <a:extLst>
                <a:ext uri="{FF2B5EF4-FFF2-40B4-BE49-F238E27FC236}">
                  <a16:creationId xmlns:a16="http://schemas.microsoft.com/office/drawing/2014/main" id="{97EFD76F-0EAA-E342-AD8C-59B100F3A12C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0" name="Google Shape;152;p5">
                <a:extLst>
                  <a:ext uri="{FF2B5EF4-FFF2-40B4-BE49-F238E27FC236}">
                    <a16:creationId xmlns:a16="http://schemas.microsoft.com/office/drawing/2014/main" id="{B2695302-9B56-4541-A31C-E8E2F0B0E66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53;p5">
                <a:extLst>
                  <a:ext uri="{FF2B5EF4-FFF2-40B4-BE49-F238E27FC236}">
                    <a16:creationId xmlns:a16="http://schemas.microsoft.com/office/drawing/2014/main" id="{5F1B9A11-30B9-EE40-84E9-FC0AA5ECCE5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6" name="مربع نص 165">
            <a:extLst>
              <a:ext uri="{FF2B5EF4-FFF2-40B4-BE49-F238E27FC236}">
                <a16:creationId xmlns:a16="http://schemas.microsoft.com/office/drawing/2014/main" id="{B3CE00C2-3CC5-B54A-92D1-4B1B23E4B16F}"/>
              </a:ext>
            </a:extLst>
          </p:cNvPr>
          <p:cNvSpPr txBox="1"/>
          <p:nvPr/>
        </p:nvSpPr>
        <p:spPr>
          <a:xfrm>
            <a:off x="2443790" y="-26393"/>
            <a:ext cx="4786387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FF2F92"/>
                </a:solidFill>
                <a:latin typeface="Beirut" pitchFamily="2" charset="-78"/>
                <a:cs typeface="Beirut" pitchFamily="2" charset="-78"/>
              </a:rPr>
              <a:t>حلول المعادلة التي تحوي متغيرا في طرفيها</a:t>
            </a:r>
          </a:p>
        </p:txBody>
      </p:sp>
      <p:grpSp>
        <p:nvGrpSpPr>
          <p:cNvPr id="167" name="مجموعة 166">
            <a:extLst>
              <a:ext uri="{FF2B5EF4-FFF2-40B4-BE49-F238E27FC236}">
                <a16:creationId xmlns:a16="http://schemas.microsoft.com/office/drawing/2014/main" id="{C8CB4FB2-CD52-9A4B-8D98-8320EBD25992}"/>
              </a:ext>
            </a:extLst>
          </p:cNvPr>
          <p:cNvGrpSpPr/>
          <p:nvPr/>
        </p:nvGrpSpPr>
        <p:grpSpPr>
          <a:xfrm>
            <a:off x="4483711" y="3737617"/>
            <a:ext cx="731083" cy="499721"/>
            <a:chOff x="5588071" y="1636276"/>
            <a:chExt cx="974777" cy="666294"/>
          </a:xfrm>
        </p:grpSpPr>
        <p:grpSp>
          <p:nvGrpSpPr>
            <p:cNvPr id="168" name="مجموعة 167">
              <a:extLst>
                <a:ext uri="{FF2B5EF4-FFF2-40B4-BE49-F238E27FC236}">
                  <a16:creationId xmlns:a16="http://schemas.microsoft.com/office/drawing/2014/main" id="{BB806F44-DC49-CF45-B6FB-27F4B0C5BEEF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72" name="مستطيل مستدير الزوايا 171">
                <a:extLst>
                  <a:ext uri="{FF2B5EF4-FFF2-40B4-BE49-F238E27FC236}">
                    <a16:creationId xmlns:a16="http://schemas.microsoft.com/office/drawing/2014/main" id="{20BC801D-101D-D243-88BB-341F0ECCD9E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73" name="مستطيل مستدير الزوايا 172">
                <a:extLst>
                  <a:ext uri="{FF2B5EF4-FFF2-40B4-BE49-F238E27FC236}">
                    <a16:creationId xmlns:a16="http://schemas.microsoft.com/office/drawing/2014/main" id="{7025982A-9D30-0F48-BBD4-56A4798AB8B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74" name="مستطيل مستدير الزوايا 173">
                <a:extLst>
                  <a:ext uri="{FF2B5EF4-FFF2-40B4-BE49-F238E27FC236}">
                    <a16:creationId xmlns:a16="http://schemas.microsoft.com/office/drawing/2014/main" id="{315E8307-80C4-604A-B9CD-6D3395C1D7CB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75" name="مستطيل مستدير الزوايا 174">
                <a:extLst>
                  <a:ext uri="{FF2B5EF4-FFF2-40B4-BE49-F238E27FC236}">
                    <a16:creationId xmlns:a16="http://schemas.microsoft.com/office/drawing/2014/main" id="{FBEF9A6B-8335-8241-9EA8-B144E098E024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9" name="Google Shape;150;p5">
              <a:extLst>
                <a:ext uri="{FF2B5EF4-FFF2-40B4-BE49-F238E27FC236}">
                  <a16:creationId xmlns:a16="http://schemas.microsoft.com/office/drawing/2014/main" id="{440F6906-8DE4-9B45-B3AA-42EDD8BEF15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70" name="Google Shape;152;p5">
                <a:extLst>
                  <a:ext uri="{FF2B5EF4-FFF2-40B4-BE49-F238E27FC236}">
                    <a16:creationId xmlns:a16="http://schemas.microsoft.com/office/drawing/2014/main" id="{1AC40A72-C19F-5A4A-AB3F-2D017E70804F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53;p5">
                <a:extLst>
                  <a:ext uri="{FF2B5EF4-FFF2-40B4-BE49-F238E27FC236}">
                    <a16:creationId xmlns:a16="http://schemas.microsoft.com/office/drawing/2014/main" id="{6CCF04FF-3810-4343-890B-BF3F216F071F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6" name="مجموعة 175">
            <a:extLst>
              <a:ext uri="{FF2B5EF4-FFF2-40B4-BE49-F238E27FC236}">
                <a16:creationId xmlns:a16="http://schemas.microsoft.com/office/drawing/2014/main" id="{4CD56CCF-2FD0-524D-90E0-83EF94676296}"/>
              </a:ext>
            </a:extLst>
          </p:cNvPr>
          <p:cNvGrpSpPr/>
          <p:nvPr/>
        </p:nvGrpSpPr>
        <p:grpSpPr>
          <a:xfrm>
            <a:off x="4476673" y="4730247"/>
            <a:ext cx="731083" cy="499721"/>
            <a:chOff x="5588071" y="1636276"/>
            <a:chExt cx="974777" cy="666294"/>
          </a:xfrm>
        </p:grpSpPr>
        <p:grpSp>
          <p:nvGrpSpPr>
            <p:cNvPr id="177" name="مجموعة 176">
              <a:extLst>
                <a:ext uri="{FF2B5EF4-FFF2-40B4-BE49-F238E27FC236}">
                  <a16:creationId xmlns:a16="http://schemas.microsoft.com/office/drawing/2014/main" id="{22BF9F26-598B-E94A-AF7E-368732CE0C8C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1" name="مستطيل مستدير الزوايا 180">
                <a:extLst>
                  <a:ext uri="{FF2B5EF4-FFF2-40B4-BE49-F238E27FC236}">
                    <a16:creationId xmlns:a16="http://schemas.microsoft.com/office/drawing/2014/main" id="{C673869D-9A4F-C749-8023-7C4D807E6D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2" name="مستطيل مستدير الزوايا 181">
                <a:extLst>
                  <a:ext uri="{FF2B5EF4-FFF2-40B4-BE49-F238E27FC236}">
                    <a16:creationId xmlns:a16="http://schemas.microsoft.com/office/drawing/2014/main" id="{129A0954-A42D-DE48-80EE-7E9972B47B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E44DD8D0-C07F-7B46-85D7-E43FC99DA345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649A9416-C065-9740-BBE6-0C8AF69E3E0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78" name="Google Shape;150;p5">
              <a:extLst>
                <a:ext uri="{FF2B5EF4-FFF2-40B4-BE49-F238E27FC236}">
                  <a16:creationId xmlns:a16="http://schemas.microsoft.com/office/drawing/2014/main" id="{80CCB4AF-366E-6944-AE2C-E152EC120C6B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79" name="Google Shape;152;p5">
                <a:extLst>
                  <a:ext uri="{FF2B5EF4-FFF2-40B4-BE49-F238E27FC236}">
                    <a16:creationId xmlns:a16="http://schemas.microsoft.com/office/drawing/2014/main" id="{05663E9B-CCA7-1E42-9D81-7FEF3F9C1BD8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53;p5">
                <a:extLst>
                  <a:ext uri="{FF2B5EF4-FFF2-40B4-BE49-F238E27FC236}">
                    <a16:creationId xmlns:a16="http://schemas.microsoft.com/office/drawing/2014/main" id="{CA133C81-2B36-E44E-8871-2E329FAD66BC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5" name="مجموعة 6">
            <a:extLst>
              <a:ext uri="{FF2B5EF4-FFF2-40B4-BE49-F238E27FC236}">
                <a16:creationId xmlns:a16="http://schemas.microsoft.com/office/drawing/2014/main" id="{D739FE6A-F6F5-0F48-8631-790AAE9FB2E1}"/>
              </a:ext>
            </a:extLst>
          </p:cNvPr>
          <p:cNvGrpSpPr/>
          <p:nvPr/>
        </p:nvGrpSpPr>
        <p:grpSpPr>
          <a:xfrm>
            <a:off x="7427947" y="1529138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186" name="زاوية مطوية 185">
              <a:extLst>
                <a:ext uri="{FF2B5EF4-FFF2-40B4-BE49-F238E27FC236}">
                  <a16:creationId xmlns:a16="http://schemas.microsoft.com/office/drawing/2014/main" id="{E069DECD-E667-E949-9D3D-61DEB9E4018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87" name="مربع نص 186">
              <a:extLst>
                <a:ext uri="{FF2B5EF4-FFF2-40B4-BE49-F238E27FC236}">
                  <a16:creationId xmlns:a16="http://schemas.microsoft.com/office/drawing/2014/main" id="{198D8EEC-9767-724A-887D-F5114A643EF1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</a:p>
          </p:txBody>
        </p:sp>
      </p:grpSp>
      <p:grpSp>
        <p:nvGrpSpPr>
          <p:cNvPr id="6" name="مجموعة 6"/>
          <p:cNvGrpSpPr/>
          <p:nvPr/>
        </p:nvGrpSpPr>
        <p:grpSpPr>
          <a:xfrm>
            <a:off x="7929586" y="357166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4" name="زاوية مطوية 3"/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5" name="مربع نص 4"/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</a:p>
          </p:txBody>
        </p:sp>
      </p:grpSp>
      <p:grpSp>
        <p:nvGrpSpPr>
          <p:cNvPr id="7" name="مجموعة 54"/>
          <p:cNvGrpSpPr/>
          <p:nvPr/>
        </p:nvGrpSpPr>
        <p:grpSpPr>
          <a:xfrm>
            <a:off x="2523458" y="538020"/>
            <a:ext cx="5214974" cy="642942"/>
            <a:chOff x="2643174" y="214290"/>
            <a:chExt cx="5214974" cy="642942"/>
          </a:xfrm>
        </p:grpSpPr>
        <p:sp>
          <p:nvSpPr>
            <p:cNvPr id="3" name="زاوية مطوية 2"/>
            <p:cNvSpPr/>
            <p:nvPr/>
          </p:nvSpPr>
          <p:spPr>
            <a:xfrm flipH="1">
              <a:off x="2643174" y="214290"/>
              <a:ext cx="5214974" cy="642942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208" name="مربع نص 207"/>
            <p:cNvSpPr txBox="1"/>
            <p:nvPr/>
          </p:nvSpPr>
          <p:spPr>
            <a:xfrm>
              <a:off x="6000760" y="314304"/>
              <a:ext cx="175737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حل المعادلة :</a:t>
              </a:r>
            </a:p>
          </p:txBody>
        </p:sp>
        <p:grpSp>
          <p:nvGrpSpPr>
            <p:cNvPr id="8" name="مجموعة 43"/>
            <p:cNvGrpSpPr/>
            <p:nvPr/>
          </p:nvGrpSpPr>
          <p:grpSpPr>
            <a:xfrm>
              <a:off x="3500430" y="314304"/>
              <a:ext cx="2801748" cy="473749"/>
              <a:chOff x="3500430" y="928670"/>
              <a:chExt cx="2801748" cy="473749"/>
            </a:xfrm>
          </p:grpSpPr>
          <p:grpSp>
            <p:nvGrpSpPr>
              <p:cNvPr id="9" name="مجموعة 73"/>
              <p:cNvGrpSpPr/>
              <p:nvPr/>
            </p:nvGrpSpPr>
            <p:grpSpPr>
              <a:xfrm>
                <a:off x="5072066" y="928670"/>
                <a:ext cx="1230112" cy="473749"/>
                <a:chOff x="1041582" y="1971664"/>
                <a:chExt cx="1230112" cy="473749"/>
              </a:xfrm>
            </p:grpSpPr>
            <p:grpSp>
              <p:nvGrpSpPr>
                <p:cNvPr id="10" name="مجموعة 77"/>
                <p:cNvGrpSpPr/>
                <p:nvPr/>
              </p:nvGrpSpPr>
              <p:grpSpPr>
                <a:xfrm>
                  <a:off x="1265380" y="1971664"/>
                  <a:ext cx="1006314" cy="357190"/>
                  <a:chOff x="6066016" y="428604"/>
                  <a:chExt cx="1006314" cy="357190"/>
                </a:xfrm>
              </p:grpSpPr>
              <p:cxnSp>
                <p:nvCxnSpPr>
                  <p:cNvPr id="57" name="رابط مستقيم 56"/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رابط مستقيم 57"/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رابط مستقيم 58"/>
                  <p:cNvCxnSpPr/>
                  <p:nvPr/>
                </p:nvCxnSpPr>
                <p:spPr>
                  <a:xfrm rot="10800000">
                    <a:off x="6066016" y="428604"/>
                    <a:ext cx="79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رابط مستقيم 59"/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مربع نص 55"/>
                <p:cNvSpPr txBox="1"/>
                <p:nvPr/>
              </p:nvSpPr>
              <p:spPr>
                <a:xfrm>
                  <a:off x="1041582" y="2014526"/>
                  <a:ext cx="107387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س  ــ  ١</a:t>
                  </a:r>
                </a:p>
              </p:txBody>
            </p:sp>
          </p:grpSp>
          <p:sp>
            <p:nvSpPr>
              <p:cNvPr id="54" name="مربع نص 53"/>
              <p:cNvSpPr txBox="1"/>
              <p:nvPr/>
            </p:nvSpPr>
            <p:spPr>
              <a:xfrm>
                <a:off x="3500430" y="957246"/>
                <a:ext cx="178595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 =   س  ــ  ٣</a:t>
                </a:r>
              </a:p>
            </p:txBody>
          </p:sp>
        </p:grpSp>
      </p:grpSp>
      <p:sp>
        <p:nvSpPr>
          <p:cNvPr id="79" name="مربع نص 78"/>
          <p:cNvSpPr txBox="1"/>
          <p:nvPr/>
        </p:nvSpPr>
        <p:spPr>
          <a:xfrm>
            <a:off x="7216584" y="2643182"/>
            <a:ext cx="1355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ــ  ١  =</a:t>
            </a:r>
          </a:p>
        </p:txBody>
      </p:sp>
      <p:grpSp>
        <p:nvGrpSpPr>
          <p:cNvPr id="11" name="مجموعة 44"/>
          <p:cNvGrpSpPr/>
          <p:nvPr/>
        </p:nvGrpSpPr>
        <p:grpSpPr>
          <a:xfrm>
            <a:off x="5538048" y="2124261"/>
            <a:ext cx="2856142" cy="473749"/>
            <a:chOff x="3446036" y="928670"/>
            <a:chExt cx="2856142" cy="473749"/>
          </a:xfrm>
        </p:grpSpPr>
        <p:grpSp>
          <p:nvGrpSpPr>
            <p:cNvPr id="12" name="مجموعة 73"/>
            <p:cNvGrpSpPr/>
            <p:nvPr/>
          </p:nvGrpSpPr>
          <p:grpSpPr>
            <a:xfrm>
              <a:off x="5016294" y="928670"/>
              <a:ext cx="1285884" cy="473749"/>
              <a:chOff x="985810" y="1971664"/>
              <a:chExt cx="1285884" cy="473749"/>
            </a:xfrm>
          </p:grpSpPr>
          <p:grpSp>
            <p:nvGrpSpPr>
              <p:cNvPr id="13" name="مجموعة 77"/>
              <p:cNvGrpSpPr/>
              <p:nvPr/>
            </p:nvGrpSpPr>
            <p:grpSpPr>
              <a:xfrm>
                <a:off x="1229380" y="1971664"/>
                <a:ext cx="1042314" cy="357190"/>
                <a:chOff x="6030016" y="428604"/>
                <a:chExt cx="1042314" cy="357190"/>
              </a:xfrm>
            </p:grpSpPr>
            <p:cxnSp>
              <p:nvCxnSpPr>
                <p:cNvPr id="50" name="رابط مستقيم 49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رابط مستقيم 50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رابط مستقيم 51"/>
                <p:cNvCxnSpPr/>
                <p:nvPr/>
              </p:nvCxnSpPr>
              <p:spPr>
                <a:xfrm rot="10800000">
                  <a:off x="6030016" y="428604"/>
                  <a:ext cx="82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رابط مستقيم 52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مربع نص 48"/>
              <p:cNvSpPr txBox="1"/>
              <p:nvPr/>
            </p:nvSpPr>
            <p:spPr>
              <a:xfrm>
                <a:off x="985810" y="2014526"/>
                <a:ext cx="112964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س  ــ  ١</a:t>
                </a:r>
              </a:p>
            </p:txBody>
          </p:sp>
        </p:grpSp>
        <p:sp>
          <p:nvSpPr>
            <p:cNvPr id="47" name="مربع نص 46"/>
            <p:cNvSpPr txBox="1"/>
            <p:nvPr/>
          </p:nvSpPr>
          <p:spPr>
            <a:xfrm>
              <a:off x="3446036" y="957246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=  س  ــ  ٣</a:t>
              </a:r>
            </a:p>
          </p:txBody>
        </p:sp>
      </p:grpSp>
      <p:sp>
        <p:nvSpPr>
          <p:cNvPr id="45" name="مربع نص 44"/>
          <p:cNvSpPr txBox="1"/>
          <p:nvPr/>
        </p:nvSpPr>
        <p:spPr>
          <a:xfrm>
            <a:off x="6216452" y="2643182"/>
            <a:ext cx="3286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ــ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5887838" y="2643182"/>
            <a:ext cx="3286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5173458" y="2643182"/>
            <a:ext cx="8286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س )</a:t>
            </a:r>
          </a:p>
        </p:txBody>
      </p:sp>
      <p:sp>
        <p:nvSpPr>
          <p:cNvPr id="61" name="مربع نص 60"/>
          <p:cNvSpPr txBox="1"/>
          <p:nvPr/>
        </p:nvSpPr>
        <p:spPr>
          <a:xfrm>
            <a:off x="4530514" y="2643182"/>
            <a:ext cx="8286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٣ )</a:t>
            </a:r>
          </a:p>
        </p:txBody>
      </p:sp>
      <p:sp>
        <p:nvSpPr>
          <p:cNvPr id="62" name="مربع نص 61"/>
          <p:cNvSpPr txBox="1"/>
          <p:nvPr/>
        </p:nvSpPr>
        <p:spPr>
          <a:xfrm>
            <a:off x="4430502" y="2643182"/>
            <a:ext cx="3286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63" name="مربع نص 62"/>
          <p:cNvSpPr txBox="1"/>
          <p:nvPr/>
        </p:nvSpPr>
        <p:spPr>
          <a:xfrm>
            <a:off x="3501808" y="2643182"/>
            <a:ext cx="97155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٣ )</a:t>
            </a:r>
            <a:r>
              <a:rPr lang="ar-SA" sz="3200" b="1" spc="-100" baseline="30000" dirty="0"/>
              <a:t> ٢</a:t>
            </a:r>
          </a:p>
        </p:txBody>
      </p:sp>
      <p:sp>
        <p:nvSpPr>
          <p:cNvPr id="65" name="مربع نص 64"/>
          <p:cNvSpPr txBox="1"/>
          <p:nvPr/>
        </p:nvSpPr>
        <p:spPr>
          <a:xfrm>
            <a:off x="6359328" y="2643182"/>
            <a:ext cx="97155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</a:t>
            </a:r>
            <a:r>
              <a:rPr lang="ar-SA" sz="2200" b="1" dirty="0" err="1"/>
              <a:t>س</a:t>
            </a:r>
            <a:r>
              <a:rPr lang="ar-SA" sz="2200" b="1" dirty="0"/>
              <a:t> )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66" name="مربع نص 65"/>
          <p:cNvSpPr txBox="1"/>
          <p:nvPr/>
        </p:nvSpPr>
        <p:spPr>
          <a:xfrm>
            <a:off x="7216584" y="3426741"/>
            <a:ext cx="140018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ــ  ١  =</a:t>
            </a:r>
          </a:p>
        </p:txBody>
      </p:sp>
      <p:sp>
        <p:nvSpPr>
          <p:cNvPr id="69" name="مربع نص 68"/>
          <p:cNvSpPr txBox="1"/>
          <p:nvPr/>
        </p:nvSpPr>
        <p:spPr>
          <a:xfrm>
            <a:off x="4001874" y="3426741"/>
            <a:ext cx="33290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ــ  ٦ س  +  ٩</a:t>
            </a:r>
          </a:p>
        </p:txBody>
      </p:sp>
      <p:sp>
        <p:nvSpPr>
          <p:cNvPr id="72" name="مربع نص 71"/>
          <p:cNvSpPr txBox="1"/>
          <p:nvPr/>
        </p:nvSpPr>
        <p:spPr>
          <a:xfrm>
            <a:off x="5344876" y="4433036"/>
            <a:ext cx="30718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٠  =  س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ــ   ٧ س  +  ١٠</a:t>
            </a:r>
          </a:p>
        </p:txBody>
      </p:sp>
      <p:sp>
        <p:nvSpPr>
          <p:cNvPr id="78" name="مربع نص 77"/>
          <p:cNvSpPr txBox="1"/>
          <p:nvPr/>
        </p:nvSpPr>
        <p:spPr>
          <a:xfrm>
            <a:off x="5407928" y="5006182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٠  =  ( س ــ ٢ ) ( س ــ  ٥  )</a:t>
            </a:r>
          </a:p>
        </p:txBody>
      </p:sp>
      <p:sp>
        <p:nvSpPr>
          <p:cNvPr id="84" name="مربع نص 83"/>
          <p:cNvSpPr txBox="1"/>
          <p:nvPr/>
        </p:nvSpPr>
        <p:spPr>
          <a:xfrm>
            <a:off x="1986476" y="1643050"/>
            <a:ext cx="1513953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س ــ ٢  =  ٠</a:t>
            </a:r>
          </a:p>
        </p:txBody>
      </p:sp>
      <p:sp>
        <p:nvSpPr>
          <p:cNvPr id="85" name="مربع نص 84"/>
          <p:cNvSpPr txBox="1"/>
          <p:nvPr/>
        </p:nvSpPr>
        <p:spPr>
          <a:xfrm>
            <a:off x="571472" y="1643050"/>
            <a:ext cx="1357322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س ــ ٥ = ٠</a:t>
            </a:r>
          </a:p>
        </p:txBody>
      </p:sp>
      <p:sp>
        <p:nvSpPr>
          <p:cNvPr id="90" name="مربع نص 89"/>
          <p:cNvSpPr txBox="1"/>
          <p:nvPr/>
        </p:nvSpPr>
        <p:spPr>
          <a:xfrm>
            <a:off x="642118" y="2426609"/>
            <a:ext cx="1286676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 err="1"/>
              <a:t>س</a:t>
            </a:r>
            <a:r>
              <a:rPr lang="ar-SA" sz="2200" b="1" dirty="0"/>
              <a:t>  =   ٥</a:t>
            </a:r>
          </a:p>
        </p:txBody>
      </p:sp>
      <p:sp>
        <p:nvSpPr>
          <p:cNvPr id="92" name="مربع نص 91"/>
          <p:cNvSpPr txBox="1"/>
          <p:nvPr/>
        </p:nvSpPr>
        <p:spPr>
          <a:xfrm>
            <a:off x="2000232" y="5498443"/>
            <a:ext cx="1428760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الحل  =  ٥</a:t>
            </a:r>
          </a:p>
        </p:txBody>
      </p:sp>
      <p:sp>
        <p:nvSpPr>
          <p:cNvPr id="94" name="مربع نص 93"/>
          <p:cNvSpPr txBox="1"/>
          <p:nvPr/>
        </p:nvSpPr>
        <p:spPr>
          <a:xfrm>
            <a:off x="1115616" y="3641055"/>
            <a:ext cx="2327664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٢ لا يحقق المعادلة</a:t>
            </a:r>
          </a:p>
        </p:txBody>
      </p:sp>
      <p:sp>
        <p:nvSpPr>
          <p:cNvPr id="95" name="خماسي 94"/>
          <p:cNvSpPr/>
          <p:nvPr/>
        </p:nvSpPr>
        <p:spPr>
          <a:xfrm>
            <a:off x="3443280" y="4286256"/>
            <a:ext cx="2057414" cy="49249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اطرح </a:t>
            </a:r>
            <a:r>
              <a:rPr lang="ar-SA" b="1" dirty="0" err="1">
                <a:solidFill>
                  <a:srgbClr val="C00000"/>
                </a:solidFill>
              </a:rPr>
              <a:t>س</a:t>
            </a:r>
            <a:r>
              <a:rPr lang="ar-SA" b="1" dirty="0">
                <a:solidFill>
                  <a:srgbClr val="C00000"/>
                </a:solidFill>
              </a:rPr>
              <a:t> و١ من الطرفين</a:t>
            </a:r>
          </a:p>
        </p:txBody>
      </p:sp>
      <p:sp>
        <p:nvSpPr>
          <p:cNvPr id="97" name="خماسي 96"/>
          <p:cNvSpPr/>
          <p:nvPr/>
        </p:nvSpPr>
        <p:spPr>
          <a:xfrm>
            <a:off x="3607587" y="5218220"/>
            <a:ext cx="1928826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حلل إلى عوامل</a:t>
            </a:r>
          </a:p>
        </p:txBody>
      </p:sp>
      <p:sp>
        <p:nvSpPr>
          <p:cNvPr id="98" name="خماسي 97"/>
          <p:cNvSpPr/>
          <p:nvPr/>
        </p:nvSpPr>
        <p:spPr>
          <a:xfrm>
            <a:off x="3857620" y="1785926"/>
            <a:ext cx="1857388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المعادلة</a:t>
            </a:r>
          </a:p>
        </p:txBody>
      </p:sp>
      <p:sp>
        <p:nvSpPr>
          <p:cNvPr id="99" name="مستطيل 98"/>
          <p:cNvSpPr/>
          <p:nvPr/>
        </p:nvSpPr>
        <p:spPr>
          <a:xfrm>
            <a:off x="3471854" y="1283602"/>
            <a:ext cx="2714644" cy="2500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4" name="مجموعة 44"/>
          <p:cNvGrpSpPr/>
          <p:nvPr/>
        </p:nvGrpSpPr>
        <p:grpSpPr>
          <a:xfrm>
            <a:off x="3258918" y="1712230"/>
            <a:ext cx="2856142" cy="473749"/>
            <a:chOff x="3446036" y="928670"/>
            <a:chExt cx="2856142" cy="473749"/>
          </a:xfrm>
        </p:grpSpPr>
        <p:grpSp>
          <p:nvGrpSpPr>
            <p:cNvPr id="15" name="مجموعة 73"/>
            <p:cNvGrpSpPr/>
            <p:nvPr/>
          </p:nvGrpSpPr>
          <p:grpSpPr>
            <a:xfrm>
              <a:off x="4946234" y="928670"/>
              <a:ext cx="1355944" cy="473749"/>
              <a:chOff x="915750" y="1971664"/>
              <a:chExt cx="1355944" cy="473749"/>
            </a:xfrm>
          </p:grpSpPr>
          <p:grpSp>
            <p:nvGrpSpPr>
              <p:cNvPr id="16" name="مجموعة 77"/>
              <p:cNvGrpSpPr/>
              <p:nvPr/>
            </p:nvGrpSpPr>
            <p:grpSpPr>
              <a:xfrm>
                <a:off x="1229380" y="1971664"/>
                <a:ext cx="1042314" cy="357190"/>
                <a:chOff x="6030016" y="428604"/>
                <a:chExt cx="1042314" cy="357190"/>
              </a:xfrm>
            </p:grpSpPr>
            <p:cxnSp>
              <p:nvCxnSpPr>
                <p:cNvPr id="106" name="رابط مستقيم 105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رابط مستقيم 106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رابط مستقيم 107"/>
                <p:cNvCxnSpPr/>
                <p:nvPr/>
              </p:nvCxnSpPr>
              <p:spPr>
                <a:xfrm rot="10800000">
                  <a:off x="6030016" y="428604"/>
                  <a:ext cx="82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رابط مستقيم 108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" name="مربع نص 104"/>
              <p:cNvSpPr txBox="1"/>
              <p:nvPr/>
            </p:nvSpPr>
            <p:spPr>
              <a:xfrm>
                <a:off x="915750" y="2014526"/>
                <a:ext cx="119970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 ٢ ــ  ١</a:t>
                </a:r>
              </a:p>
            </p:txBody>
          </p:sp>
        </p:grpSp>
        <p:sp>
          <p:nvSpPr>
            <p:cNvPr id="102" name="مربع نص 101"/>
            <p:cNvSpPr txBox="1"/>
            <p:nvPr/>
          </p:nvSpPr>
          <p:spPr>
            <a:xfrm>
              <a:off x="3446036" y="957246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=   ٢  ــ  ٣</a:t>
              </a:r>
            </a:p>
          </p:txBody>
        </p:sp>
      </p:grpSp>
      <p:sp>
        <p:nvSpPr>
          <p:cNvPr id="119" name="مربع نص 118"/>
          <p:cNvSpPr txBox="1"/>
          <p:nvPr/>
        </p:nvSpPr>
        <p:spPr>
          <a:xfrm>
            <a:off x="3886194" y="314099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   ≠    ــ ١</a:t>
            </a:r>
          </a:p>
        </p:txBody>
      </p:sp>
      <p:grpSp>
        <p:nvGrpSpPr>
          <p:cNvPr id="23" name="مجموعة 44"/>
          <p:cNvGrpSpPr/>
          <p:nvPr/>
        </p:nvGrpSpPr>
        <p:grpSpPr>
          <a:xfrm>
            <a:off x="3181678" y="2439805"/>
            <a:ext cx="2427514" cy="490241"/>
            <a:chOff x="3874664" y="928670"/>
            <a:chExt cx="2427514" cy="490241"/>
          </a:xfrm>
        </p:grpSpPr>
        <p:grpSp>
          <p:nvGrpSpPr>
            <p:cNvPr id="24" name="مجموعة 73"/>
            <p:cNvGrpSpPr/>
            <p:nvPr/>
          </p:nvGrpSpPr>
          <p:grpSpPr>
            <a:xfrm>
              <a:off x="5089110" y="928670"/>
              <a:ext cx="1213068" cy="473749"/>
              <a:chOff x="1058626" y="1971664"/>
              <a:chExt cx="1213068" cy="473749"/>
            </a:xfrm>
          </p:grpSpPr>
          <p:grpSp>
            <p:nvGrpSpPr>
              <p:cNvPr id="25" name="مجموعة 77"/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35" name="رابط مستقيم 134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رابط مستقيم 135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رابط مستقيم 136"/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رابط مستقيم 137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4" name="مربع نص 133"/>
              <p:cNvSpPr txBox="1"/>
              <p:nvPr/>
            </p:nvSpPr>
            <p:spPr>
              <a:xfrm>
                <a:off x="1058626" y="2014526"/>
                <a:ext cx="10568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٤</a:t>
                </a:r>
              </a:p>
            </p:txBody>
          </p:sp>
        </p:grpSp>
        <p:sp>
          <p:nvSpPr>
            <p:cNvPr id="132" name="مربع نص 131"/>
            <p:cNvSpPr txBox="1"/>
            <p:nvPr/>
          </p:nvSpPr>
          <p:spPr>
            <a:xfrm>
              <a:off x="3874664" y="957246"/>
              <a:ext cx="178595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=</a:t>
              </a:r>
              <a:r>
                <a:rPr lang="ar-SA" sz="2200" b="1" dirty="0"/>
                <a:t>   ٢</a:t>
              </a:r>
            </a:p>
          </p:txBody>
        </p:sp>
      </p:grpSp>
      <p:sp>
        <p:nvSpPr>
          <p:cNvPr id="140" name="مربع نص 139"/>
          <p:cNvSpPr txBox="1"/>
          <p:nvPr/>
        </p:nvSpPr>
        <p:spPr>
          <a:xfrm>
            <a:off x="1026442" y="4440587"/>
            <a:ext cx="2327664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 ٥  يحقق المعادلة</a:t>
            </a:r>
          </a:p>
        </p:txBody>
      </p:sp>
      <p:sp>
        <p:nvSpPr>
          <p:cNvPr id="100" name="مربع نص 99"/>
          <p:cNvSpPr txBox="1"/>
          <p:nvPr/>
        </p:nvSpPr>
        <p:spPr>
          <a:xfrm>
            <a:off x="2071670" y="2426609"/>
            <a:ext cx="1400184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س      =  ٢</a:t>
            </a:r>
          </a:p>
        </p:txBody>
      </p:sp>
      <p:sp>
        <p:nvSpPr>
          <p:cNvPr id="120" name="مستطيل 119"/>
          <p:cNvSpPr/>
          <p:nvPr/>
        </p:nvSpPr>
        <p:spPr>
          <a:xfrm>
            <a:off x="3470940" y="1273103"/>
            <a:ext cx="2714644" cy="2500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0" name="مجموعة 44"/>
          <p:cNvGrpSpPr/>
          <p:nvPr/>
        </p:nvGrpSpPr>
        <p:grpSpPr>
          <a:xfrm>
            <a:off x="3158604" y="1603243"/>
            <a:ext cx="2856142" cy="473749"/>
            <a:chOff x="3446036" y="928670"/>
            <a:chExt cx="2856142" cy="473749"/>
          </a:xfrm>
        </p:grpSpPr>
        <p:grpSp>
          <p:nvGrpSpPr>
            <p:cNvPr id="21" name="مجموعة 73"/>
            <p:cNvGrpSpPr/>
            <p:nvPr/>
          </p:nvGrpSpPr>
          <p:grpSpPr>
            <a:xfrm>
              <a:off x="4946234" y="928670"/>
              <a:ext cx="1355944" cy="473749"/>
              <a:chOff x="915750" y="1971664"/>
              <a:chExt cx="1355944" cy="473749"/>
            </a:xfrm>
          </p:grpSpPr>
          <p:grpSp>
            <p:nvGrpSpPr>
              <p:cNvPr id="22" name="مجموعة 77"/>
              <p:cNvGrpSpPr/>
              <p:nvPr/>
            </p:nvGrpSpPr>
            <p:grpSpPr>
              <a:xfrm>
                <a:off x="1229380" y="1971664"/>
                <a:ext cx="1042314" cy="357190"/>
                <a:chOff x="6030016" y="428604"/>
                <a:chExt cx="1042314" cy="357190"/>
              </a:xfrm>
            </p:grpSpPr>
            <p:cxnSp>
              <p:nvCxnSpPr>
                <p:cNvPr id="126" name="رابط مستقيم 125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رابط مستقيم 126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رابط مستقيم 127"/>
                <p:cNvCxnSpPr/>
                <p:nvPr/>
              </p:nvCxnSpPr>
              <p:spPr>
                <a:xfrm rot="10800000">
                  <a:off x="6030016" y="428604"/>
                  <a:ext cx="82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رابط مستقيم 128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5" name="مربع نص 124"/>
              <p:cNvSpPr txBox="1"/>
              <p:nvPr/>
            </p:nvSpPr>
            <p:spPr>
              <a:xfrm>
                <a:off x="915750" y="2014526"/>
                <a:ext cx="119970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 ٥ ــ  ١</a:t>
                </a:r>
              </a:p>
            </p:txBody>
          </p:sp>
        </p:grpSp>
        <p:sp>
          <p:nvSpPr>
            <p:cNvPr id="123" name="مربع نص 122"/>
            <p:cNvSpPr txBox="1"/>
            <p:nvPr/>
          </p:nvSpPr>
          <p:spPr>
            <a:xfrm>
              <a:off x="3446036" y="957246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=  ٥ ــ  ٣</a:t>
              </a:r>
            </a:p>
          </p:txBody>
        </p:sp>
      </p:grpSp>
      <p:grpSp>
        <p:nvGrpSpPr>
          <p:cNvPr id="17" name="مجموعة 44"/>
          <p:cNvGrpSpPr/>
          <p:nvPr/>
        </p:nvGrpSpPr>
        <p:grpSpPr>
          <a:xfrm>
            <a:off x="3242593" y="2309472"/>
            <a:ext cx="2427514" cy="490241"/>
            <a:chOff x="3874664" y="928670"/>
            <a:chExt cx="2427514" cy="490241"/>
          </a:xfrm>
        </p:grpSpPr>
        <p:grpSp>
          <p:nvGrpSpPr>
            <p:cNvPr id="18" name="مجموعة 73"/>
            <p:cNvGrpSpPr/>
            <p:nvPr/>
          </p:nvGrpSpPr>
          <p:grpSpPr>
            <a:xfrm>
              <a:off x="5089110" y="928670"/>
              <a:ext cx="1213068" cy="473749"/>
              <a:chOff x="1058626" y="1971664"/>
              <a:chExt cx="1213068" cy="473749"/>
            </a:xfrm>
          </p:grpSpPr>
          <p:grpSp>
            <p:nvGrpSpPr>
              <p:cNvPr id="19" name="مجموعة 77"/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15" name="رابط مستقيم 114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رابط مستقيم 115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رابط مستقيم 116"/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رابط مستقيم 117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4" name="مربع نص 113"/>
              <p:cNvSpPr txBox="1"/>
              <p:nvPr/>
            </p:nvSpPr>
            <p:spPr>
              <a:xfrm>
                <a:off x="1058626" y="2014526"/>
                <a:ext cx="10568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</a:t>
                </a:r>
              </a:p>
            </p:txBody>
          </p:sp>
        </p:grpSp>
        <p:sp>
          <p:nvSpPr>
            <p:cNvPr id="112" name="مربع نص 111"/>
            <p:cNvSpPr txBox="1"/>
            <p:nvPr/>
          </p:nvSpPr>
          <p:spPr>
            <a:xfrm>
              <a:off x="3874664" y="957246"/>
              <a:ext cx="178595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≠</a:t>
              </a:r>
              <a:r>
                <a:rPr lang="ar-SA" sz="2200" b="1" dirty="0"/>
                <a:t>   ــ  ١</a:t>
              </a:r>
            </a:p>
          </p:txBody>
        </p:sp>
      </p:grpSp>
      <p:sp>
        <p:nvSpPr>
          <p:cNvPr id="139" name="مربع نص 138"/>
          <p:cNvSpPr txBox="1"/>
          <p:nvPr/>
        </p:nvSpPr>
        <p:spPr>
          <a:xfrm>
            <a:off x="4085920" y="3032003"/>
            <a:ext cx="11734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   =   ٢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4216FC6-0B84-CB8B-43A1-28560E09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197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5 L 0.0665 0.0051 " pathEditMode="relative" rAng="0" ptsTypes="AA">
                                      <p:cBhvr>
                                        <p:cTn id="30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45" grpId="0"/>
      <p:bldP spid="46" grpId="0"/>
      <p:bldP spid="48" grpId="0"/>
      <p:bldP spid="61" grpId="0"/>
      <p:bldP spid="62" grpId="0"/>
      <p:bldP spid="63" grpId="0"/>
      <p:bldP spid="65" grpId="0"/>
      <p:bldP spid="66" grpId="0"/>
      <p:bldP spid="69" grpId="0"/>
      <p:bldP spid="72" grpId="0"/>
      <p:bldP spid="78" grpId="0"/>
      <p:bldP spid="84" grpId="0" animBg="1"/>
      <p:bldP spid="85" grpId="0" animBg="1"/>
      <p:bldP spid="90" grpId="0" animBg="1"/>
      <p:bldP spid="92" grpId="0" animBg="1"/>
      <p:bldP spid="94" grpId="0" animBg="1"/>
      <p:bldP spid="95" grpId="0" animBg="1"/>
      <p:bldP spid="97" grpId="0" animBg="1"/>
      <p:bldP spid="98" grpId="0" animBg="1"/>
      <p:bldP spid="99" grpId="0" animBg="1"/>
      <p:bldP spid="99" grpId="1" animBg="1"/>
      <p:bldP spid="119" grpId="0"/>
      <p:bldP spid="119" grpId="1"/>
      <p:bldP spid="140" grpId="0" animBg="1"/>
      <p:bldP spid="100" grpId="0" animBg="1"/>
      <p:bldP spid="120" grpId="0" animBg="1"/>
      <p:bldP spid="139" grpId="0"/>
      <p:bldP spid="13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مستطيل 100">
            <a:extLst>
              <a:ext uri="{FF2B5EF4-FFF2-40B4-BE49-F238E27FC236}">
                <a16:creationId xmlns:a16="http://schemas.microsoft.com/office/drawing/2014/main" id="{A953EA54-7192-434E-AB71-66554FB9F761}"/>
              </a:ext>
            </a:extLst>
          </p:cNvPr>
          <p:cNvSpPr/>
          <p:nvPr/>
        </p:nvSpPr>
        <p:spPr>
          <a:xfrm>
            <a:off x="523065" y="1247942"/>
            <a:ext cx="4242547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03" name="مستطيل 102">
            <a:extLst>
              <a:ext uri="{FF2B5EF4-FFF2-40B4-BE49-F238E27FC236}">
                <a16:creationId xmlns:a16="http://schemas.microsoft.com/office/drawing/2014/main" id="{E69B255A-05B5-FC4A-A45E-B7E92D5DB15D}"/>
              </a:ext>
            </a:extLst>
          </p:cNvPr>
          <p:cNvSpPr/>
          <p:nvPr/>
        </p:nvSpPr>
        <p:spPr>
          <a:xfrm>
            <a:off x="4766745" y="1275843"/>
            <a:ext cx="4242547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0" name="مستطيل ذو زاوية واحدة مستديرة 109">
            <a:extLst>
              <a:ext uri="{FF2B5EF4-FFF2-40B4-BE49-F238E27FC236}">
                <a16:creationId xmlns:a16="http://schemas.microsoft.com/office/drawing/2014/main" id="{791DCC48-D5A9-F84C-947A-E4FB3A4EA50D}"/>
              </a:ext>
            </a:extLst>
          </p:cNvPr>
          <p:cNvSpPr/>
          <p:nvPr/>
        </p:nvSpPr>
        <p:spPr>
          <a:xfrm flipH="1">
            <a:off x="736846" y="1405563"/>
            <a:ext cx="3802156" cy="474733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11" name="مستطيل ذو زاوية واحدة مستديرة 110">
            <a:extLst>
              <a:ext uri="{FF2B5EF4-FFF2-40B4-BE49-F238E27FC236}">
                <a16:creationId xmlns:a16="http://schemas.microsoft.com/office/drawing/2014/main" id="{E2CB116D-CA3D-604C-99BD-6CA2A5229D68}"/>
              </a:ext>
            </a:extLst>
          </p:cNvPr>
          <p:cNvSpPr/>
          <p:nvPr/>
        </p:nvSpPr>
        <p:spPr>
          <a:xfrm>
            <a:off x="4965318" y="1410728"/>
            <a:ext cx="3798492" cy="4778549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0AD6A477-D05F-9642-B3EA-20863F48D971}"/>
              </a:ext>
            </a:extLst>
          </p:cNvPr>
          <p:cNvGrpSpPr/>
          <p:nvPr/>
        </p:nvGrpSpPr>
        <p:grpSpPr>
          <a:xfrm>
            <a:off x="7930549" y="1964469"/>
            <a:ext cx="799502" cy="379482"/>
            <a:chOff x="10372773" y="968175"/>
            <a:chExt cx="1066002" cy="505976"/>
          </a:xfrm>
        </p:grpSpPr>
        <p:sp>
          <p:nvSpPr>
            <p:cNvPr id="121" name="مستطيل ذو زاويتين مستديرتين في نفس الجانب 120">
              <a:extLst>
                <a:ext uri="{FF2B5EF4-FFF2-40B4-BE49-F238E27FC236}">
                  <a16:creationId xmlns:a16="http://schemas.microsoft.com/office/drawing/2014/main" id="{749B41E4-0B7A-9E42-B768-72A8533E7B2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122" name="مربع نص 121">
              <a:extLst>
                <a:ext uri="{FF2B5EF4-FFF2-40B4-BE49-F238E27FC236}">
                  <a16:creationId xmlns:a16="http://schemas.microsoft.com/office/drawing/2014/main" id="{1DFEE0D5-60BE-004B-818D-2FE741684FEF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124" name="مستطيل ذو زاوية واحدة مستديرة 123">
            <a:extLst>
              <a:ext uri="{FF2B5EF4-FFF2-40B4-BE49-F238E27FC236}">
                <a16:creationId xmlns:a16="http://schemas.microsoft.com/office/drawing/2014/main" id="{BE8A71DC-B414-6746-98D5-04FDAF7BD58B}"/>
              </a:ext>
            </a:extLst>
          </p:cNvPr>
          <p:cNvSpPr/>
          <p:nvPr/>
        </p:nvSpPr>
        <p:spPr>
          <a:xfrm>
            <a:off x="5069092" y="1396246"/>
            <a:ext cx="3717074" cy="4731725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30" name="مستطيل ذو زاوية واحدة مستديرة 129">
            <a:extLst>
              <a:ext uri="{FF2B5EF4-FFF2-40B4-BE49-F238E27FC236}">
                <a16:creationId xmlns:a16="http://schemas.microsoft.com/office/drawing/2014/main" id="{B2424ADD-63E7-5947-9F99-782994EBC8A3}"/>
              </a:ext>
            </a:extLst>
          </p:cNvPr>
          <p:cNvSpPr/>
          <p:nvPr/>
        </p:nvSpPr>
        <p:spPr>
          <a:xfrm flipH="1">
            <a:off x="766104" y="1429745"/>
            <a:ext cx="3830843" cy="4664729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31" name="مجموعة 130">
            <a:extLst>
              <a:ext uri="{FF2B5EF4-FFF2-40B4-BE49-F238E27FC236}">
                <a16:creationId xmlns:a16="http://schemas.microsoft.com/office/drawing/2014/main" id="{28F3B709-AEA9-BC45-B6F1-B3A27D09A91D}"/>
              </a:ext>
            </a:extLst>
          </p:cNvPr>
          <p:cNvGrpSpPr/>
          <p:nvPr/>
        </p:nvGrpSpPr>
        <p:grpSpPr>
          <a:xfrm>
            <a:off x="4412057" y="2628244"/>
            <a:ext cx="731083" cy="499721"/>
            <a:chOff x="5588071" y="1636276"/>
            <a:chExt cx="974777" cy="666294"/>
          </a:xfrm>
        </p:grpSpPr>
        <p:grpSp>
          <p:nvGrpSpPr>
            <p:cNvPr id="133" name="مجموعة 132">
              <a:extLst>
                <a:ext uri="{FF2B5EF4-FFF2-40B4-BE49-F238E27FC236}">
                  <a16:creationId xmlns:a16="http://schemas.microsoft.com/office/drawing/2014/main" id="{70BE2235-5C15-914B-82F7-3E81E3E7AE1B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44" name="مستطيل مستدير الزوايا 143">
                <a:extLst>
                  <a:ext uri="{FF2B5EF4-FFF2-40B4-BE49-F238E27FC236}">
                    <a16:creationId xmlns:a16="http://schemas.microsoft.com/office/drawing/2014/main" id="{FA0113CD-DE59-0A4A-819D-B7C9EFBEC1BD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45" name="مستطيل مستدير الزوايا 144">
                <a:extLst>
                  <a:ext uri="{FF2B5EF4-FFF2-40B4-BE49-F238E27FC236}">
                    <a16:creationId xmlns:a16="http://schemas.microsoft.com/office/drawing/2014/main" id="{8B3456D5-9F4A-1A4F-8705-7A6E679F54F3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46" name="مستطيل مستدير الزوايا 145">
                <a:extLst>
                  <a:ext uri="{FF2B5EF4-FFF2-40B4-BE49-F238E27FC236}">
                    <a16:creationId xmlns:a16="http://schemas.microsoft.com/office/drawing/2014/main" id="{D2114380-5B1D-204E-8BF6-A6A063A88684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47" name="مستطيل مستدير الزوايا 146">
                <a:extLst>
                  <a:ext uri="{FF2B5EF4-FFF2-40B4-BE49-F238E27FC236}">
                    <a16:creationId xmlns:a16="http://schemas.microsoft.com/office/drawing/2014/main" id="{7D68078E-DB78-374F-BB4F-F11562594F5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41" name="Google Shape;150;p5">
              <a:extLst>
                <a:ext uri="{FF2B5EF4-FFF2-40B4-BE49-F238E27FC236}">
                  <a16:creationId xmlns:a16="http://schemas.microsoft.com/office/drawing/2014/main" id="{F02B8678-E840-AA42-8E4A-5B47401AF4C2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42" name="Google Shape;152;p5">
                <a:extLst>
                  <a:ext uri="{FF2B5EF4-FFF2-40B4-BE49-F238E27FC236}">
                    <a16:creationId xmlns:a16="http://schemas.microsoft.com/office/drawing/2014/main" id="{CE714F76-3A02-DD4F-8179-EF12F0B74672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53;p5">
                <a:extLst>
                  <a:ext uri="{FF2B5EF4-FFF2-40B4-BE49-F238E27FC236}">
                    <a16:creationId xmlns:a16="http://schemas.microsoft.com/office/drawing/2014/main" id="{FBF0802E-9BA4-2B41-BAA2-3F74C8531A06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8" name="مجموعة 147">
            <a:extLst>
              <a:ext uri="{FF2B5EF4-FFF2-40B4-BE49-F238E27FC236}">
                <a16:creationId xmlns:a16="http://schemas.microsoft.com/office/drawing/2014/main" id="{B7F288C2-33E5-A840-AB90-EFBD366B39F5}"/>
              </a:ext>
            </a:extLst>
          </p:cNvPr>
          <p:cNvGrpSpPr/>
          <p:nvPr/>
        </p:nvGrpSpPr>
        <p:grpSpPr>
          <a:xfrm>
            <a:off x="4423337" y="5481956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8BD605C9-28BA-5749-B3D9-6501C969664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3" name="مستطيل مستدير الزوايا 152">
                <a:extLst>
                  <a:ext uri="{FF2B5EF4-FFF2-40B4-BE49-F238E27FC236}">
                    <a16:creationId xmlns:a16="http://schemas.microsoft.com/office/drawing/2014/main" id="{F7D85E5E-FD7B-6648-887C-3D01D3389B00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4" name="مستطيل مستدير الزوايا 153">
                <a:extLst>
                  <a:ext uri="{FF2B5EF4-FFF2-40B4-BE49-F238E27FC236}">
                    <a16:creationId xmlns:a16="http://schemas.microsoft.com/office/drawing/2014/main" id="{53CD3BAB-BC05-C74B-92CA-AF1073A1FD1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5" name="مستطيل مستدير الزوايا 154">
                <a:extLst>
                  <a:ext uri="{FF2B5EF4-FFF2-40B4-BE49-F238E27FC236}">
                    <a16:creationId xmlns:a16="http://schemas.microsoft.com/office/drawing/2014/main" id="{A145723D-33C5-5D44-B53A-8ED43B7F0555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43B4F2A3-ACDE-3D42-B0CE-85A60B200B1A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0" name="Google Shape;150;p5">
              <a:extLst>
                <a:ext uri="{FF2B5EF4-FFF2-40B4-BE49-F238E27FC236}">
                  <a16:creationId xmlns:a16="http://schemas.microsoft.com/office/drawing/2014/main" id="{12D43940-D578-F249-9A58-889F11395F0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1" name="Google Shape;152;p5">
                <a:extLst>
                  <a:ext uri="{FF2B5EF4-FFF2-40B4-BE49-F238E27FC236}">
                    <a16:creationId xmlns:a16="http://schemas.microsoft.com/office/drawing/2014/main" id="{C7223E9B-113B-8941-8542-BB3F4EC86C2F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3;p5">
                <a:extLst>
                  <a:ext uri="{FF2B5EF4-FFF2-40B4-BE49-F238E27FC236}">
                    <a16:creationId xmlns:a16="http://schemas.microsoft.com/office/drawing/2014/main" id="{EAE8639B-58C7-494B-ABD9-C01B22676A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7" name="مجموعة 156">
            <a:extLst>
              <a:ext uri="{FF2B5EF4-FFF2-40B4-BE49-F238E27FC236}">
                <a16:creationId xmlns:a16="http://schemas.microsoft.com/office/drawing/2014/main" id="{FBC42980-0762-FD4C-AD12-208AE6CB0187}"/>
              </a:ext>
            </a:extLst>
          </p:cNvPr>
          <p:cNvGrpSpPr/>
          <p:nvPr/>
        </p:nvGrpSpPr>
        <p:grpSpPr>
          <a:xfrm>
            <a:off x="4416299" y="1667102"/>
            <a:ext cx="731083" cy="499721"/>
            <a:chOff x="5588071" y="1636276"/>
            <a:chExt cx="974777" cy="666294"/>
          </a:xfrm>
        </p:grpSpPr>
        <p:grpSp>
          <p:nvGrpSpPr>
            <p:cNvPr id="158" name="مجموعة 157">
              <a:extLst>
                <a:ext uri="{FF2B5EF4-FFF2-40B4-BE49-F238E27FC236}">
                  <a16:creationId xmlns:a16="http://schemas.microsoft.com/office/drawing/2014/main" id="{9F0E74B2-CF4E-D547-9D8A-157292267134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2" name="مستطيل مستدير الزوايا 161">
                <a:extLst>
                  <a:ext uri="{FF2B5EF4-FFF2-40B4-BE49-F238E27FC236}">
                    <a16:creationId xmlns:a16="http://schemas.microsoft.com/office/drawing/2014/main" id="{19814523-6CB3-634F-91A6-C35B60785F1D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3" name="مستطيل مستدير الزوايا 162">
                <a:extLst>
                  <a:ext uri="{FF2B5EF4-FFF2-40B4-BE49-F238E27FC236}">
                    <a16:creationId xmlns:a16="http://schemas.microsoft.com/office/drawing/2014/main" id="{E6A519CB-BC62-C54C-925A-10879E3A0769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4" name="مستطيل مستدير الزوايا 163">
                <a:extLst>
                  <a:ext uri="{FF2B5EF4-FFF2-40B4-BE49-F238E27FC236}">
                    <a16:creationId xmlns:a16="http://schemas.microsoft.com/office/drawing/2014/main" id="{8E5E6469-E9ED-F743-BDF1-8AABF47510BB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395B54F0-A2DF-384C-8E79-9B48B1FE1617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9" name="Google Shape;150;p5">
              <a:extLst>
                <a:ext uri="{FF2B5EF4-FFF2-40B4-BE49-F238E27FC236}">
                  <a16:creationId xmlns:a16="http://schemas.microsoft.com/office/drawing/2014/main" id="{7E006B5B-7E63-FF46-B3B2-E79EEFBD1F7C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0" name="Google Shape;152;p5">
                <a:extLst>
                  <a:ext uri="{FF2B5EF4-FFF2-40B4-BE49-F238E27FC236}">
                    <a16:creationId xmlns:a16="http://schemas.microsoft.com/office/drawing/2014/main" id="{473AB652-6293-D84C-B633-023D441A3EB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53;p5">
                <a:extLst>
                  <a:ext uri="{FF2B5EF4-FFF2-40B4-BE49-F238E27FC236}">
                    <a16:creationId xmlns:a16="http://schemas.microsoft.com/office/drawing/2014/main" id="{8647BD0B-8D26-524E-84F0-CA7C449A69C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6" name="مربع نص 165">
            <a:extLst>
              <a:ext uri="{FF2B5EF4-FFF2-40B4-BE49-F238E27FC236}">
                <a16:creationId xmlns:a16="http://schemas.microsoft.com/office/drawing/2014/main" id="{581E761F-AF9D-C343-8C4E-230042A9A7F7}"/>
              </a:ext>
            </a:extLst>
          </p:cNvPr>
          <p:cNvSpPr txBox="1"/>
          <p:nvPr/>
        </p:nvSpPr>
        <p:spPr>
          <a:xfrm>
            <a:off x="2464538" y="84538"/>
            <a:ext cx="4786387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FF2F92"/>
                </a:solidFill>
                <a:latin typeface="Beirut" pitchFamily="2" charset="-78"/>
                <a:cs typeface="Beirut" pitchFamily="2" charset="-78"/>
              </a:rPr>
              <a:t>حلول المعادلة التي تحوي متغيرا في طرفيها</a:t>
            </a:r>
          </a:p>
        </p:txBody>
      </p:sp>
      <p:grpSp>
        <p:nvGrpSpPr>
          <p:cNvPr id="167" name="مجموعة 166">
            <a:extLst>
              <a:ext uri="{FF2B5EF4-FFF2-40B4-BE49-F238E27FC236}">
                <a16:creationId xmlns:a16="http://schemas.microsoft.com/office/drawing/2014/main" id="{BEA155A9-2291-8E4E-98C6-67EDAD3285AF}"/>
              </a:ext>
            </a:extLst>
          </p:cNvPr>
          <p:cNvGrpSpPr/>
          <p:nvPr/>
        </p:nvGrpSpPr>
        <p:grpSpPr>
          <a:xfrm>
            <a:off x="4423337" y="3519299"/>
            <a:ext cx="731083" cy="499721"/>
            <a:chOff x="5588071" y="1636276"/>
            <a:chExt cx="974777" cy="666294"/>
          </a:xfrm>
        </p:grpSpPr>
        <p:grpSp>
          <p:nvGrpSpPr>
            <p:cNvPr id="168" name="مجموعة 167">
              <a:extLst>
                <a:ext uri="{FF2B5EF4-FFF2-40B4-BE49-F238E27FC236}">
                  <a16:creationId xmlns:a16="http://schemas.microsoft.com/office/drawing/2014/main" id="{07DD7C89-3A4D-9D48-A5F5-0E61F0A5B789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72" name="مستطيل مستدير الزوايا 171">
                <a:extLst>
                  <a:ext uri="{FF2B5EF4-FFF2-40B4-BE49-F238E27FC236}">
                    <a16:creationId xmlns:a16="http://schemas.microsoft.com/office/drawing/2014/main" id="{CDFCD75C-2494-4A45-B891-EB2E0A9B8DD9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73" name="مستطيل مستدير الزوايا 172">
                <a:extLst>
                  <a:ext uri="{FF2B5EF4-FFF2-40B4-BE49-F238E27FC236}">
                    <a16:creationId xmlns:a16="http://schemas.microsoft.com/office/drawing/2014/main" id="{808E81B8-D08E-7343-B86F-BFEA7A04660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74" name="مستطيل مستدير الزوايا 173">
                <a:extLst>
                  <a:ext uri="{FF2B5EF4-FFF2-40B4-BE49-F238E27FC236}">
                    <a16:creationId xmlns:a16="http://schemas.microsoft.com/office/drawing/2014/main" id="{79CD78B6-4302-EF43-8644-306C568C34A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75" name="مستطيل مستدير الزوايا 174">
                <a:extLst>
                  <a:ext uri="{FF2B5EF4-FFF2-40B4-BE49-F238E27FC236}">
                    <a16:creationId xmlns:a16="http://schemas.microsoft.com/office/drawing/2014/main" id="{B2BBBC3D-5E26-C14A-9E92-85466B870F31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9" name="Google Shape;150;p5">
              <a:extLst>
                <a:ext uri="{FF2B5EF4-FFF2-40B4-BE49-F238E27FC236}">
                  <a16:creationId xmlns:a16="http://schemas.microsoft.com/office/drawing/2014/main" id="{086EAD28-2121-E04C-97D6-278EDACFAC0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70" name="Google Shape;152;p5">
                <a:extLst>
                  <a:ext uri="{FF2B5EF4-FFF2-40B4-BE49-F238E27FC236}">
                    <a16:creationId xmlns:a16="http://schemas.microsoft.com/office/drawing/2014/main" id="{8366AA58-F3F2-9E4A-8B9E-5F287E6D8EFE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53;p5">
                <a:extLst>
                  <a:ext uri="{FF2B5EF4-FFF2-40B4-BE49-F238E27FC236}">
                    <a16:creationId xmlns:a16="http://schemas.microsoft.com/office/drawing/2014/main" id="{F124177D-A469-DB4D-97F0-876304151D8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6" name="مجموعة 175">
            <a:extLst>
              <a:ext uri="{FF2B5EF4-FFF2-40B4-BE49-F238E27FC236}">
                <a16:creationId xmlns:a16="http://schemas.microsoft.com/office/drawing/2014/main" id="{43965947-D965-5445-A4DE-57A93403B17B}"/>
              </a:ext>
            </a:extLst>
          </p:cNvPr>
          <p:cNvGrpSpPr/>
          <p:nvPr/>
        </p:nvGrpSpPr>
        <p:grpSpPr>
          <a:xfrm>
            <a:off x="4416299" y="4511929"/>
            <a:ext cx="731083" cy="499721"/>
            <a:chOff x="5588071" y="1636276"/>
            <a:chExt cx="974777" cy="666294"/>
          </a:xfrm>
        </p:grpSpPr>
        <p:grpSp>
          <p:nvGrpSpPr>
            <p:cNvPr id="177" name="مجموعة 176">
              <a:extLst>
                <a:ext uri="{FF2B5EF4-FFF2-40B4-BE49-F238E27FC236}">
                  <a16:creationId xmlns:a16="http://schemas.microsoft.com/office/drawing/2014/main" id="{B8240E6F-8904-0F46-90C7-E58486299855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1" name="مستطيل مستدير الزوايا 180">
                <a:extLst>
                  <a:ext uri="{FF2B5EF4-FFF2-40B4-BE49-F238E27FC236}">
                    <a16:creationId xmlns:a16="http://schemas.microsoft.com/office/drawing/2014/main" id="{6E61B2AF-5086-AD49-A617-AB747D7AD280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2" name="مستطيل مستدير الزوايا 181">
                <a:extLst>
                  <a:ext uri="{FF2B5EF4-FFF2-40B4-BE49-F238E27FC236}">
                    <a16:creationId xmlns:a16="http://schemas.microsoft.com/office/drawing/2014/main" id="{FB70399C-E849-474B-8FA7-B93E060C6655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9AEE1B10-FFF8-564F-AA23-279E942F8D5F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016BB63D-04FF-5D43-98E0-502C8BC80714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78" name="Google Shape;150;p5">
              <a:extLst>
                <a:ext uri="{FF2B5EF4-FFF2-40B4-BE49-F238E27FC236}">
                  <a16:creationId xmlns:a16="http://schemas.microsoft.com/office/drawing/2014/main" id="{80404D93-2870-4B41-8330-7445DBBB292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79" name="Google Shape;152;p5">
                <a:extLst>
                  <a:ext uri="{FF2B5EF4-FFF2-40B4-BE49-F238E27FC236}">
                    <a16:creationId xmlns:a16="http://schemas.microsoft.com/office/drawing/2014/main" id="{BE3A4F79-8AA9-2B4E-AAE0-58004C29379F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53;p5">
                <a:extLst>
                  <a:ext uri="{FF2B5EF4-FFF2-40B4-BE49-F238E27FC236}">
                    <a16:creationId xmlns:a16="http://schemas.microsoft.com/office/drawing/2014/main" id="{EC2A1FFC-96DE-0C41-A804-EE9DED64597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" name="مجموعة 6"/>
          <p:cNvGrpSpPr/>
          <p:nvPr/>
        </p:nvGrpSpPr>
        <p:grpSpPr>
          <a:xfrm>
            <a:off x="7929586" y="357166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4" name="زاوية مطوية 3"/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5" name="مربع نص 4"/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err="1"/>
                <a:t>تاكد</a:t>
              </a:r>
              <a:endParaRPr lang="ar-SA" sz="2400" b="1" dirty="0"/>
            </a:p>
          </p:txBody>
        </p:sp>
      </p:grpSp>
      <p:grpSp>
        <p:nvGrpSpPr>
          <p:cNvPr id="7" name="مجموعة 54"/>
          <p:cNvGrpSpPr/>
          <p:nvPr/>
        </p:nvGrpSpPr>
        <p:grpSpPr>
          <a:xfrm>
            <a:off x="2602088" y="623671"/>
            <a:ext cx="5214974" cy="642942"/>
            <a:chOff x="2643174" y="214290"/>
            <a:chExt cx="5214974" cy="642942"/>
          </a:xfrm>
        </p:grpSpPr>
        <p:sp>
          <p:nvSpPr>
            <p:cNvPr id="3" name="زاوية مطوية 2"/>
            <p:cNvSpPr/>
            <p:nvPr/>
          </p:nvSpPr>
          <p:spPr>
            <a:xfrm flipH="1">
              <a:off x="2643174" y="214290"/>
              <a:ext cx="5214974" cy="642942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208" name="مربع نص 207"/>
            <p:cNvSpPr txBox="1"/>
            <p:nvPr/>
          </p:nvSpPr>
          <p:spPr>
            <a:xfrm>
              <a:off x="6000760" y="314304"/>
              <a:ext cx="175737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حل المعادلة :</a:t>
              </a:r>
            </a:p>
          </p:txBody>
        </p:sp>
        <p:grpSp>
          <p:nvGrpSpPr>
            <p:cNvPr id="8" name="مجموعة 43"/>
            <p:cNvGrpSpPr/>
            <p:nvPr/>
          </p:nvGrpSpPr>
          <p:grpSpPr>
            <a:xfrm>
              <a:off x="3428992" y="314304"/>
              <a:ext cx="2873186" cy="473749"/>
              <a:chOff x="3428992" y="928670"/>
              <a:chExt cx="2873186" cy="473749"/>
            </a:xfrm>
          </p:grpSpPr>
          <p:grpSp>
            <p:nvGrpSpPr>
              <p:cNvPr id="9" name="مجموعة 73"/>
              <p:cNvGrpSpPr/>
              <p:nvPr/>
            </p:nvGrpSpPr>
            <p:grpSpPr>
              <a:xfrm>
                <a:off x="4929190" y="928670"/>
                <a:ext cx="1372988" cy="473749"/>
                <a:chOff x="898706" y="1971664"/>
                <a:chExt cx="1372988" cy="473749"/>
              </a:xfrm>
            </p:grpSpPr>
            <p:grpSp>
              <p:nvGrpSpPr>
                <p:cNvPr id="10" name="مجموعة 77"/>
                <p:cNvGrpSpPr/>
                <p:nvPr/>
              </p:nvGrpSpPr>
              <p:grpSpPr>
                <a:xfrm>
                  <a:off x="977380" y="1971664"/>
                  <a:ext cx="1294314" cy="357190"/>
                  <a:chOff x="5778016" y="428604"/>
                  <a:chExt cx="1294314" cy="357190"/>
                </a:xfrm>
              </p:grpSpPr>
              <p:cxnSp>
                <p:nvCxnSpPr>
                  <p:cNvPr id="57" name="رابط مستقيم 56"/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رابط مستقيم 57"/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رابط مستقيم 58"/>
                  <p:cNvCxnSpPr/>
                  <p:nvPr/>
                </p:nvCxnSpPr>
                <p:spPr>
                  <a:xfrm rot="10800000">
                    <a:off x="5778016" y="428604"/>
                    <a:ext cx="1080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رابط مستقيم 59"/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مربع نص 55"/>
                <p:cNvSpPr txBox="1"/>
                <p:nvPr/>
              </p:nvSpPr>
              <p:spPr>
                <a:xfrm>
                  <a:off x="898706" y="2014526"/>
                  <a:ext cx="1216748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٣س  ــ  ٥ </a:t>
                  </a:r>
                </a:p>
              </p:txBody>
            </p:sp>
          </p:grpSp>
          <p:sp>
            <p:nvSpPr>
              <p:cNvPr id="54" name="مربع نص 53"/>
              <p:cNvSpPr txBox="1"/>
              <p:nvPr/>
            </p:nvSpPr>
            <p:spPr>
              <a:xfrm>
                <a:off x="3428992" y="957246"/>
                <a:ext cx="178595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  =   س  ــ  ٥</a:t>
                </a:r>
              </a:p>
            </p:txBody>
          </p:sp>
        </p:grpSp>
      </p:grpSp>
      <p:sp>
        <p:nvSpPr>
          <p:cNvPr id="79" name="مربع نص 78"/>
          <p:cNvSpPr txBox="1"/>
          <p:nvPr/>
        </p:nvSpPr>
        <p:spPr>
          <a:xfrm>
            <a:off x="7216584" y="2643182"/>
            <a:ext cx="157025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٣س  ــ  ٥  =</a:t>
            </a:r>
          </a:p>
        </p:txBody>
      </p:sp>
      <p:grpSp>
        <p:nvGrpSpPr>
          <p:cNvPr id="11" name="مجموعة 44"/>
          <p:cNvGrpSpPr/>
          <p:nvPr/>
        </p:nvGrpSpPr>
        <p:grpSpPr>
          <a:xfrm>
            <a:off x="5715008" y="1743060"/>
            <a:ext cx="3071834" cy="473749"/>
            <a:chOff x="3230344" y="928670"/>
            <a:chExt cx="3071834" cy="473749"/>
          </a:xfrm>
        </p:grpSpPr>
        <p:grpSp>
          <p:nvGrpSpPr>
            <p:cNvPr id="12" name="مجموعة 73"/>
            <p:cNvGrpSpPr/>
            <p:nvPr/>
          </p:nvGrpSpPr>
          <p:grpSpPr>
            <a:xfrm>
              <a:off x="4873418" y="928670"/>
              <a:ext cx="1428760" cy="473749"/>
              <a:chOff x="842934" y="1971664"/>
              <a:chExt cx="1428760" cy="473749"/>
            </a:xfrm>
          </p:grpSpPr>
          <p:grpSp>
            <p:nvGrpSpPr>
              <p:cNvPr id="13" name="مجموعة 77"/>
              <p:cNvGrpSpPr/>
              <p:nvPr/>
            </p:nvGrpSpPr>
            <p:grpSpPr>
              <a:xfrm>
                <a:off x="977380" y="1971664"/>
                <a:ext cx="1294314" cy="357190"/>
                <a:chOff x="5778016" y="428604"/>
                <a:chExt cx="1294314" cy="357190"/>
              </a:xfrm>
            </p:grpSpPr>
            <p:cxnSp>
              <p:nvCxnSpPr>
                <p:cNvPr id="50" name="رابط مستقيم 49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رابط مستقيم 50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رابط مستقيم 51"/>
                <p:cNvCxnSpPr/>
                <p:nvPr/>
              </p:nvCxnSpPr>
              <p:spPr>
                <a:xfrm rot="10800000">
                  <a:off x="5778016" y="428604"/>
                  <a:ext cx="10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رابط مستقيم 52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مربع نص 48"/>
              <p:cNvSpPr txBox="1"/>
              <p:nvPr/>
            </p:nvSpPr>
            <p:spPr>
              <a:xfrm>
                <a:off x="842934" y="2014526"/>
                <a:ext cx="127252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٣س  ــ  ٥</a:t>
                </a:r>
              </a:p>
            </p:txBody>
          </p:sp>
        </p:grpSp>
        <p:sp>
          <p:nvSpPr>
            <p:cNvPr id="47" name="مربع نص 46"/>
            <p:cNvSpPr txBox="1"/>
            <p:nvPr/>
          </p:nvSpPr>
          <p:spPr>
            <a:xfrm>
              <a:off x="3230344" y="957246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=  س  ــ  ٥ </a:t>
              </a:r>
            </a:p>
          </p:txBody>
        </p:sp>
      </p:grpSp>
      <p:sp>
        <p:nvSpPr>
          <p:cNvPr id="45" name="مربع نص 44"/>
          <p:cNvSpPr txBox="1"/>
          <p:nvPr/>
        </p:nvSpPr>
        <p:spPr>
          <a:xfrm>
            <a:off x="6216452" y="2643182"/>
            <a:ext cx="3286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ــ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5887838" y="2643182"/>
            <a:ext cx="3286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5173458" y="2643182"/>
            <a:ext cx="8286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س )</a:t>
            </a:r>
          </a:p>
        </p:txBody>
      </p:sp>
      <p:sp>
        <p:nvSpPr>
          <p:cNvPr id="61" name="مربع نص 60"/>
          <p:cNvSpPr txBox="1"/>
          <p:nvPr/>
        </p:nvSpPr>
        <p:spPr>
          <a:xfrm>
            <a:off x="4530514" y="2643182"/>
            <a:ext cx="8286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٥ )</a:t>
            </a:r>
          </a:p>
        </p:txBody>
      </p:sp>
      <p:sp>
        <p:nvSpPr>
          <p:cNvPr id="62" name="مربع نص 61"/>
          <p:cNvSpPr txBox="1"/>
          <p:nvPr/>
        </p:nvSpPr>
        <p:spPr>
          <a:xfrm>
            <a:off x="4430502" y="2643182"/>
            <a:ext cx="3286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63" name="مربع نص 62"/>
          <p:cNvSpPr txBox="1"/>
          <p:nvPr/>
        </p:nvSpPr>
        <p:spPr>
          <a:xfrm>
            <a:off x="3501808" y="2643182"/>
            <a:ext cx="97155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٥ )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65" name="مربع نص 64"/>
          <p:cNvSpPr txBox="1"/>
          <p:nvPr/>
        </p:nvSpPr>
        <p:spPr>
          <a:xfrm>
            <a:off x="6359328" y="2643182"/>
            <a:ext cx="97155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س )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66" name="مربع نص 65"/>
          <p:cNvSpPr txBox="1"/>
          <p:nvPr/>
        </p:nvSpPr>
        <p:spPr>
          <a:xfrm>
            <a:off x="6958953" y="3448572"/>
            <a:ext cx="157025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٣س  ــ  ٥  =</a:t>
            </a:r>
          </a:p>
        </p:txBody>
      </p:sp>
      <p:sp>
        <p:nvSpPr>
          <p:cNvPr id="69" name="مربع نص 68"/>
          <p:cNvSpPr txBox="1"/>
          <p:nvPr/>
        </p:nvSpPr>
        <p:spPr>
          <a:xfrm>
            <a:off x="3707998" y="3448573"/>
            <a:ext cx="33290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ــ  ١٠ س  +  ٢٥</a:t>
            </a:r>
          </a:p>
        </p:txBody>
      </p:sp>
      <p:sp>
        <p:nvSpPr>
          <p:cNvPr id="70" name="مربع نص 69"/>
          <p:cNvSpPr txBox="1"/>
          <p:nvPr/>
        </p:nvSpPr>
        <p:spPr>
          <a:xfrm>
            <a:off x="5627912" y="4316128"/>
            <a:ext cx="33575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ــ ٥  =  س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ــ  ١٣ س   + ٢٥</a:t>
            </a:r>
          </a:p>
        </p:txBody>
      </p:sp>
      <p:sp>
        <p:nvSpPr>
          <p:cNvPr id="72" name="مربع نص 71"/>
          <p:cNvSpPr txBox="1"/>
          <p:nvPr/>
        </p:nvSpPr>
        <p:spPr>
          <a:xfrm>
            <a:off x="5715008" y="4998377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٠  =  س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ــ   ١٣ س  +  ٣٠</a:t>
            </a:r>
          </a:p>
        </p:txBody>
      </p:sp>
      <p:sp>
        <p:nvSpPr>
          <p:cNvPr id="78" name="مربع نص 77"/>
          <p:cNvSpPr txBox="1"/>
          <p:nvPr/>
        </p:nvSpPr>
        <p:spPr>
          <a:xfrm>
            <a:off x="5643570" y="5712757"/>
            <a:ext cx="32861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٠  =  ( س ــ ٣ ) ( س ــ  ١٠ )</a:t>
            </a:r>
          </a:p>
        </p:txBody>
      </p:sp>
      <p:sp>
        <p:nvSpPr>
          <p:cNvPr id="84" name="مربع نص 83"/>
          <p:cNvSpPr txBox="1"/>
          <p:nvPr/>
        </p:nvSpPr>
        <p:spPr>
          <a:xfrm>
            <a:off x="1992092" y="1769401"/>
            <a:ext cx="1571636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س ــ ٣  =  ٠</a:t>
            </a:r>
          </a:p>
        </p:txBody>
      </p:sp>
      <p:sp>
        <p:nvSpPr>
          <p:cNvPr id="85" name="مربع نص 84"/>
          <p:cNvSpPr txBox="1"/>
          <p:nvPr/>
        </p:nvSpPr>
        <p:spPr>
          <a:xfrm>
            <a:off x="491894" y="1769401"/>
            <a:ext cx="1500198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س ــ ١٠ = ٠</a:t>
            </a:r>
          </a:p>
        </p:txBody>
      </p:sp>
      <p:sp>
        <p:nvSpPr>
          <p:cNvPr id="90" name="مربع نص 89"/>
          <p:cNvSpPr txBox="1"/>
          <p:nvPr/>
        </p:nvSpPr>
        <p:spPr>
          <a:xfrm>
            <a:off x="491894" y="2552960"/>
            <a:ext cx="1500198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س     =  ١٠</a:t>
            </a:r>
          </a:p>
        </p:txBody>
      </p:sp>
      <p:sp>
        <p:nvSpPr>
          <p:cNvPr id="92" name="مربع نص 91"/>
          <p:cNvSpPr txBox="1"/>
          <p:nvPr/>
        </p:nvSpPr>
        <p:spPr>
          <a:xfrm>
            <a:off x="2063530" y="5624794"/>
            <a:ext cx="1428760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الحل  =  ١٠</a:t>
            </a:r>
          </a:p>
        </p:txBody>
      </p:sp>
      <p:sp>
        <p:nvSpPr>
          <p:cNvPr id="94" name="مربع نص 93"/>
          <p:cNvSpPr txBox="1"/>
          <p:nvPr/>
        </p:nvSpPr>
        <p:spPr>
          <a:xfrm>
            <a:off x="706208" y="3767406"/>
            <a:ext cx="2800370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٣ لا يحقق المعادلة</a:t>
            </a:r>
          </a:p>
        </p:txBody>
      </p:sp>
      <p:sp>
        <p:nvSpPr>
          <p:cNvPr id="95" name="خماسي 94"/>
          <p:cNvSpPr/>
          <p:nvPr/>
        </p:nvSpPr>
        <p:spPr>
          <a:xfrm>
            <a:off x="3571868" y="4300544"/>
            <a:ext cx="2214578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اطرح ٣ س من الطرفين</a:t>
            </a:r>
          </a:p>
        </p:txBody>
      </p:sp>
      <p:sp>
        <p:nvSpPr>
          <p:cNvPr id="97" name="خماسي 96"/>
          <p:cNvSpPr/>
          <p:nvPr/>
        </p:nvSpPr>
        <p:spPr>
          <a:xfrm>
            <a:off x="3571868" y="5729304"/>
            <a:ext cx="2214578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حلل إلى عوامل</a:t>
            </a:r>
          </a:p>
        </p:txBody>
      </p:sp>
      <p:sp>
        <p:nvSpPr>
          <p:cNvPr id="98" name="خماسي 97"/>
          <p:cNvSpPr/>
          <p:nvPr/>
        </p:nvSpPr>
        <p:spPr>
          <a:xfrm>
            <a:off x="3857620" y="1785926"/>
            <a:ext cx="1857388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المعادلة</a:t>
            </a:r>
          </a:p>
        </p:txBody>
      </p:sp>
      <p:sp>
        <p:nvSpPr>
          <p:cNvPr id="99" name="مستطيل 98"/>
          <p:cNvSpPr/>
          <p:nvPr/>
        </p:nvSpPr>
        <p:spPr>
          <a:xfrm>
            <a:off x="3686168" y="1483466"/>
            <a:ext cx="2714644" cy="2500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4" name="مجموعة 44"/>
          <p:cNvGrpSpPr/>
          <p:nvPr/>
        </p:nvGrpSpPr>
        <p:grpSpPr>
          <a:xfrm>
            <a:off x="3299260" y="1655077"/>
            <a:ext cx="3084744" cy="473749"/>
            <a:chOff x="3217434" y="928670"/>
            <a:chExt cx="3084744" cy="473749"/>
          </a:xfrm>
        </p:grpSpPr>
        <p:grpSp>
          <p:nvGrpSpPr>
            <p:cNvPr id="15" name="مجموعة 73"/>
            <p:cNvGrpSpPr/>
            <p:nvPr/>
          </p:nvGrpSpPr>
          <p:grpSpPr>
            <a:xfrm>
              <a:off x="4946234" y="928670"/>
              <a:ext cx="1355944" cy="473749"/>
              <a:chOff x="915750" y="1971664"/>
              <a:chExt cx="1355944" cy="473749"/>
            </a:xfrm>
          </p:grpSpPr>
          <p:grpSp>
            <p:nvGrpSpPr>
              <p:cNvPr id="16" name="مجموعة 77"/>
              <p:cNvGrpSpPr/>
              <p:nvPr/>
            </p:nvGrpSpPr>
            <p:grpSpPr>
              <a:xfrm>
                <a:off x="1013380" y="1971664"/>
                <a:ext cx="1258314" cy="357190"/>
                <a:chOff x="5814016" y="428604"/>
                <a:chExt cx="1258314" cy="357190"/>
              </a:xfrm>
            </p:grpSpPr>
            <p:cxnSp>
              <p:nvCxnSpPr>
                <p:cNvPr id="106" name="رابط مستقيم 105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رابط مستقيم 106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رابط مستقيم 107"/>
                <p:cNvCxnSpPr/>
                <p:nvPr/>
              </p:nvCxnSpPr>
              <p:spPr>
                <a:xfrm rot="10800000">
                  <a:off x="5814016" y="428604"/>
                  <a:ext cx="104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رابط مستقيم 108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" name="مربع نص 104"/>
              <p:cNvSpPr txBox="1"/>
              <p:nvPr/>
            </p:nvSpPr>
            <p:spPr>
              <a:xfrm>
                <a:off x="915750" y="2014526"/>
                <a:ext cx="119970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٣(٣) ــ  ٥</a:t>
                </a:r>
              </a:p>
            </p:txBody>
          </p:sp>
        </p:grpSp>
        <p:sp>
          <p:nvSpPr>
            <p:cNvPr id="102" name="مربع نص 101"/>
            <p:cNvSpPr txBox="1"/>
            <p:nvPr/>
          </p:nvSpPr>
          <p:spPr>
            <a:xfrm>
              <a:off x="3217434" y="957246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=   ٣  ــ  ٥</a:t>
              </a:r>
            </a:p>
          </p:txBody>
        </p:sp>
      </p:grpSp>
      <p:grpSp>
        <p:nvGrpSpPr>
          <p:cNvPr id="17" name="مجموعة 44"/>
          <p:cNvGrpSpPr/>
          <p:nvPr/>
        </p:nvGrpSpPr>
        <p:grpSpPr>
          <a:xfrm>
            <a:off x="3423625" y="2386663"/>
            <a:ext cx="2427514" cy="490241"/>
            <a:chOff x="3874664" y="928670"/>
            <a:chExt cx="2427514" cy="490241"/>
          </a:xfrm>
        </p:grpSpPr>
        <p:grpSp>
          <p:nvGrpSpPr>
            <p:cNvPr id="18" name="مجموعة 73"/>
            <p:cNvGrpSpPr/>
            <p:nvPr/>
          </p:nvGrpSpPr>
          <p:grpSpPr>
            <a:xfrm>
              <a:off x="5089110" y="928670"/>
              <a:ext cx="1213068" cy="473749"/>
              <a:chOff x="1058626" y="1971664"/>
              <a:chExt cx="1213068" cy="473749"/>
            </a:xfrm>
          </p:grpSpPr>
          <p:grpSp>
            <p:nvGrpSpPr>
              <p:cNvPr id="19" name="مجموعة 77"/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15" name="رابط مستقيم 114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رابط مستقيم 115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رابط مستقيم 116"/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رابط مستقيم 117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4" name="مربع نص 113"/>
              <p:cNvSpPr txBox="1"/>
              <p:nvPr/>
            </p:nvSpPr>
            <p:spPr>
              <a:xfrm>
                <a:off x="1058626" y="2014526"/>
                <a:ext cx="10568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٤</a:t>
                </a:r>
              </a:p>
            </p:txBody>
          </p:sp>
        </p:grpSp>
        <p:sp>
          <p:nvSpPr>
            <p:cNvPr id="112" name="مربع نص 111"/>
            <p:cNvSpPr txBox="1"/>
            <p:nvPr/>
          </p:nvSpPr>
          <p:spPr>
            <a:xfrm>
              <a:off x="3874664" y="957246"/>
              <a:ext cx="178595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≠</a:t>
              </a:r>
              <a:r>
                <a:rPr lang="ar-SA" sz="2200" b="1" dirty="0"/>
                <a:t>   ــ  ٢</a:t>
              </a:r>
            </a:p>
          </p:txBody>
        </p:sp>
      </p:grpSp>
      <p:sp>
        <p:nvSpPr>
          <p:cNvPr id="119" name="مربع نص 118"/>
          <p:cNvSpPr txBox="1"/>
          <p:nvPr/>
        </p:nvSpPr>
        <p:spPr>
          <a:xfrm>
            <a:off x="4266139" y="3072282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   ≠    ــ ٢</a:t>
            </a:r>
          </a:p>
        </p:txBody>
      </p:sp>
      <p:sp>
        <p:nvSpPr>
          <p:cNvPr id="120" name="مستطيل 119"/>
          <p:cNvSpPr/>
          <p:nvPr/>
        </p:nvSpPr>
        <p:spPr>
          <a:xfrm>
            <a:off x="3704347" y="1483466"/>
            <a:ext cx="2714644" cy="2500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0" name="مجموعة 44"/>
          <p:cNvGrpSpPr/>
          <p:nvPr/>
        </p:nvGrpSpPr>
        <p:grpSpPr>
          <a:xfrm>
            <a:off x="3156384" y="1698109"/>
            <a:ext cx="3156182" cy="473749"/>
            <a:chOff x="3145996" y="928670"/>
            <a:chExt cx="3156182" cy="473749"/>
          </a:xfrm>
        </p:grpSpPr>
        <p:grpSp>
          <p:nvGrpSpPr>
            <p:cNvPr id="21" name="مجموعة 73"/>
            <p:cNvGrpSpPr/>
            <p:nvPr/>
          </p:nvGrpSpPr>
          <p:grpSpPr>
            <a:xfrm>
              <a:off x="4646194" y="928670"/>
              <a:ext cx="1655984" cy="473749"/>
              <a:chOff x="615710" y="1971664"/>
              <a:chExt cx="1655984" cy="473749"/>
            </a:xfrm>
          </p:grpSpPr>
          <p:grpSp>
            <p:nvGrpSpPr>
              <p:cNvPr id="22" name="مجموعة 77"/>
              <p:cNvGrpSpPr/>
              <p:nvPr/>
            </p:nvGrpSpPr>
            <p:grpSpPr>
              <a:xfrm>
                <a:off x="869380" y="1971664"/>
                <a:ext cx="1402314" cy="357190"/>
                <a:chOff x="5670016" y="428604"/>
                <a:chExt cx="1402314" cy="357190"/>
              </a:xfrm>
            </p:grpSpPr>
            <p:cxnSp>
              <p:nvCxnSpPr>
                <p:cNvPr id="126" name="رابط مستقيم 125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رابط مستقيم 126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رابط مستقيم 127"/>
                <p:cNvCxnSpPr/>
                <p:nvPr/>
              </p:nvCxnSpPr>
              <p:spPr>
                <a:xfrm rot="10800000">
                  <a:off x="5670016" y="428604"/>
                  <a:ext cx="118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رابط مستقيم 128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5" name="مربع نص 124"/>
              <p:cNvSpPr txBox="1"/>
              <p:nvPr/>
            </p:nvSpPr>
            <p:spPr>
              <a:xfrm>
                <a:off x="615710" y="2014526"/>
                <a:ext cx="149974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٣(١٠) ــ  ٥</a:t>
                </a:r>
              </a:p>
            </p:txBody>
          </p:sp>
        </p:grpSp>
        <p:sp>
          <p:nvSpPr>
            <p:cNvPr id="123" name="مربع نص 122"/>
            <p:cNvSpPr txBox="1"/>
            <p:nvPr/>
          </p:nvSpPr>
          <p:spPr>
            <a:xfrm>
              <a:off x="3145996" y="957246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= ١٠ ــ  ٥</a:t>
              </a:r>
            </a:p>
          </p:txBody>
        </p:sp>
      </p:grpSp>
      <p:grpSp>
        <p:nvGrpSpPr>
          <p:cNvPr id="23" name="مجموعة 44"/>
          <p:cNvGrpSpPr/>
          <p:nvPr/>
        </p:nvGrpSpPr>
        <p:grpSpPr>
          <a:xfrm>
            <a:off x="3087865" y="2372086"/>
            <a:ext cx="2427514" cy="490241"/>
            <a:chOff x="3874664" y="928670"/>
            <a:chExt cx="2427514" cy="490241"/>
          </a:xfrm>
        </p:grpSpPr>
        <p:grpSp>
          <p:nvGrpSpPr>
            <p:cNvPr id="24" name="مجموعة 73"/>
            <p:cNvGrpSpPr/>
            <p:nvPr/>
          </p:nvGrpSpPr>
          <p:grpSpPr>
            <a:xfrm>
              <a:off x="5089110" y="928670"/>
              <a:ext cx="1213068" cy="473749"/>
              <a:chOff x="1058626" y="1971664"/>
              <a:chExt cx="1213068" cy="473749"/>
            </a:xfrm>
          </p:grpSpPr>
          <p:grpSp>
            <p:nvGrpSpPr>
              <p:cNvPr id="25" name="مجموعة 77"/>
              <p:cNvGrpSpPr/>
              <p:nvPr/>
            </p:nvGrpSpPr>
            <p:grpSpPr>
              <a:xfrm>
                <a:off x="1733380" y="1971664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135" name="رابط مستقيم 134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رابط مستقيم 135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رابط مستقيم 136"/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رابط مستقيم 137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4" name="مربع نص 133"/>
              <p:cNvSpPr txBox="1"/>
              <p:nvPr/>
            </p:nvSpPr>
            <p:spPr>
              <a:xfrm>
                <a:off x="1058626" y="2014526"/>
                <a:ext cx="10568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٢٥</a:t>
                </a:r>
              </a:p>
            </p:txBody>
          </p:sp>
        </p:grpSp>
        <p:sp>
          <p:nvSpPr>
            <p:cNvPr id="132" name="مربع نص 131"/>
            <p:cNvSpPr txBox="1"/>
            <p:nvPr/>
          </p:nvSpPr>
          <p:spPr>
            <a:xfrm>
              <a:off x="3874664" y="957246"/>
              <a:ext cx="178595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=</a:t>
              </a:r>
              <a:r>
                <a:rPr lang="ar-SA" sz="2200" b="1" dirty="0"/>
                <a:t>   ٥</a:t>
              </a:r>
            </a:p>
          </p:txBody>
        </p:sp>
      </p:grpSp>
      <p:sp>
        <p:nvSpPr>
          <p:cNvPr id="139" name="مربع نص 138"/>
          <p:cNvSpPr txBox="1"/>
          <p:nvPr/>
        </p:nvSpPr>
        <p:spPr>
          <a:xfrm>
            <a:off x="3560093" y="3124440"/>
            <a:ext cx="16811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٥   =   ٥</a:t>
            </a:r>
          </a:p>
        </p:txBody>
      </p:sp>
      <p:sp>
        <p:nvSpPr>
          <p:cNvPr id="140" name="مربع نص 139"/>
          <p:cNvSpPr txBox="1"/>
          <p:nvPr/>
        </p:nvSpPr>
        <p:spPr>
          <a:xfrm>
            <a:off x="691920" y="4696100"/>
            <a:ext cx="2800370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 ١٠  يحقق المعادلة</a:t>
            </a:r>
          </a:p>
        </p:txBody>
      </p:sp>
      <p:sp>
        <p:nvSpPr>
          <p:cNvPr id="100" name="مربع نص 99"/>
          <p:cNvSpPr txBox="1"/>
          <p:nvPr/>
        </p:nvSpPr>
        <p:spPr>
          <a:xfrm>
            <a:off x="1963516" y="2552960"/>
            <a:ext cx="1571636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س      =  ٣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40C389C-F783-3ACD-681C-8AB1F0DC0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198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255 L 0.06649 0.00509 " pathEditMode="relative" rAng="0" ptsTypes="AA">
                                      <p:cBhvr>
                                        <p:cTn id="3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79" grpId="0"/>
      <p:bldP spid="45" grpId="0"/>
      <p:bldP spid="46" grpId="0"/>
      <p:bldP spid="48" grpId="0"/>
      <p:bldP spid="61" grpId="0"/>
      <p:bldP spid="62" grpId="0"/>
      <p:bldP spid="63" grpId="0"/>
      <p:bldP spid="65" grpId="0"/>
      <p:bldP spid="66" grpId="0"/>
      <p:bldP spid="69" grpId="0"/>
      <p:bldP spid="70" grpId="0"/>
      <p:bldP spid="72" grpId="0"/>
      <p:bldP spid="78" grpId="0"/>
      <p:bldP spid="84" grpId="0" animBg="1"/>
      <p:bldP spid="85" grpId="0" animBg="1"/>
      <p:bldP spid="90" grpId="0" animBg="1"/>
      <p:bldP spid="92" grpId="0" animBg="1"/>
      <p:bldP spid="94" grpId="0" animBg="1"/>
      <p:bldP spid="95" grpId="0" animBg="1"/>
      <p:bldP spid="97" grpId="0" animBg="1"/>
      <p:bldP spid="98" grpId="0" animBg="1"/>
      <p:bldP spid="99" grpId="0" animBg="1"/>
      <p:bldP spid="99" grpId="1" animBg="1"/>
      <p:bldP spid="119" grpId="0"/>
      <p:bldP spid="119" grpId="1"/>
      <p:bldP spid="120" grpId="0" animBg="1"/>
      <p:bldP spid="139" grpId="0"/>
      <p:bldP spid="139" grpId="1"/>
      <p:bldP spid="140" grpId="0" animBg="1"/>
      <p:bldP spid="1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مستطيل 87">
            <a:extLst>
              <a:ext uri="{FF2B5EF4-FFF2-40B4-BE49-F238E27FC236}">
                <a16:creationId xmlns:a16="http://schemas.microsoft.com/office/drawing/2014/main" id="{B436F61A-E510-1549-A54E-F6616D24FA6D}"/>
              </a:ext>
            </a:extLst>
          </p:cNvPr>
          <p:cNvSpPr/>
          <p:nvPr/>
        </p:nvSpPr>
        <p:spPr>
          <a:xfrm>
            <a:off x="594325" y="1243250"/>
            <a:ext cx="4242547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91" name="مستطيل 90">
            <a:extLst>
              <a:ext uri="{FF2B5EF4-FFF2-40B4-BE49-F238E27FC236}">
                <a16:creationId xmlns:a16="http://schemas.microsoft.com/office/drawing/2014/main" id="{6BC7E1F1-E35D-7D4D-B757-47371DB6A94D}"/>
              </a:ext>
            </a:extLst>
          </p:cNvPr>
          <p:cNvSpPr/>
          <p:nvPr/>
        </p:nvSpPr>
        <p:spPr>
          <a:xfrm>
            <a:off x="4838005" y="1271151"/>
            <a:ext cx="4242547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93" name="مستطيل ذو زاوية واحدة مستديرة 92">
            <a:extLst>
              <a:ext uri="{FF2B5EF4-FFF2-40B4-BE49-F238E27FC236}">
                <a16:creationId xmlns:a16="http://schemas.microsoft.com/office/drawing/2014/main" id="{A254E578-DE61-A24D-AB1A-DCAD9023A171}"/>
              </a:ext>
            </a:extLst>
          </p:cNvPr>
          <p:cNvSpPr/>
          <p:nvPr/>
        </p:nvSpPr>
        <p:spPr>
          <a:xfrm flipH="1">
            <a:off x="808106" y="1400871"/>
            <a:ext cx="3802156" cy="474733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03" name="مستطيل ذو زاوية واحدة مستديرة 102">
            <a:extLst>
              <a:ext uri="{FF2B5EF4-FFF2-40B4-BE49-F238E27FC236}">
                <a16:creationId xmlns:a16="http://schemas.microsoft.com/office/drawing/2014/main" id="{BF6BDBF9-8003-7249-8CBB-E0E02A002B1D}"/>
              </a:ext>
            </a:extLst>
          </p:cNvPr>
          <p:cNvSpPr/>
          <p:nvPr/>
        </p:nvSpPr>
        <p:spPr>
          <a:xfrm>
            <a:off x="5036578" y="1406036"/>
            <a:ext cx="3798492" cy="4778549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10" name="مجموعة 109">
            <a:extLst>
              <a:ext uri="{FF2B5EF4-FFF2-40B4-BE49-F238E27FC236}">
                <a16:creationId xmlns:a16="http://schemas.microsoft.com/office/drawing/2014/main" id="{DC7609B7-0BC6-5942-B7A9-D513FDEAFB27}"/>
              </a:ext>
            </a:extLst>
          </p:cNvPr>
          <p:cNvGrpSpPr/>
          <p:nvPr/>
        </p:nvGrpSpPr>
        <p:grpSpPr>
          <a:xfrm>
            <a:off x="8001809" y="1959777"/>
            <a:ext cx="799502" cy="379482"/>
            <a:chOff x="10372773" y="968175"/>
            <a:chExt cx="1066002" cy="505976"/>
          </a:xfrm>
        </p:grpSpPr>
        <p:sp>
          <p:nvSpPr>
            <p:cNvPr id="111" name="مستطيل ذو زاويتين مستديرتين في نفس الجانب 110">
              <a:extLst>
                <a:ext uri="{FF2B5EF4-FFF2-40B4-BE49-F238E27FC236}">
                  <a16:creationId xmlns:a16="http://schemas.microsoft.com/office/drawing/2014/main" id="{508AB4A9-0AE3-6042-B126-94D6B763DF1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113" name="مربع نص 112">
              <a:extLst>
                <a:ext uri="{FF2B5EF4-FFF2-40B4-BE49-F238E27FC236}">
                  <a16:creationId xmlns:a16="http://schemas.microsoft.com/office/drawing/2014/main" id="{38DB7EED-A70F-D74F-A93C-1E19CA10ED88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121" name="مستطيل ذو زاوية واحدة مستديرة 120">
            <a:extLst>
              <a:ext uri="{FF2B5EF4-FFF2-40B4-BE49-F238E27FC236}">
                <a16:creationId xmlns:a16="http://schemas.microsoft.com/office/drawing/2014/main" id="{0B26C515-2C14-1549-A2A2-F74D5C7B6660}"/>
              </a:ext>
            </a:extLst>
          </p:cNvPr>
          <p:cNvSpPr/>
          <p:nvPr/>
        </p:nvSpPr>
        <p:spPr>
          <a:xfrm>
            <a:off x="5140352" y="1391554"/>
            <a:ext cx="3717074" cy="4731725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22" name="مستطيل ذو زاوية واحدة مستديرة 121">
            <a:extLst>
              <a:ext uri="{FF2B5EF4-FFF2-40B4-BE49-F238E27FC236}">
                <a16:creationId xmlns:a16="http://schemas.microsoft.com/office/drawing/2014/main" id="{D1BE29A0-8545-094B-AB38-2C12D93CFC07}"/>
              </a:ext>
            </a:extLst>
          </p:cNvPr>
          <p:cNvSpPr/>
          <p:nvPr/>
        </p:nvSpPr>
        <p:spPr>
          <a:xfrm flipH="1">
            <a:off x="837364" y="1425053"/>
            <a:ext cx="3830843" cy="4664729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24" name="مجموعة 123">
            <a:extLst>
              <a:ext uri="{FF2B5EF4-FFF2-40B4-BE49-F238E27FC236}">
                <a16:creationId xmlns:a16="http://schemas.microsoft.com/office/drawing/2014/main" id="{848CEB6A-2C65-5F4D-BF5E-941DB3F5DCA5}"/>
              </a:ext>
            </a:extLst>
          </p:cNvPr>
          <p:cNvGrpSpPr/>
          <p:nvPr/>
        </p:nvGrpSpPr>
        <p:grpSpPr>
          <a:xfrm>
            <a:off x="4483317" y="2623552"/>
            <a:ext cx="731083" cy="499721"/>
            <a:chOff x="5588071" y="1636276"/>
            <a:chExt cx="974777" cy="666294"/>
          </a:xfrm>
        </p:grpSpPr>
        <p:grpSp>
          <p:nvGrpSpPr>
            <p:cNvPr id="130" name="مجموعة 129">
              <a:extLst>
                <a:ext uri="{FF2B5EF4-FFF2-40B4-BE49-F238E27FC236}">
                  <a16:creationId xmlns:a16="http://schemas.microsoft.com/office/drawing/2014/main" id="{E43BFD27-5BA9-2346-BB68-D59C6EC1B78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42" name="مستطيل مستدير الزوايا 141">
                <a:extLst>
                  <a:ext uri="{FF2B5EF4-FFF2-40B4-BE49-F238E27FC236}">
                    <a16:creationId xmlns:a16="http://schemas.microsoft.com/office/drawing/2014/main" id="{76BD0F7C-460D-A345-A727-B7D65922C93D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43" name="مستطيل مستدير الزوايا 142">
                <a:extLst>
                  <a:ext uri="{FF2B5EF4-FFF2-40B4-BE49-F238E27FC236}">
                    <a16:creationId xmlns:a16="http://schemas.microsoft.com/office/drawing/2014/main" id="{03F4DA51-16F3-0D4E-80C0-4B5627A9689C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44" name="مستطيل مستدير الزوايا 143">
                <a:extLst>
                  <a:ext uri="{FF2B5EF4-FFF2-40B4-BE49-F238E27FC236}">
                    <a16:creationId xmlns:a16="http://schemas.microsoft.com/office/drawing/2014/main" id="{942B4798-2E19-394E-A8D0-E266B91ADA0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45" name="مستطيل مستدير الزوايا 144">
                <a:extLst>
                  <a:ext uri="{FF2B5EF4-FFF2-40B4-BE49-F238E27FC236}">
                    <a16:creationId xmlns:a16="http://schemas.microsoft.com/office/drawing/2014/main" id="{0CBDF536-FC98-4E4A-A7FB-6BCA5E6D69C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31" name="Google Shape;150;p5">
              <a:extLst>
                <a:ext uri="{FF2B5EF4-FFF2-40B4-BE49-F238E27FC236}">
                  <a16:creationId xmlns:a16="http://schemas.microsoft.com/office/drawing/2014/main" id="{EDAD7159-E8B5-2549-9FE6-8E40CA83642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33" name="Google Shape;152;p5">
                <a:extLst>
                  <a:ext uri="{FF2B5EF4-FFF2-40B4-BE49-F238E27FC236}">
                    <a16:creationId xmlns:a16="http://schemas.microsoft.com/office/drawing/2014/main" id="{A4BAF89B-3862-AD43-B406-BA4EEC6FD758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53;p5">
                <a:extLst>
                  <a:ext uri="{FF2B5EF4-FFF2-40B4-BE49-F238E27FC236}">
                    <a16:creationId xmlns:a16="http://schemas.microsoft.com/office/drawing/2014/main" id="{8F3AC32F-AF4D-FD40-BB79-77F2EA4EAFF2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6" name="مجموعة 145">
            <a:extLst>
              <a:ext uri="{FF2B5EF4-FFF2-40B4-BE49-F238E27FC236}">
                <a16:creationId xmlns:a16="http://schemas.microsoft.com/office/drawing/2014/main" id="{5EAF5D60-3EBC-F143-A2E5-7D33995F6830}"/>
              </a:ext>
            </a:extLst>
          </p:cNvPr>
          <p:cNvGrpSpPr/>
          <p:nvPr/>
        </p:nvGrpSpPr>
        <p:grpSpPr>
          <a:xfrm>
            <a:off x="4494597" y="5477264"/>
            <a:ext cx="731083" cy="499721"/>
            <a:chOff x="5588071" y="1636276"/>
            <a:chExt cx="974777" cy="666294"/>
          </a:xfrm>
        </p:grpSpPr>
        <p:grpSp>
          <p:nvGrpSpPr>
            <p:cNvPr id="147" name="مجموعة 146">
              <a:extLst>
                <a:ext uri="{FF2B5EF4-FFF2-40B4-BE49-F238E27FC236}">
                  <a16:creationId xmlns:a16="http://schemas.microsoft.com/office/drawing/2014/main" id="{D0B6B0BE-7BB2-4E42-A0F6-699535DF31AC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1" name="مستطيل مستدير الزوايا 150">
                <a:extLst>
                  <a:ext uri="{FF2B5EF4-FFF2-40B4-BE49-F238E27FC236}">
                    <a16:creationId xmlns:a16="http://schemas.microsoft.com/office/drawing/2014/main" id="{5C19BAB5-E8A7-594C-9CE1-4DC36E4225D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2" name="مستطيل مستدير الزوايا 151">
                <a:extLst>
                  <a:ext uri="{FF2B5EF4-FFF2-40B4-BE49-F238E27FC236}">
                    <a16:creationId xmlns:a16="http://schemas.microsoft.com/office/drawing/2014/main" id="{5DAB2857-A3DE-274C-A8C7-21E8B2DBFF3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3" name="مستطيل مستدير الزوايا 152">
                <a:extLst>
                  <a:ext uri="{FF2B5EF4-FFF2-40B4-BE49-F238E27FC236}">
                    <a16:creationId xmlns:a16="http://schemas.microsoft.com/office/drawing/2014/main" id="{A4F8FCDF-38E3-2B4D-B89B-B9201B7D729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4" name="مستطيل مستدير الزوايا 153">
                <a:extLst>
                  <a:ext uri="{FF2B5EF4-FFF2-40B4-BE49-F238E27FC236}">
                    <a16:creationId xmlns:a16="http://schemas.microsoft.com/office/drawing/2014/main" id="{249E1E81-BE41-524E-BD53-6BF7182E978D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48" name="Google Shape;150;p5">
              <a:extLst>
                <a:ext uri="{FF2B5EF4-FFF2-40B4-BE49-F238E27FC236}">
                  <a16:creationId xmlns:a16="http://schemas.microsoft.com/office/drawing/2014/main" id="{C3E3DFBA-488D-874B-B9D3-AAEEE93DF84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49" name="Google Shape;152;p5">
                <a:extLst>
                  <a:ext uri="{FF2B5EF4-FFF2-40B4-BE49-F238E27FC236}">
                    <a16:creationId xmlns:a16="http://schemas.microsoft.com/office/drawing/2014/main" id="{395823CA-2036-B648-BA18-22B28482B8E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3;p5">
                <a:extLst>
                  <a:ext uri="{FF2B5EF4-FFF2-40B4-BE49-F238E27FC236}">
                    <a16:creationId xmlns:a16="http://schemas.microsoft.com/office/drawing/2014/main" id="{0DF767E6-B9F5-FA4D-AA98-676722E47913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5" name="مجموعة 154">
            <a:extLst>
              <a:ext uri="{FF2B5EF4-FFF2-40B4-BE49-F238E27FC236}">
                <a16:creationId xmlns:a16="http://schemas.microsoft.com/office/drawing/2014/main" id="{DC91C995-716F-2F4A-AAAD-5D4D90D8D7DB}"/>
              </a:ext>
            </a:extLst>
          </p:cNvPr>
          <p:cNvGrpSpPr/>
          <p:nvPr/>
        </p:nvGrpSpPr>
        <p:grpSpPr>
          <a:xfrm>
            <a:off x="4487559" y="1662410"/>
            <a:ext cx="731083" cy="499721"/>
            <a:chOff x="5588071" y="1636276"/>
            <a:chExt cx="974777" cy="666294"/>
          </a:xfrm>
        </p:grpSpPr>
        <p:grpSp>
          <p:nvGrpSpPr>
            <p:cNvPr id="156" name="مجموعة 155">
              <a:extLst>
                <a:ext uri="{FF2B5EF4-FFF2-40B4-BE49-F238E27FC236}">
                  <a16:creationId xmlns:a16="http://schemas.microsoft.com/office/drawing/2014/main" id="{11029892-1297-2447-81EF-D4D4CCF5DB37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0" name="مستطيل مستدير الزوايا 159">
                <a:extLst>
                  <a:ext uri="{FF2B5EF4-FFF2-40B4-BE49-F238E27FC236}">
                    <a16:creationId xmlns:a16="http://schemas.microsoft.com/office/drawing/2014/main" id="{6311F571-8081-8F46-A522-1CB87E581869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1" name="مستطيل مستدير الزوايا 160">
                <a:extLst>
                  <a:ext uri="{FF2B5EF4-FFF2-40B4-BE49-F238E27FC236}">
                    <a16:creationId xmlns:a16="http://schemas.microsoft.com/office/drawing/2014/main" id="{D5249FCE-8674-7349-B84B-5CC8A3B98E73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2" name="مستطيل مستدير الزوايا 161">
                <a:extLst>
                  <a:ext uri="{FF2B5EF4-FFF2-40B4-BE49-F238E27FC236}">
                    <a16:creationId xmlns:a16="http://schemas.microsoft.com/office/drawing/2014/main" id="{C3300026-A1F4-C443-8F77-279EE55BAC5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3" name="مستطيل مستدير الزوايا 162">
                <a:extLst>
                  <a:ext uri="{FF2B5EF4-FFF2-40B4-BE49-F238E27FC236}">
                    <a16:creationId xmlns:a16="http://schemas.microsoft.com/office/drawing/2014/main" id="{29744C1F-9F05-624F-9BF1-9F5767FBA11D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7" name="Google Shape;150;p5">
              <a:extLst>
                <a:ext uri="{FF2B5EF4-FFF2-40B4-BE49-F238E27FC236}">
                  <a16:creationId xmlns:a16="http://schemas.microsoft.com/office/drawing/2014/main" id="{041257CA-4E74-6F42-91E6-E46989EE467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8" name="Google Shape;152;p5">
                <a:extLst>
                  <a:ext uri="{FF2B5EF4-FFF2-40B4-BE49-F238E27FC236}">
                    <a16:creationId xmlns:a16="http://schemas.microsoft.com/office/drawing/2014/main" id="{5F1AE30A-9234-6249-9C89-371C91498374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3;p5">
                <a:extLst>
                  <a:ext uri="{FF2B5EF4-FFF2-40B4-BE49-F238E27FC236}">
                    <a16:creationId xmlns:a16="http://schemas.microsoft.com/office/drawing/2014/main" id="{5CDF53D1-E36D-FC49-B15A-1059A004C863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4" name="مربع نص 163">
            <a:extLst>
              <a:ext uri="{FF2B5EF4-FFF2-40B4-BE49-F238E27FC236}">
                <a16:creationId xmlns:a16="http://schemas.microsoft.com/office/drawing/2014/main" id="{DAF030C1-CB11-B246-9046-E5377C390100}"/>
              </a:ext>
            </a:extLst>
          </p:cNvPr>
          <p:cNvSpPr txBox="1"/>
          <p:nvPr/>
        </p:nvSpPr>
        <p:spPr>
          <a:xfrm>
            <a:off x="2535976" y="56485"/>
            <a:ext cx="4786387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FF2F92"/>
                </a:solidFill>
                <a:latin typeface="Beirut" pitchFamily="2" charset="-78"/>
                <a:cs typeface="Beirut" pitchFamily="2" charset="-78"/>
              </a:rPr>
              <a:t>حلول المعادلة التي تحوي متغيرا في طرفيها</a:t>
            </a:r>
          </a:p>
        </p:txBody>
      </p:sp>
      <p:grpSp>
        <p:nvGrpSpPr>
          <p:cNvPr id="165" name="مجموعة 164">
            <a:extLst>
              <a:ext uri="{FF2B5EF4-FFF2-40B4-BE49-F238E27FC236}">
                <a16:creationId xmlns:a16="http://schemas.microsoft.com/office/drawing/2014/main" id="{4B8B9F61-5816-D641-AA07-2C6D21385F8F}"/>
              </a:ext>
            </a:extLst>
          </p:cNvPr>
          <p:cNvGrpSpPr/>
          <p:nvPr/>
        </p:nvGrpSpPr>
        <p:grpSpPr>
          <a:xfrm>
            <a:off x="4494597" y="3514607"/>
            <a:ext cx="731083" cy="499721"/>
            <a:chOff x="5588071" y="1636276"/>
            <a:chExt cx="974777" cy="666294"/>
          </a:xfrm>
        </p:grpSpPr>
        <p:grpSp>
          <p:nvGrpSpPr>
            <p:cNvPr id="166" name="مجموعة 165">
              <a:extLst>
                <a:ext uri="{FF2B5EF4-FFF2-40B4-BE49-F238E27FC236}">
                  <a16:creationId xmlns:a16="http://schemas.microsoft.com/office/drawing/2014/main" id="{A64F0231-925D-774F-8021-D3A25E283552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70" name="مستطيل مستدير الزوايا 169">
                <a:extLst>
                  <a:ext uri="{FF2B5EF4-FFF2-40B4-BE49-F238E27FC236}">
                    <a16:creationId xmlns:a16="http://schemas.microsoft.com/office/drawing/2014/main" id="{E611702C-6F75-6441-B629-7EBB88DF5DC4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71" name="مستطيل مستدير الزوايا 170">
                <a:extLst>
                  <a:ext uri="{FF2B5EF4-FFF2-40B4-BE49-F238E27FC236}">
                    <a16:creationId xmlns:a16="http://schemas.microsoft.com/office/drawing/2014/main" id="{48E51B68-B130-004C-B6A9-57F214EA3411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72" name="مستطيل مستدير الزوايا 171">
                <a:extLst>
                  <a:ext uri="{FF2B5EF4-FFF2-40B4-BE49-F238E27FC236}">
                    <a16:creationId xmlns:a16="http://schemas.microsoft.com/office/drawing/2014/main" id="{62634C3A-1408-274F-8D56-7DCA799AEF4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73" name="مستطيل مستدير الزوايا 172">
                <a:extLst>
                  <a:ext uri="{FF2B5EF4-FFF2-40B4-BE49-F238E27FC236}">
                    <a16:creationId xmlns:a16="http://schemas.microsoft.com/office/drawing/2014/main" id="{1E1A780B-1ACC-B743-8F3E-482A6D98EE8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7" name="Google Shape;150;p5">
              <a:extLst>
                <a:ext uri="{FF2B5EF4-FFF2-40B4-BE49-F238E27FC236}">
                  <a16:creationId xmlns:a16="http://schemas.microsoft.com/office/drawing/2014/main" id="{4ABDD9FD-9276-4947-A8BE-B48976C4DE6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8" name="Google Shape;152;p5">
                <a:extLst>
                  <a:ext uri="{FF2B5EF4-FFF2-40B4-BE49-F238E27FC236}">
                    <a16:creationId xmlns:a16="http://schemas.microsoft.com/office/drawing/2014/main" id="{63A6FDF6-A111-3A41-8E8C-FF4995EC7783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53;p5">
                <a:extLst>
                  <a:ext uri="{FF2B5EF4-FFF2-40B4-BE49-F238E27FC236}">
                    <a16:creationId xmlns:a16="http://schemas.microsoft.com/office/drawing/2014/main" id="{DDAAAF87-A883-DF4B-A6B0-CD83D1DFAF19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4" name="مجموعة 173">
            <a:extLst>
              <a:ext uri="{FF2B5EF4-FFF2-40B4-BE49-F238E27FC236}">
                <a16:creationId xmlns:a16="http://schemas.microsoft.com/office/drawing/2014/main" id="{52975C18-5EBE-D84D-BF6F-32713B63CCFC}"/>
              </a:ext>
            </a:extLst>
          </p:cNvPr>
          <p:cNvGrpSpPr/>
          <p:nvPr/>
        </p:nvGrpSpPr>
        <p:grpSpPr>
          <a:xfrm>
            <a:off x="4487559" y="4507237"/>
            <a:ext cx="731083" cy="499721"/>
            <a:chOff x="5588071" y="1636276"/>
            <a:chExt cx="974777" cy="666294"/>
          </a:xfrm>
        </p:grpSpPr>
        <p:grpSp>
          <p:nvGrpSpPr>
            <p:cNvPr id="175" name="مجموعة 174">
              <a:extLst>
                <a:ext uri="{FF2B5EF4-FFF2-40B4-BE49-F238E27FC236}">
                  <a16:creationId xmlns:a16="http://schemas.microsoft.com/office/drawing/2014/main" id="{23426A1F-1130-0B4B-8D24-0AA3592115D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79" name="مستطيل مستدير الزوايا 178">
                <a:extLst>
                  <a:ext uri="{FF2B5EF4-FFF2-40B4-BE49-F238E27FC236}">
                    <a16:creationId xmlns:a16="http://schemas.microsoft.com/office/drawing/2014/main" id="{90E5DDDB-35E7-6449-8AA3-5FE4B66C31F4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0" name="مستطيل مستدير الزوايا 179">
                <a:extLst>
                  <a:ext uri="{FF2B5EF4-FFF2-40B4-BE49-F238E27FC236}">
                    <a16:creationId xmlns:a16="http://schemas.microsoft.com/office/drawing/2014/main" id="{D8A4269B-A16E-7346-ABC7-02E551BD8C71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1" name="مستطيل مستدير الزوايا 180">
                <a:extLst>
                  <a:ext uri="{FF2B5EF4-FFF2-40B4-BE49-F238E27FC236}">
                    <a16:creationId xmlns:a16="http://schemas.microsoft.com/office/drawing/2014/main" id="{8B7B4DCF-24F9-6D44-AFFC-926236CEB29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2" name="مستطيل مستدير الزوايا 181">
                <a:extLst>
                  <a:ext uri="{FF2B5EF4-FFF2-40B4-BE49-F238E27FC236}">
                    <a16:creationId xmlns:a16="http://schemas.microsoft.com/office/drawing/2014/main" id="{9A0CAB77-7B3C-F74C-901D-C17674ED631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76" name="Google Shape;150;p5">
              <a:extLst>
                <a:ext uri="{FF2B5EF4-FFF2-40B4-BE49-F238E27FC236}">
                  <a16:creationId xmlns:a16="http://schemas.microsoft.com/office/drawing/2014/main" id="{5E9C4D83-1C86-3D44-AB7F-B4D9EAC221BB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77" name="Google Shape;152;p5">
                <a:extLst>
                  <a:ext uri="{FF2B5EF4-FFF2-40B4-BE49-F238E27FC236}">
                    <a16:creationId xmlns:a16="http://schemas.microsoft.com/office/drawing/2014/main" id="{FF436E53-634F-D243-B8FC-98E305D9024D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53;p5">
                <a:extLst>
                  <a:ext uri="{FF2B5EF4-FFF2-40B4-BE49-F238E27FC236}">
                    <a16:creationId xmlns:a16="http://schemas.microsoft.com/office/drawing/2014/main" id="{ED205CEC-444A-724C-8B60-9FD36331B39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1" name="خماسي 100"/>
          <p:cNvSpPr/>
          <p:nvPr/>
        </p:nvSpPr>
        <p:spPr>
          <a:xfrm>
            <a:off x="3571868" y="2615988"/>
            <a:ext cx="2214578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ربع الطرفين</a:t>
            </a:r>
          </a:p>
        </p:txBody>
      </p:sp>
      <p:grpSp>
        <p:nvGrpSpPr>
          <p:cNvPr id="6" name="مجموعة 6"/>
          <p:cNvGrpSpPr/>
          <p:nvPr/>
        </p:nvGrpSpPr>
        <p:grpSpPr>
          <a:xfrm>
            <a:off x="7929586" y="357166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4" name="زاوية مطوية 3"/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5" name="مربع نص 4"/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تأكـــد</a:t>
              </a:r>
            </a:p>
          </p:txBody>
        </p:sp>
      </p:grpSp>
      <p:grpSp>
        <p:nvGrpSpPr>
          <p:cNvPr id="7" name="مجموعة 54"/>
          <p:cNvGrpSpPr/>
          <p:nvPr/>
        </p:nvGrpSpPr>
        <p:grpSpPr>
          <a:xfrm>
            <a:off x="2627508" y="613358"/>
            <a:ext cx="5214974" cy="642942"/>
            <a:chOff x="2643174" y="214290"/>
            <a:chExt cx="5214974" cy="642942"/>
          </a:xfrm>
        </p:grpSpPr>
        <p:sp>
          <p:nvSpPr>
            <p:cNvPr id="3" name="زاوية مطوية 2"/>
            <p:cNvSpPr/>
            <p:nvPr/>
          </p:nvSpPr>
          <p:spPr>
            <a:xfrm flipH="1">
              <a:off x="2643174" y="214290"/>
              <a:ext cx="5214974" cy="642942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208" name="مربع نص 207"/>
            <p:cNvSpPr txBox="1"/>
            <p:nvPr/>
          </p:nvSpPr>
          <p:spPr>
            <a:xfrm>
              <a:off x="6000760" y="314304"/>
              <a:ext cx="175737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حل المعادلة :</a:t>
              </a:r>
            </a:p>
          </p:txBody>
        </p:sp>
        <p:grpSp>
          <p:nvGrpSpPr>
            <p:cNvPr id="8" name="مجموعة 43"/>
            <p:cNvGrpSpPr/>
            <p:nvPr/>
          </p:nvGrpSpPr>
          <p:grpSpPr>
            <a:xfrm>
              <a:off x="3428992" y="314304"/>
              <a:ext cx="2873186" cy="473749"/>
              <a:chOff x="3428992" y="928670"/>
              <a:chExt cx="2873186" cy="473749"/>
            </a:xfrm>
          </p:grpSpPr>
          <p:grpSp>
            <p:nvGrpSpPr>
              <p:cNvPr id="9" name="مجموعة 73"/>
              <p:cNvGrpSpPr/>
              <p:nvPr/>
            </p:nvGrpSpPr>
            <p:grpSpPr>
              <a:xfrm>
                <a:off x="4929190" y="928670"/>
                <a:ext cx="1372988" cy="473749"/>
                <a:chOff x="898706" y="1971664"/>
                <a:chExt cx="1372988" cy="473749"/>
              </a:xfrm>
            </p:grpSpPr>
            <p:grpSp>
              <p:nvGrpSpPr>
                <p:cNvPr id="10" name="مجموعة 77"/>
                <p:cNvGrpSpPr/>
                <p:nvPr/>
              </p:nvGrpSpPr>
              <p:grpSpPr>
                <a:xfrm>
                  <a:off x="1085380" y="1971664"/>
                  <a:ext cx="1186314" cy="357190"/>
                  <a:chOff x="5886016" y="428604"/>
                  <a:chExt cx="1186314" cy="357190"/>
                </a:xfrm>
              </p:grpSpPr>
              <p:cxnSp>
                <p:nvCxnSpPr>
                  <p:cNvPr id="57" name="رابط مستقيم 56"/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رابط مستقيم 57"/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رابط مستقيم 58"/>
                  <p:cNvCxnSpPr/>
                  <p:nvPr/>
                </p:nvCxnSpPr>
                <p:spPr>
                  <a:xfrm rot="10800000">
                    <a:off x="5886016" y="428604"/>
                    <a:ext cx="97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رابط مستقيم 59"/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مربع نص 55"/>
                <p:cNvSpPr txBox="1"/>
                <p:nvPr/>
              </p:nvSpPr>
              <p:spPr>
                <a:xfrm>
                  <a:off x="898706" y="2014526"/>
                  <a:ext cx="1216748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٢ن  +  ٣  </a:t>
                  </a:r>
                </a:p>
              </p:txBody>
            </p:sp>
          </p:grpSp>
          <p:sp>
            <p:nvSpPr>
              <p:cNvPr id="54" name="مربع نص 53"/>
              <p:cNvSpPr txBox="1"/>
              <p:nvPr/>
            </p:nvSpPr>
            <p:spPr>
              <a:xfrm>
                <a:off x="3428992" y="957246"/>
                <a:ext cx="178595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  =   ن</a:t>
                </a:r>
              </a:p>
            </p:txBody>
          </p:sp>
        </p:grpSp>
      </p:grpSp>
      <p:grpSp>
        <p:nvGrpSpPr>
          <p:cNvPr id="11" name="مجموعة 44"/>
          <p:cNvGrpSpPr/>
          <p:nvPr/>
        </p:nvGrpSpPr>
        <p:grpSpPr>
          <a:xfrm>
            <a:off x="5438608" y="1775511"/>
            <a:ext cx="3071834" cy="473749"/>
            <a:chOff x="3230344" y="928670"/>
            <a:chExt cx="3071834" cy="473749"/>
          </a:xfrm>
        </p:grpSpPr>
        <p:grpSp>
          <p:nvGrpSpPr>
            <p:cNvPr id="12" name="مجموعة 73"/>
            <p:cNvGrpSpPr/>
            <p:nvPr/>
          </p:nvGrpSpPr>
          <p:grpSpPr>
            <a:xfrm>
              <a:off x="4873418" y="928670"/>
              <a:ext cx="1428760" cy="473749"/>
              <a:chOff x="842934" y="1971664"/>
              <a:chExt cx="1428760" cy="473749"/>
            </a:xfrm>
          </p:grpSpPr>
          <p:grpSp>
            <p:nvGrpSpPr>
              <p:cNvPr id="13" name="مجموعة 77"/>
              <p:cNvGrpSpPr/>
              <p:nvPr/>
            </p:nvGrpSpPr>
            <p:grpSpPr>
              <a:xfrm>
                <a:off x="1049380" y="1971664"/>
                <a:ext cx="1222314" cy="357190"/>
                <a:chOff x="5850016" y="428604"/>
                <a:chExt cx="1222314" cy="357190"/>
              </a:xfrm>
            </p:grpSpPr>
            <p:cxnSp>
              <p:nvCxnSpPr>
                <p:cNvPr id="50" name="رابط مستقيم 49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رابط مستقيم 50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رابط مستقيم 51"/>
                <p:cNvCxnSpPr/>
                <p:nvPr/>
              </p:nvCxnSpPr>
              <p:spPr>
                <a:xfrm rot="10800000">
                  <a:off x="5850016" y="428604"/>
                  <a:ext cx="100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رابط مستقيم 52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مربع نص 48"/>
              <p:cNvSpPr txBox="1"/>
              <p:nvPr/>
            </p:nvSpPr>
            <p:spPr>
              <a:xfrm>
                <a:off x="842934" y="2014526"/>
                <a:ext cx="127252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٢ن  +  ٣</a:t>
                </a:r>
              </a:p>
            </p:txBody>
          </p:sp>
        </p:grpSp>
        <p:sp>
          <p:nvSpPr>
            <p:cNvPr id="47" name="مربع نص 46"/>
            <p:cNvSpPr txBox="1"/>
            <p:nvPr/>
          </p:nvSpPr>
          <p:spPr>
            <a:xfrm>
              <a:off x="3230344" y="957246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=  ن</a:t>
              </a:r>
            </a:p>
          </p:txBody>
        </p:sp>
      </p:grpSp>
      <p:sp>
        <p:nvSpPr>
          <p:cNvPr id="66" name="مربع نص 65"/>
          <p:cNvSpPr txBox="1"/>
          <p:nvPr/>
        </p:nvSpPr>
        <p:spPr>
          <a:xfrm>
            <a:off x="7009126" y="2642619"/>
            <a:ext cx="157025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٢ن  +  ٣  =</a:t>
            </a:r>
          </a:p>
        </p:txBody>
      </p:sp>
      <p:sp>
        <p:nvSpPr>
          <p:cNvPr id="69" name="مربع نص 68"/>
          <p:cNvSpPr txBox="1"/>
          <p:nvPr/>
        </p:nvSpPr>
        <p:spPr>
          <a:xfrm>
            <a:off x="6436244" y="2642619"/>
            <a:ext cx="68718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ن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</a:t>
            </a:r>
          </a:p>
        </p:txBody>
      </p:sp>
      <p:sp>
        <p:nvSpPr>
          <p:cNvPr id="70" name="مربع نص 69"/>
          <p:cNvSpPr txBox="1"/>
          <p:nvPr/>
        </p:nvSpPr>
        <p:spPr>
          <a:xfrm>
            <a:off x="6250793" y="3556462"/>
            <a:ext cx="22145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 ٣  =  ن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ــ  ٢ن   </a:t>
            </a:r>
          </a:p>
        </p:txBody>
      </p:sp>
      <p:sp>
        <p:nvSpPr>
          <p:cNvPr id="72" name="مربع نص 71"/>
          <p:cNvSpPr txBox="1"/>
          <p:nvPr/>
        </p:nvSpPr>
        <p:spPr>
          <a:xfrm>
            <a:off x="5507550" y="4571445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٠  =  ن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ــ   ٢ن  ــ  ٣</a:t>
            </a:r>
          </a:p>
        </p:txBody>
      </p:sp>
      <p:sp>
        <p:nvSpPr>
          <p:cNvPr id="78" name="مربع نص 77"/>
          <p:cNvSpPr txBox="1"/>
          <p:nvPr/>
        </p:nvSpPr>
        <p:spPr>
          <a:xfrm>
            <a:off x="5436112" y="5500139"/>
            <a:ext cx="32861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٠  =  ( ن  +  ١ ) ( ن  ــ  ٣ )</a:t>
            </a:r>
          </a:p>
        </p:txBody>
      </p:sp>
      <p:sp>
        <p:nvSpPr>
          <p:cNvPr id="84" name="مربع نص 83"/>
          <p:cNvSpPr txBox="1"/>
          <p:nvPr/>
        </p:nvSpPr>
        <p:spPr>
          <a:xfrm>
            <a:off x="2130859" y="1708403"/>
            <a:ext cx="1467861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ن + ١  =  ٠</a:t>
            </a:r>
          </a:p>
        </p:txBody>
      </p:sp>
      <p:sp>
        <p:nvSpPr>
          <p:cNvPr id="85" name="مربع نص 84"/>
          <p:cNvSpPr txBox="1"/>
          <p:nvPr/>
        </p:nvSpPr>
        <p:spPr>
          <a:xfrm>
            <a:off x="841209" y="1739956"/>
            <a:ext cx="1249178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ن ــ ٣ = ٠</a:t>
            </a:r>
          </a:p>
        </p:txBody>
      </p:sp>
      <p:sp>
        <p:nvSpPr>
          <p:cNvPr id="90" name="مربع نص 89"/>
          <p:cNvSpPr txBox="1"/>
          <p:nvPr/>
        </p:nvSpPr>
        <p:spPr>
          <a:xfrm>
            <a:off x="864900" y="2475061"/>
            <a:ext cx="1249178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ن     = ٣</a:t>
            </a:r>
          </a:p>
        </p:txBody>
      </p:sp>
      <p:sp>
        <p:nvSpPr>
          <p:cNvPr id="92" name="مربع نص 91"/>
          <p:cNvSpPr txBox="1"/>
          <p:nvPr/>
        </p:nvSpPr>
        <p:spPr>
          <a:xfrm>
            <a:off x="1598226" y="5329765"/>
            <a:ext cx="1449279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الحل  =  ٣</a:t>
            </a:r>
          </a:p>
        </p:txBody>
      </p:sp>
      <p:sp>
        <p:nvSpPr>
          <p:cNvPr id="94" name="مربع نص 93"/>
          <p:cNvSpPr txBox="1"/>
          <p:nvPr/>
        </p:nvSpPr>
        <p:spPr>
          <a:xfrm>
            <a:off x="1111480" y="3641055"/>
            <a:ext cx="2331799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 ــ ١ لا يحقق المعادلة</a:t>
            </a:r>
          </a:p>
        </p:txBody>
      </p:sp>
      <p:sp>
        <p:nvSpPr>
          <p:cNvPr id="95" name="خماسي 94"/>
          <p:cNvSpPr/>
          <p:nvPr/>
        </p:nvSpPr>
        <p:spPr>
          <a:xfrm>
            <a:off x="3571868" y="3659861"/>
            <a:ext cx="2214578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اطرح ٢ ن من الطرفين</a:t>
            </a:r>
          </a:p>
        </p:txBody>
      </p:sp>
      <p:sp>
        <p:nvSpPr>
          <p:cNvPr id="96" name="خماسي 95"/>
          <p:cNvSpPr/>
          <p:nvPr/>
        </p:nvSpPr>
        <p:spPr>
          <a:xfrm>
            <a:off x="3571868" y="4574267"/>
            <a:ext cx="2214578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اطرح ٣ من الطرفين</a:t>
            </a:r>
          </a:p>
        </p:txBody>
      </p:sp>
      <p:sp>
        <p:nvSpPr>
          <p:cNvPr id="97" name="خماسي 96"/>
          <p:cNvSpPr/>
          <p:nvPr/>
        </p:nvSpPr>
        <p:spPr>
          <a:xfrm>
            <a:off x="3571868" y="5517249"/>
            <a:ext cx="2214578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حلل إلى عوامل</a:t>
            </a:r>
          </a:p>
        </p:txBody>
      </p:sp>
      <p:sp>
        <p:nvSpPr>
          <p:cNvPr id="98" name="خماسي 97"/>
          <p:cNvSpPr/>
          <p:nvPr/>
        </p:nvSpPr>
        <p:spPr>
          <a:xfrm>
            <a:off x="3857620" y="1785926"/>
            <a:ext cx="1857388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المعادلة</a:t>
            </a:r>
          </a:p>
        </p:txBody>
      </p:sp>
      <p:sp>
        <p:nvSpPr>
          <p:cNvPr id="99" name="مستطيل 98"/>
          <p:cNvSpPr/>
          <p:nvPr/>
        </p:nvSpPr>
        <p:spPr>
          <a:xfrm>
            <a:off x="3629942" y="1417344"/>
            <a:ext cx="2714644" cy="2500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4" name="مجموعة 44"/>
          <p:cNvGrpSpPr/>
          <p:nvPr/>
        </p:nvGrpSpPr>
        <p:grpSpPr>
          <a:xfrm>
            <a:off x="3840005" y="1653164"/>
            <a:ext cx="2441802" cy="473749"/>
            <a:chOff x="3860376" y="928670"/>
            <a:chExt cx="2441802" cy="473749"/>
          </a:xfrm>
        </p:grpSpPr>
        <p:grpSp>
          <p:nvGrpSpPr>
            <p:cNvPr id="15" name="مجموعة 73"/>
            <p:cNvGrpSpPr/>
            <p:nvPr/>
          </p:nvGrpSpPr>
          <p:grpSpPr>
            <a:xfrm>
              <a:off x="4717632" y="928670"/>
              <a:ext cx="1584546" cy="473749"/>
              <a:chOff x="687148" y="1971664"/>
              <a:chExt cx="1584546" cy="473749"/>
            </a:xfrm>
          </p:grpSpPr>
          <p:grpSp>
            <p:nvGrpSpPr>
              <p:cNvPr id="16" name="مجموعة 77"/>
              <p:cNvGrpSpPr/>
              <p:nvPr/>
            </p:nvGrpSpPr>
            <p:grpSpPr>
              <a:xfrm>
                <a:off x="1013380" y="1971664"/>
                <a:ext cx="1258314" cy="357190"/>
                <a:chOff x="5814016" y="428604"/>
                <a:chExt cx="1258314" cy="357190"/>
              </a:xfrm>
            </p:grpSpPr>
            <p:cxnSp>
              <p:nvCxnSpPr>
                <p:cNvPr id="106" name="رابط مستقيم 105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رابط مستقيم 106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رابط مستقيم 107"/>
                <p:cNvCxnSpPr/>
                <p:nvPr/>
              </p:nvCxnSpPr>
              <p:spPr>
                <a:xfrm rot="10800000">
                  <a:off x="5814016" y="428604"/>
                  <a:ext cx="104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رابط مستقيم 108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" name="مربع نص 104"/>
              <p:cNvSpPr txBox="1"/>
              <p:nvPr/>
            </p:nvSpPr>
            <p:spPr>
              <a:xfrm>
                <a:off x="687148" y="2014526"/>
                <a:ext cx="142830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٢(ــ ١) +  ٣</a:t>
                </a:r>
              </a:p>
            </p:txBody>
          </p:sp>
        </p:grpSp>
        <p:sp>
          <p:nvSpPr>
            <p:cNvPr id="102" name="مربع نص 101"/>
            <p:cNvSpPr txBox="1"/>
            <p:nvPr/>
          </p:nvSpPr>
          <p:spPr>
            <a:xfrm>
              <a:off x="3860376" y="957246"/>
              <a:ext cx="92869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=  ــ ١</a:t>
              </a:r>
            </a:p>
          </p:txBody>
        </p:sp>
      </p:grpSp>
      <p:grpSp>
        <p:nvGrpSpPr>
          <p:cNvPr id="17" name="مجموعة 44"/>
          <p:cNvGrpSpPr/>
          <p:nvPr/>
        </p:nvGrpSpPr>
        <p:grpSpPr>
          <a:xfrm>
            <a:off x="3790771" y="2287402"/>
            <a:ext cx="2427514" cy="490241"/>
            <a:chOff x="3874664" y="928670"/>
            <a:chExt cx="2427514" cy="490241"/>
          </a:xfrm>
        </p:grpSpPr>
        <p:grpSp>
          <p:nvGrpSpPr>
            <p:cNvPr id="18" name="مجموعة 73"/>
            <p:cNvGrpSpPr/>
            <p:nvPr/>
          </p:nvGrpSpPr>
          <p:grpSpPr>
            <a:xfrm>
              <a:off x="5089110" y="928670"/>
              <a:ext cx="1213068" cy="473749"/>
              <a:chOff x="1058626" y="1971664"/>
              <a:chExt cx="1213068" cy="473749"/>
            </a:xfrm>
          </p:grpSpPr>
          <p:grpSp>
            <p:nvGrpSpPr>
              <p:cNvPr id="19" name="مجموعة 77"/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15" name="رابط مستقيم 114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رابط مستقيم 115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رابط مستقيم 116"/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رابط مستقيم 117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4" name="مربع نص 113"/>
              <p:cNvSpPr txBox="1"/>
              <p:nvPr/>
            </p:nvSpPr>
            <p:spPr>
              <a:xfrm>
                <a:off x="1058626" y="2014526"/>
                <a:ext cx="10568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</a:t>
                </a:r>
              </a:p>
            </p:txBody>
          </p:sp>
        </p:grpSp>
        <p:sp>
          <p:nvSpPr>
            <p:cNvPr id="112" name="مربع نص 111"/>
            <p:cNvSpPr txBox="1"/>
            <p:nvPr/>
          </p:nvSpPr>
          <p:spPr>
            <a:xfrm>
              <a:off x="3874664" y="957246"/>
              <a:ext cx="178595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≠</a:t>
              </a:r>
              <a:r>
                <a:rPr lang="ar-SA" sz="2200" b="1" dirty="0"/>
                <a:t>   ــ  ١</a:t>
              </a:r>
            </a:p>
          </p:txBody>
        </p:sp>
      </p:grpSp>
      <p:sp>
        <p:nvSpPr>
          <p:cNvPr id="119" name="مربع نص 118"/>
          <p:cNvSpPr txBox="1"/>
          <p:nvPr/>
        </p:nvSpPr>
        <p:spPr>
          <a:xfrm>
            <a:off x="4572000" y="2891505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   ≠    ــ ١</a:t>
            </a:r>
          </a:p>
        </p:txBody>
      </p:sp>
      <p:sp>
        <p:nvSpPr>
          <p:cNvPr id="120" name="مستطيل 119"/>
          <p:cNvSpPr/>
          <p:nvPr/>
        </p:nvSpPr>
        <p:spPr>
          <a:xfrm>
            <a:off x="3629942" y="1424488"/>
            <a:ext cx="2714644" cy="2500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0" name="مجموعة 44"/>
          <p:cNvGrpSpPr/>
          <p:nvPr/>
        </p:nvGrpSpPr>
        <p:grpSpPr>
          <a:xfrm>
            <a:off x="3047505" y="1666144"/>
            <a:ext cx="3156182" cy="473749"/>
            <a:chOff x="3145996" y="928670"/>
            <a:chExt cx="3156182" cy="473749"/>
          </a:xfrm>
        </p:grpSpPr>
        <p:grpSp>
          <p:nvGrpSpPr>
            <p:cNvPr id="21" name="مجموعة 73"/>
            <p:cNvGrpSpPr/>
            <p:nvPr/>
          </p:nvGrpSpPr>
          <p:grpSpPr>
            <a:xfrm>
              <a:off x="4646194" y="928670"/>
              <a:ext cx="1655984" cy="473749"/>
              <a:chOff x="615710" y="1971664"/>
              <a:chExt cx="1655984" cy="473749"/>
            </a:xfrm>
          </p:grpSpPr>
          <p:grpSp>
            <p:nvGrpSpPr>
              <p:cNvPr id="22" name="مجموعة 77"/>
              <p:cNvGrpSpPr/>
              <p:nvPr/>
            </p:nvGrpSpPr>
            <p:grpSpPr>
              <a:xfrm>
                <a:off x="869380" y="1971664"/>
                <a:ext cx="1402314" cy="357190"/>
                <a:chOff x="5670016" y="428604"/>
                <a:chExt cx="1402314" cy="357190"/>
              </a:xfrm>
            </p:grpSpPr>
            <p:cxnSp>
              <p:nvCxnSpPr>
                <p:cNvPr id="126" name="رابط مستقيم 125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رابط مستقيم 126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رابط مستقيم 127"/>
                <p:cNvCxnSpPr/>
                <p:nvPr/>
              </p:nvCxnSpPr>
              <p:spPr>
                <a:xfrm rot="10800000">
                  <a:off x="5670016" y="428604"/>
                  <a:ext cx="118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رابط مستقيم 128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5" name="مربع نص 124"/>
              <p:cNvSpPr txBox="1"/>
              <p:nvPr/>
            </p:nvSpPr>
            <p:spPr>
              <a:xfrm>
                <a:off x="615710" y="2014526"/>
                <a:ext cx="149974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٢(٣) +  ٣</a:t>
                </a:r>
              </a:p>
            </p:txBody>
          </p:sp>
        </p:grpSp>
        <p:sp>
          <p:nvSpPr>
            <p:cNvPr id="123" name="مربع نص 122"/>
            <p:cNvSpPr txBox="1"/>
            <p:nvPr/>
          </p:nvSpPr>
          <p:spPr>
            <a:xfrm>
              <a:off x="3145996" y="957246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=  ٣</a:t>
              </a:r>
            </a:p>
          </p:txBody>
        </p:sp>
      </p:grpSp>
      <p:grpSp>
        <p:nvGrpSpPr>
          <p:cNvPr id="23" name="مجموعة 44"/>
          <p:cNvGrpSpPr/>
          <p:nvPr/>
        </p:nvGrpSpPr>
        <p:grpSpPr>
          <a:xfrm>
            <a:off x="2986076" y="2335636"/>
            <a:ext cx="2427514" cy="490241"/>
            <a:chOff x="3874664" y="928670"/>
            <a:chExt cx="2427514" cy="490241"/>
          </a:xfrm>
        </p:grpSpPr>
        <p:grpSp>
          <p:nvGrpSpPr>
            <p:cNvPr id="24" name="مجموعة 73"/>
            <p:cNvGrpSpPr/>
            <p:nvPr/>
          </p:nvGrpSpPr>
          <p:grpSpPr>
            <a:xfrm>
              <a:off x="5089110" y="928670"/>
              <a:ext cx="1213068" cy="473749"/>
              <a:chOff x="1058626" y="1971664"/>
              <a:chExt cx="1213068" cy="473749"/>
            </a:xfrm>
          </p:grpSpPr>
          <p:grpSp>
            <p:nvGrpSpPr>
              <p:cNvPr id="25" name="مجموعة 77"/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35" name="رابط مستقيم 134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رابط مستقيم 135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رابط مستقيم 136"/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رابط مستقيم 137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4" name="مربع نص 133"/>
              <p:cNvSpPr txBox="1"/>
              <p:nvPr/>
            </p:nvSpPr>
            <p:spPr>
              <a:xfrm>
                <a:off x="1058626" y="2014526"/>
                <a:ext cx="10568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٩</a:t>
                </a:r>
              </a:p>
            </p:txBody>
          </p:sp>
        </p:grpSp>
        <p:sp>
          <p:nvSpPr>
            <p:cNvPr id="132" name="مربع نص 131"/>
            <p:cNvSpPr txBox="1"/>
            <p:nvPr/>
          </p:nvSpPr>
          <p:spPr>
            <a:xfrm>
              <a:off x="3874664" y="957246"/>
              <a:ext cx="178595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=</a:t>
              </a:r>
              <a:r>
                <a:rPr lang="ar-SA" sz="2200" b="1" dirty="0"/>
                <a:t>   ٣</a:t>
              </a:r>
            </a:p>
          </p:txBody>
        </p:sp>
      </p:grpSp>
      <p:sp>
        <p:nvSpPr>
          <p:cNvPr id="139" name="مربع نص 138"/>
          <p:cNvSpPr txBox="1"/>
          <p:nvPr/>
        </p:nvSpPr>
        <p:spPr>
          <a:xfrm>
            <a:off x="3977115" y="3132876"/>
            <a:ext cx="11734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   =   ٣</a:t>
            </a:r>
          </a:p>
        </p:txBody>
      </p:sp>
      <p:sp>
        <p:nvSpPr>
          <p:cNvPr id="140" name="مربع نص 139"/>
          <p:cNvSpPr txBox="1"/>
          <p:nvPr/>
        </p:nvSpPr>
        <p:spPr>
          <a:xfrm>
            <a:off x="1097192" y="4569749"/>
            <a:ext cx="2331799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 ٣ يحقق المعادلة</a:t>
            </a:r>
          </a:p>
        </p:txBody>
      </p:sp>
      <p:sp>
        <p:nvSpPr>
          <p:cNvPr id="100" name="مربع نص 99"/>
          <p:cNvSpPr txBox="1"/>
          <p:nvPr/>
        </p:nvSpPr>
        <p:spPr>
          <a:xfrm>
            <a:off x="2202156" y="2404590"/>
            <a:ext cx="1249178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ن  =  ــ ١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9F51494-C6AE-A869-6EBD-31750543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199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254 L 0.06649 0.00509 " pathEditMode="relative" rAng="0" ptsTypes="AA">
                                      <p:cBhvr>
                                        <p:cTn id="26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66" grpId="0"/>
      <p:bldP spid="69" grpId="0"/>
      <p:bldP spid="70" grpId="0"/>
      <p:bldP spid="72" grpId="0"/>
      <p:bldP spid="78" grpId="0"/>
      <p:bldP spid="84" grpId="0" animBg="1"/>
      <p:bldP spid="85" grpId="0" animBg="1"/>
      <p:bldP spid="90" grpId="0" animBg="1"/>
      <p:bldP spid="92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99" grpId="1" animBg="1"/>
      <p:bldP spid="119" grpId="0"/>
      <p:bldP spid="119" grpId="1"/>
      <p:bldP spid="120" grpId="0" animBg="1"/>
      <p:bldP spid="139" grpId="0"/>
      <p:bldP spid="139" grpId="1"/>
      <p:bldP spid="140" grpId="0" animBg="1"/>
      <p:bldP spid="1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مستطيل 184">
            <a:extLst>
              <a:ext uri="{FF2B5EF4-FFF2-40B4-BE49-F238E27FC236}">
                <a16:creationId xmlns:a16="http://schemas.microsoft.com/office/drawing/2014/main" id="{9A2C1EBB-E3BC-D341-90E9-BC7B27FEA561}"/>
              </a:ext>
            </a:extLst>
          </p:cNvPr>
          <p:cNvSpPr/>
          <p:nvPr/>
        </p:nvSpPr>
        <p:spPr>
          <a:xfrm>
            <a:off x="428596" y="1245289"/>
            <a:ext cx="4242547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86" name="مستطيل 185">
            <a:extLst>
              <a:ext uri="{FF2B5EF4-FFF2-40B4-BE49-F238E27FC236}">
                <a16:creationId xmlns:a16="http://schemas.microsoft.com/office/drawing/2014/main" id="{4748AD6A-366B-9643-B5C9-61B16E1FD21E}"/>
              </a:ext>
            </a:extLst>
          </p:cNvPr>
          <p:cNvSpPr/>
          <p:nvPr/>
        </p:nvSpPr>
        <p:spPr>
          <a:xfrm>
            <a:off x="4672276" y="1273190"/>
            <a:ext cx="4242547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87" name="مستطيل ذو زاوية واحدة مستديرة 186">
            <a:extLst>
              <a:ext uri="{FF2B5EF4-FFF2-40B4-BE49-F238E27FC236}">
                <a16:creationId xmlns:a16="http://schemas.microsoft.com/office/drawing/2014/main" id="{68CFC07D-0196-CD49-98C0-810BCF04C74B}"/>
              </a:ext>
            </a:extLst>
          </p:cNvPr>
          <p:cNvSpPr/>
          <p:nvPr/>
        </p:nvSpPr>
        <p:spPr>
          <a:xfrm flipH="1">
            <a:off x="642377" y="1402910"/>
            <a:ext cx="3802156" cy="474733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88" name="مستطيل ذو زاوية واحدة مستديرة 187">
            <a:extLst>
              <a:ext uri="{FF2B5EF4-FFF2-40B4-BE49-F238E27FC236}">
                <a16:creationId xmlns:a16="http://schemas.microsoft.com/office/drawing/2014/main" id="{91B6EB3D-36B5-084E-88B2-69FC10C5D5B4}"/>
              </a:ext>
            </a:extLst>
          </p:cNvPr>
          <p:cNvSpPr/>
          <p:nvPr/>
        </p:nvSpPr>
        <p:spPr>
          <a:xfrm>
            <a:off x="4870849" y="1408075"/>
            <a:ext cx="3798492" cy="4778549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89" name="مجموعة 188">
            <a:extLst>
              <a:ext uri="{FF2B5EF4-FFF2-40B4-BE49-F238E27FC236}">
                <a16:creationId xmlns:a16="http://schemas.microsoft.com/office/drawing/2014/main" id="{A44CC0CA-0E8C-FE43-AB0A-F3D4EF2DF36B}"/>
              </a:ext>
            </a:extLst>
          </p:cNvPr>
          <p:cNvGrpSpPr/>
          <p:nvPr/>
        </p:nvGrpSpPr>
        <p:grpSpPr>
          <a:xfrm>
            <a:off x="7836080" y="1961816"/>
            <a:ext cx="799502" cy="379482"/>
            <a:chOff x="10372773" y="968175"/>
            <a:chExt cx="1066002" cy="505976"/>
          </a:xfrm>
        </p:grpSpPr>
        <p:sp>
          <p:nvSpPr>
            <p:cNvPr id="190" name="مستطيل ذو زاويتين مستديرتين في نفس الجانب 189">
              <a:extLst>
                <a:ext uri="{FF2B5EF4-FFF2-40B4-BE49-F238E27FC236}">
                  <a16:creationId xmlns:a16="http://schemas.microsoft.com/office/drawing/2014/main" id="{EA2D490E-4E8A-6541-857C-1D4B851D083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191" name="مربع نص 190">
              <a:extLst>
                <a:ext uri="{FF2B5EF4-FFF2-40B4-BE49-F238E27FC236}">
                  <a16:creationId xmlns:a16="http://schemas.microsoft.com/office/drawing/2014/main" id="{E1EFDC77-0E64-9D41-8773-C8541DA5A77C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192" name="مستطيل ذو زاوية واحدة مستديرة 191">
            <a:extLst>
              <a:ext uri="{FF2B5EF4-FFF2-40B4-BE49-F238E27FC236}">
                <a16:creationId xmlns:a16="http://schemas.microsoft.com/office/drawing/2014/main" id="{2268D7E8-BF22-6145-9DA6-AF86D04EC6CA}"/>
              </a:ext>
            </a:extLst>
          </p:cNvPr>
          <p:cNvSpPr/>
          <p:nvPr/>
        </p:nvSpPr>
        <p:spPr>
          <a:xfrm>
            <a:off x="4974623" y="1393593"/>
            <a:ext cx="3717074" cy="4731725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93" name="مستطيل ذو زاوية واحدة مستديرة 192">
            <a:extLst>
              <a:ext uri="{FF2B5EF4-FFF2-40B4-BE49-F238E27FC236}">
                <a16:creationId xmlns:a16="http://schemas.microsoft.com/office/drawing/2014/main" id="{6ECF0B27-AC76-2F40-BA24-C6488EAF8FAB}"/>
              </a:ext>
            </a:extLst>
          </p:cNvPr>
          <p:cNvSpPr/>
          <p:nvPr/>
        </p:nvSpPr>
        <p:spPr>
          <a:xfrm flipH="1">
            <a:off x="671635" y="1427092"/>
            <a:ext cx="3830843" cy="4664729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94" name="مجموعة 193">
            <a:extLst>
              <a:ext uri="{FF2B5EF4-FFF2-40B4-BE49-F238E27FC236}">
                <a16:creationId xmlns:a16="http://schemas.microsoft.com/office/drawing/2014/main" id="{974F503E-BD54-704E-BFA5-6E23F79B1454}"/>
              </a:ext>
            </a:extLst>
          </p:cNvPr>
          <p:cNvGrpSpPr/>
          <p:nvPr/>
        </p:nvGrpSpPr>
        <p:grpSpPr>
          <a:xfrm>
            <a:off x="4317588" y="2625591"/>
            <a:ext cx="731083" cy="499721"/>
            <a:chOff x="5588071" y="1636276"/>
            <a:chExt cx="974777" cy="666294"/>
          </a:xfrm>
        </p:grpSpPr>
        <p:grpSp>
          <p:nvGrpSpPr>
            <p:cNvPr id="195" name="مجموعة 194">
              <a:extLst>
                <a:ext uri="{FF2B5EF4-FFF2-40B4-BE49-F238E27FC236}">
                  <a16:creationId xmlns:a16="http://schemas.microsoft.com/office/drawing/2014/main" id="{77E2559C-48FA-174F-8C27-6A9E28AC19E7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99" name="مستطيل مستدير الزوايا 198">
                <a:extLst>
                  <a:ext uri="{FF2B5EF4-FFF2-40B4-BE49-F238E27FC236}">
                    <a16:creationId xmlns:a16="http://schemas.microsoft.com/office/drawing/2014/main" id="{8BEB1992-7502-D14C-AA2A-11F588BFB88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0" name="مستطيل مستدير الزوايا 199">
                <a:extLst>
                  <a:ext uri="{FF2B5EF4-FFF2-40B4-BE49-F238E27FC236}">
                    <a16:creationId xmlns:a16="http://schemas.microsoft.com/office/drawing/2014/main" id="{2C1154C8-EFF6-E144-8C19-61209543E269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0AE3E3FF-7476-7943-A4C7-812240BD09E3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EB84F66B-FDA3-3D49-AF0F-A415DF3F0A9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6" name="Google Shape;150;p5">
              <a:extLst>
                <a:ext uri="{FF2B5EF4-FFF2-40B4-BE49-F238E27FC236}">
                  <a16:creationId xmlns:a16="http://schemas.microsoft.com/office/drawing/2014/main" id="{EF24295A-BC4E-954A-AF9C-3D2D345C41E3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7" name="Google Shape;152;p5">
                <a:extLst>
                  <a:ext uri="{FF2B5EF4-FFF2-40B4-BE49-F238E27FC236}">
                    <a16:creationId xmlns:a16="http://schemas.microsoft.com/office/drawing/2014/main" id="{02BAA2AA-8052-CB4A-8B42-D21D116B7CD7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53;p5">
                <a:extLst>
                  <a:ext uri="{FF2B5EF4-FFF2-40B4-BE49-F238E27FC236}">
                    <a16:creationId xmlns:a16="http://schemas.microsoft.com/office/drawing/2014/main" id="{C8FC5B2D-CD6E-814F-843C-C8E4EDB43FBD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3" name="مجموعة 202">
            <a:extLst>
              <a:ext uri="{FF2B5EF4-FFF2-40B4-BE49-F238E27FC236}">
                <a16:creationId xmlns:a16="http://schemas.microsoft.com/office/drawing/2014/main" id="{AA2F2810-9616-A742-A616-9033468B5435}"/>
              </a:ext>
            </a:extLst>
          </p:cNvPr>
          <p:cNvGrpSpPr/>
          <p:nvPr/>
        </p:nvGrpSpPr>
        <p:grpSpPr>
          <a:xfrm>
            <a:off x="4328868" y="5479303"/>
            <a:ext cx="731083" cy="499721"/>
            <a:chOff x="5588071" y="1636276"/>
            <a:chExt cx="974777" cy="666294"/>
          </a:xfrm>
        </p:grpSpPr>
        <p:grpSp>
          <p:nvGrpSpPr>
            <p:cNvPr id="204" name="مجموعة 203">
              <a:extLst>
                <a:ext uri="{FF2B5EF4-FFF2-40B4-BE49-F238E27FC236}">
                  <a16:creationId xmlns:a16="http://schemas.microsoft.com/office/drawing/2014/main" id="{6407B811-B5DB-1240-9482-5B163021303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9" name="مستطيل مستدير الزوايا 208">
                <a:extLst>
                  <a:ext uri="{FF2B5EF4-FFF2-40B4-BE49-F238E27FC236}">
                    <a16:creationId xmlns:a16="http://schemas.microsoft.com/office/drawing/2014/main" id="{48F52353-D52D-A849-82E6-BA9A45074E8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10" name="مستطيل مستدير الزوايا 209">
                <a:extLst>
                  <a:ext uri="{FF2B5EF4-FFF2-40B4-BE49-F238E27FC236}">
                    <a16:creationId xmlns:a16="http://schemas.microsoft.com/office/drawing/2014/main" id="{6E8224B7-3646-274B-A646-E69C7D5775A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11" name="مستطيل مستدير الزوايا 210">
                <a:extLst>
                  <a:ext uri="{FF2B5EF4-FFF2-40B4-BE49-F238E27FC236}">
                    <a16:creationId xmlns:a16="http://schemas.microsoft.com/office/drawing/2014/main" id="{42206EFF-2239-DE41-9E08-BAF012630DE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12" name="مستطيل مستدير الزوايا 211">
                <a:extLst>
                  <a:ext uri="{FF2B5EF4-FFF2-40B4-BE49-F238E27FC236}">
                    <a16:creationId xmlns:a16="http://schemas.microsoft.com/office/drawing/2014/main" id="{F71FC3C7-EEF3-3B4F-BED5-D6C41C5C276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05" name="Google Shape;150;p5">
              <a:extLst>
                <a:ext uri="{FF2B5EF4-FFF2-40B4-BE49-F238E27FC236}">
                  <a16:creationId xmlns:a16="http://schemas.microsoft.com/office/drawing/2014/main" id="{A3514C87-C4B5-1C43-A7E2-F835B951273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06" name="Google Shape;152;p5">
                <a:extLst>
                  <a:ext uri="{FF2B5EF4-FFF2-40B4-BE49-F238E27FC236}">
                    <a16:creationId xmlns:a16="http://schemas.microsoft.com/office/drawing/2014/main" id="{31EFBFC6-2B50-C54A-A4B9-10FF44E09AB8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153;p5">
                <a:extLst>
                  <a:ext uri="{FF2B5EF4-FFF2-40B4-BE49-F238E27FC236}">
                    <a16:creationId xmlns:a16="http://schemas.microsoft.com/office/drawing/2014/main" id="{B445E3AA-DA22-5A4B-8B0A-164EE3828DE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3" name="مجموعة 212">
            <a:extLst>
              <a:ext uri="{FF2B5EF4-FFF2-40B4-BE49-F238E27FC236}">
                <a16:creationId xmlns:a16="http://schemas.microsoft.com/office/drawing/2014/main" id="{4D61DBD5-4AD2-7640-B4E0-E0431EBFEC48}"/>
              </a:ext>
            </a:extLst>
          </p:cNvPr>
          <p:cNvGrpSpPr/>
          <p:nvPr/>
        </p:nvGrpSpPr>
        <p:grpSpPr>
          <a:xfrm>
            <a:off x="4321830" y="1664449"/>
            <a:ext cx="731083" cy="499721"/>
            <a:chOff x="5588071" y="1636276"/>
            <a:chExt cx="974777" cy="666294"/>
          </a:xfrm>
        </p:grpSpPr>
        <p:grpSp>
          <p:nvGrpSpPr>
            <p:cNvPr id="214" name="مجموعة 213">
              <a:extLst>
                <a:ext uri="{FF2B5EF4-FFF2-40B4-BE49-F238E27FC236}">
                  <a16:creationId xmlns:a16="http://schemas.microsoft.com/office/drawing/2014/main" id="{4E7D1A30-EDCD-0E46-8898-196E58BD619C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18" name="مستطيل مستدير الزوايا 217">
                <a:extLst>
                  <a:ext uri="{FF2B5EF4-FFF2-40B4-BE49-F238E27FC236}">
                    <a16:creationId xmlns:a16="http://schemas.microsoft.com/office/drawing/2014/main" id="{3D85DA04-244B-4A4E-8A15-4B0D00858DAF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19" name="مستطيل مستدير الزوايا 218">
                <a:extLst>
                  <a:ext uri="{FF2B5EF4-FFF2-40B4-BE49-F238E27FC236}">
                    <a16:creationId xmlns:a16="http://schemas.microsoft.com/office/drawing/2014/main" id="{99D900A3-6B81-734B-93AD-37D85E2C088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0" name="مستطيل مستدير الزوايا 219">
                <a:extLst>
                  <a:ext uri="{FF2B5EF4-FFF2-40B4-BE49-F238E27FC236}">
                    <a16:creationId xmlns:a16="http://schemas.microsoft.com/office/drawing/2014/main" id="{D5294B8C-5A85-D241-A43F-A893277464C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1" name="مستطيل مستدير الزوايا 220">
                <a:extLst>
                  <a:ext uri="{FF2B5EF4-FFF2-40B4-BE49-F238E27FC236}">
                    <a16:creationId xmlns:a16="http://schemas.microsoft.com/office/drawing/2014/main" id="{2000FC29-BC81-AF42-9D03-19F673C26EC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15" name="Google Shape;150;p5">
              <a:extLst>
                <a:ext uri="{FF2B5EF4-FFF2-40B4-BE49-F238E27FC236}">
                  <a16:creationId xmlns:a16="http://schemas.microsoft.com/office/drawing/2014/main" id="{6E70A50F-A130-F543-ACEB-E1B8E8B2DFB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16" name="Google Shape;152;p5">
                <a:extLst>
                  <a:ext uri="{FF2B5EF4-FFF2-40B4-BE49-F238E27FC236}">
                    <a16:creationId xmlns:a16="http://schemas.microsoft.com/office/drawing/2014/main" id="{0933EC3B-D8C4-A348-A39B-3505D37F164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153;p5">
                <a:extLst>
                  <a:ext uri="{FF2B5EF4-FFF2-40B4-BE49-F238E27FC236}">
                    <a16:creationId xmlns:a16="http://schemas.microsoft.com/office/drawing/2014/main" id="{ED927536-6354-D94A-901A-3D4248BF9DDD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2" name="مربع نص 221">
            <a:extLst>
              <a:ext uri="{FF2B5EF4-FFF2-40B4-BE49-F238E27FC236}">
                <a16:creationId xmlns:a16="http://schemas.microsoft.com/office/drawing/2014/main" id="{5C04AF0D-5C0E-7749-827B-2B8F46A937FA}"/>
              </a:ext>
            </a:extLst>
          </p:cNvPr>
          <p:cNvSpPr txBox="1"/>
          <p:nvPr/>
        </p:nvSpPr>
        <p:spPr>
          <a:xfrm>
            <a:off x="2400265" y="-60456"/>
            <a:ext cx="4786387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FF2F92"/>
                </a:solidFill>
                <a:latin typeface="Beirut" pitchFamily="2" charset="-78"/>
                <a:cs typeface="Beirut" pitchFamily="2" charset="-78"/>
              </a:rPr>
              <a:t>حلول المعادلة التي تحوي متغيرا في طرفيها</a:t>
            </a:r>
          </a:p>
        </p:txBody>
      </p:sp>
      <p:grpSp>
        <p:nvGrpSpPr>
          <p:cNvPr id="223" name="مجموعة 222">
            <a:extLst>
              <a:ext uri="{FF2B5EF4-FFF2-40B4-BE49-F238E27FC236}">
                <a16:creationId xmlns:a16="http://schemas.microsoft.com/office/drawing/2014/main" id="{B2B7ABD9-0317-4142-854A-1D3AD0B60ED8}"/>
              </a:ext>
            </a:extLst>
          </p:cNvPr>
          <p:cNvGrpSpPr/>
          <p:nvPr/>
        </p:nvGrpSpPr>
        <p:grpSpPr>
          <a:xfrm>
            <a:off x="4328868" y="3516646"/>
            <a:ext cx="731083" cy="499721"/>
            <a:chOff x="5588071" y="1636276"/>
            <a:chExt cx="974777" cy="666294"/>
          </a:xfrm>
        </p:grpSpPr>
        <p:grpSp>
          <p:nvGrpSpPr>
            <p:cNvPr id="224" name="مجموعة 223">
              <a:extLst>
                <a:ext uri="{FF2B5EF4-FFF2-40B4-BE49-F238E27FC236}">
                  <a16:creationId xmlns:a16="http://schemas.microsoft.com/office/drawing/2014/main" id="{6DFB3066-32EF-B741-9FAC-BB2A7E68B10C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8" name="مستطيل مستدير الزوايا 227">
                <a:extLst>
                  <a:ext uri="{FF2B5EF4-FFF2-40B4-BE49-F238E27FC236}">
                    <a16:creationId xmlns:a16="http://schemas.microsoft.com/office/drawing/2014/main" id="{AC6DACF5-EDFB-DB4B-9FF1-5CC4CAC5D28F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9" name="مستطيل مستدير الزوايا 228">
                <a:extLst>
                  <a:ext uri="{FF2B5EF4-FFF2-40B4-BE49-F238E27FC236}">
                    <a16:creationId xmlns:a16="http://schemas.microsoft.com/office/drawing/2014/main" id="{A36F83C2-F2C3-6B4A-8CA2-9B30DDF9A1B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0" name="مستطيل مستدير الزوايا 229">
                <a:extLst>
                  <a:ext uri="{FF2B5EF4-FFF2-40B4-BE49-F238E27FC236}">
                    <a16:creationId xmlns:a16="http://schemas.microsoft.com/office/drawing/2014/main" id="{88B7BC7C-E524-4D41-A581-BF2FCC9692B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1" name="مستطيل مستدير الزوايا 230">
                <a:extLst>
                  <a:ext uri="{FF2B5EF4-FFF2-40B4-BE49-F238E27FC236}">
                    <a16:creationId xmlns:a16="http://schemas.microsoft.com/office/drawing/2014/main" id="{233558A1-B8A4-E84E-8D2A-1B676A67B1A7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5" name="Google Shape;150;p5">
              <a:extLst>
                <a:ext uri="{FF2B5EF4-FFF2-40B4-BE49-F238E27FC236}">
                  <a16:creationId xmlns:a16="http://schemas.microsoft.com/office/drawing/2014/main" id="{AD60808B-8056-624B-9465-F1E1191F7600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6" name="Google Shape;152;p5">
                <a:extLst>
                  <a:ext uri="{FF2B5EF4-FFF2-40B4-BE49-F238E27FC236}">
                    <a16:creationId xmlns:a16="http://schemas.microsoft.com/office/drawing/2014/main" id="{2700EB79-8AC1-814D-8F9C-8201500FCF6E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153;p5">
                <a:extLst>
                  <a:ext uri="{FF2B5EF4-FFF2-40B4-BE49-F238E27FC236}">
                    <a16:creationId xmlns:a16="http://schemas.microsoft.com/office/drawing/2014/main" id="{AC4C8006-9A79-9842-B8FF-E334B531DCF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2" name="مجموعة 231">
            <a:extLst>
              <a:ext uri="{FF2B5EF4-FFF2-40B4-BE49-F238E27FC236}">
                <a16:creationId xmlns:a16="http://schemas.microsoft.com/office/drawing/2014/main" id="{92A80E9C-8C31-994B-82D0-28CD8C69615C}"/>
              </a:ext>
            </a:extLst>
          </p:cNvPr>
          <p:cNvGrpSpPr/>
          <p:nvPr/>
        </p:nvGrpSpPr>
        <p:grpSpPr>
          <a:xfrm>
            <a:off x="4321830" y="4509276"/>
            <a:ext cx="731083" cy="499721"/>
            <a:chOff x="5588071" y="1636276"/>
            <a:chExt cx="974777" cy="666294"/>
          </a:xfrm>
        </p:grpSpPr>
        <p:grpSp>
          <p:nvGrpSpPr>
            <p:cNvPr id="233" name="مجموعة 232">
              <a:extLst>
                <a:ext uri="{FF2B5EF4-FFF2-40B4-BE49-F238E27FC236}">
                  <a16:creationId xmlns:a16="http://schemas.microsoft.com/office/drawing/2014/main" id="{FDCFB523-2624-DD43-9E46-0FCB528B2455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7" name="مستطيل مستدير الزوايا 236">
                <a:extLst>
                  <a:ext uri="{FF2B5EF4-FFF2-40B4-BE49-F238E27FC236}">
                    <a16:creationId xmlns:a16="http://schemas.microsoft.com/office/drawing/2014/main" id="{0032E6BD-1E08-5B48-AB3F-D594B17BEB7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8" name="مستطيل مستدير الزوايا 237">
                <a:extLst>
                  <a:ext uri="{FF2B5EF4-FFF2-40B4-BE49-F238E27FC236}">
                    <a16:creationId xmlns:a16="http://schemas.microsoft.com/office/drawing/2014/main" id="{712D4D70-E5B1-364E-8FE2-B3920285ED6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9" name="مستطيل مستدير الزوايا 238">
                <a:extLst>
                  <a:ext uri="{FF2B5EF4-FFF2-40B4-BE49-F238E27FC236}">
                    <a16:creationId xmlns:a16="http://schemas.microsoft.com/office/drawing/2014/main" id="{EC051C95-57B6-CF4F-84B6-57308D3B974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40" name="مستطيل مستدير الزوايا 239">
                <a:extLst>
                  <a:ext uri="{FF2B5EF4-FFF2-40B4-BE49-F238E27FC236}">
                    <a16:creationId xmlns:a16="http://schemas.microsoft.com/office/drawing/2014/main" id="{4EFE47B5-268F-D245-9DE5-7DEB7FFA5F5A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4" name="Google Shape;150;p5">
              <a:extLst>
                <a:ext uri="{FF2B5EF4-FFF2-40B4-BE49-F238E27FC236}">
                  <a16:creationId xmlns:a16="http://schemas.microsoft.com/office/drawing/2014/main" id="{C537D950-B007-5146-BD4E-EB24743A8F5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5" name="Google Shape;152;p5">
                <a:extLst>
                  <a:ext uri="{FF2B5EF4-FFF2-40B4-BE49-F238E27FC236}">
                    <a16:creationId xmlns:a16="http://schemas.microsoft.com/office/drawing/2014/main" id="{42EE9414-7652-A44E-B0FD-6A066DA5435A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153;p5">
                <a:extLst>
                  <a:ext uri="{FF2B5EF4-FFF2-40B4-BE49-F238E27FC236}">
                    <a16:creationId xmlns:a16="http://schemas.microsoft.com/office/drawing/2014/main" id="{4E218867-1514-A44F-BF7A-945FCEF14EE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" name="مجموعة 6"/>
          <p:cNvGrpSpPr/>
          <p:nvPr/>
        </p:nvGrpSpPr>
        <p:grpSpPr>
          <a:xfrm>
            <a:off x="7929586" y="357166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4" name="زاوية مطوية 3"/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5" name="مربع نص 4"/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تأكـــد</a:t>
              </a:r>
            </a:p>
          </p:txBody>
        </p:sp>
      </p:grpSp>
      <p:grpSp>
        <p:nvGrpSpPr>
          <p:cNvPr id="7" name="مجموعة 54"/>
          <p:cNvGrpSpPr/>
          <p:nvPr/>
        </p:nvGrpSpPr>
        <p:grpSpPr>
          <a:xfrm>
            <a:off x="2395157" y="626231"/>
            <a:ext cx="5214974" cy="642942"/>
            <a:chOff x="2643174" y="214290"/>
            <a:chExt cx="5214974" cy="642942"/>
          </a:xfrm>
        </p:grpSpPr>
        <p:sp>
          <p:nvSpPr>
            <p:cNvPr id="3" name="زاوية مطوية 2"/>
            <p:cNvSpPr/>
            <p:nvPr/>
          </p:nvSpPr>
          <p:spPr>
            <a:xfrm flipH="1">
              <a:off x="2643174" y="214290"/>
              <a:ext cx="5214974" cy="642942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208" name="مربع نص 207"/>
            <p:cNvSpPr txBox="1"/>
            <p:nvPr/>
          </p:nvSpPr>
          <p:spPr>
            <a:xfrm>
              <a:off x="6000760" y="314304"/>
              <a:ext cx="175737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حل المعادلة :</a:t>
              </a:r>
            </a:p>
          </p:txBody>
        </p:sp>
        <p:grpSp>
          <p:nvGrpSpPr>
            <p:cNvPr id="8" name="مجموعة 43"/>
            <p:cNvGrpSpPr/>
            <p:nvPr/>
          </p:nvGrpSpPr>
          <p:grpSpPr>
            <a:xfrm>
              <a:off x="3786182" y="314304"/>
              <a:ext cx="2515996" cy="473749"/>
              <a:chOff x="3786182" y="928670"/>
              <a:chExt cx="2515996" cy="473749"/>
            </a:xfrm>
          </p:grpSpPr>
          <p:grpSp>
            <p:nvGrpSpPr>
              <p:cNvPr id="9" name="مجموعة 73"/>
              <p:cNvGrpSpPr/>
              <p:nvPr/>
            </p:nvGrpSpPr>
            <p:grpSpPr>
              <a:xfrm>
                <a:off x="5100642" y="928670"/>
                <a:ext cx="1201536" cy="473749"/>
                <a:chOff x="1070158" y="1971664"/>
                <a:chExt cx="1201536" cy="473749"/>
              </a:xfrm>
            </p:grpSpPr>
            <p:grpSp>
              <p:nvGrpSpPr>
                <p:cNvPr id="10" name="مجموعة 77"/>
                <p:cNvGrpSpPr/>
                <p:nvPr/>
              </p:nvGrpSpPr>
              <p:grpSpPr>
                <a:xfrm>
                  <a:off x="1265380" y="1971664"/>
                  <a:ext cx="1006314" cy="357190"/>
                  <a:chOff x="6066016" y="428604"/>
                  <a:chExt cx="1006314" cy="357190"/>
                </a:xfrm>
              </p:grpSpPr>
              <p:cxnSp>
                <p:nvCxnSpPr>
                  <p:cNvPr id="57" name="رابط مستقيم 56"/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رابط مستقيم 57"/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رابط مستقيم 58"/>
                  <p:cNvCxnSpPr/>
                  <p:nvPr/>
                </p:nvCxnSpPr>
                <p:spPr>
                  <a:xfrm rot="10800000">
                    <a:off x="6066016" y="428604"/>
                    <a:ext cx="79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رابط مستقيم 59"/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مربع نص 55"/>
                <p:cNvSpPr txBox="1"/>
                <p:nvPr/>
              </p:nvSpPr>
              <p:spPr>
                <a:xfrm>
                  <a:off x="1070158" y="2014526"/>
                  <a:ext cx="107387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 أ   ــ  ٢</a:t>
                  </a:r>
                </a:p>
              </p:txBody>
            </p:sp>
          </p:grpSp>
          <p:sp>
            <p:nvSpPr>
              <p:cNvPr id="54" name="مربع نص 53"/>
              <p:cNvSpPr txBox="1"/>
              <p:nvPr/>
            </p:nvSpPr>
            <p:spPr>
              <a:xfrm>
                <a:off x="3786182" y="957246"/>
                <a:ext cx="150019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 +  ٤  =   أ</a:t>
                </a:r>
              </a:p>
            </p:txBody>
          </p:sp>
        </p:grpSp>
      </p:grpSp>
      <p:sp>
        <p:nvSpPr>
          <p:cNvPr id="79" name="مربع نص 78"/>
          <p:cNvSpPr txBox="1"/>
          <p:nvPr/>
        </p:nvSpPr>
        <p:spPr>
          <a:xfrm>
            <a:off x="7216584" y="2643182"/>
            <a:ext cx="1355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  ــ  ٢  =</a:t>
            </a:r>
          </a:p>
        </p:txBody>
      </p:sp>
      <p:grpSp>
        <p:nvGrpSpPr>
          <p:cNvPr id="11" name="مجموعة 44"/>
          <p:cNvGrpSpPr/>
          <p:nvPr/>
        </p:nvGrpSpPr>
        <p:grpSpPr>
          <a:xfrm>
            <a:off x="5466632" y="1764090"/>
            <a:ext cx="3071834" cy="473749"/>
            <a:chOff x="3230344" y="928670"/>
            <a:chExt cx="3071834" cy="473749"/>
          </a:xfrm>
        </p:grpSpPr>
        <p:grpSp>
          <p:nvGrpSpPr>
            <p:cNvPr id="12" name="مجموعة 73"/>
            <p:cNvGrpSpPr/>
            <p:nvPr/>
          </p:nvGrpSpPr>
          <p:grpSpPr>
            <a:xfrm>
              <a:off x="4959142" y="928670"/>
              <a:ext cx="1343036" cy="473749"/>
              <a:chOff x="928658" y="1971664"/>
              <a:chExt cx="1343036" cy="473749"/>
            </a:xfrm>
          </p:grpSpPr>
          <p:grpSp>
            <p:nvGrpSpPr>
              <p:cNvPr id="13" name="مجموعة 77"/>
              <p:cNvGrpSpPr/>
              <p:nvPr/>
            </p:nvGrpSpPr>
            <p:grpSpPr>
              <a:xfrm>
                <a:off x="1301380" y="1971664"/>
                <a:ext cx="970314" cy="357190"/>
                <a:chOff x="6102016" y="428604"/>
                <a:chExt cx="970314" cy="357190"/>
              </a:xfrm>
            </p:grpSpPr>
            <p:cxnSp>
              <p:nvCxnSpPr>
                <p:cNvPr id="50" name="رابط مستقيم 49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رابط مستقيم 50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رابط مستقيم 51"/>
                <p:cNvCxnSpPr/>
                <p:nvPr/>
              </p:nvCxnSpPr>
              <p:spPr>
                <a:xfrm rot="10800000">
                  <a:off x="6102016" y="428604"/>
                  <a:ext cx="75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رابط مستقيم 52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مربع نص 48"/>
              <p:cNvSpPr txBox="1"/>
              <p:nvPr/>
            </p:nvSpPr>
            <p:spPr>
              <a:xfrm>
                <a:off x="928658" y="2014526"/>
                <a:ext cx="112964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أ  ــ ٢</a:t>
                </a:r>
              </a:p>
            </p:txBody>
          </p:sp>
        </p:grpSp>
        <p:sp>
          <p:nvSpPr>
            <p:cNvPr id="47" name="مربع نص 46"/>
            <p:cNvSpPr txBox="1"/>
            <p:nvPr/>
          </p:nvSpPr>
          <p:spPr>
            <a:xfrm>
              <a:off x="3230344" y="957246"/>
              <a:ext cx="200026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=   أ  ــ  ٤</a:t>
              </a:r>
            </a:p>
          </p:txBody>
        </p:sp>
      </p:grpSp>
      <p:sp>
        <p:nvSpPr>
          <p:cNvPr id="45" name="مربع نص 44"/>
          <p:cNvSpPr txBox="1"/>
          <p:nvPr/>
        </p:nvSpPr>
        <p:spPr>
          <a:xfrm>
            <a:off x="6216452" y="2643182"/>
            <a:ext cx="3286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ــ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5916414" y="2643182"/>
            <a:ext cx="3286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5202034" y="2643182"/>
            <a:ext cx="8286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</a:t>
            </a:r>
            <a:r>
              <a:rPr lang="ar-SA" sz="2200" b="1" dirty="0" err="1"/>
              <a:t>أ</a:t>
            </a:r>
            <a:r>
              <a:rPr lang="ar-SA" sz="2200" b="1" dirty="0"/>
              <a:t> )</a:t>
            </a:r>
          </a:p>
        </p:txBody>
      </p:sp>
      <p:sp>
        <p:nvSpPr>
          <p:cNvPr id="61" name="مربع نص 60"/>
          <p:cNvSpPr txBox="1"/>
          <p:nvPr/>
        </p:nvSpPr>
        <p:spPr>
          <a:xfrm>
            <a:off x="4743452" y="2657470"/>
            <a:ext cx="8286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٤ )</a:t>
            </a:r>
          </a:p>
        </p:txBody>
      </p:sp>
      <p:sp>
        <p:nvSpPr>
          <p:cNvPr id="62" name="مربع نص 61"/>
          <p:cNvSpPr txBox="1"/>
          <p:nvPr/>
        </p:nvSpPr>
        <p:spPr>
          <a:xfrm>
            <a:off x="4629152" y="2657470"/>
            <a:ext cx="3286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63" name="مربع نص 62"/>
          <p:cNvSpPr txBox="1"/>
          <p:nvPr/>
        </p:nvSpPr>
        <p:spPr>
          <a:xfrm>
            <a:off x="3714746" y="2657470"/>
            <a:ext cx="97155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٤ )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65" name="مربع نص 64"/>
          <p:cNvSpPr txBox="1"/>
          <p:nvPr/>
        </p:nvSpPr>
        <p:spPr>
          <a:xfrm>
            <a:off x="6359328" y="2643182"/>
            <a:ext cx="97155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أ )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66" name="مربع نص 65"/>
          <p:cNvSpPr txBox="1"/>
          <p:nvPr/>
        </p:nvSpPr>
        <p:spPr>
          <a:xfrm>
            <a:off x="7188008" y="3426741"/>
            <a:ext cx="140018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  ــ  ٢  =</a:t>
            </a:r>
          </a:p>
        </p:txBody>
      </p:sp>
      <p:sp>
        <p:nvSpPr>
          <p:cNvPr id="69" name="مربع نص 68"/>
          <p:cNvSpPr txBox="1"/>
          <p:nvPr/>
        </p:nvSpPr>
        <p:spPr>
          <a:xfrm>
            <a:off x="3973298" y="3426741"/>
            <a:ext cx="33290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ــ  ٨ أ  +  ١٦</a:t>
            </a:r>
          </a:p>
        </p:txBody>
      </p:sp>
      <p:sp>
        <p:nvSpPr>
          <p:cNvPr id="70" name="مربع نص 69"/>
          <p:cNvSpPr txBox="1"/>
          <p:nvPr/>
        </p:nvSpPr>
        <p:spPr>
          <a:xfrm>
            <a:off x="5274850" y="4316160"/>
            <a:ext cx="31432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ــ ٢  =  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ــ  ٩ أ   +  ١٦</a:t>
            </a:r>
          </a:p>
        </p:txBody>
      </p:sp>
      <p:sp>
        <p:nvSpPr>
          <p:cNvPr id="72" name="مربع نص 71"/>
          <p:cNvSpPr txBox="1"/>
          <p:nvPr/>
        </p:nvSpPr>
        <p:spPr>
          <a:xfrm>
            <a:off x="5171977" y="5064418"/>
            <a:ext cx="30718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٠  =  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ــ   ٩ أ  +  ١٨</a:t>
            </a:r>
          </a:p>
        </p:txBody>
      </p:sp>
      <p:sp>
        <p:nvSpPr>
          <p:cNvPr id="78" name="مربع نص 77"/>
          <p:cNvSpPr txBox="1"/>
          <p:nvPr/>
        </p:nvSpPr>
        <p:spPr>
          <a:xfrm>
            <a:off x="5237751" y="5690537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٠  =  ( أ  ــ  ٣ ) ( أ  ــ  ٦  )</a:t>
            </a:r>
          </a:p>
        </p:txBody>
      </p:sp>
      <p:sp>
        <p:nvSpPr>
          <p:cNvPr id="84" name="مربع نص 83"/>
          <p:cNvSpPr txBox="1"/>
          <p:nvPr/>
        </p:nvSpPr>
        <p:spPr>
          <a:xfrm>
            <a:off x="1928794" y="1643050"/>
            <a:ext cx="1571636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أ  ــ  ٣  =  ٠</a:t>
            </a:r>
          </a:p>
        </p:txBody>
      </p:sp>
      <p:sp>
        <p:nvSpPr>
          <p:cNvPr id="85" name="مربع نص 84"/>
          <p:cNvSpPr txBox="1"/>
          <p:nvPr/>
        </p:nvSpPr>
        <p:spPr>
          <a:xfrm>
            <a:off x="571472" y="1643050"/>
            <a:ext cx="1357322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أ  ــ  ٦ = ٠</a:t>
            </a:r>
          </a:p>
        </p:txBody>
      </p:sp>
      <p:sp>
        <p:nvSpPr>
          <p:cNvPr id="90" name="مربع نص 89"/>
          <p:cNvSpPr txBox="1"/>
          <p:nvPr/>
        </p:nvSpPr>
        <p:spPr>
          <a:xfrm>
            <a:off x="428596" y="2426609"/>
            <a:ext cx="1500198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 err="1"/>
              <a:t>أ</a:t>
            </a:r>
            <a:r>
              <a:rPr lang="ar-SA" sz="2200" b="1" dirty="0"/>
              <a:t>     =   ٦</a:t>
            </a:r>
          </a:p>
        </p:txBody>
      </p:sp>
      <p:sp>
        <p:nvSpPr>
          <p:cNvPr id="92" name="مربع نص 91"/>
          <p:cNvSpPr txBox="1"/>
          <p:nvPr/>
        </p:nvSpPr>
        <p:spPr>
          <a:xfrm>
            <a:off x="2000232" y="5498443"/>
            <a:ext cx="1428760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الحل  =  ٦</a:t>
            </a:r>
          </a:p>
        </p:txBody>
      </p:sp>
      <p:sp>
        <p:nvSpPr>
          <p:cNvPr id="94" name="مربع نص 93"/>
          <p:cNvSpPr txBox="1"/>
          <p:nvPr/>
        </p:nvSpPr>
        <p:spPr>
          <a:xfrm>
            <a:off x="642910" y="3641055"/>
            <a:ext cx="2800370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 ٣ لا يحقق المعادلة</a:t>
            </a:r>
          </a:p>
        </p:txBody>
      </p:sp>
      <p:sp>
        <p:nvSpPr>
          <p:cNvPr id="95" name="خماسي 94"/>
          <p:cNvSpPr/>
          <p:nvPr/>
        </p:nvSpPr>
        <p:spPr>
          <a:xfrm>
            <a:off x="3571868" y="4286255"/>
            <a:ext cx="1928826" cy="69778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اطرح </a:t>
            </a:r>
            <a:r>
              <a:rPr lang="ar-SA" b="1" dirty="0" err="1">
                <a:solidFill>
                  <a:srgbClr val="C00000"/>
                </a:solidFill>
              </a:rPr>
              <a:t>أ</a:t>
            </a:r>
            <a:r>
              <a:rPr lang="ar-SA" b="1">
                <a:solidFill>
                  <a:srgbClr val="C00000"/>
                </a:solidFill>
              </a:rPr>
              <a:t> و-٢من </a:t>
            </a:r>
            <a:r>
              <a:rPr lang="ar-SA" b="1" dirty="0">
                <a:solidFill>
                  <a:srgbClr val="C00000"/>
                </a:solidFill>
              </a:rPr>
              <a:t>الطرفين</a:t>
            </a:r>
          </a:p>
        </p:txBody>
      </p:sp>
      <p:sp>
        <p:nvSpPr>
          <p:cNvPr id="97" name="خماسي 96"/>
          <p:cNvSpPr/>
          <p:nvPr/>
        </p:nvSpPr>
        <p:spPr>
          <a:xfrm>
            <a:off x="3571868" y="5729304"/>
            <a:ext cx="1928826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حلل إلى عوامل</a:t>
            </a:r>
          </a:p>
        </p:txBody>
      </p:sp>
      <p:sp>
        <p:nvSpPr>
          <p:cNvPr id="98" name="خماسي 97"/>
          <p:cNvSpPr/>
          <p:nvPr/>
        </p:nvSpPr>
        <p:spPr>
          <a:xfrm>
            <a:off x="3714744" y="1785926"/>
            <a:ext cx="200026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اطرح  ٤  من الطرفين</a:t>
            </a:r>
          </a:p>
        </p:txBody>
      </p:sp>
      <p:sp>
        <p:nvSpPr>
          <p:cNvPr id="99" name="مستطيل 98"/>
          <p:cNvSpPr/>
          <p:nvPr/>
        </p:nvSpPr>
        <p:spPr>
          <a:xfrm>
            <a:off x="3693311" y="1485886"/>
            <a:ext cx="2714644" cy="2500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44"/>
          <p:cNvGrpSpPr/>
          <p:nvPr/>
        </p:nvGrpSpPr>
        <p:grpSpPr>
          <a:xfrm>
            <a:off x="3429347" y="1637037"/>
            <a:ext cx="2856142" cy="473749"/>
            <a:chOff x="3446036" y="928670"/>
            <a:chExt cx="2856142" cy="473749"/>
          </a:xfrm>
        </p:grpSpPr>
        <p:grpSp>
          <p:nvGrpSpPr>
            <p:cNvPr id="15" name="مجموعة 73"/>
            <p:cNvGrpSpPr/>
            <p:nvPr/>
          </p:nvGrpSpPr>
          <p:grpSpPr>
            <a:xfrm>
              <a:off x="4946234" y="928670"/>
              <a:ext cx="1355944" cy="473749"/>
              <a:chOff x="915750" y="1971664"/>
              <a:chExt cx="1355944" cy="473749"/>
            </a:xfrm>
          </p:grpSpPr>
          <p:grpSp>
            <p:nvGrpSpPr>
              <p:cNvPr id="16" name="مجموعة 77"/>
              <p:cNvGrpSpPr/>
              <p:nvPr/>
            </p:nvGrpSpPr>
            <p:grpSpPr>
              <a:xfrm>
                <a:off x="1229380" y="1971664"/>
                <a:ext cx="1042314" cy="357190"/>
                <a:chOff x="6030016" y="428604"/>
                <a:chExt cx="1042314" cy="357190"/>
              </a:xfrm>
            </p:grpSpPr>
            <p:cxnSp>
              <p:nvCxnSpPr>
                <p:cNvPr id="106" name="رابط مستقيم 105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رابط مستقيم 106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رابط مستقيم 107"/>
                <p:cNvCxnSpPr/>
                <p:nvPr/>
              </p:nvCxnSpPr>
              <p:spPr>
                <a:xfrm rot="10800000">
                  <a:off x="6030016" y="428604"/>
                  <a:ext cx="82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رابط مستقيم 108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" name="مربع نص 104"/>
              <p:cNvSpPr txBox="1"/>
              <p:nvPr/>
            </p:nvSpPr>
            <p:spPr>
              <a:xfrm>
                <a:off x="915750" y="2014526"/>
                <a:ext cx="119970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 ٣ ــ  ٢</a:t>
                </a:r>
              </a:p>
            </p:txBody>
          </p:sp>
        </p:grpSp>
        <p:sp>
          <p:nvSpPr>
            <p:cNvPr id="102" name="مربع نص 101"/>
            <p:cNvSpPr txBox="1"/>
            <p:nvPr/>
          </p:nvSpPr>
          <p:spPr>
            <a:xfrm>
              <a:off x="3446036" y="957246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+ ٤ =   ٣</a:t>
              </a:r>
            </a:p>
          </p:txBody>
        </p:sp>
      </p:grpSp>
      <p:grpSp>
        <p:nvGrpSpPr>
          <p:cNvPr id="17" name="مجموعة 44"/>
          <p:cNvGrpSpPr/>
          <p:nvPr/>
        </p:nvGrpSpPr>
        <p:grpSpPr>
          <a:xfrm>
            <a:off x="3488900" y="2167828"/>
            <a:ext cx="2427514" cy="490241"/>
            <a:chOff x="3874664" y="928670"/>
            <a:chExt cx="2427514" cy="490241"/>
          </a:xfrm>
        </p:grpSpPr>
        <p:grpSp>
          <p:nvGrpSpPr>
            <p:cNvPr id="18" name="مجموعة 73"/>
            <p:cNvGrpSpPr/>
            <p:nvPr/>
          </p:nvGrpSpPr>
          <p:grpSpPr>
            <a:xfrm>
              <a:off x="5089110" y="928670"/>
              <a:ext cx="1213068" cy="473749"/>
              <a:chOff x="1058626" y="1971664"/>
              <a:chExt cx="1213068" cy="473749"/>
            </a:xfrm>
          </p:grpSpPr>
          <p:grpSp>
            <p:nvGrpSpPr>
              <p:cNvPr id="19" name="مجموعة 77"/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15" name="رابط مستقيم 114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رابط مستقيم 115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رابط مستقيم 116"/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رابط مستقيم 117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4" name="مربع نص 113"/>
              <p:cNvSpPr txBox="1"/>
              <p:nvPr/>
            </p:nvSpPr>
            <p:spPr>
              <a:xfrm>
                <a:off x="1058626" y="2014526"/>
                <a:ext cx="10568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</a:t>
                </a:r>
              </a:p>
            </p:txBody>
          </p:sp>
        </p:grpSp>
        <p:sp>
          <p:nvSpPr>
            <p:cNvPr id="112" name="مربع نص 111"/>
            <p:cNvSpPr txBox="1"/>
            <p:nvPr/>
          </p:nvSpPr>
          <p:spPr>
            <a:xfrm>
              <a:off x="3874664" y="957246"/>
              <a:ext cx="178595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+  ٤ ≠</a:t>
              </a:r>
              <a:r>
                <a:rPr lang="ar-SA" sz="2200" b="1" dirty="0"/>
                <a:t>   ٣</a:t>
              </a:r>
            </a:p>
          </p:txBody>
        </p:sp>
      </p:grpSp>
      <p:sp>
        <p:nvSpPr>
          <p:cNvPr id="119" name="مربع نص 118"/>
          <p:cNvSpPr txBox="1"/>
          <p:nvPr/>
        </p:nvSpPr>
        <p:spPr>
          <a:xfrm>
            <a:off x="3573884" y="2769091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٥   ≠    ٣</a:t>
            </a:r>
          </a:p>
        </p:txBody>
      </p:sp>
      <p:sp>
        <p:nvSpPr>
          <p:cNvPr id="120" name="مستطيل 119"/>
          <p:cNvSpPr/>
          <p:nvPr/>
        </p:nvSpPr>
        <p:spPr>
          <a:xfrm>
            <a:off x="3681618" y="1515981"/>
            <a:ext cx="2714644" cy="2500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0" name="مجموعة 44"/>
          <p:cNvGrpSpPr/>
          <p:nvPr/>
        </p:nvGrpSpPr>
        <p:grpSpPr>
          <a:xfrm>
            <a:off x="3258231" y="1704696"/>
            <a:ext cx="2856142" cy="473749"/>
            <a:chOff x="3446036" y="928670"/>
            <a:chExt cx="2856142" cy="473749"/>
          </a:xfrm>
        </p:grpSpPr>
        <p:grpSp>
          <p:nvGrpSpPr>
            <p:cNvPr id="21" name="مجموعة 73"/>
            <p:cNvGrpSpPr/>
            <p:nvPr/>
          </p:nvGrpSpPr>
          <p:grpSpPr>
            <a:xfrm>
              <a:off x="4946234" y="928670"/>
              <a:ext cx="1355944" cy="473749"/>
              <a:chOff x="915750" y="1971664"/>
              <a:chExt cx="1355944" cy="473749"/>
            </a:xfrm>
          </p:grpSpPr>
          <p:grpSp>
            <p:nvGrpSpPr>
              <p:cNvPr id="22" name="مجموعة 77"/>
              <p:cNvGrpSpPr/>
              <p:nvPr/>
            </p:nvGrpSpPr>
            <p:grpSpPr>
              <a:xfrm>
                <a:off x="1229380" y="1971664"/>
                <a:ext cx="1042314" cy="357190"/>
                <a:chOff x="6030016" y="428604"/>
                <a:chExt cx="1042314" cy="357190"/>
              </a:xfrm>
            </p:grpSpPr>
            <p:cxnSp>
              <p:nvCxnSpPr>
                <p:cNvPr id="126" name="رابط مستقيم 125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رابط مستقيم 126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رابط مستقيم 127"/>
                <p:cNvCxnSpPr/>
                <p:nvPr/>
              </p:nvCxnSpPr>
              <p:spPr>
                <a:xfrm rot="10800000">
                  <a:off x="6030016" y="428604"/>
                  <a:ext cx="82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رابط مستقيم 128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5" name="مربع نص 124"/>
              <p:cNvSpPr txBox="1"/>
              <p:nvPr/>
            </p:nvSpPr>
            <p:spPr>
              <a:xfrm>
                <a:off x="915750" y="2014526"/>
                <a:ext cx="119970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 ٦ ــ  ٢</a:t>
                </a:r>
              </a:p>
            </p:txBody>
          </p:sp>
        </p:grpSp>
        <p:sp>
          <p:nvSpPr>
            <p:cNvPr id="123" name="مربع نص 122"/>
            <p:cNvSpPr txBox="1"/>
            <p:nvPr/>
          </p:nvSpPr>
          <p:spPr>
            <a:xfrm>
              <a:off x="3446036" y="957246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+ ٤ =  ٦</a:t>
              </a:r>
            </a:p>
          </p:txBody>
        </p:sp>
      </p:grpSp>
      <p:grpSp>
        <p:nvGrpSpPr>
          <p:cNvPr id="23" name="مجموعة 44"/>
          <p:cNvGrpSpPr/>
          <p:nvPr/>
        </p:nvGrpSpPr>
        <p:grpSpPr>
          <a:xfrm>
            <a:off x="3223890" y="2373236"/>
            <a:ext cx="2427514" cy="490241"/>
            <a:chOff x="3874664" y="928670"/>
            <a:chExt cx="2427514" cy="490241"/>
          </a:xfrm>
        </p:grpSpPr>
        <p:grpSp>
          <p:nvGrpSpPr>
            <p:cNvPr id="24" name="مجموعة 73"/>
            <p:cNvGrpSpPr/>
            <p:nvPr/>
          </p:nvGrpSpPr>
          <p:grpSpPr>
            <a:xfrm>
              <a:off x="5089110" y="928670"/>
              <a:ext cx="1213068" cy="473749"/>
              <a:chOff x="1058626" y="1971664"/>
              <a:chExt cx="1213068" cy="473749"/>
            </a:xfrm>
          </p:grpSpPr>
          <p:grpSp>
            <p:nvGrpSpPr>
              <p:cNvPr id="25" name="مجموعة 77"/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35" name="رابط مستقيم 134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رابط مستقيم 135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رابط مستقيم 136"/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رابط مستقيم 137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4" name="مربع نص 133"/>
              <p:cNvSpPr txBox="1"/>
              <p:nvPr/>
            </p:nvSpPr>
            <p:spPr>
              <a:xfrm>
                <a:off x="1058626" y="2014526"/>
                <a:ext cx="10568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٤</a:t>
                </a:r>
              </a:p>
            </p:txBody>
          </p:sp>
        </p:grpSp>
        <p:sp>
          <p:nvSpPr>
            <p:cNvPr id="132" name="مربع نص 131"/>
            <p:cNvSpPr txBox="1"/>
            <p:nvPr/>
          </p:nvSpPr>
          <p:spPr>
            <a:xfrm>
              <a:off x="3874664" y="957246"/>
              <a:ext cx="178595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+ ٤ =</a:t>
              </a:r>
              <a:r>
                <a:rPr lang="ar-SA" sz="2200" b="1" dirty="0"/>
                <a:t>   ٦</a:t>
              </a:r>
            </a:p>
          </p:txBody>
        </p:sp>
      </p:grpSp>
      <p:sp>
        <p:nvSpPr>
          <p:cNvPr id="139" name="مربع نص 138"/>
          <p:cNvSpPr txBox="1"/>
          <p:nvPr/>
        </p:nvSpPr>
        <p:spPr>
          <a:xfrm>
            <a:off x="3714744" y="3128571"/>
            <a:ext cx="11734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٦   =   ٦</a:t>
            </a:r>
          </a:p>
        </p:txBody>
      </p:sp>
      <p:sp>
        <p:nvSpPr>
          <p:cNvPr id="140" name="مربع نص 139"/>
          <p:cNvSpPr txBox="1"/>
          <p:nvPr/>
        </p:nvSpPr>
        <p:spPr>
          <a:xfrm>
            <a:off x="628622" y="4569749"/>
            <a:ext cx="2800370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 ٦  يحقق المعادلة</a:t>
            </a:r>
          </a:p>
        </p:txBody>
      </p:sp>
      <p:sp>
        <p:nvSpPr>
          <p:cNvPr id="100" name="مربع نص 99"/>
          <p:cNvSpPr txBox="1"/>
          <p:nvPr/>
        </p:nvSpPr>
        <p:spPr>
          <a:xfrm>
            <a:off x="1900218" y="2426609"/>
            <a:ext cx="1571636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أ      =  ٣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0A815A2-73E2-4482-BAC1-458B2B73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200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32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45" grpId="0"/>
      <p:bldP spid="46" grpId="0"/>
      <p:bldP spid="48" grpId="0"/>
      <p:bldP spid="61" grpId="0"/>
      <p:bldP spid="62" grpId="0"/>
      <p:bldP spid="63" grpId="0"/>
      <p:bldP spid="65" grpId="0"/>
      <p:bldP spid="66" grpId="0"/>
      <p:bldP spid="69" grpId="0"/>
      <p:bldP spid="70" grpId="0"/>
      <p:bldP spid="72" grpId="0"/>
      <p:bldP spid="78" grpId="0"/>
      <p:bldP spid="84" grpId="0" animBg="1"/>
      <p:bldP spid="85" grpId="0" animBg="1"/>
      <p:bldP spid="90" grpId="0" animBg="1"/>
      <p:bldP spid="92" grpId="0" animBg="1"/>
      <p:bldP spid="94" grpId="0" animBg="1"/>
      <p:bldP spid="95" grpId="0" animBg="1"/>
      <p:bldP spid="97" grpId="0" animBg="1"/>
      <p:bldP spid="98" grpId="0" animBg="1"/>
      <p:bldP spid="99" grpId="0" animBg="1"/>
      <p:bldP spid="99" grpId="1" animBg="1"/>
      <p:bldP spid="119" grpId="0"/>
      <p:bldP spid="119" grpId="1"/>
      <p:bldP spid="120" grpId="0" animBg="1"/>
      <p:bldP spid="139" grpId="0"/>
      <p:bldP spid="139" grpId="1"/>
      <p:bldP spid="140" grpId="0" animBg="1"/>
      <p:bldP spid="1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مستطيل 65">
            <a:extLst>
              <a:ext uri="{FF2B5EF4-FFF2-40B4-BE49-F238E27FC236}">
                <a16:creationId xmlns:a16="http://schemas.microsoft.com/office/drawing/2014/main" id="{2A3689E6-1263-894A-8778-64B7C83D4FB7}"/>
              </a:ext>
            </a:extLst>
          </p:cNvPr>
          <p:cNvSpPr/>
          <p:nvPr/>
        </p:nvSpPr>
        <p:spPr>
          <a:xfrm>
            <a:off x="659109" y="1394821"/>
            <a:ext cx="4242547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98022384-374A-E243-B7DC-B1B09AA72611}"/>
              </a:ext>
            </a:extLst>
          </p:cNvPr>
          <p:cNvSpPr/>
          <p:nvPr/>
        </p:nvSpPr>
        <p:spPr>
          <a:xfrm>
            <a:off x="4902789" y="1422722"/>
            <a:ext cx="4242547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68" name="مستطيل ذو زاوية واحدة مستديرة 67">
            <a:extLst>
              <a:ext uri="{FF2B5EF4-FFF2-40B4-BE49-F238E27FC236}">
                <a16:creationId xmlns:a16="http://schemas.microsoft.com/office/drawing/2014/main" id="{9CAF117C-84CD-FC4B-AE87-0CEAD40011CB}"/>
              </a:ext>
            </a:extLst>
          </p:cNvPr>
          <p:cNvSpPr/>
          <p:nvPr/>
        </p:nvSpPr>
        <p:spPr>
          <a:xfrm flipH="1">
            <a:off x="872890" y="1552442"/>
            <a:ext cx="3802156" cy="474733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9" name="مستطيل ذو زاوية واحدة مستديرة 68">
            <a:extLst>
              <a:ext uri="{FF2B5EF4-FFF2-40B4-BE49-F238E27FC236}">
                <a16:creationId xmlns:a16="http://schemas.microsoft.com/office/drawing/2014/main" id="{3994A446-CA57-E546-8B54-2F65D0BF5A3C}"/>
              </a:ext>
            </a:extLst>
          </p:cNvPr>
          <p:cNvSpPr/>
          <p:nvPr/>
        </p:nvSpPr>
        <p:spPr>
          <a:xfrm>
            <a:off x="5101362" y="1557607"/>
            <a:ext cx="3798492" cy="4778549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71" name="مجموعة 70">
            <a:extLst>
              <a:ext uri="{FF2B5EF4-FFF2-40B4-BE49-F238E27FC236}">
                <a16:creationId xmlns:a16="http://schemas.microsoft.com/office/drawing/2014/main" id="{A44FDBBE-8377-5141-AC8E-368B15CDD40E}"/>
              </a:ext>
            </a:extLst>
          </p:cNvPr>
          <p:cNvGrpSpPr/>
          <p:nvPr/>
        </p:nvGrpSpPr>
        <p:grpSpPr>
          <a:xfrm>
            <a:off x="8066593" y="2111348"/>
            <a:ext cx="799502" cy="379482"/>
            <a:chOff x="10372773" y="968175"/>
            <a:chExt cx="1066002" cy="505976"/>
          </a:xfrm>
        </p:grpSpPr>
        <p:sp>
          <p:nvSpPr>
            <p:cNvPr id="73" name="مستطيل ذو زاويتين مستديرتين في نفس الجانب 72">
              <a:extLst>
                <a:ext uri="{FF2B5EF4-FFF2-40B4-BE49-F238E27FC236}">
                  <a16:creationId xmlns:a16="http://schemas.microsoft.com/office/drawing/2014/main" id="{C13A5124-C85C-DA44-B22B-7B8282FAECF3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5A994EB3-DE6B-934F-8CEC-055EE2AB12A8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75" name="مستطيل ذو زاوية واحدة مستديرة 74">
            <a:extLst>
              <a:ext uri="{FF2B5EF4-FFF2-40B4-BE49-F238E27FC236}">
                <a16:creationId xmlns:a16="http://schemas.microsoft.com/office/drawing/2014/main" id="{A4FAF2F1-66F4-C545-89A0-2F8C8B470DBE}"/>
              </a:ext>
            </a:extLst>
          </p:cNvPr>
          <p:cNvSpPr/>
          <p:nvPr/>
        </p:nvSpPr>
        <p:spPr>
          <a:xfrm>
            <a:off x="5205136" y="1543125"/>
            <a:ext cx="3717074" cy="4731725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76" name="مستطيل ذو زاوية واحدة مستديرة 75">
            <a:extLst>
              <a:ext uri="{FF2B5EF4-FFF2-40B4-BE49-F238E27FC236}">
                <a16:creationId xmlns:a16="http://schemas.microsoft.com/office/drawing/2014/main" id="{3B8D3751-8FE5-BE41-815A-2314B09C7702}"/>
              </a:ext>
            </a:extLst>
          </p:cNvPr>
          <p:cNvSpPr/>
          <p:nvPr/>
        </p:nvSpPr>
        <p:spPr>
          <a:xfrm flipH="1">
            <a:off x="902148" y="1576624"/>
            <a:ext cx="3830843" cy="4664729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77" name="مجموعة 76">
            <a:extLst>
              <a:ext uri="{FF2B5EF4-FFF2-40B4-BE49-F238E27FC236}">
                <a16:creationId xmlns:a16="http://schemas.microsoft.com/office/drawing/2014/main" id="{1DAEEC9E-2D99-7141-8441-A63239F087B8}"/>
              </a:ext>
            </a:extLst>
          </p:cNvPr>
          <p:cNvGrpSpPr/>
          <p:nvPr/>
        </p:nvGrpSpPr>
        <p:grpSpPr>
          <a:xfrm>
            <a:off x="4548101" y="2775123"/>
            <a:ext cx="731083" cy="499721"/>
            <a:chOff x="5588071" y="1636276"/>
            <a:chExt cx="974777" cy="666294"/>
          </a:xfrm>
        </p:grpSpPr>
        <p:grpSp>
          <p:nvGrpSpPr>
            <p:cNvPr id="87" name="مجموعة 86">
              <a:extLst>
                <a:ext uri="{FF2B5EF4-FFF2-40B4-BE49-F238E27FC236}">
                  <a16:creationId xmlns:a16="http://schemas.microsoft.com/office/drawing/2014/main" id="{6C5200E9-B27B-9642-BCA7-33F9C07E2EB5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95" name="مستطيل مستدير الزوايا 94">
                <a:extLst>
                  <a:ext uri="{FF2B5EF4-FFF2-40B4-BE49-F238E27FC236}">
                    <a16:creationId xmlns:a16="http://schemas.microsoft.com/office/drawing/2014/main" id="{2B3A1297-BB8C-C544-9717-362DFB07D441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96" name="مستطيل مستدير الزوايا 95">
                <a:extLst>
                  <a:ext uri="{FF2B5EF4-FFF2-40B4-BE49-F238E27FC236}">
                    <a16:creationId xmlns:a16="http://schemas.microsoft.com/office/drawing/2014/main" id="{C9DA5E70-4581-0942-8B7D-7241DF1E5BF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97" name="مستطيل مستدير الزوايا 96">
                <a:extLst>
                  <a:ext uri="{FF2B5EF4-FFF2-40B4-BE49-F238E27FC236}">
                    <a16:creationId xmlns:a16="http://schemas.microsoft.com/office/drawing/2014/main" id="{2F54FD08-12D3-DA41-B4E1-24B2E7018C4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98" name="مستطيل مستدير الزوايا 97">
                <a:extLst>
                  <a:ext uri="{FF2B5EF4-FFF2-40B4-BE49-F238E27FC236}">
                    <a16:creationId xmlns:a16="http://schemas.microsoft.com/office/drawing/2014/main" id="{7D609883-E8A2-A340-B591-B0EA3AADDDC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89" name="Google Shape;150;p5">
              <a:extLst>
                <a:ext uri="{FF2B5EF4-FFF2-40B4-BE49-F238E27FC236}">
                  <a16:creationId xmlns:a16="http://schemas.microsoft.com/office/drawing/2014/main" id="{91535B2A-670D-4F43-84F9-D1D65A48525D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3" name="Google Shape;152;p5">
                <a:extLst>
                  <a:ext uri="{FF2B5EF4-FFF2-40B4-BE49-F238E27FC236}">
                    <a16:creationId xmlns:a16="http://schemas.microsoft.com/office/drawing/2014/main" id="{6CC42364-B46F-2045-9CAB-6E733B458478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153;p5">
                <a:extLst>
                  <a:ext uri="{FF2B5EF4-FFF2-40B4-BE49-F238E27FC236}">
                    <a16:creationId xmlns:a16="http://schemas.microsoft.com/office/drawing/2014/main" id="{79F14294-95A4-6F4A-A008-E9ED9713617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9" name="مجموعة 98">
            <a:extLst>
              <a:ext uri="{FF2B5EF4-FFF2-40B4-BE49-F238E27FC236}">
                <a16:creationId xmlns:a16="http://schemas.microsoft.com/office/drawing/2014/main" id="{89B9D198-2B11-3646-994A-43135FCEA5B3}"/>
              </a:ext>
            </a:extLst>
          </p:cNvPr>
          <p:cNvGrpSpPr/>
          <p:nvPr/>
        </p:nvGrpSpPr>
        <p:grpSpPr>
          <a:xfrm>
            <a:off x="4559381" y="5628835"/>
            <a:ext cx="731083" cy="499721"/>
            <a:chOff x="5588071" y="1636276"/>
            <a:chExt cx="974777" cy="666294"/>
          </a:xfrm>
        </p:grpSpPr>
        <p:grpSp>
          <p:nvGrpSpPr>
            <p:cNvPr id="102" name="مجموعة 101">
              <a:extLst>
                <a:ext uri="{FF2B5EF4-FFF2-40B4-BE49-F238E27FC236}">
                  <a16:creationId xmlns:a16="http://schemas.microsoft.com/office/drawing/2014/main" id="{799CAE99-01B1-4648-B992-4004CB385089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8" name="مستطيل مستدير الزوايا 107">
                <a:extLst>
                  <a:ext uri="{FF2B5EF4-FFF2-40B4-BE49-F238E27FC236}">
                    <a16:creationId xmlns:a16="http://schemas.microsoft.com/office/drawing/2014/main" id="{8614339C-39ED-AA41-AC2F-3708758538F4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9" name="مستطيل مستدير الزوايا 108">
                <a:extLst>
                  <a:ext uri="{FF2B5EF4-FFF2-40B4-BE49-F238E27FC236}">
                    <a16:creationId xmlns:a16="http://schemas.microsoft.com/office/drawing/2014/main" id="{B328C791-B368-B64F-8461-5DEB933A8BC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20" name="مستطيل مستدير الزوايا 119">
                <a:extLst>
                  <a:ext uri="{FF2B5EF4-FFF2-40B4-BE49-F238E27FC236}">
                    <a16:creationId xmlns:a16="http://schemas.microsoft.com/office/drawing/2014/main" id="{2FEF133A-47F1-E540-A00A-A8610DAC829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21" name="مستطيل مستدير الزوايا 120">
                <a:extLst>
                  <a:ext uri="{FF2B5EF4-FFF2-40B4-BE49-F238E27FC236}">
                    <a16:creationId xmlns:a16="http://schemas.microsoft.com/office/drawing/2014/main" id="{D75BEDE0-922E-6343-8B76-7D6028D71C4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5" name="Google Shape;150;p5">
              <a:extLst>
                <a:ext uri="{FF2B5EF4-FFF2-40B4-BE49-F238E27FC236}">
                  <a16:creationId xmlns:a16="http://schemas.microsoft.com/office/drawing/2014/main" id="{F64658C4-4984-1146-8D10-69E8831EE8B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6" name="Google Shape;152;p5">
                <a:extLst>
                  <a:ext uri="{FF2B5EF4-FFF2-40B4-BE49-F238E27FC236}">
                    <a16:creationId xmlns:a16="http://schemas.microsoft.com/office/drawing/2014/main" id="{97D35B86-4B0E-2D4A-81E8-1236C6E18E84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53;p5">
                <a:extLst>
                  <a:ext uri="{FF2B5EF4-FFF2-40B4-BE49-F238E27FC236}">
                    <a16:creationId xmlns:a16="http://schemas.microsoft.com/office/drawing/2014/main" id="{04989A04-250F-CD4D-82BA-EEC3DD0EE88C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3" name="مجموعة 122">
            <a:extLst>
              <a:ext uri="{FF2B5EF4-FFF2-40B4-BE49-F238E27FC236}">
                <a16:creationId xmlns:a16="http://schemas.microsoft.com/office/drawing/2014/main" id="{DBC87532-65F4-A343-90A6-76D3FBF865DE}"/>
              </a:ext>
            </a:extLst>
          </p:cNvPr>
          <p:cNvGrpSpPr/>
          <p:nvPr/>
        </p:nvGrpSpPr>
        <p:grpSpPr>
          <a:xfrm>
            <a:off x="4552343" y="1813981"/>
            <a:ext cx="731083" cy="499721"/>
            <a:chOff x="5588071" y="1636276"/>
            <a:chExt cx="974777" cy="666294"/>
          </a:xfrm>
        </p:grpSpPr>
        <p:grpSp>
          <p:nvGrpSpPr>
            <p:cNvPr id="126" name="مجموعة 125">
              <a:extLst>
                <a:ext uri="{FF2B5EF4-FFF2-40B4-BE49-F238E27FC236}">
                  <a16:creationId xmlns:a16="http://schemas.microsoft.com/office/drawing/2014/main" id="{915FBAB9-E894-C147-8D17-CBF71E594C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30" name="مستطيل مستدير الزوايا 129">
                <a:extLst>
                  <a:ext uri="{FF2B5EF4-FFF2-40B4-BE49-F238E27FC236}">
                    <a16:creationId xmlns:a16="http://schemas.microsoft.com/office/drawing/2014/main" id="{79AC0ABA-BA21-0D45-A603-8CA08318DA69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31" name="مستطيل مستدير الزوايا 130">
                <a:extLst>
                  <a:ext uri="{FF2B5EF4-FFF2-40B4-BE49-F238E27FC236}">
                    <a16:creationId xmlns:a16="http://schemas.microsoft.com/office/drawing/2014/main" id="{C696B77C-ACE5-5248-AEE1-16EA56DFD46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32" name="مستطيل مستدير الزوايا 131">
                <a:extLst>
                  <a:ext uri="{FF2B5EF4-FFF2-40B4-BE49-F238E27FC236}">
                    <a16:creationId xmlns:a16="http://schemas.microsoft.com/office/drawing/2014/main" id="{8DCBA612-9E00-FE4C-9344-4FC4BFF4F3B3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33" name="مستطيل مستدير الزوايا 132">
                <a:extLst>
                  <a:ext uri="{FF2B5EF4-FFF2-40B4-BE49-F238E27FC236}">
                    <a16:creationId xmlns:a16="http://schemas.microsoft.com/office/drawing/2014/main" id="{30EEBA3C-0925-1843-8C92-64F0D2512DB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27" name="Google Shape;150;p5">
              <a:extLst>
                <a:ext uri="{FF2B5EF4-FFF2-40B4-BE49-F238E27FC236}">
                  <a16:creationId xmlns:a16="http://schemas.microsoft.com/office/drawing/2014/main" id="{9C24FFBB-6F06-2847-9695-71543D4785A6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28" name="Google Shape;152;p5">
                <a:extLst>
                  <a:ext uri="{FF2B5EF4-FFF2-40B4-BE49-F238E27FC236}">
                    <a16:creationId xmlns:a16="http://schemas.microsoft.com/office/drawing/2014/main" id="{07416223-4E53-744F-A5AA-53EAB1F59613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53;p5">
                <a:extLst>
                  <a:ext uri="{FF2B5EF4-FFF2-40B4-BE49-F238E27FC236}">
                    <a16:creationId xmlns:a16="http://schemas.microsoft.com/office/drawing/2014/main" id="{6D1B5B3C-67A2-E84D-B338-F7390855FD62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C0F383AF-DCFD-4C4B-AB68-6D4F736CCBA0}"/>
              </a:ext>
            </a:extLst>
          </p:cNvPr>
          <p:cNvSpPr txBox="1"/>
          <p:nvPr/>
        </p:nvSpPr>
        <p:spPr>
          <a:xfrm>
            <a:off x="2216038" y="188125"/>
            <a:ext cx="4786387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chemeClr val="accent6">
                    <a:lumMod val="75000"/>
                  </a:schemeClr>
                </a:solidFill>
                <a:latin typeface="Beirut" pitchFamily="2" charset="-78"/>
                <a:cs typeface="Beirut" pitchFamily="2" charset="-78"/>
              </a:rPr>
              <a:t>متغير تحت الجذر</a:t>
            </a:r>
          </a:p>
        </p:txBody>
      </p:sp>
      <p:grpSp>
        <p:nvGrpSpPr>
          <p:cNvPr id="136" name="مجموعة 135">
            <a:extLst>
              <a:ext uri="{FF2B5EF4-FFF2-40B4-BE49-F238E27FC236}">
                <a16:creationId xmlns:a16="http://schemas.microsoft.com/office/drawing/2014/main" id="{916FE1A2-92BC-7B4F-96FC-8F403CB79664}"/>
              </a:ext>
            </a:extLst>
          </p:cNvPr>
          <p:cNvGrpSpPr/>
          <p:nvPr/>
        </p:nvGrpSpPr>
        <p:grpSpPr>
          <a:xfrm>
            <a:off x="4559381" y="3666178"/>
            <a:ext cx="731083" cy="499721"/>
            <a:chOff x="5588071" y="1636276"/>
            <a:chExt cx="974777" cy="666294"/>
          </a:xfrm>
        </p:grpSpPr>
        <p:grpSp>
          <p:nvGrpSpPr>
            <p:cNvPr id="137" name="مجموعة 136">
              <a:extLst>
                <a:ext uri="{FF2B5EF4-FFF2-40B4-BE49-F238E27FC236}">
                  <a16:creationId xmlns:a16="http://schemas.microsoft.com/office/drawing/2014/main" id="{8CD6158F-566C-404A-B47E-E004D5E12EE0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41" name="مستطيل مستدير الزوايا 140">
                <a:extLst>
                  <a:ext uri="{FF2B5EF4-FFF2-40B4-BE49-F238E27FC236}">
                    <a16:creationId xmlns:a16="http://schemas.microsoft.com/office/drawing/2014/main" id="{19D993B9-357D-B049-B359-AF0B202BE668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42" name="مستطيل مستدير الزوايا 141">
                <a:extLst>
                  <a:ext uri="{FF2B5EF4-FFF2-40B4-BE49-F238E27FC236}">
                    <a16:creationId xmlns:a16="http://schemas.microsoft.com/office/drawing/2014/main" id="{2C0043E4-8648-7A4A-A5DF-5BAB79C6115F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43" name="مستطيل مستدير الزوايا 142">
                <a:extLst>
                  <a:ext uri="{FF2B5EF4-FFF2-40B4-BE49-F238E27FC236}">
                    <a16:creationId xmlns:a16="http://schemas.microsoft.com/office/drawing/2014/main" id="{9E874939-9534-A34A-9F76-C4C41B3DC0BC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44" name="مستطيل مستدير الزوايا 143">
                <a:extLst>
                  <a:ext uri="{FF2B5EF4-FFF2-40B4-BE49-F238E27FC236}">
                    <a16:creationId xmlns:a16="http://schemas.microsoft.com/office/drawing/2014/main" id="{997B1E32-6257-8B41-A280-7CDDED9C4C1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38" name="Google Shape;150;p5">
              <a:extLst>
                <a:ext uri="{FF2B5EF4-FFF2-40B4-BE49-F238E27FC236}">
                  <a16:creationId xmlns:a16="http://schemas.microsoft.com/office/drawing/2014/main" id="{BF86BF9B-72DA-3F4A-BB2A-37D747EC0883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39" name="Google Shape;152;p5">
                <a:extLst>
                  <a:ext uri="{FF2B5EF4-FFF2-40B4-BE49-F238E27FC236}">
                    <a16:creationId xmlns:a16="http://schemas.microsoft.com/office/drawing/2014/main" id="{8EC63456-D57C-9040-8981-17A296E483FD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53;p5">
                <a:extLst>
                  <a:ext uri="{FF2B5EF4-FFF2-40B4-BE49-F238E27FC236}">
                    <a16:creationId xmlns:a16="http://schemas.microsoft.com/office/drawing/2014/main" id="{07B5426E-5F6E-F24A-837E-A87A9872C5D5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5" name="مجموعة 144">
            <a:extLst>
              <a:ext uri="{FF2B5EF4-FFF2-40B4-BE49-F238E27FC236}">
                <a16:creationId xmlns:a16="http://schemas.microsoft.com/office/drawing/2014/main" id="{B3CBC7F2-45B6-944E-8E73-A590C60AF32B}"/>
              </a:ext>
            </a:extLst>
          </p:cNvPr>
          <p:cNvGrpSpPr/>
          <p:nvPr/>
        </p:nvGrpSpPr>
        <p:grpSpPr>
          <a:xfrm>
            <a:off x="4552343" y="4658808"/>
            <a:ext cx="731083" cy="499721"/>
            <a:chOff x="5588071" y="1636276"/>
            <a:chExt cx="974777" cy="666294"/>
          </a:xfrm>
        </p:grpSpPr>
        <p:grpSp>
          <p:nvGrpSpPr>
            <p:cNvPr id="146" name="مجموعة 145">
              <a:extLst>
                <a:ext uri="{FF2B5EF4-FFF2-40B4-BE49-F238E27FC236}">
                  <a16:creationId xmlns:a16="http://schemas.microsoft.com/office/drawing/2014/main" id="{2EA5A9A3-7D26-9044-9DF0-30144282C7A6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0" name="مستطيل مستدير الزوايا 149">
                <a:extLst>
                  <a:ext uri="{FF2B5EF4-FFF2-40B4-BE49-F238E27FC236}">
                    <a16:creationId xmlns:a16="http://schemas.microsoft.com/office/drawing/2014/main" id="{64A39CF4-3F7D-7648-9783-20916410CACD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1" name="مستطيل مستدير الزوايا 150">
                <a:extLst>
                  <a:ext uri="{FF2B5EF4-FFF2-40B4-BE49-F238E27FC236}">
                    <a16:creationId xmlns:a16="http://schemas.microsoft.com/office/drawing/2014/main" id="{7671DD4B-33D5-ED46-AAC7-8FF90D35E2E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2" name="مستطيل مستدير الزوايا 151">
                <a:extLst>
                  <a:ext uri="{FF2B5EF4-FFF2-40B4-BE49-F238E27FC236}">
                    <a16:creationId xmlns:a16="http://schemas.microsoft.com/office/drawing/2014/main" id="{F003C2FA-1A72-9C4A-85EE-82C4BBB6F0C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3" name="مستطيل مستدير الزوايا 152">
                <a:extLst>
                  <a:ext uri="{FF2B5EF4-FFF2-40B4-BE49-F238E27FC236}">
                    <a16:creationId xmlns:a16="http://schemas.microsoft.com/office/drawing/2014/main" id="{B3A73F72-D323-7D40-9D3B-DA19560B938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47" name="Google Shape;150;p5">
              <a:extLst>
                <a:ext uri="{FF2B5EF4-FFF2-40B4-BE49-F238E27FC236}">
                  <a16:creationId xmlns:a16="http://schemas.microsoft.com/office/drawing/2014/main" id="{55CC3E67-7CDA-6E4D-A3EE-8F9F5D5D06D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48" name="Google Shape;152;p5">
                <a:extLst>
                  <a:ext uri="{FF2B5EF4-FFF2-40B4-BE49-F238E27FC236}">
                    <a16:creationId xmlns:a16="http://schemas.microsoft.com/office/drawing/2014/main" id="{60BE95E9-F12D-A640-B971-DE7FAF2EC948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53;p5">
                <a:extLst>
                  <a:ext uri="{FF2B5EF4-FFF2-40B4-BE49-F238E27FC236}">
                    <a16:creationId xmlns:a16="http://schemas.microsoft.com/office/drawing/2014/main" id="{CF782889-2930-9E44-AE3E-8BF19FBE3BA7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مجموعة 6"/>
          <p:cNvGrpSpPr/>
          <p:nvPr/>
        </p:nvGrpSpPr>
        <p:grpSpPr>
          <a:xfrm>
            <a:off x="8060831" y="139231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4" name="زاوية مطوية 3"/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5" name="مربع نص 4"/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تأكـــد</a:t>
              </a:r>
            </a:p>
          </p:txBody>
        </p:sp>
      </p:grpSp>
      <p:sp>
        <p:nvSpPr>
          <p:cNvPr id="3" name="زاوية مطوية 2"/>
          <p:cNvSpPr/>
          <p:nvPr/>
        </p:nvSpPr>
        <p:spPr>
          <a:xfrm flipH="1">
            <a:off x="251518" y="711947"/>
            <a:ext cx="8022351" cy="671880"/>
          </a:xfrm>
          <a:prstGeom prst="foldedCorner">
            <a:avLst>
              <a:gd name="adj" fmla="val 3303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200" b="1" dirty="0">
              <a:solidFill>
                <a:schemeClr val="tx1"/>
              </a:solidFill>
            </a:endParaRPr>
          </a:p>
          <a:p>
            <a:r>
              <a:rPr lang="ar-SA" sz="2200" b="1" dirty="0">
                <a:solidFill>
                  <a:schemeClr val="tx1"/>
                </a:solidFill>
              </a:rPr>
              <a:t>ما طول نصف قطر كرة سلة إذا كانت معادلة مساحة سطحها هي   </a:t>
            </a:r>
            <a:r>
              <a:rPr lang="ar-SA" sz="2200" b="1" dirty="0" err="1">
                <a:solidFill>
                  <a:schemeClr val="tx1"/>
                </a:solidFill>
              </a:rPr>
              <a:t>م</a:t>
            </a:r>
            <a:r>
              <a:rPr lang="ar-SA" sz="2200" b="1" dirty="0">
                <a:solidFill>
                  <a:schemeClr val="tx1"/>
                </a:solidFill>
              </a:rPr>
              <a:t>  =  ٤ ط نـق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113" name="مربع نص 112"/>
          <p:cNvSpPr txBox="1"/>
          <p:nvPr/>
        </p:nvSpPr>
        <p:spPr>
          <a:xfrm>
            <a:off x="5921894" y="1823537"/>
            <a:ext cx="21574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م  =  ٤ ط نــق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210" name="خماسي 209"/>
          <p:cNvSpPr/>
          <p:nvPr/>
        </p:nvSpPr>
        <p:spPr>
          <a:xfrm>
            <a:off x="1872536" y="1819143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معادلة سطح الكرة</a:t>
            </a:r>
          </a:p>
        </p:txBody>
      </p:sp>
      <p:sp>
        <p:nvSpPr>
          <p:cNvPr id="211" name="خماسي 210"/>
          <p:cNvSpPr/>
          <p:nvPr/>
        </p:nvSpPr>
        <p:spPr>
          <a:xfrm>
            <a:off x="1853211" y="2491921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اقسم الطرفين على ٤ ط</a:t>
            </a:r>
          </a:p>
        </p:txBody>
      </p:sp>
      <p:sp>
        <p:nvSpPr>
          <p:cNvPr id="212" name="خماسي 211"/>
          <p:cNvSpPr/>
          <p:nvPr/>
        </p:nvSpPr>
        <p:spPr>
          <a:xfrm>
            <a:off x="1668148" y="3302669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الجذر للطرفين</a:t>
            </a:r>
          </a:p>
        </p:txBody>
      </p:sp>
      <p:sp>
        <p:nvSpPr>
          <p:cNvPr id="213" name="خماسي 212"/>
          <p:cNvSpPr/>
          <p:nvPr/>
        </p:nvSpPr>
        <p:spPr>
          <a:xfrm>
            <a:off x="2040056" y="4233024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بسط</a:t>
            </a:r>
          </a:p>
        </p:txBody>
      </p:sp>
      <p:sp>
        <p:nvSpPr>
          <p:cNvPr id="214" name="خماسي 213"/>
          <p:cNvSpPr/>
          <p:nvPr/>
        </p:nvSpPr>
        <p:spPr>
          <a:xfrm>
            <a:off x="1778793" y="5257830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أنطق المقام</a:t>
            </a:r>
          </a:p>
        </p:txBody>
      </p:sp>
      <p:grpSp>
        <p:nvGrpSpPr>
          <p:cNvPr id="57" name="مجموعة 56"/>
          <p:cNvGrpSpPr/>
          <p:nvPr/>
        </p:nvGrpSpPr>
        <p:grpSpPr>
          <a:xfrm>
            <a:off x="5987434" y="2285752"/>
            <a:ext cx="1828816" cy="871546"/>
            <a:chOff x="6715140" y="2400292"/>
            <a:chExt cx="1828816" cy="871546"/>
          </a:xfrm>
        </p:grpSpPr>
        <p:grpSp>
          <p:nvGrpSpPr>
            <p:cNvPr id="55" name="مجموعة 54"/>
            <p:cNvGrpSpPr/>
            <p:nvPr/>
          </p:nvGrpSpPr>
          <p:grpSpPr>
            <a:xfrm>
              <a:off x="7901014" y="2400292"/>
              <a:ext cx="642942" cy="871546"/>
              <a:chOff x="7658126" y="2428868"/>
              <a:chExt cx="642942" cy="871546"/>
            </a:xfrm>
          </p:grpSpPr>
          <p:sp>
            <p:nvSpPr>
              <p:cNvPr id="122" name="مربع نص 121"/>
              <p:cNvSpPr txBox="1"/>
              <p:nvPr/>
            </p:nvSpPr>
            <p:spPr>
              <a:xfrm>
                <a:off x="7786710" y="2428868"/>
                <a:ext cx="35719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م</a:t>
                </a:r>
              </a:p>
            </p:txBody>
          </p:sp>
          <p:cxnSp>
            <p:nvCxnSpPr>
              <p:cNvPr id="53" name="رابط مستقيم 52"/>
              <p:cNvCxnSpPr/>
              <p:nvPr/>
            </p:nvCxnSpPr>
            <p:spPr>
              <a:xfrm rot="10800000">
                <a:off x="7786710" y="2884484"/>
                <a:ext cx="39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مربع نص 53"/>
              <p:cNvSpPr txBox="1"/>
              <p:nvPr/>
            </p:nvSpPr>
            <p:spPr>
              <a:xfrm>
                <a:off x="7658126" y="2869527"/>
                <a:ext cx="64294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 ط</a:t>
                </a:r>
              </a:p>
            </p:txBody>
          </p:sp>
        </p:grpSp>
        <p:sp>
          <p:nvSpPr>
            <p:cNvPr id="56" name="مربع نص 55"/>
            <p:cNvSpPr txBox="1"/>
            <p:nvPr/>
          </p:nvSpPr>
          <p:spPr>
            <a:xfrm>
              <a:off x="6715140" y="2643182"/>
              <a:ext cx="122873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نــق</a:t>
              </a:r>
              <a:r>
                <a:rPr lang="ar-SA" sz="3200" b="1" spc="-100" baseline="30000" dirty="0"/>
                <a:t>٢</a:t>
              </a:r>
            </a:p>
          </p:txBody>
        </p:sp>
      </p:grpSp>
      <p:grpSp>
        <p:nvGrpSpPr>
          <p:cNvPr id="65" name="مجموعة 64"/>
          <p:cNvGrpSpPr/>
          <p:nvPr/>
        </p:nvGrpSpPr>
        <p:grpSpPr>
          <a:xfrm>
            <a:off x="5876347" y="3079246"/>
            <a:ext cx="1975622" cy="871546"/>
            <a:chOff x="6315088" y="3271834"/>
            <a:chExt cx="1975622" cy="871546"/>
          </a:xfrm>
        </p:grpSpPr>
        <p:grpSp>
          <p:nvGrpSpPr>
            <p:cNvPr id="11" name="مجموعة 77"/>
            <p:cNvGrpSpPr/>
            <p:nvPr/>
          </p:nvGrpSpPr>
          <p:grpSpPr>
            <a:xfrm>
              <a:off x="7572396" y="3357562"/>
              <a:ext cx="718314" cy="642942"/>
              <a:chOff x="6354016" y="428604"/>
              <a:chExt cx="718314" cy="357190"/>
            </a:xfrm>
          </p:grpSpPr>
          <p:cxnSp>
            <p:nvCxnSpPr>
              <p:cNvPr id="116" name="رابط مستقيم 115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رابط مستقيم 116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رابط مستقيم 117"/>
              <p:cNvCxnSpPr/>
              <p:nvPr/>
            </p:nvCxnSpPr>
            <p:spPr>
              <a:xfrm rot="10800000">
                <a:off x="6354016" y="428604"/>
                <a:ext cx="50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رابط مستقيم 118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مجموعة 58"/>
            <p:cNvGrpSpPr/>
            <p:nvPr/>
          </p:nvGrpSpPr>
          <p:grpSpPr>
            <a:xfrm>
              <a:off x="6315088" y="3271834"/>
              <a:ext cx="1828816" cy="871546"/>
              <a:chOff x="6715140" y="2400292"/>
              <a:chExt cx="1828816" cy="871546"/>
            </a:xfrm>
          </p:grpSpPr>
          <p:grpSp>
            <p:nvGrpSpPr>
              <p:cNvPr id="60" name="مجموعة 59"/>
              <p:cNvGrpSpPr/>
              <p:nvPr/>
            </p:nvGrpSpPr>
            <p:grpSpPr>
              <a:xfrm>
                <a:off x="7901014" y="2400292"/>
                <a:ext cx="642942" cy="871546"/>
                <a:chOff x="7658126" y="2428868"/>
                <a:chExt cx="642942" cy="871546"/>
              </a:xfrm>
            </p:grpSpPr>
            <p:sp>
              <p:nvSpPr>
                <p:cNvPr id="62" name="مربع نص 61"/>
                <p:cNvSpPr txBox="1"/>
                <p:nvPr/>
              </p:nvSpPr>
              <p:spPr>
                <a:xfrm>
                  <a:off x="7786710" y="2428868"/>
                  <a:ext cx="35719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م</a:t>
                  </a:r>
                </a:p>
              </p:txBody>
            </p:sp>
            <p:cxnSp>
              <p:nvCxnSpPr>
                <p:cNvPr id="63" name="رابط مستقيم 62"/>
                <p:cNvCxnSpPr/>
                <p:nvPr/>
              </p:nvCxnSpPr>
              <p:spPr>
                <a:xfrm rot="10800000">
                  <a:off x="7786710" y="2884484"/>
                  <a:ext cx="396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مربع نص 63"/>
                <p:cNvSpPr txBox="1"/>
                <p:nvPr/>
              </p:nvSpPr>
              <p:spPr>
                <a:xfrm>
                  <a:off x="7658126" y="2869527"/>
                  <a:ext cx="64294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٤ ط</a:t>
                  </a:r>
                </a:p>
              </p:txBody>
            </p:sp>
          </p:grpSp>
          <p:sp>
            <p:nvSpPr>
              <p:cNvPr id="61" name="مربع نص 60"/>
              <p:cNvSpPr txBox="1"/>
              <p:nvPr/>
            </p:nvSpPr>
            <p:spPr>
              <a:xfrm>
                <a:off x="6715140" y="2643182"/>
                <a:ext cx="122873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=  نــق</a:t>
                </a:r>
              </a:p>
            </p:txBody>
          </p:sp>
        </p:grpSp>
      </p:grpSp>
      <p:grpSp>
        <p:nvGrpSpPr>
          <p:cNvPr id="86" name="مجموعة 85"/>
          <p:cNvGrpSpPr/>
          <p:nvPr/>
        </p:nvGrpSpPr>
        <p:grpSpPr>
          <a:xfrm>
            <a:off x="5676219" y="4208067"/>
            <a:ext cx="2257442" cy="1100152"/>
            <a:chOff x="6315086" y="4057654"/>
            <a:chExt cx="2257442" cy="1100152"/>
          </a:xfrm>
        </p:grpSpPr>
        <p:sp>
          <p:nvSpPr>
            <p:cNvPr id="70" name="مربع نص 69"/>
            <p:cNvSpPr txBox="1"/>
            <p:nvPr/>
          </p:nvSpPr>
          <p:spPr>
            <a:xfrm>
              <a:off x="6315086" y="4371980"/>
              <a:ext cx="122873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نــق</a:t>
              </a:r>
            </a:p>
          </p:txBody>
        </p:sp>
        <p:grpSp>
          <p:nvGrpSpPr>
            <p:cNvPr id="85" name="مجموعة 84"/>
            <p:cNvGrpSpPr/>
            <p:nvPr/>
          </p:nvGrpSpPr>
          <p:grpSpPr>
            <a:xfrm>
              <a:off x="7500958" y="4057654"/>
              <a:ext cx="1071570" cy="1100152"/>
              <a:chOff x="1000100" y="2686042"/>
              <a:chExt cx="1071570" cy="1100152"/>
            </a:xfrm>
          </p:grpSpPr>
          <p:sp>
            <p:nvSpPr>
              <p:cNvPr id="115" name="مربع نص 114"/>
              <p:cNvSpPr txBox="1"/>
              <p:nvPr/>
            </p:nvSpPr>
            <p:spPr>
              <a:xfrm>
                <a:off x="1455922" y="3357562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  <p:grpSp>
            <p:nvGrpSpPr>
              <p:cNvPr id="13" name="مجموعة 73"/>
              <p:cNvGrpSpPr/>
              <p:nvPr/>
            </p:nvGrpSpPr>
            <p:grpSpPr>
              <a:xfrm>
                <a:off x="1071540" y="2686042"/>
                <a:ext cx="642940" cy="428632"/>
                <a:chOff x="1628754" y="1943086"/>
                <a:chExt cx="642940" cy="428632"/>
              </a:xfrm>
            </p:grpSpPr>
            <p:grpSp>
              <p:nvGrpSpPr>
                <p:cNvPr id="14" name="مجموعة 77"/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25" name="رابط مستقيم 124"/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رابط مستقيم 134"/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رابط مستقيم 177"/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رابط مستقيم 187"/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4" name="مربع نص 123"/>
                <p:cNvSpPr txBox="1"/>
                <p:nvPr/>
              </p:nvSpPr>
              <p:spPr>
                <a:xfrm>
                  <a:off x="1628754" y="194308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م</a:t>
                  </a:r>
                </a:p>
              </p:txBody>
            </p:sp>
          </p:grpSp>
          <p:cxnSp>
            <p:nvCxnSpPr>
              <p:cNvPr id="72" name="رابط مستقيم 71"/>
              <p:cNvCxnSpPr/>
              <p:nvPr/>
            </p:nvCxnSpPr>
            <p:spPr>
              <a:xfrm rot="10800000">
                <a:off x="1101356" y="3214686"/>
                <a:ext cx="75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مجموعة 73"/>
              <p:cNvGrpSpPr/>
              <p:nvPr/>
            </p:nvGrpSpPr>
            <p:grpSpPr>
              <a:xfrm>
                <a:off x="1000100" y="3314698"/>
                <a:ext cx="642940" cy="471492"/>
                <a:chOff x="1628754" y="1971664"/>
                <a:chExt cx="642940" cy="471492"/>
              </a:xfrm>
            </p:grpSpPr>
            <p:grpSp>
              <p:nvGrpSpPr>
                <p:cNvPr id="79" name="مجموعة 77"/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81" name="رابط مستقيم 80"/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رابط مستقيم 81"/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رابط مستقيم 82"/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رابط مستقيم 83"/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0" name="مربع نص 79"/>
                <p:cNvSpPr txBox="1"/>
                <p:nvPr/>
              </p:nvSpPr>
              <p:spPr>
                <a:xfrm>
                  <a:off x="1628754" y="2014524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ط</a:t>
                  </a:r>
                </a:p>
              </p:txBody>
            </p:sp>
          </p:grpSp>
        </p:grpSp>
      </p:grpSp>
      <p:grpSp>
        <p:nvGrpSpPr>
          <p:cNvPr id="114" name="مجموعة 113"/>
          <p:cNvGrpSpPr/>
          <p:nvPr/>
        </p:nvGrpSpPr>
        <p:grpSpPr>
          <a:xfrm>
            <a:off x="5855146" y="5364858"/>
            <a:ext cx="2043128" cy="1000140"/>
            <a:chOff x="6315088" y="4857756"/>
            <a:chExt cx="2043128" cy="1000140"/>
          </a:xfrm>
        </p:grpSpPr>
        <p:sp>
          <p:nvSpPr>
            <p:cNvPr id="88" name="مربع نص 87"/>
            <p:cNvSpPr txBox="1"/>
            <p:nvPr/>
          </p:nvSpPr>
          <p:spPr>
            <a:xfrm>
              <a:off x="6315088" y="5143504"/>
              <a:ext cx="122873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نــق</a:t>
              </a:r>
            </a:p>
          </p:txBody>
        </p:sp>
        <p:sp>
          <p:nvSpPr>
            <p:cNvPr id="90" name="مربع نص 89"/>
            <p:cNvSpPr txBox="1"/>
            <p:nvPr/>
          </p:nvSpPr>
          <p:spPr>
            <a:xfrm>
              <a:off x="7658124" y="5429264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 ط</a:t>
              </a:r>
            </a:p>
          </p:txBody>
        </p:sp>
        <p:grpSp>
          <p:nvGrpSpPr>
            <p:cNvPr id="91" name="مجموعة 73"/>
            <p:cNvGrpSpPr/>
            <p:nvPr/>
          </p:nvGrpSpPr>
          <p:grpSpPr>
            <a:xfrm>
              <a:off x="7543820" y="4857756"/>
              <a:ext cx="757244" cy="428632"/>
              <a:chOff x="1514450" y="1971664"/>
              <a:chExt cx="757244" cy="428632"/>
            </a:xfrm>
          </p:grpSpPr>
          <p:grpSp>
            <p:nvGrpSpPr>
              <p:cNvPr id="100" name="مجموعة 77"/>
              <p:cNvGrpSpPr/>
              <p:nvPr/>
            </p:nvGrpSpPr>
            <p:grpSpPr>
              <a:xfrm>
                <a:off x="1589380" y="1971664"/>
                <a:ext cx="682314" cy="357190"/>
                <a:chOff x="6390016" y="428604"/>
                <a:chExt cx="682314" cy="357190"/>
              </a:xfrm>
            </p:grpSpPr>
            <p:cxnSp>
              <p:nvCxnSpPr>
                <p:cNvPr id="103" name="رابط مستقيم 102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رابط مستقيم 109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رابط مستقيم 110"/>
                <p:cNvCxnSpPr/>
                <p:nvPr/>
              </p:nvCxnSpPr>
              <p:spPr>
                <a:xfrm rot="10800000">
                  <a:off x="6390016" y="428604"/>
                  <a:ext cx="46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رابط مستقيم 111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1" name="مربع نص 100"/>
              <p:cNvSpPr txBox="1"/>
              <p:nvPr/>
            </p:nvSpPr>
            <p:spPr>
              <a:xfrm>
                <a:off x="1514450" y="1971664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م ط</a:t>
                </a:r>
              </a:p>
            </p:txBody>
          </p:sp>
        </p:grpSp>
        <p:cxnSp>
          <p:nvCxnSpPr>
            <p:cNvPr id="92" name="رابط مستقيم 91"/>
            <p:cNvCxnSpPr/>
            <p:nvPr/>
          </p:nvCxnSpPr>
          <p:spPr>
            <a:xfrm rot="10800000">
              <a:off x="7602216" y="5357822"/>
              <a:ext cx="75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BFB139-980C-B16C-E359-29974AFD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201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254 L 0.06649 0.00509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3" grpId="0"/>
      <p:bldP spid="210" grpId="0" animBg="1"/>
      <p:bldP spid="211" grpId="0" animBg="1"/>
      <p:bldP spid="212" grpId="0" animBg="1"/>
      <p:bldP spid="213" grpId="0" animBg="1"/>
      <p:bldP spid="2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092825" y="2672600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/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7538" y="764887"/>
            <a:ext cx="4703474" cy="376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6422" y="4014478"/>
            <a:ext cx="1729906" cy="1935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29" y="3763216"/>
            <a:ext cx="1826550" cy="138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49148" y="1215851"/>
            <a:ext cx="2440374" cy="18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32679" y="1318000"/>
            <a:ext cx="1092349" cy="80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48976" y="1341476"/>
            <a:ext cx="1154474" cy="8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67793" y="2188551"/>
            <a:ext cx="1022108" cy="7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43851" y="2237526"/>
            <a:ext cx="1184899" cy="68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12">
            <a:alphaModFix/>
          </a:blip>
          <a:srcRect l="-11" r="211531"/>
          <a:stretch/>
        </p:blipFill>
        <p:spPr>
          <a:xfrm>
            <a:off x="4615523" y="2226636"/>
            <a:ext cx="2860600" cy="31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722152" y="2059800"/>
            <a:ext cx="2510126" cy="31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341001" y="3194500"/>
            <a:ext cx="2510126" cy="251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64908" y="4299250"/>
            <a:ext cx="3865427" cy="236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-200775">
            <a:off x="6550073" y="4163245"/>
            <a:ext cx="826044" cy="6195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A6BAC0D-2796-486C-83D5-42D04071C1CA}"/>
              </a:ext>
            </a:extLst>
          </p:cNvPr>
          <p:cNvSpPr txBox="1"/>
          <p:nvPr/>
        </p:nvSpPr>
        <p:spPr>
          <a:xfrm>
            <a:off x="4771371" y="1572114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E266127-A5A5-4DE7-9C0B-DF293F076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3258" y="1240841"/>
            <a:ext cx="1297283" cy="9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72008F7A-1FCB-4C73-902E-EA79070BAA18}"/>
              </a:ext>
            </a:extLst>
          </p:cNvPr>
          <p:cNvSpPr/>
          <p:nvPr/>
        </p:nvSpPr>
        <p:spPr>
          <a:xfrm>
            <a:off x="4503372" y="1187587"/>
            <a:ext cx="21109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التاريخ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7441C4B-40D8-495E-9687-4F773429B5D9}"/>
              </a:ext>
            </a:extLst>
          </p:cNvPr>
          <p:cNvSpPr/>
          <p:nvPr/>
        </p:nvSpPr>
        <p:spPr>
          <a:xfrm>
            <a:off x="4522026" y="1411752"/>
            <a:ext cx="21109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المادة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B7BF58E-0497-495B-A7C6-E88848365CA3}"/>
              </a:ext>
            </a:extLst>
          </p:cNvPr>
          <p:cNvSpPr/>
          <p:nvPr/>
        </p:nvSpPr>
        <p:spPr>
          <a:xfrm>
            <a:off x="4540679" y="1628850"/>
            <a:ext cx="21109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الكفاية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77636A8-ED58-4A1C-9F7F-64DCDC20B80A}"/>
              </a:ext>
            </a:extLst>
          </p:cNvPr>
          <p:cNvSpPr/>
          <p:nvPr/>
        </p:nvSpPr>
        <p:spPr>
          <a:xfrm>
            <a:off x="4543215" y="1864800"/>
            <a:ext cx="21109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الموضوع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صورة 18" descr="صورة تحتوي على عنصر, منضدة, جالس, صغير&#10;&#10;تم إنشاء الوصف تلقائياً">
            <a:extLst>
              <a:ext uri="{FF2B5EF4-FFF2-40B4-BE49-F238E27FC236}">
                <a16:creationId xmlns:a16="http://schemas.microsoft.com/office/drawing/2014/main" id="{85C7B958-F5ED-4286-8A29-CE3983578B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25785" y="3789276"/>
            <a:ext cx="449367" cy="769793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A91AEF0-80D3-4FBE-8509-6D469851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7572800" y="4425131"/>
            <a:ext cx="471150" cy="31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B745F48-01D4-4FC4-8724-8195D0CE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7398291" y="4331651"/>
            <a:ext cx="639976" cy="55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8348988-9779-4BA5-A657-9E65B5B23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21" y="1056860"/>
            <a:ext cx="1472085" cy="2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E25CD7-4D77-4EEE-8AD2-91097F77A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49" y="966495"/>
            <a:ext cx="4061274" cy="263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مستطيل 42">
            <a:extLst>
              <a:ext uri="{FF2B5EF4-FFF2-40B4-BE49-F238E27FC236}">
                <a16:creationId xmlns:a16="http://schemas.microsoft.com/office/drawing/2014/main" id="{4ABF3979-848C-41CA-8CAD-1FCF91F372D2}"/>
              </a:ext>
            </a:extLst>
          </p:cNvPr>
          <p:cNvSpPr/>
          <p:nvPr/>
        </p:nvSpPr>
        <p:spPr>
          <a:xfrm>
            <a:off x="2984229" y="1614284"/>
            <a:ext cx="125226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الحلول الدخيلة</a:t>
            </a: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035E9C9B-0278-4AA9-B06B-4CD6F81A5B18}"/>
              </a:ext>
            </a:extLst>
          </p:cNvPr>
          <p:cNvSpPr/>
          <p:nvPr/>
        </p:nvSpPr>
        <p:spPr>
          <a:xfrm>
            <a:off x="2010804" y="1085311"/>
            <a:ext cx="147989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المعادلات الجذرية</a:t>
            </a:r>
          </a:p>
        </p:txBody>
      </p:sp>
      <p:pic>
        <p:nvPicPr>
          <p:cNvPr id="41" name="صورة 40" descr="صورة تحتوي على أرضية, مشوش&#10;&#10;تم إنشاء الوصف تلقائياً">
            <a:extLst>
              <a:ext uri="{FF2B5EF4-FFF2-40B4-BE49-F238E27FC236}">
                <a16:creationId xmlns:a16="http://schemas.microsoft.com/office/drawing/2014/main" id="{EE585EB1-A7DC-014E-B9EA-53D3DC5D1AF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408690" y="6111802"/>
            <a:ext cx="6025724" cy="628650"/>
          </a:xfrm>
          <a:prstGeom prst="rect">
            <a:avLst/>
          </a:prstGeom>
        </p:spPr>
      </p:pic>
      <p:pic>
        <p:nvPicPr>
          <p:cNvPr id="62" name="Google Shape;62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043139" y="5061025"/>
            <a:ext cx="2565062" cy="1831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مجموعة 89">
            <a:extLst>
              <a:ext uri="{FF2B5EF4-FFF2-40B4-BE49-F238E27FC236}">
                <a16:creationId xmlns:a16="http://schemas.microsoft.com/office/drawing/2014/main" id="{0AC268C4-3F0E-D44D-A9D2-7040EE00C963}"/>
              </a:ext>
            </a:extLst>
          </p:cNvPr>
          <p:cNvGrpSpPr/>
          <p:nvPr/>
        </p:nvGrpSpPr>
        <p:grpSpPr>
          <a:xfrm>
            <a:off x="276845" y="1012898"/>
            <a:ext cx="1214328" cy="1137422"/>
            <a:chOff x="3326307" y="697407"/>
            <a:chExt cx="5463186" cy="5463186"/>
          </a:xfrm>
        </p:grpSpPr>
        <p:sp>
          <p:nvSpPr>
            <p:cNvPr id="91" name="شكل بيضاوي 90">
              <a:extLst>
                <a:ext uri="{FF2B5EF4-FFF2-40B4-BE49-F238E27FC236}">
                  <a16:creationId xmlns:a16="http://schemas.microsoft.com/office/drawing/2014/main" id="{70BBC10F-A799-B54F-80FE-D526D3EA11E4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013" dirty="0"/>
            </a:p>
          </p:txBody>
        </p:sp>
        <p:grpSp>
          <p:nvGrpSpPr>
            <p:cNvPr id="92" name="مجموعة 91">
              <a:extLst>
                <a:ext uri="{FF2B5EF4-FFF2-40B4-BE49-F238E27FC236}">
                  <a16:creationId xmlns:a16="http://schemas.microsoft.com/office/drawing/2014/main" id="{1DC7F74C-B024-8A41-99DA-413EFCD94A42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93" name="مربع نص 92">
                <a:extLst>
                  <a:ext uri="{FF2B5EF4-FFF2-40B4-BE49-F238E27FC236}">
                    <a16:creationId xmlns:a16="http://schemas.microsoft.com/office/drawing/2014/main" id="{E8A0AAB4-898D-DC43-9940-EAAF8249AC9B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4" name="مربع نص 93">
                <a:extLst>
                  <a:ext uri="{FF2B5EF4-FFF2-40B4-BE49-F238E27FC236}">
                    <a16:creationId xmlns:a16="http://schemas.microsoft.com/office/drawing/2014/main" id="{0F9ABBE4-C660-7E45-93B8-02FED3767058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5" name="مربع نص 94">
                <a:extLst>
                  <a:ext uri="{FF2B5EF4-FFF2-40B4-BE49-F238E27FC236}">
                    <a16:creationId xmlns:a16="http://schemas.microsoft.com/office/drawing/2014/main" id="{3305E370-43A2-C441-B044-3B283723F9EF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6" name="مربع نص 95">
                <a:extLst>
                  <a:ext uri="{FF2B5EF4-FFF2-40B4-BE49-F238E27FC236}">
                    <a16:creationId xmlns:a16="http://schemas.microsoft.com/office/drawing/2014/main" id="{8F394050-83E5-FD43-8EEE-E51ADB2E1A19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7" name="مربع نص 96">
                <a:extLst>
                  <a:ext uri="{FF2B5EF4-FFF2-40B4-BE49-F238E27FC236}">
                    <a16:creationId xmlns:a16="http://schemas.microsoft.com/office/drawing/2014/main" id="{E654EA05-ED86-7F40-AD9C-75A00F309EDE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8" name="مربع نص 97">
                <a:extLst>
                  <a:ext uri="{FF2B5EF4-FFF2-40B4-BE49-F238E27FC236}">
                    <a16:creationId xmlns:a16="http://schemas.microsoft.com/office/drawing/2014/main" id="{CE617963-02AE-D249-A756-571143AB4F5C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9" name="مربع نص 98">
                <a:extLst>
                  <a:ext uri="{FF2B5EF4-FFF2-40B4-BE49-F238E27FC236}">
                    <a16:creationId xmlns:a16="http://schemas.microsoft.com/office/drawing/2014/main" id="{1F561A5B-781D-B54D-AD87-D6D696424B32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مربع نص 99">
                <a:extLst>
                  <a:ext uri="{FF2B5EF4-FFF2-40B4-BE49-F238E27FC236}">
                    <a16:creationId xmlns:a16="http://schemas.microsoft.com/office/drawing/2014/main" id="{2C0A6D05-E448-FD4D-BBAE-216984F9DE37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879E8006-7554-9047-924F-172D6A98C981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" name="مربع نص 101">
                <a:extLst>
                  <a:ext uri="{FF2B5EF4-FFF2-40B4-BE49-F238E27FC236}">
                    <a16:creationId xmlns:a16="http://schemas.microsoft.com/office/drawing/2014/main" id="{B6D234C2-3431-FF48-A70F-2D33808844D3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" name="مربع نص 102">
                <a:extLst>
                  <a:ext uri="{FF2B5EF4-FFF2-40B4-BE49-F238E27FC236}">
                    <a16:creationId xmlns:a16="http://schemas.microsoft.com/office/drawing/2014/main" id="{F0A00504-6C69-5245-B2AA-606211D271A6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" name="مربع نص 103">
                <a:extLst>
                  <a:ext uri="{FF2B5EF4-FFF2-40B4-BE49-F238E27FC236}">
                    <a16:creationId xmlns:a16="http://schemas.microsoft.com/office/drawing/2014/main" id="{57B59C1C-E050-F84B-AB81-F1ED64B48BFA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514350" rtl="0"/>
                <a:endParaRPr lang="ar-EG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05" name="مجموعة 104">
            <a:extLst>
              <a:ext uri="{FF2B5EF4-FFF2-40B4-BE49-F238E27FC236}">
                <a16:creationId xmlns:a16="http://schemas.microsoft.com/office/drawing/2014/main" id="{E2BFC975-EDB0-2E4D-B795-DD0FFFB3A917}"/>
              </a:ext>
            </a:extLst>
          </p:cNvPr>
          <p:cNvGrpSpPr/>
          <p:nvPr/>
        </p:nvGrpSpPr>
        <p:grpSpPr>
          <a:xfrm>
            <a:off x="857912" y="1120873"/>
            <a:ext cx="66496" cy="1010018"/>
            <a:chOff x="5944770" y="1379001"/>
            <a:chExt cx="226260" cy="3927154"/>
          </a:xfrm>
        </p:grpSpPr>
        <p:sp>
          <p:nvSpPr>
            <p:cNvPr id="106" name="مثلث متساوي الساقين 49">
              <a:extLst>
                <a:ext uri="{FF2B5EF4-FFF2-40B4-BE49-F238E27FC236}">
                  <a16:creationId xmlns:a16="http://schemas.microsoft.com/office/drawing/2014/main" id="{6BFB96CC-AE05-D74D-B8F7-343ED7FCC145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107" name="مثلث متساوي الساقين 50">
              <a:extLst>
                <a:ext uri="{FF2B5EF4-FFF2-40B4-BE49-F238E27FC236}">
                  <a16:creationId xmlns:a16="http://schemas.microsoft.com/office/drawing/2014/main" id="{0D6704A8-7B00-004C-8831-7E0C98A504A1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grpSp>
        <p:nvGrpSpPr>
          <p:cNvPr id="108" name="مجموعة 107">
            <a:extLst>
              <a:ext uri="{FF2B5EF4-FFF2-40B4-BE49-F238E27FC236}">
                <a16:creationId xmlns:a16="http://schemas.microsoft.com/office/drawing/2014/main" id="{C7B779B4-2A4C-8C42-A529-B23F5E4CC153}"/>
              </a:ext>
            </a:extLst>
          </p:cNvPr>
          <p:cNvGrpSpPr/>
          <p:nvPr/>
        </p:nvGrpSpPr>
        <p:grpSpPr>
          <a:xfrm rot="4908360">
            <a:off x="800347" y="1226149"/>
            <a:ext cx="62967" cy="787190"/>
            <a:chOff x="5944770" y="1379001"/>
            <a:chExt cx="226260" cy="3927154"/>
          </a:xfrm>
        </p:grpSpPr>
        <p:sp>
          <p:nvSpPr>
            <p:cNvPr id="109" name="مثلث متساوي الساقين 52">
              <a:extLst>
                <a:ext uri="{FF2B5EF4-FFF2-40B4-BE49-F238E27FC236}">
                  <a16:creationId xmlns:a16="http://schemas.microsoft.com/office/drawing/2014/main" id="{10C283A2-0876-D640-A614-02161BC14719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110" name="مثلث متساوي الساقين 53">
              <a:extLst>
                <a:ext uri="{FF2B5EF4-FFF2-40B4-BE49-F238E27FC236}">
                  <a16:creationId xmlns:a16="http://schemas.microsoft.com/office/drawing/2014/main" id="{8423AC19-2B15-224C-8997-21C4BD3DC76B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sp>
        <p:nvSpPr>
          <p:cNvPr id="111" name="شكل بيضاوي 110">
            <a:extLst>
              <a:ext uri="{FF2B5EF4-FFF2-40B4-BE49-F238E27FC236}">
                <a16:creationId xmlns:a16="http://schemas.microsoft.com/office/drawing/2014/main" id="{ABF9600E-5494-8E4E-BF7B-93B0678F4072}"/>
              </a:ext>
            </a:extLst>
          </p:cNvPr>
          <p:cNvSpPr/>
          <p:nvPr/>
        </p:nvSpPr>
        <p:spPr>
          <a:xfrm>
            <a:off x="834962" y="156576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endParaRPr lang="ar-EG" sz="1013"/>
          </a:p>
        </p:txBody>
      </p:sp>
      <p:sp>
        <p:nvSpPr>
          <p:cNvPr id="112" name="شكل حر 111">
            <a:extLst>
              <a:ext uri="{FF2B5EF4-FFF2-40B4-BE49-F238E27FC236}">
                <a16:creationId xmlns:a16="http://schemas.microsoft.com/office/drawing/2014/main" id="{67E0034E-314C-B84B-BCB4-DFA6E6F932B6}"/>
              </a:ext>
            </a:extLst>
          </p:cNvPr>
          <p:cNvSpPr/>
          <p:nvPr/>
        </p:nvSpPr>
        <p:spPr>
          <a:xfrm>
            <a:off x="179518" y="2192167"/>
            <a:ext cx="1468941" cy="1545722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514350" rtl="0"/>
            <a:endParaRPr lang="ar-SA" sz="1013" dirty="0"/>
          </a:p>
        </p:txBody>
      </p:sp>
      <p:pic>
        <p:nvPicPr>
          <p:cNvPr id="113" name="صورة 112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43CE3FAC-6F26-E34A-B30D-7156B9E24CE5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969446" y="2831120"/>
            <a:ext cx="283621" cy="569978"/>
          </a:xfrm>
          <a:prstGeom prst="rect">
            <a:avLst/>
          </a:prstGeom>
        </p:spPr>
      </p:pic>
      <p:pic>
        <p:nvPicPr>
          <p:cNvPr id="114" name="صورة 113">
            <a:extLst>
              <a:ext uri="{FF2B5EF4-FFF2-40B4-BE49-F238E27FC236}">
                <a16:creationId xmlns:a16="http://schemas.microsoft.com/office/drawing/2014/main" id="{EF1F4895-3B60-5F4D-AF70-FABD0EAEC9A9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40261" t="-1" r="1991" b="37349"/>
          <a:stretch/>
        </p:blipFill>
        <p:spPr>
          <a:xfrm>
            <a:off x="238932" y="2947752"/>
            <a:ext cx="510927" cy="759960"/>
          </a:xfrm>
          <a:prstGeom prst="rect">
            <a:avLst/>
          </a:prstGeom>
        </p:spPr>
      </p:pic>
      <p:pic>
        <p:nvPicPr>
          <p:cNvPr id="115" name="صورة 114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23F8F4CB-B62E-2D48-9430-8559F1F76985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0362" y="2141010"/>
            <a:ext cx="780003" cy="1626235"/>
          </a:xfrm>
          <a:prstGeom prst="rect">
            <a:avLst/>
          </a:prstGeom>
        </p:spPr>
      </p:pic>
      <p:pic>
        <p:nvPicPr>
          <p:cNvPr id="116" name="صورة 115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16D30914-A5C3-FD41-AFE6-266B06498844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243" y="2143695"/>
            <a:ext cx="780003" cy="1626235"/>
          </a:xfrm>
          <a:prstGeom prst="rect">
            <a:avLst/>
          </a:prstGeom>
        </p:spPr>
      </p:pic>
      <p:pic>
        <p:nvPicPr>
          <p:cNvPr id="117" name="صورة 116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2753B3F-F51A-8841-87DF-80DD97D7F90E}"/>
              </a:ext>
            </a:extLst>
          </p:cNvPr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32"/>
              </a:ext>
            </a:extLst>
          </a:blip>
          <a:stretch>
            <a:fillRect/>
          </a:stretch>
        </p:blipFill>
        <p:spPr>
          <a:xfrm flipH="1">
            <a:off x="1584380" y="4611554"/>
            <a:ext cx="1209593" cy="1163653"/>
          </a:xfrm>
          <a:prstGeom prst="rect">
            <a:avLst/>
          </a:prstGeom>
        </p:spPr>
      </p:pic>
      <p:pic>
        <p:nvPicPr>
          <p:cNvPr id="118" name="صورة 117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9C785E7E-8922-A145-A947-9E5EF02DCA9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837473B0-CC2E-450A-ABE3-18F120FF3D39}">
                <a1611:picAttrSrcUrl xmlns:a1611="http://schemas.microsoft.com/office/drawing/2016/11/main" r:id="rId34"/>
              </a:ext>
            </a:extLst>
          </a:blip>
          <a:stretch>
            <a:fillRect/>
          </a:stretch>
        </p:blipFill>
        <p:spPr>
          <a:xfrm>
            <a:off x="2778948" y="5444040"/>
            <a:ext cx="254745" cy="15709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A5505D6-BC05-B04E-8246-8F44C28D0981}"/>
              </a:ext>
            </a:extLst>
          </p:cNvPr>
          <p:cNvSpPr txBox="1"/>
          <p:nvPr/>
        </p:nvSpPr>
        <p:spPr>
          <a:xfrm>
            <a:off x="1883918" y="2846932"/>
            <a:ext cx="318099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www.tinytap.it</a:t>
            </a:r>
            <a:r>
              <a:rPr lang="en-US" sz="1200" dirty="0">
                <a:solidFill>
                  <a:schemeClr val="bg1"/>
                </a:solidFill>
              </a:rPr>
              <a:t>/activities/g430v/play/</a:t>
            </a:r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C0740FD-9865-FE71-4685-F8E04C66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>
                <a:solidFill>
                  <a:schemeClr val="tx1"/>
                </a:solidFill>
              </a:rPr>
              <a:pPr/>
              <a:t>184</a:t>
            </a:fld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id="{579186F6-862E-07E1-4EEE-1E2EBF55B1DD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6000441" y="4681055"/>
            <a:ext cx="1097069" cy="10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7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8 0.02222 L -0.13893 0.02222 " pathEditMode="relative" rAng="0" ptsTypes="AA">
                                      <p:cBhvr>
                                        <p:cTn id="18" dur="2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83022" y="894755"/>
            <a:ext cx="4242547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4815023" y="394973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4" name="مستطيل مستدير الزوايا 13">
            <a:extLst>
              <a:ext uri="{FF2B5EF4-FFF2-40B4-BE49-F238E27FC236}">
                <a16:creationId xmlns:a16="http://schemas.microsoft.com/office/drawing/2014/main" id="{73B328FF-17C6-6A4C-9083-02641729BD84}"/>
              </a:ext>
            </a:extLst>
          </p:cNvPr>
          <p:cNvSpPr/>
          <p:nvPr/>
        </p:nvSpPr>
        <p:spPr>
          <a:xfrm>
            <a:off x="4815023" y="4467757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4815023" y="498687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4815023" y="543991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4838194" y="113445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4824738" y="158318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4830637" y="198234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4815023" y="245451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4838194" y="290336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4838194" y="341471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3" name="Google Shape;150;p5">
            <a:extLst>
              <a:ext uri="{FF2B5EF4-FFF2-40B4-BE49-F238E27FC236}">
                <a16:creationId xmlns:a16="http://schemas.microsoft.com/office/drawing/2014/main" id="{7E55C790-2E53-984E-BCF1-009512672255}"/>
              </a:ext>
            </a:extLst>
          </p:cNvPr>
          <p:cNvGrpSpPr/>
          <p:nvPr/>
        </p:nvGrpSpPr>
        <p:grpSpPr>
          <a:xfrm rot="10800000" flipV="1">
            <a:off x="4542276" y="2058601"/>
            <a:ext cx="545495" cy="531850"/>
            <a:chOff x="1331026" y="922810"/>
            <a:chExt cx="507037" cy="309842"/>
          </a:xfrm>
        </p:grpSpPr>
        <p:sp>
          <p:nvSpPr>
            <p:cNvPr id="6" name="Google Shape;152;p5">
              <a:extLst>
                <a:ext uri="{FF2B5EF4-FFF2-40B4-BE49-F238E27FC236}">
                  <a16:creationId xmlns:a16="http://schemas.microsoft.com/office/drawing/2014/main" id="{FC55C137-F5BC-E046-829C-086042145C7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53;p5">
              <a:extLst>
                <a:ext uri="{FF2B5EF4-FFF2-40B4-BE49-F238E27FC236}">
                  <a16:creationId xmlns:a16="http://schemas.microsoft.com/office/drawing/2014/main" id="{7C220086-AEBB-8A42-9FF3-65D00535DBA2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6D6384DB-BA25-5848-9596-8D48A867CB56}"/>
              </a:ext>
            </a:extLst>
          </p:cNvPr>
          <p:cNvGrpSpPr/>
          <p:nvPr/>
        </p:nvGrpSpPr>
        <p:grpSpPr>
          <a:xfrm rot="10800000" flipV="1">
            <a:off x="4558192" y="1230850"/>
            <a:ext cx="545495" cy="531850"/>
            <a:chOff x="1331026" y="922810"/>
            <a:chExt cx="507037" cy="30984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FAFAF09-2D0E-264F-9482-D5F9F232DC47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CA57E03B-F93A-944C-A723-8C786FB9E2B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F0D49905-907F-BB4D-819B-CAE67929D8EC}"/>
              </a:ext>
            </a:extLst>
          </p:cNvPr>
          <p:cNvGrpSpPr/>
          <p:nvPr/>
        </p:nvGrpSpPr>
        <p:grpSpPr>
          <a:xfrm rot="10800000" flipV="1">
            <a:off x="4558192" y="4066125"/>
            <a:ext cx="545495" cy="531850"/>
            <a:chOff x="1331026" y="922810"/>
            <a:chExt cx="507037" cy="309842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7CDB3BEA-9E83-C844-9162-2D8A3EB6610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4E88A303-0F06-2941-A101-703F4BC5613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85387752-B876-454B-B20A-A3C968C46FDD}"/>
              </a:ext>
            </a:extLst>
          </p:cNvPr>
          <p:cNvGrpSpPr/>
          <p:nvPr/>
        </p:nvGrpSpPr>
        <p:grpSpPr>
          <a:xfrm rot="10800000" flipV="1">
            <a:off x="4558192" y="5080198"/>
            <a:ext cx="545495" cy="531850"/>
            <a:chOff x="1331026" y="922810"/>
            <a:chExt cx="507037" cy="309842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25166BBB-4A4D-0E49-B83D-0DD7ED5A29B4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01985238-6FC7-C942-A3C5-E4CE9E0BBA5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" name="صورة 30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17EE5F77-F80F-3B40-82D9-C605B7EF5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9966" y="2247537"/>
            <a:ext cx="1101358" cy="828152"/>
          </a:xfrm>
          <a:prstGeom prst="rect">
            <a:avLst/>
          </a:prstGeom>
        </p:spPr>
      </p:pic>
      <p:pic>
        <p:nvPicPr>
          <p:cNvPr id="52" name="صورة 51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F1B26F59-DFEA-6E42-9FC8-218D8EECF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475" y="2892330"/>
            <a:ext cx="841223" cy="632548"/>
          </a:xfrm>
          <a:prstGeom prst="rect">
            <a:avLst/>
          </a:prstGeom>
        </p:spPr>
      </p:pic>
      <p:pic>
        <p:nvPicPr>
          <p:cNvPr id="53" name="صورة 52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3D6E1528-3FE8-0344-A4E3-33520B81E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2626" y="3689027"/>
            <a:ext cx="728019" cy="547425"/>
          </a:xfrm>
          <a:prstGeom prst="rect">
            <a:avLst/>
          </a:prstGeom>
        </p:spPr>
      </p:pic>
      <p:pic>
        <p:nvPicPr>
          <p:cNvPr id="54" name="صورة 53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8D5D4F08-1BDD-7D4E-93E7-6E41C11AE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3898" y="3949735"/>
            <a:ext cx="626597" cy="471161"/>
          </a:xfrm>
          <a:prstGeom prst="rect">
            <a:avLst/>
          </a:prstGeom>
        </p:spPr>
      </p:pic>
      <p:pic>
        <p:nvPicPr>
          <p:cNvPr id="29" name="صورة 28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86ED4DF4-AF7C-CC42-929A-E51C68D5B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947" y="4322566"/>
            <a:ext cx="1428750" cy="1476375"/>
          </a:xfrm>
          <a:prstGeom prst="rect">
            <a:avLst/>
          </a:prstGeom>
        </p:spPr>
      </p:pic>
      <p:grpSp>
        <p:nvGrpSpPr>
          <p:cNvPr id="30" name="Google Shape;150;p5">
            <a:extLst>
              <a:ext uri="{FF2B5EF4-FFF2-40B4-BE49-F238E27FC236}">
                <a16:creationId xmlns:a16="http://schemas.microsoft.com/office/drawing/2014/main" id="{C94A16E8-8C77-B344-9C1F-EC3F1D769CCA}"/>
              </a:ext>
            </a:extLst>
          </p:cNvPr>
          <p:cNvGrpSpPr/>
          <p:nvPr/>
        </p:nvGrpSpPr>
        <p:grpSpPr>
          <a:xfrm rot="10800000" flipV="1">
            <a:off x="4542276" y="3020139"/>
            <a:ext cx="545495" cy="531850"/>
            <a:chOff x="1331026" y="922810"/>
            <a:chExt cx="507037" cy="309842"/>
          </a:xfrm>
        </p:grpSpPr>
        <p:sp>
          <p:nvSpPr>
            <p:cNvPr id="32" name="Google Shape;152;p5">
              <a:extLst>
                <a:ext uri="{FF2B5EF4-FFF2-40B4-BE49-F238E27FC236}">
                  <a16:creationId xmlns:a16="http://schemas.microsoft.com/office/drawing/2014/main" id="{4C2ECDA5-1828-264E-AC4E-C04A1D3C24C9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3;p5">
              <a:extLst>
                <a:ext uri="{FF2B5EF4-FFF2-40B4-BE49-F238E27FC236}">
                  <a16:creationId xmlns:a16="http://schemas.microsoft.com/office/drawing/2014/main" id="{D64AD131-4320-6B49-8C67-403FFB507E74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10D7C20-7AB7-EF59-B5F3-C441F6DAC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202</a:t>
            </a:fld>
            <a:endParaRPr lang="ar-SA"/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EE4A058A-E553-C60E-65BF-63CDA2CA5D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571235" y="1264596"/>
            <a:ext cx="3643427" cy="349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98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 flipH="1">
            <a:off x="326166" y="933955"/>
            <a:ext cx="4189942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3818928" y="4114400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3818928" y="4586200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3818928" y="503403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7" name="مستطيل مستدير الزوايا 16">
            <a:extLst>
              <a:ext uri="{FF2B5EF4-FFF2-40B4-BE49-F238E27FC236}">
                <a16:creationId xmlns:a16="http://schemas.microsoft.com/office/drawing/2014/main" id="{EFA914B0-46C7-B741-8731-27587262D3FF}"/>
              </a:ext>
            </a:extLst>
          </p:cNvPr>
          <p:cNvSpPr/>
          <p:nvPr/>
        </p:nvSpPr>
        <p:spPr>
          <a:xfrm>
            <a:off x="3804047" y="547560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3804047" y="122740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3804047" y="176540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3804047" y="223882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3804047" y="270716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3804047" y="317264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3818928" y="365986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25" name="Google Shape;150;p5">
            <a:extLst>
              <a:ext uri="{FF2B5EF4-FFF2-40B4-BE49-F238E27FC236}">
                <a16:creationId xmlns:a16="http://schemas.microsoft.com/office/drawing/2014/main" id="{B457AACF-F13B-DC47-9088-497663393AFB}"/>
              </a:ext>
            </a:extLst>
          </p:cNvPr>
          <p:cNvGrpSpPr/>
          <p:nvPr/>
        </p:nvGrpSpPr>
        <p:grpSpPr>
          <a:xfrm rot="10800000" flipV="1">
            <a:off x="4023954" y="1308705"/>
            <a:ext cx="548047" cy="603995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C8C52157-4B6B-AB42-B561-87C124E1FECD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0239D457-528A-9142-86F1-3DB31A1796F2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1F55ED3A-97D1-F741-A959-096238D8AF5C}"/>
              </a:ext>
            </a:extLst>
          </p:cNvPr>
          <p:cNvGrpSpPr/>
          <p:nvPr/>
        </p:nvGrpSpPr>
        <p:grpSpPr>
          <a:xfrm rot="10800000" flipV="1">
            <a:off x="3924390" y="2296039"/>
            <a:ext cx="548047" cy="603995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8F93B04-5CF7-5643-B1C4-32373365E3AC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029D9103-26BE-C949-8900-26227B65981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150;p5">
            <a:extLst>
              <a:ext uri="{FF2B5EF4-FFF2-40B4-BE49-F238E27FC236}">
                <a16:creationId xmlns:a16="http://schemas.microsoft.com/office/drawing/2014/main" id="{0991A770-E8FE-B644-8141-0565B8D7BAE9}"/>
              </a:ext>
            </a:extLst>
          </p:cNvPr>
          <p:cNvGrpSpPr/>
          <p:nvPr/>
        </p:nvGrpSpPr>
        <p:grpSpPr>
          <a:xfrm rot="10800000" flipV="1">
            <a:off x="3957844" y="3232741"/>
            <a:ext cx="548047" cy="603995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F6E398F9-3195-8C47-A9BC-C86DB20653D1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CC9E761B-07C1-C147-B2D7-58F2A00892DC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971359A2-1B90-AE48-BB42-3F8803E04E97}"/>
              </a:ext>
            </a:extLst>
          </p:cNvPr>
          <p:cNvGrpSpPr/>
          <p:nvPr/>
        </p:nvGrpSpPr>
        <p:grpSpPr>
          <a:xfrm rot="10800000" flipV="1">
            <a:off x="3932752" y="5065036"/>
            <a:ext cx="548047" cy="613493"/>
            <a:chOff x="1283516" y="896752"/>
            <a:chExt cx="509409" cy="351872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CBC5613F-60D7-1245-A021-CF0E529B2B74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954FAB46-0348-2742-B4E7-BBA85B7C0FA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2798B125-7D59-E44C-84A7-F18B5FF8CB94}"/>
              </a:ext>
            </a:extLst>
          </p:cNvPr>
          <p:cNvGrpSpPr/>
          <p:nvPr/>
        </p:nvGrpSpPr>
        <p:grpSpPr>
          <a:xfrm rot="10800000" flipV="1">
            <a:off x="3932754" y="4169445"/>
            <a:ext cx="548047" cy="603995"/>
            <a:chOff x="1283516" y="896752"/>
            <a:chExt cx="509409" cy="351872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9A37921A-8425-904B-A095-0243B446E995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590D82BF-8BF7-4D41-945F-671C10DA1B9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3277C6EE-5820-3747-B4A2-B23275123C76}"/>
              </a:ext>
            </a:extLst>
          </p:cNvPr>
          <p:cNvSpPr/>
          <p:nvPr/>
        </p:nvSpPr>
        <p:spPr>
          <a:xfrm>
            <a:off x="922666" y="2494597"/>
            <a:ext cx="2803208" cy="9344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500" dirty="0">
                <a:solidFill>
                  <a:srgbClr val="FF0000"/>
                </a:solidFill>
                <a:latin typeface="18 Khebrat Musamim" pitchFamily="2" charset="0"/>
                <a:cs typeface="18 Khebrat Musamim" pitchFamily="2" charset="0"/>
              </a:rPr>
              <a:t>٩-٣ </a:t>
            </a:r>
          </a:p>
          <a:p>
            <a:pPr algn="ctr"/>
            <a:r>
              <a:rPr lang="ar-SA" sz="4500" dirty="0">
                <a:solidFill>
                  <a:schemeClr val="bg1"/>
                </a:solidFill>
                <a:latin typeface="Diwan Kufi" pitchFamily="2" charset="-78"/>
                <a:cs typeface="Diwan Kufi" pitchFamily="2" charset="-78"/>
              </a:rPr>
              <a:t>العبارات الجذرية</a:t>
            </a:r>
          </a:p>
        </p:txBody>
      </p:sp>
      <p:pic>
        <p:nvPicPr>
          <p:cNvPr id="3" name="صورة 2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D1DC66B5-46CB-1A42-803C-89EAF7086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751" y="4214078"/>
            <a:ext cx="1428750" cy="147637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CB6905F-5D94-89EA-1224-7A6A5DF44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185</a:t>
            </a:fld>
            <a:endParaRPr lang="ar-SA"/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2CE927C7-B99A-8100-FFDF-388F7F1F2A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4932040" y="1249980"/>
            <a:ext cx="3643427" cy="349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06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6955" y="1002004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389454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5041774" y="191224"/>
            <a:ext cx="2974499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chemeClr val="accent6"/>
                </a:solidFill>
                <a:latin typeface="Beirut" pitchFamily="2" charset="-78"/>
                <a:cs typeface="Beirut" pitchFamily="2" charset="-78"/>
              </a:rPr>
              <a:t>لماذا؟</a:t>
            </a:r>
          </a:p>
        </p:txBody>
      </p: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0F581450-9DC8-2544-BF05-C0B41D0D1E5E}"/>
              </a:ext>
            </a:extLst>
          </p:cNvPr>
          <p:cNvGrpSpPr/>
          <p:nvPr/>
        </p:nvGrpSpPr>
        <p:grpSpPr>
          <a:xfrm>
            <a:off x="4221815" y="5187466"/>
            <a:ext cx="731083" cy="499721"/>
            <a:chOff x="5588071" y="1636276"/>
            <a:chExt cx="974777" cy="666294"/>
          </a:xfrm>
        </p:grpSpPr>
        <p:grpSp>
          <p:nvGrpSpPr>
            <p:cNvPr id="89" name="مجموعة 88">
              <a:extLst>
                <a:ext uri="{FF2B5EF4-FFF2-40B4-BE49-F238E27FC236}">
                  <a16:creationId xmlns:a16="http://schemas.microsoft.com/office/drawing/2014/main" id="{BB45B8C4-AB4A-5F4B-8A96-95802C1A6997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93" name="مستطيل مستدير الزوايا 92">
                <a:extLst>
                  <a:ext uri="{FF2B5EF4-FFF2-40B4-BE49-F238E27FC236}">
                    <a16:creationId xmlns:a16="http://schemas.microsoft.com/office/drawing/2014/main" id="{BBFA3EFF-05C1-624A-B07D-3FB9D4659E4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94" name="مستطيل مستدير الزوايا 93">
                <a:extLst>
                  <a:ext uri="{FF2B5EF4-FFF2-40B4-BE49-F238E27FC236}">
                    <a16:creationId xmlns:a16="http://schemas.microsoft.com/office/drawing/2014/main" id="{CCFD60CA-FB64-244D-9CC0-EAFF93D2745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95" name="مستطيل مستدير الزوايا 94">
                <a:extLst>
                  <a:ext uri="{FF2B5EF4-FFF2-40B4-BE49-F238E27FC236}">
                    <a16:creationId xmlns:a16="http://schemas.microsoft.com/office/drawing/2014/main" id="{8FC7DE50-53E6-2B46-A23D-B06536024DC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96" name="مستطيل مستدير الزوايا 95">
                <a:extLst>
                  <a:ext uri="{FF2B5EF4-FFF2-40B4-BE49-F238E27FC236}">
                    <a16:creationId xmlns:a16="http://schemas.microsoft.com/office/drawing/2014/main" id="{7815D2D7-0FE0-A647-8E8A-89B957F9BCC7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90" name="Google Shape;150;p5">
              <a:extLst>
                <a:ext uri="{FF2B5EF4-FFF2-40B4-BE49-F238E27FC236}">
                  <a16:creationId xmlns:a16="http://schemas.microsoft.com/office/drawing/2014/main" id="{FA09356B-65F8-E447-8BDC-2FD6B4269520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1" name="Google Shape;152;p5">
                <a:extLst>
                  <a:ext uri="{FF2B5EF4-FFF2-40B4-BE49-F238E27FC236}">
                    <a16:creationId xmlns:a16="http://schemas.microsoft.com/office/drawing/2014/main" id="{54B4CC52-5C74-7346-985C-076024AFAD2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153;p5">
                <a:extLst>
                  <a:ext uri="{FF2B5EF4-FFF2-40B4-BE49-F238E27FC236}">
                    <a16:creationId xmlns:a16="http://schemas.microsoft.com/office/drawing/2014/main" id="{B2B040B3-20AF-3348-B467-08A7A46DA7BF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7" name="مجموعة 96">
            <a:extLst>
              <a:ext uri="{FF2B5EF4-FFF2-40B4-BE49-F238E27FC236}">
                <a16:creationId xmlns:a16="http://schemas.microsoft.com/office/drawing/2014/main" id="{0ACD8323-E054-F341-BCD4-FDC8134774BD}"/>
              </a:ext>
            </a:extLst>
          </p:cNvPr>
          <p:cNvGrpSpPr/>
          <p:nvPr/>
        </p:nvGrpSpPr>
        <p:grpSpPr>
          <a:xfrm>
            <a:off x="4216393" y="4450234"/>
            <a:ext cx="731083" cy="499721"/>
            <a:chOff x="5588071" y="1636276"/>
            <a:chExt cx="974777" cy="666294"/>
          </a:xfrm>
        </p:grpSpPr>
        <p:grpSp>
          <p:nvGrpSpPr>
            <p:cNvPr id="98" name="مجموعة 97">
              <a:extLst>
                <a:ext uri="{FF2B5EF4-FFF2-40B4-BE49-F238E27FC236}">
                  <a16:creationId xmlns:a16="http://schemas.microsoft.com/office/drawing/2014/main" id="{41A9192A-85F1-A447-BC22-90EE79E78B30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72A8436B-5A22-1F4D-B1FF-3578827B934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CF1A1249-5DB5-6A46-B84D-1B1FF7A22BE5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11" name="مستطيل مستدير الزوايا 110">
                <a:extLst>
                  <a:ext uri="{FF2B5EF4-FFF2-40B4-BE49-F238E27FC236}">
                    <a16:creationId xmlns:a16="http://schemas.microsoft.com/office/drawing/2014/main" id="{E1ECD288-A676-0342-AF1F-93F2EEFC082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12" name="مستطيل مستدير الزوايا 111">
                <a:extLst>
                  <a:ext uri="{FF2B5EF4-FFF2-40B4-BE49-F238E27FC236}">
                    <a16:creationId xmlns:a16="http://schemas.microsoft.com/office/drawing/2014/main" id="{9BEE7AAA-2FD0-DC4E-9978-1CFAB5A1C86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99" name="Google Shape;150;p5">
              <a:extLst>
                <a:ext uri="{FF2B5EF4-FFF2-40B4-BE49-F238E27FC236}">
                  <a16:creationId xmlns:a16="http://schemas.microsoft.com/office/drawing/2014/main" id="{CF58ACC5-AF46-C149-BFEF-BAA3EF1222C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0" name="Google Shape;152;p5">
                <a:extLst>
                  <a:ext uri="{FF2B5EF4-FFF2-40B4-BE49-F238E27FC236}">
                    <a16:creationId xmlns:a16="http://schemas.microsoft.com/office/drawing/2014/main" id="{AEC2C1A0-9777-B744-882C-B26C4D3CF9D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53;p5">
                <a:extLst>
                  <a:ext uri="{FF2B5EF4-FFF2-40B4-BE49-F238E27FC236}">
                    <a16:creationId xmlns:a16="http://schemas.microsoft.com/office/drawing/2014/main" id="{406A01D9-007F-6245-8C68-6854B6339E0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3" name="مستطيل 112">
            <a:extLst>
              <a:ext uri="{FF2B5EF4-FFF2-40B4-BE49-F238E27FC236}">
                <a16:creationId xmlns:a16="http://schemas.microsoft.com/office/drawing/2014/main" id="{9D11D75B-0F63-0C48-A6BB-15DFB2AA0A96}"/>
              </a:ext>
            </a:extLst>
          </p:cNvPr>
          <p:cNvSpPr/>
          <p:nvPr/>
        </p:nvSpPr>
        <p:spPr>
          <a:xfrm>
            <a:off x="5119331" y="3120668"/>
            <a:ext cx="3426376" cy="6301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إذا علمت قيمة ( ع ) ، فما الذي تحتاجه لحل المعادلة ؟</a:t>
            </a:r>
          </a:p>
        </p:txBody>
      </p:sp>
      <p:sp>
        <p:nvSpPr>
          <p:cNvPr id="114" name="زاوية مطوية 113">
            <a:extLst>
              <a:ext uri="{FF2B5EF4-FFF2-40B4-BE49-F238E27FC236}">
                <a16:creationId xmlns:a16="http://schemas.microsoft.com/office/drawing/2014/main" id="{F9A84CFD-6D1F-1F45-901B-396CC9AC824E}"/>
              </a:ext>
            </a:extLst>
          </p:cNvPr>
          <p:cNvSpPr/>
          <p:nvPr/>
        </p:nvSpPr>
        <p:spPr>
          <a:xfrm flipH="1">
            <a:off x="1763687" y="3014336"/>
            <a:ext cx="2185729" cy="594483"/>
          </a:xfrm>
          <a:prstGeom prst="foldedCorner">
            <a:avLst>
              <a:gd name="adj" fmla="val 4419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115" name="مستطيل 114">
            <a:extLst>
              <a:ext uri="{FF2B5EF4-FFF2-40B4-BE49-F238E27FC236}">
                <a16:creationId xmlns:a16="http://schemas.microsoft.com/office/drawing/2014/main" id="{918F10B1-84F6-BC43-8B39-48C3F5DF66E6}"/>
              </a:ext>
            </a:extLst>
          </p:cNvPr>
          <p:cNvSpPr/>
          <p:nvPr/>
        </p:nvSpPr>
        <p:spPr>
          <a:xfrm>
            <a:off x="5652120" y="3847844"/>
            <a:ext cx="2910778" cy="4676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كيف يتم ذلك ؟</a:t>
            </a:r>
          </a:p>
        </p:txBody>
      </p:sp>
      <p:sp>
        <p:nvSpPr>
          <p:cNvPr id="116" name="زاوية مطوية 115">
            <a:extLst>
              <a:ext uri="{FF2B5EF4-FFF2-40B4-BE49-F238E27FC236}">
                <a16:creationId xmlns:a16="http://schemas.microsoft.com/office/drawing/2014/main" id="{6744203F-35B1-9F42-A4E4-E3448A140C51}"/>
              </a:ext>
            </a:extLst>
          </p:cNvPr>
          <p:cNvSpPr/>
          <p:nvPr/>
        </p:nvSpPr>
        <p:spPr>
          <a:xfrm flipH="1">
            <a:off x="943852" y="3675082"/>
            <a:ext cx="3280588" cy="651140"/>
          </a:xfrm>
          <a:prstGeom prst="foldedCorner">
            <a:avLst>
              <a:gd name="adj" fmla="val 4419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13DE9CD3-F4B5-5145-A483-BEB133ED11BB}"/>
              </a:ext>
            </a:extLst>
          </p:cNvPr>
          <p:cNvGrpSpPr/>
          <p:nvPr/>
        </p:nvGrpSpPr>
        <p:grpSpPr>
          <a:xfrm>
            <a:off x="2786812" y="3099528"/>
            <a:ext cx="642940" cy="471494"/>
            <a:chOff x="1628754" y="1971664"/>
            <a:chExt cx="642940" cy="471494"/>
          </a:xfrm>
        </p:grpSpPr>
        <p:grpSp>
          <p:nvGrpSpPr>
            <p:cNvPr id="118" name="مجموعة 77">
              <a:extLst>
                <a:ext uri="{FF2B5EF4-FFF2-40B4-BE49-F238E27FC236}">
                  <a16:creationId xmlns:a16="http://schemas.microsoft.com/office/drawing/2014/main" id="{93FC6210-8BE4-B145-8C02-2F2A61C9C4BC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120" name="رابط مستقيم 25">
                <a:extLst>
                  <a:ext uri="{FF2B5EF4-FFF2-40B4-BE49-F238E27FC236}">
                    <a16:creationId xmlns:a16="http://schemas.microsoft.com/office/drawing/2014/main" id="{D5ABA713-457C-6F45-9AD9-5175AE03285A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رابط مستقيم 26">
                <a:extLst>
                  <a:ext uri="{FF2B5EF4-FFF2-40B4-BE49-F238E27FC236}">
                    <a16:creationId xmlns:a16="http://schemas.microsoft.com/office/drawing/2014/main" id="{5F5A430B-3BE8-F343-B1D9-32CC0D0FCEF7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رابط مستقيم 27">
                <a:extLst>
                  <a:ext uri="{FF2B5EF4-FFF2-40B4-BE49-F238E27FC236}">
                    <a16:creationId xmlns:a16="http://schemas.microsoft.com/office/drawing/2014/main" id="{347B4BCB-5972-B042-8EAC-B78294007284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رابط مستقيم 30">
                <a:extLst>
                  <a:ext uri="{FF2B5EF4-FFF2-40B4-BE49-F238E27FC236}">
                    <a16:creationId xmlns:a16="http://schemas.microsoft.com/office/drawing/2014/main" id="{2C4697CA-57C1-A247-8584-7E51121F12DD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مربع نص 118">
              <a:extLst>
                <a:ext uri="{FF2B5EF4-FFF2-40B4-BE49-F238E27FC236}">
                  <a16:creationId xmlns:a16="http://schemas.microsoft.com/office/drawing/2014/main" id="{872D52FB-FB64-3E40-B82C-B815813E4AFD}"/>
                </a:ext>
              </a:extLst>
            </p:cNvPr>
            <p:cNvSpPr txBox="1"/>
            <p:nvPr/>
          </p:nvSpPr>
          <p:spPr>
            <a:xfrm>
              <a:off x="162875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ل</a:t>
              </a:r>
            </a:p>
          </p:txBody>
        </p:sp>
      </p:grpSp>
      <p:sp>
        <p:nvSpPr>
          <p:cNvPr id="124" name="مربع نص 123">
            <a:extLst>
              <a:ext uri="{FF2B5EF4-FFF2-40B4-BE49-F238E27FC236}">
                <a16:creationId xmlns:a16="http://schemas.microsoft.com/office/drawing/2014/main" id="{1998462B-5806-7740-9F88-A8263FAEDE04}"/>
              </a:ext>
            </a:extLst>
          </p:cNvPr>
          <p:cNvSpPr txBox="1"/>
          <p:nvPr/>
        </p:nvSpPr>
        <p:spPr>
          <a:xfrm>
            <a:off x="1223673" y="3753949"/>
            <a:ext cx="275888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نقسم كل طرف على ٤٫٥</a:t>
            </a:r>
          </a:p>
        </p:txBody>
      </p:sp>
      <p:pic>
        <p:nvPicPr>
          <p:cNvPr id="125" name="Picture 3">
            <a:extLst>
              <a:ext uri="{FF2B5EF4-FFF2-40B4-BE49-F238E27FC236}">
                <a16:creationId xmlns:a16="http://schemas.microsoft.com/office/drawing/2014/main" id="{7DFB0BAE-40B2-3A45-BC04-D0CA09F33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5060" y="1217030"/>
            <a:ext cx="3283650" cy="170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Picture 4">
            <a:extLst>
              <a:ext uri="{FF2B5EF4-FFF2-40B4-BE49-F238E27FC236}">
                <a16:creationId xmlns:a16="http://schemas.microsoft.com/office/drawing/2014/main" id="{1E75E026-D8B0-0741-9E0F-69BE2F57D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0188" y="1447614"/>
            <a:ext cx="1938094" cy="134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7" name="مستطيل 126">
            <a:extLst>
              <a:ext uri="{FF2B5EF4-FFF2-40B4-BE49-F238E27FC236}">
                <a16:creationId xmlns:a16="http://schemas.microsoft.com/office/drawing/2014/main" id="{06AA1DD8-A205-4843-89C0-76C9F06CD917}"/>
              </a:ext>
            </a:extLst>
          </p:cNvPr>
          <p:cNvSpPr/>
          <p:nvPr/>
        </p:nvSpPr>
        <p:spPr>
          <a:xfrm>
            <a:off x="5227716" y="4480248"/>
            <a:ext cx="3186122" cy="5990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كيف تحذف إشارة الجذر ؟</a:t>
            </a:r>
          </a:p>
        </p:txBody>
      </p:sp>
      <p:sp>
        <p:nvSpPr>
          <p:cNvPr id="128" name="زاوية مطوية 127">
            <a:extLst>
              <a:ext uri="{FF2B5EF4-FFF2-40B4-BE49-F238E27FC236}">
                <a16:creationId xmlns:a16="http://schemas.microsoft.com/office/drawing/2014/main" id="{0EA50180-30D1-DF4F-9AB2-7B98A5BDEC17}"/>
              </a:ext>
            </a:extLst>
          </p:cNvPr>
          <p:cNvSpPr/>
          <p:nvPr/>
        </p:nvSpPr>
        <p:spPr>
          <a:xfrm flipH="1">
            <a:off x="1023878" y="4416037"/>
            <a:ext cx="3260126" cy="585032"/>
          </a:xfrm>
          <a:prstGeom prst="foldedCorner">
            <a:avLst>
              <a:gd name="adj" fmla="val 4419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9" name="مربع نص 128">
            <a:extLst>
              <a:ext uri="{FF2B5EF4-FFF2-40B4-BE49-F238E27FC236}">
                <a16:creationId xmlns:a16="http://schemas.microsoft.com/office/drawing/2014/main" id="{1858F827-0EE6-5744-801F-43D74592D979}"/>
              </a:ext>
            </a:extLst>
          </p:cNvPr>
          <p:cNvSpPr txBox="1"/>
          <p:nvPr/>
        </p:nvSpPr>
        <p:spPr>
          <a:xfrm>
            <a:off x="1151112" y="4447107"/>
            <a:ext cx="275888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بتربيع طرفي المعادلة .</a:t>
            </a:r>
          </a:p>
        </p:txBody>
      </p:sp>
      <p:pic>
        <p:nvPicPr>
          <p:cNvPr id="130" name="Picture 2">
            <a:extLst>
              <a:ext uri="{FF2B5EF4-FFF2-40B4-BE49-F238E27FC236}">
                <a16:creationId xmlns:a16="http://schemas.microsoft.com/office/drawing/2014/main" id="{B24831E1-56B7-9245-BA0F-1432DE382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1249" y="5333836"/>
            <a:ext cx="1400176" cy="3571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572397B0-D359-084D-923A-B14399DEAC38}"/>
              </a:ext>
            </a:extLst>
          </p:cNvPr>
          <p:cNvSpPr txBox="1"/>
          <p:nvPr/>
        </p:nvSpPr>
        <p:spPr>
          <a:xfrm>
            <a:off x="2880147" y="5316768"/>
            <a:ext cx="4443440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هي معادلات تحتوي متغيرات تحت الجذر مثل : </a:t>
            </a:r>
          </a:p>
        </p:txBody>
      </p:sp>
      <p:sp>
        <p:nvSpPr>
          <p:cNvPr id="141" name="مستطيل مستدير الزوايا 140">
            <a:extLst>
              <a:ext uri="{FF2B5EF4-FFF2-40B4-BE49-F238E27FC236}">
                <a16:creationId xmlns:a16="http://schemas.microsoft.com/office/drawing/2014/main" id="{61B28140-17C9-A24B-B945-DE3B9DEF9446}"/>
              </a:ext>
            </a:extLst>
          </p:cNvPr>
          <p:cNvSpPr/>
          <p:nvPr/>
        </p:nvSpPr>
        <p:spPr>
          <a:xfrm>
            <a:off x="764241" y="5197163"/>
            <a:ext cx="2069736" cy="513674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 b="1" dirty="0">
              <a:solidFill>
                <a:schemeClr val="tx1"/>
              </a:solidFill>
            </a:endParaRPr>
          </a:p>
        </p:txBody>
      </p:sp>
      <p:grpSp>
        <p:nvGrpSpPr>
          <p:cNvPr id="132" name="مجموعة 131">
            <a:extLst>
              <a:ext uri="{FF2B5EF4-FFF2-40B4-BE49-F238E27FC236}">
                <a16:creationId xmlns:a16="http://schemas.microsoft.com/office/drawing/2014/main" id="{FF4C5BF6-A387-AE45-84BB-08C2044F92DB}"/>
              </a:ext>
            </a:extLst>
          </p:cNvPr>
          <p:cNvGrpSpPr/>
          <p:nvPr/>
        </p:nvGrpSpPr>
        <p:grpSpPr>
          <a:xfrm>
            <a:off x="774194" y="5249194"/>
            <a:ext cx="1857388" cy="471494"/>
            <a:chOff x="6572264" y="3471862"/>
            <a:chExt cx="1857388" cy="471494"/>
          </a:xfrm>
          <a:solidFill>
            <a:schemeClr val="bg1"/>
          </a:solidFill>
        </p:grpSpPr>
        <p:grpSp>
          <p:nvGrpSpPr>
            <p:cNvPr id="133" name="مجموعة 132">
              <a:extLst>
                <a:ext uri="{FF2B5EF4-FFF2-40B4-BE49-F238E27FC236}">
                  <a16:creationId xmlns:a16="http://schemas.microsoft.com/office/drawing/2014/main" id="{733775ED-57E0-C144-BF3D-284121753F25}"/>
                </a:ext>
              </a:extLst>
            </p:cNvPr>
            <p:cNvGrpSpPr/>
            <p:nvPr/>
          </p:nvGrpSpPr>
          <p:grpSpPr>
            <a:xfrm>
              <a:off x="6572264" y="3471862"/>
              <a:ext cx="642940" cy="471494"/>
              <a:chOff x="1628754" y="1971664"/>
              <a:chExt cx="642940" cy="471494"/>
            </a:xfrm>
            <a:grpFill/>
          </p:grpSpPr>
          <p:grpSp>
            <p:nvGrpSpPr>
              <p:cNvPr id="135" name="مجموعة 77">
                <a:extLst>
                  <a:ext uri="{FF2B5EF4-FFF2-40B4-BE49-F238E27FC236}">
                    <a16:creationId xmlns:a16="http://schemas.microsoft.com/office/drawing/2014/main" id="{80CE08E1-34DF-2940-97A6-258B1ED6CD53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  <a:grpFill/>
            </p:grpSpPr>
            <p:cxnSp>
              <p:nvCxnSpPr>
                <p:cNvPr id="137" name="رابط مستقيم 76">
                  <a:extLst>
                    <a:ext uri="{FF2B5EF4-FFF2-40B4-BE49-F238E27FC236}">
                      <a16:creationId xmlns:a16="http://schemas.microsoft.com/office/drawing/2014/main" id="{4534BD9E-71EB-9945-8634-8166885F384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رابط مستقيم 77">
                  <a:extLst>
                    <a:ext uri="{FF2B5EF4-FFF2-40B4-BE49-F238E27FC236}">
                      <a16:creationId xmlns:a16="http://schemas.microsoft.com/office/drawing/2014/main" id="{3809F1FD-D15C-2A42-B9CD-C1D4AC86F53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رابط مستقيم 78">
                  <a:extLst>
                    <a:ext uri="{FF2B5EF4-FFF2-40B4-BE49-F238E27FC236}">
                      <a16:creationId xmlns:a16="http://schemas.microsoft.com/office/drawing/2014/main" id="{EF6D8489-1D5B-6742-8E76-89081B36DFBA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رابط مستقيم 79">
                  <a:extLst>
                    <a:ext uri="{FF2B5EF4-FFF2-40B4-BE49-F238E27FC236}">
                      <a16:creationId xmlns:a16="http://schemas.microsoft.com/office/drawing/2014/main" id="{71E8691D-3D9F-D547-8359-1EA85CC80D4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6" name="مربع نص 135">
                <a:extLst>
                  <a:ext uri="{FF2B5EF4-FFF2-40B4-BE49-F238E27FC236}">
                    <a16:creationId xmlns:a16="http://schemas.microsoft.com/office/drawing/2014/main" id="{41B56DC8-3AA6-8844-B21C-1DFDFD9BB0A3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ل</a:t>
                </a:r>
              </a:p>
            </p:txBody>
          </p:sp>
        </p:grpSp>
        <p:sp>
          <p:nvSpPr>
            <p:cNvPr id="134" name="مربع نص 133">
              <a:extLst>
                <a:ext uri="{FF2B5EF4-FFF2-40B4-BE49-F238E27FC236}">
                  <a16:creationId xmlns:a16="http://schemas.microsoft.com/office/drawing/2014/main" id="{50CE4665-2BB6-814D-8C3B-E78AEACE62A2}"/>
                </a:ext>
              </a:extLst>
            </p:cNvPr>
            <p:cNvSpPr txBox="1"/>
            <p:nvPr/>
          </p:nvSpPr>
          <p:spPr>
            <a:xfrm>
              <a:off x="7200922" y="3500438"/>
              <a:ext cx="1228730" cy="43088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ع  =  ٤٫٥</a:t>
              </a: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33C709F-722F-8BAF-8B60-DA522012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186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6345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13" grpId="0" animBg="1"/>
      <p:bldP spid="114" grpId="0" animBg="1"/>
      <p:bldP spid="115" grpId="0" animBg="1"/>
      <p:bldP spid="116" grpId="0" animBg="1"/>
      <p:bldP spid="124" grpId="0"/>
      <p:bldP spid="127" grpId="0" animBg="1"/>
      <p:bldP spid="128" grpId="0" animBg="1"/>
      <p:bldP spid="129" grpId="0"/>
      <p:bldP spid="131" grpId="0" animBg="1"/>
      <p:bldP spid="1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80248" y="8947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37FE67E-A23B-7A4C-B984-1465A0AB2BE4}"/>
              </a:ext>
            </a:extLst>
          </p:cNvPr>
          <p:cNvGrpSpPr/>
          <p:nvPr/>
        </p:nvGrpSpPr>
        <p:grpSpPr>
          <a:xfrm>
            <a:off x="642169" y="1596133"/>
            <a:ext cx="696188" cy="379482"/>
            <a:chOff x="856225" y="985177"/>
            <a:chExt cx="928250" cy="505976"/>
          </a:xfrm>
        </p:grpSpPr>
        <p:sp>
          <p:nvSpPr>
            <p:cNvPr id="2" name="مستطيل ذو زاويتين مستديرتين في نفس الجانب 1">
              <a:extLst>
                <a:ext uri="{FF2B5EF4-FFF2-40B4-BE49-F238E27FC236}">
                  <a16:creationId xmlns:a16="http://schemas.microsoft.com/office/drawing/2014/main" id="{AE9A2736-524D-8C4A-B16E-260C7DF52A8D}"/>
                </a:ext>
              </a:extLst>
            </p:cNvPr>
            <p:cNvSpPr/>
            <p:nvPr/>
          </p:nvSpPr>
          <p:spPr>
            <a:xfrm rot="16200000">
              <a:off x="1094460" y="801138"/>
              <a:ext cx="505976" cy="874054"/>
            </a:xfrm>
            <a:prstGeom prst="round2SameRect">
              <a:avLst/>
            </a:prstGeom>
            <a:solidFill>
              <a:schemeClr val="accent1">
                <a:alpha val="8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8D133B02-4FE5-7A42-9EDB-C9F6416C51DB}"/>
                </a:ext>
              </a:extLst>
            </p:cNvPr>
            <p:cNvSpPr txBox="1"/>
            <p:nvPr/>
          </p:nvSpPr>
          <p:spPr>
            <a:xfrm>
              <a:off x="856225" y="1057677"/>
              <a:ext cx="873142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631C823-9940-F245-8483-4373452FCBBA}"/>
              </a:ext>
            </a:extLst>
          </p:cNvPr>
          <p:cNvGrpSpPr/>
          <p:nvPr/>
        </p:nvGrpSpPr>
        <p:grpSpPr>
          <a:xfrm>
            <a:off x="384533" y="3498218"/>
            <a:ext cx="833807" cy="379482"/>
            <a:chOff x="581074" y="3138810"/>
            <a:chExt cx="1111742" cy="505976"/>
          </a:xfrm>
        </p:grpSpPr>
        <p:sp>
          <p:nvSpPr>
            <p:cNvPr id="55" name="مستطيل ذو زاويتين مستديرتين في نفس الجانب 54">
              <a:extLst>
                <a:ext uri="{FF2B5EF4-FFF2-40B4-BE49-F238E27FC236}">
                  <a16:creationId xmlns:a16="http://schemas.microsoft.com/office/drawing/2014/main" id="{5EDB8170-4EFD-3548-8E3B-DE7D3F14EAC3}"/>
                </a:ext>
              </a:extLst>
            </p:cNvPr>
            <p:cNvSpPr/>
            <p:nvPr/>
          </p:nvSpPr>
          <p:spPr>
            <a:xfrm rot="16200000">
              <a:off x="1017004" y="2968974"/>
              <a:ext cx="505976" cy="845648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8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/>
              <a:endParaRPr lang="ar-SA" sz="1350" dirty="0"/>
            </a:p>
          </p:txBody>
        </p:sp>
        <p:sp>
          <p:nvSpPr>
            <p:cNvPr id="56" name="مربع نص 55">
              <a:extLst>
                <a:ext uri="{FF2B5EF4-FFF2-40B4-BE49-F238E27FC236}">
                  <a16:creationId xmlns:a16="http://schemas.microsoft.com/office/drawing/2014/main" id="{3190AD3D-ED10-604D-9097-8D36D4D20FDF}"/>
                </a:ext>
              </a:extLst>
            </p:cNvPr>
            <p:cNvSpPr txBox="1"/>
            <p:nvPr/>
          </p:nvSpPr>
          <p:spPr>
            <a:xfrm>
              <a:off x="581074" y="3211310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2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D883FF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3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57190" y="1086192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33" name="مستطيل مستدير الزوايا 132">
            <a:extLst>
              <a:ext uri="{FF2B5EF4-FFF2-40B4-BE49-F238E27FC236}">
                <a16:creationId xmlns:a16="http://schemas.microsoft.com/office/drawing/2014/main" id="{56FE7298-2999-C744-BA6D-765FA3B10347}"/>
              </a:ext>
            </a:extLst>
          </p:cNvPr>
          <p:cNvSpPr/>
          <p:nvPr/>
        </p:nvSpPr>
        <p:spPr>
          <a:xfrm>
            <a:off x="1069732" y="2033195"/>
            <a:ext cx="2791483" cy="623089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</a:rPr>
              <a:t>(١</a:t>
            </a:r>
            <a:r>
              <a:rPr lang="ar-SA" b="1" dirty="0">
                <a:solidFill>
                  <a:schemeClr val="tx1"/>
                </a:solidFill>
                <a:latin typeface="Beirut" pitchFamily="2" charset="-78"/>
                <a:cs typeface="Beirut" pitchFamily="2" charset="-78"/>
              </a:rPr>
              <a:t>)اجعل المتغير الذي تريد إيجاد قيمته في طرف من المعادلة</a:t>
            </a:r>
          </a:p>
        </p:txBody>
      </p:sp>
      <p:sp>
        <p:nvSpPr>
          <p:cNvPr id="134" name="مستطيل مستدير الزوايا 133">
            <a:extLst>
              <a:ext uri="{FF2B5EF4-FFF2-40B4-BE49-F238E27FC236}">
                <a16:creationId xmlns:a16="http://schemas.microsoft.com/office/drawing/2014/main" id="{FE16D527-1903-A646-925D-8A93FA202CB7}"/>
              </a:ext>
            </a:extLst>
          </p:cNvPr>
          <p:cNvSpPr/>
          <p:nvPr/>
        </p:nvSpPr>
        <p:spPr>
          <a:xfrm>
            <a:off x="5909425" y="3332345"/>
            <a:ext cx="2258933" cy="357627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50" b="1" dirty="0">
                <a:solidFill>
                  <a:schemeClr val="tx1"/>
                </a:solidFill>
              </a:rPr>
              <a:t>تحقق من فهمك صـ١٥٣</a:t>
            </a:r>
          </a:p>
        </p:txBody>
      </p:sp>
      <p:sp>
        <p:nvSpPr>
          <p:cNvPr id="255" name="مربع نص 254">
            <a:extLst>
              <a:ext uri="{FF2B5EF4-FFF2-40B4-BE49-F238E27FC236}">
                <a16:creationId xmlns:a16="http://schemas.microsoft.com/office/drawing/2014/main" id="{D35FD7F7-4A07-244B-BDA4-93B91DCF690A}"/>
              </a:ext>
            </a:extLst>
          </p:cNvPr>
          <p:cNvSpPr txBox="1"/>
          <p:nvPr/>
        </p:nvSpPr>
        <p:spPr>
          <a:xfrm>
            <a:off x="1264967" y="1420139"/>
            <a:ext cx="2722584" cy="461665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حل المعادلة الجذرية</a:t>
            </a:r>
          </a:p>
        </p:txBody>
      </p:sp>
      <p:sp>
        <p:nvSpPr>
          <p:cNvPr id="257" name="مستطيل مستدير الزوايا 256">
            <a:extLst>
              <a:ext uri="{FF2B5EF4-FFF2-40B4-BE49-F238E27FC236}">
                <a16:creationId xmlns:a16="http://schemas.microsoft.com/office/drawing/2014/main" id="{C54F4D6D-BB46-E54D-80B7-7B4BD140B9F9}"/>
              </a:ext>
            </a:extLst>
          </p:cNvPr>
          <p:cNvSpPr/>
          <p:nvPr/>
        </p:nvSpPr>
        <p:spPr>
          <a:xfrm>
            <a:off x="1373455" y="2898235"/>
            <a:ext cx="2258933" cy="616064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Beirut" pitchFamily="2" charset="-78"/>
                <a:cs typeface="Beirut" pitchFamily="2" charset="-78"/>
              </a:rPr>
              <a:t>(</a:t>
            </a:r>
            <a:r>
              <a:rPr lang="ar-SA" b="1" dirty="0">
                <a:solidFill>
                  <a:schemeClr val="tx1"/>
                </a:solidFill>
                <a:latin typeface="Beirut" pitchFamily="2" charset="-78"/>
                <a:cs typeface="Beirut" pitchFamily="2" charset="-78"/>
              </a:rPr>
              <a:t>٢) ربع طرفي المعادلة للتخلص من طرفي جذر </a:t>
            </a:r>
            <a:r>
              <a:rPr lang="ar-SA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63" name="مستطيل مستدير الزوايا 262">
            <a:extLst>
              <a:ext uri="{FF2B5EF4-FFF2-40B4-BE49-F238E27FC236}">
                <a16:creationId xmlns:a16="http://schemas.microsoft.com/office/drawing/2014/main" id="{6F680D23-9763-AB48-8C60-94860CCC05C5}"/>
              </a:ext>
            </a:extLst>
          </p:cNvPr>
          <p:cNvSpPr/>
          <p:nvPr/>
        </p:nvSpPr>
        <p:spPr>
          <a:xfrm>
            <a:off x="1008530" y="3741421"/>
            <a:ext cx="2717299" cy="1326889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 b="1" dirty="0">
              <a:solidFill>
                <a:schemeClr val="tx1"/>
              </a:solidFill>
            </a:endParaRPr>
          </a:p>
        </p:txBody>
      </p:sp>
      <p:pic>
        <p:nvPicPr>
          <p:cNvPr id="272" name="Picture 3">
            <a:extLst>
              <a:ext uri="{FF2B5EF4-FFF2-40B4-BE49-F238E27FC236}">
                <a16:creationId xmlns:a16="http://schemas.microsoft.com/office/drawing/2014/main" id="{E5D03C39-97BE-044D-8B76-F95715FE4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40793" t="51501" r="17023" b="2639"/>
          <a:stretch/>
        </p:blipFill>
        <p:spPr bwMode="auto">
          <a:xfrm>
            <a:off x="1079874" y="3802587"/>
            <a:ext cx="2507827" cy="123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5" name="مجموعة 274">
            <a:extLst>
              <a:ext uri="{FF2B5EF4-FFF2-40B4-BE49-F238E27FC236}">
                <a16:creationId xmlns:a16="http://schemas.microsoft.com/office/drawing/2014/main" id="{E10EB26E-96FD-A34D-88DC-9ADB3AE2E777}"/>
              </a:ext>
            </a:extLst>
          </p:cNvPr>
          <p:cNvGrpSpPr/>
          <p:nvPr/>
        </p:nvGrpSpPr>
        <p:grpSpPr>
          <a:xfrm>
            <a:off x="7911577" y="2777128"/>
            <a:ext cx="799502" cy="379482"/>
            <a:chOff x="10372767" y="968175"/>
            <a:chExt cx="1066001" cy="505976"/>
          </a:xfrm>
        </p:grpSpPr>
        <p:sp>
          <p:nvSpPr>
            <p:cNvPr id="276" name="مستطيل ذو زاويتين مستديرتين في نفس الجانب 275">
              <a:extLst>
                <a:ext uri="{FF2B5EF4-FFF2-40B4-BE49-F238E27FC236}">
                  <a16:creationId xmlns:a16="http://schemas.microsoft.com/office/drawing/2014/main" id="{E2DB60B0-5C0A-6546-9E6F-2F13311F4FBB}"/>
                </a:ext>
              </a:extLst>
            </p:cNvPr>
            <p:cNvSpPr/>
            <p:nvPr/>
          </p:nvSpPr>
          <p:spPr>
            <a:xfrm rot="16200000" flipV="1">
              <a:off x="10652780" y="688162"/>
              <a:ext cx="505976" cy="1066001"/>
            </a:xfrm>
            <a:prstGeom prst="round2SameRect">
              <a:avLst/>
            </a:prstGeom>
            <a:solidFill>
              <a:srgbClr val="D883FF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277" name="مربع نص 276">
              <a:extLst>
                <a:ext uri="{FF2B5EF4-FFF2-40B4-BE49-F238E27FC236}">
                  <a16:creationId xmlns:a16="http://schemas.microsoft.com/office/drawing/2014/main" id="{AFA23B40-293C-5543-A7FD-4E17992030A8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00B050">
                <a:alpha val="69000"/>
              </a:srgb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3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9" name="مجموعة 278">
            <a:extLst>
              <a:ext uri="{FF2B5EF4-FFF2-40B4-BE49-F238E27FC236}">
                <a16:creationId xmlns:a16="http://schemas.microsoft.com/office/drawing/2014/main" id="{86E7A657-2329-AD4C-993C-8DCE25C5493F}"/>
              </a:ext>
            </a:extLst>
          </p:cNvPr>
          <p:cNvGrpSpPr/>
          <p:nvPr/>
        </p:nvGrpSpPr>
        <p:grpSpPr>
          <a:xfrm>
            <a:off x="7866365" y="4203048"/>
            <a:ext cx="799502" cy="379482"/>
            <a:chOff x="10372767" y="968175"/>
            <a:chExt cx="1066001" cy="505976"/>
          </a:xfrm>
          <a:solidFill>
            <a:srgbClr val="D883FF"/>
          </a:solidFill>
        </p:grpSpPr>
        <p:sp>
          <p:nvSpPr>
            <p:cNvPr id="280" name="مستطيل ذو زاويتين مستديرتين في نفس الجانب 279">
              <a:extLst>
                <a:ext uri="{FF2B5EF4-FFF2-40B4-BE49-F238E27FC236}">
                  <a16:creationId xmlns:a16="http://schemas.microsoft.com/office/drawing/2014/main" id="{8430AF8B-624A-364B-B980-E43F1758777A}"/>
                </a:ext>
              </a:extLst>
            </p:cNvPr>
            <p:cNvSpPr/>
            <p:nvPr/>
          </p:nvSpPr>
          <p:spPr>
            <a:xfrm rot="16200000" flipV="1">
              <a:off x="10652780" y="688162"/>
              <a:ext cx="505976" cy="1066001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281" name="مربع نص 280">
              <a:extLst>
                <a:ext uri="{FF2B5EF4-FFF2-40B4-BE49-F238E27FC236}">
                  <a16:creationId xmlns:a16="http://schemas.microsoft.com/office/drawing/2014/main" id="{C2759991-3288-DD41-8622-C90C42AB18AD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3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25413" y="105269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5381716" y="2628321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009193"/>
                </a:solidFill>
                <a:latin typeface="Beirut" pitchFamily="2" charset="-78"/>
                <a:cs typeface="Beirut" pitchFamily="2" charset="-78"/>
              </a:rPr>
              <a:t>حل المعادلات الجذرية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C989B978-CF41-724C-A364-ADF7340CC92E}"/>
              </a:ext>
            </a:extLst>
          </p:cNvPr>
          <p:cNvSpPr txBox="1"/>
          <p:nvPr/>
        </p:nvSpPr>
        <p:spPr>
          <a:xfrm>
            <a:off x="5534762" y="3852675"/>
            <a:ext cx="2736533" cy="830997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FF2F92"/>
                </a:solidFill>
                <a:latin typeface="Beirut" pitchFamily="2" charset="-78"/>
                <a:cs typeface="Beirut" pitchFamily="2" charset="-78"/>
              </a:rPr>
              <a:t>حلول المعادلة التي تحوي متغيرا في طرفيها</a:t>
            </a:r>
          </a:p>
        </p:txBody>
      </p:sp>
      <p:sp>
        <p:nvSpPr>
          <p:cNvPr id="261" name="مستطيل مستدير الزوايا 260">
            <a:extLst>
              <a:ext uri="{FF2B5EF4-FFF2-40B4-BE49-F238E27FC236}">
                <a16:creationId xmlns:a16="http://schemas.microsoft.com/office/drawing/2014/main" id="{753A1EAD-132D-074F-9932-572B8E275155}"/>
              </a:ext>
            </a:extLst>
          </p:cNvPr>
          <p:cNvSpPr/>
          <p:nvPr/>
        </p:nvSpPr>
        <p:spPr>
          <a:xfrm>
            <a:off x="5461914" y="4814093"/>
            <a:ext cx="2814105" cy="513674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50" b="1" dirty="0">
                <a:solidFill>
                  <a:schemeClr val="tx1"/>
                </a:solidFill>
              </a:rPr>
              <a:t>تحقق من فهمك صـ ١٥٣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4022B272-70B5-AD44-AD36-E9806C6165F6}"/>
              </a:ext>
            </a:extLst>
          </p:cNvPr>
          <p:cNvSpPr txBox="1"/>
          <p:nvPr/>
        </p:nvSpPr>
        <p:spPr>
          <a:xfrm>
            <a:off x="5779247" y="1395122"/>
            <a:ext cx="2722584" cy="461665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chemeClr val="accent6">
                    <a:lumMod val="75000"/>
                  </a:schemeClr>
                </a:solidFill>
                <a:latin typeface="Beirut" pitchFamily="2" charset="-78"/>
                <a:cs typeface="Beirut" pitchFamily="2" charset="-78"/>
              </a:rPr>
              <a:t>متغير تحت الجذر</a:t>
            </a:r>
          </a:p>
        </p:txBody>
      </p:sp>
      <p:sp>
        <p:nvSpPr>
          <p:cNvPr id="256" name="مستطيل مستدير الزوايا 255">
            <a:extLst>
              <a:ext uri="{FF2B5EF4-FFF2-40B4-BE49-F238E27FC236}">
                <a16:creationId xmlns:a16="http://schemas.microsoft.com/office/drawing/2014/main" id="{F0C5BC95-B46F-B248-BCE9-C1660A1A68A1}"/>
              </a:ext>
            </a:extLst>
          </p:cNvPr>
          <p:cNvSpPr/>
          <p:nvPr/>
        </p:nvSpPr>
        <p:spPr>
          <a:xfrm>
            <a:off x="6033420" y="2082160"/>
            <a:ext cx="2258933" cy="357627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50" b="1" dirty="0">
                <a:solidFill>
                  <a:schemeClr val="tx1"/>
                </a:solidFill>
              </a:rPr>
              <a:t>تحقق من فهمك صـ ١٥٣</a:t>
            </a:r>
          </a:p>
        </p:txBody>
      </p: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357495" y="1445847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685800" rtl="1" eaLnBrk="1" latinLnBrk="0" hangingPunct="1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marL="0" algn="ctr" defTabSz="685800" rtl="1" eaLnBrk="1" latinLnBrk="0" hangingPunct="1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2" name="مجموعة 281">
            <a:extLst>
              <a:ext uri="{FF2B5EF4-FFF2-40B4-BE49-F238E27FC236}">
                <a16:creationId xmlns:a16="http://schemas.microsoft.com/office/drawing/2014/main" id="{31FC8FAD-5ABE-7042-BC0B-66E26CCC01D9}"/>
              </a:ext>
            </a:extLst>
          </p:cNvPr>
          <p:cNvGrpSpPr/>
          <p:nvPr/>
        </p:nvGrpSpPr>
        <p:grpSpPr>
          <a:xfrm>
            <a:off x="4369671" y="2444485"/>
            <a:ext cx="731083" cy="499721"/>
            <a:chOff x="5588071" y="1636276"/>
            <a:chExt cx="974777" cy="666294"/>
          </a:xfrm>
        </p:grpSpPr>
        <p:grpSp>
          <p:nvGrpSpPr>
            <p:cNvPr id="283" name="مجموعة 282">
              <a:extLst>
                <a:ext uri="{FF2B5EF4-FFF2-40B4-BE49-F238E27FC236}">
                  <a16:creationId xmlns:a16="http://schemas.microsoft.com/office/drawing/2014/main" id="{14F42E5C-D345-0743-9AFA-75FB8BBEB599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87" name="مستطيل مستدير الزوايا 286">
                <a:extLst>
                  <a:ext uri="{FF2B5EF4-FFF2-40B4-BE49-F238E27FC236}">
                    <a16:creationId xmlns:a16="http://schemas.microsoft.com/office/drawing/2014/main" id="{437BC43B-3832-8E49-BD80-7E2E4CFE5B0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88" name="مستطيل مستدير الزوايا 287">
                <a:extLst>
                  <a:ext uri="{FF2B5EF4-FFF2-40B4-BE49-F238E27FC236}">
                    <a16:creationId xmlns:a16="http://schemas.microsoft.com/office/drawing/2014/main" id="{64AE5389-5C10-7846-BA36-B2C10EF9FCC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685800" rtl="1" eaLnBrk="1" latinLnBrk="0" hangingPunct="1"/>
                <a:endParaRPr lang="ar-SA" sz="1350"/>
              </a:p>
            </p:txBody>
          </p:sp>
          <p:sp>
            <p:nvSpPr>
              <p:cNvPr id="289" name="مستطيل مستدير الزوايا 288">
                <a:extLst>
                  <a:ext uri="{FF2B5EF4-FFF2-40B4-BE49-F238E27FC236}">
                    <a16:creationId xmlns:a16="http://schemas.microsoft.com/office/drawing/2014/main" id="{819AC366-4AD5-D048-9B2F-9F55C0B69A53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90" name="مستطيل مستدير الزوايا 289">
                <a:extLst>
                  <a:ext uri="{FF2B5EF4-FFF2-40B4-BE49-F238E27FC236}">
                    <a16:creationId xmlns:a16="http://schemas.microsoft.com/office/drawing/2014/main" id="{9B1F1642-5F07-FA40-80CD-DF1663BC177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84" name="Google Shape;150;p5">
              <a:extLst>
                <a:ext uri="{FF2B5EF4-FFF2-40B4-BE49-F238E27FC236}">
                  <a16:creationId xmlns:a16="http://schemas.microsoft.com/office/drawing/2014/main" id="{9CE86683-B249-B445-B4EA-CACF47493A4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85" name="Google Shape;152;p5">
                <a:extLst>
                  <a:ext uri="{FF2B5EF4-FFF2-40B4-BE49-F238E27FC236}">
                    <a16:creationId xmlns:a16="http://schemas.microsoft.com/office/drawing/2014/main" id="{A84812C8-ECE0-4548-A27B-8A8CE8D0C0DF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153;p5">
                <a:extLst>
                  <a:ext uri="{FF2B5EF4-FFF2-40B4-BE49-F238E27FC236}">
                    <a16:creationId xmlns:a16="http://schemas.microsoft.com/office/drawing/2014/main" id="{08703CBD-3CD2-E948-86BD-7E9555BE5596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marL="0" algn="ctr" defTabSz="685800" rtl="1" eaLnBrk="1" latinLnBrk="0" hangingPunct="1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1" name="مجموعة 290">
            <a:extLst>
              <a:ext uri="{FF2B5EF4-FFF2-40B4-BE49-F238E27FC236}">
                <a16:creationId xmlns:a16="http://schemas.microsoft.com/office/drawing/2014/main" id="{4A662754-7E29-374C-A835-BF6A05693F7A}"/>
              </a:ext>
            </a:extLst>
          </p:cNvPr>
          <p:cNvGrpSpPr/>
          <p:nvPr/>
        </p:nvGrpSpPr>
        <p:grpSpPr>
          <a:xfrm>
            <a:off x="4374088" y="3407249"/>
            <a:ext cx="731083" cy="499721"/>
            <a:chOff x="5588071" y="1636276"/>
            <a:chExt cx="974777" cy="666294"/>
          </a:xfrm>
        </p:grpSpPr>
        <p:grpSp>
          <p:nvGrpSpPr>
            <p:cNvPr id="292" name="مجموعة 291">
              <a:extLst>
                <a:ext uri="{FF2B5EF4-FFF2-40B4-BE49-F238E27FC236}">
                  <a16:creationId xmlns:a16="http://schemas.microsoft.com/office/drawing/2014/main" id="{308E78EF-AA48-924F-916E-C826F02128E9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96" name="مستطيل مستدير الزوايا 295">
                <a:extLst>
                  <a:ext uri="{FF2B5EF4-FFF2-40B4-BE49-F238E27FC236}">
                    <a16:creationId xmlns:a16="http://schemas.microsoft.com/office/drawing/2014/main" id="{BD29F498-B02B-E04C-9BD8-82241189FF93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97" name="مستطيل مستدير الزوايا 296">
                <a:extLst>
                  <a:ext uri="{FF2B5EF4-FFF2-40B4-BE49-F238E27FC236}">
                    <a16:creationId xmlns:a16="http://schemas.microsoft.com/office/drawing/2014/main" id="{2A7D332F-31A1-7644-8770-D59AB75C125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685800" rtl="1" eaLnBrk="1" latinLnBrk="0" hangingPunct="1"/>
                <a:endParaRPr lang="ar-SA" sz="1350"/>
              </a:p>
            </p:txBody>
          </p:sp>
          <p:sp>
            <p:nvSpPr>
              <p:cNvPr id="298" name="مستطيل مستدير الزوايا 297">
                <a:extLst>
                  <a:ext uri="{FF2B5EF4-FFF2-40B4-BE49-F238E27FC236}">
                    <a16:creationId xmlns:a16="http://schemas.microsoft.com/office/drawing/2014/main" id="{CFDD5F4A-63DD-8241-9F87-BA01A9659E8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99" name="مستطيل مستدير الزوايا 298">
                <a:extLst>
                  <a:ext uri="{FF2B5EF4-FFF2-40B4-BE49-F238E27FC236}">
                    <a16:creationId xmlns:a16="http://schemas.microsoft.com/office/drawing/2014/main" id="{CF60E3D9-4A7C-6C4D-B0B6-4755A1A5588A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93" name="Google Shape;150;p5">
              <a:extLst>
                <a:ext uri="{FF2B5EF4-FFF2-40B4-BE49-F238E27FC236}">
                  <a16:creationId xmlns:a16="http://schemas.microsoft.com/office/drawing/2014/main" id="{8632952E-1C90-7045-8EAE-1646D474BF65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94" name="Google Shape;152;p5">
                <a:extLst>
                  <a:ext uri="{FF2B5EF4-FFF2-40B4-BE49-F238E27FC236}">
                    <a16:creationId xmlns:a16="http://schemas.microsoft.com/office/drawing/2014/main" id="{13728D31-2252-9741-BFFB-C6B06FA448B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153;p5">
                <a:extLst>
                  <a:ext uri="{FF2B5EF4-FFF2-40B4-BE49-F238E27FC236}">
                    <a16:creationId xmlns:a16="http://schemas.microsoft.com/office/drawing/2014/main" id="{B4D55222-2CB2-C440-8089-D0B20A5ABC6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marL="0" algn="ctr" defTabSz="685800" rtl="1" eaLnBrk="1" latinLnBrk="0" hangingPunct="1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0" name="مجموعة 299">
            <a:extLst>
              <a:ext uri="{FF2B5EF4-FFF2-40B4-BE49-F238E27FC236}">
                <a16:creationId xmlns:a16="http://schemas.microsoft.com/office/drawing/2014/main" id="{D70B2ED2-5893-5843-BBFA-EB2AC6C402E7}"/>
              </a:ext>
            </a:extLst>
          </p:cNvPr>
          <p:cNvGrpSpPr/>
          <p:nvPr/>
        </p:nvGrpSpPr>
        <p:grpSpPr>
          <a:xfrm>
            <a:off x="4399394" y="4327712"/>
            <a:ext cx="731083" cy="499721"/>
            <a:chOff x="5588071" y="1636276"/>
            <a:chExt cx="974777" cy="666294"/>
          </a:xfrm>
        </p:grpSpPr>
        <p:grpSp>
          <p:nvGrpSpPr>
            <p:cNvPr id="301" name="مجموعة 300">
              <a:extLst>
                <a:ext uri="{FF2B5EF4-FFF2-40B4-BE49-F238E27FC236}">
                  <a16:creationId xmlns:a16="http://schemas.microsoft.com/office/drawing/2014/main" id="{7B9773D4-2A8F-2B43-B957-7177DC1A7896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305" name="مستطيل مستدير الزوايا 304">
                <a:extLst>
                  <a:ext uri="{FF2B5EF4-FFF2-40B4-BE49-F238E27FC236}">
                    <a16:creationId xmlns:a16="http://schemas.microsoft.com/office/drawing/2014/main" id="{0F08E329-E8A0-BF42-9CB3-035E568B7B8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306" name="مستطيل مستدير الزوايا 305">
                <a:extLst>
                  <a:ext uri="{FF2B5EF4-FFF2-40B4-BE49-F238E27FC236}">
                    <a16:creationId xmlns:a16="http://schemas.microsoft.com/office/drawing/2014/main" id="{8660E2C1-498D-3C42-887F-BF4620F3D2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685800" rtl="1" eaLnBrk="1" latinLnBrk="0" hangingPunct="1"/>
                <a:endParaRPr lang="ar-SA" sz="1350"/>
              </a:p>
            </p:txBody>
          </p:sp>
          <p:sp>
            <p:nvSpPr>
              <p:cNvPr id="307" name="مستطيل مستدير الزوايا 306">
                <a:extLst>
                  <a:ext uri="{FF2B5EF4-FFF2-40B4-BE49-F238E27FC236}">
                    <a16:creationId xmlns:a16="http://schemas.microsoft.com/office/drawing/2014/main" id="{36EBF582-425E-EA45-860E-314DF9B72895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308" name="مستطيل مستدير الزوايا 307">
                <a:extLst>
                  <a:ext uri="{FF2B5EF4-FFF2-40B4-BE49-F238E27FC236}">
                    <a16:creationId xmlns:a16="http://schemas.microsoft.com/office/drawing/2014/main" id="{059EB2CF-2369-7B46-8BD3-598E0215129A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302" name="Google Shape;150;p5">
              <a:extLst>
                <a:ext uri="{FF2B5EF4-FFF2-40B4-BE49-F238E27FC236}">
                  <a16:creationId xmlns:a16="http://schemas.microsoft.com/office/drawing/2014/main" id="{2808B607-1E0B-5944-A86A-D951CB39F5EE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303" name="Google Shape;152;p5">
                <a:extLst>
                  <a:ext uri="{FF2B5EF4-FFF2-40B4-BE49-F238E27FC236}">
                    <a16:creationId xmlns:a16="http://schemas.microsoft.com/office/drawing/2014/main" id="{40D2DF03-B1E9-3249-B81C-ECBA68F275C0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marL="0" algn="ctr" defTabSz="685800" rtl="1" eaLnBrk="1" latinLnBrk="0" hangingPunct="1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153;p5">
                <a:extLst>
                  <a:ext uri="{FF2B5EF4-FFF2-40B4-BE49-F238E27FC236}">
                    <a16:creationId xmlns:a16="http://schemas.microsoft.com/office/drawing/2014/main" id="{18148786-051E-4E4F-8646-37293A1FC977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marL="0" algn="ctr" defTabSz="685800" rtl="1" eaLnBrk="1" latinLnBrk="0" hangingPunct="1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7" name="مجموعة 326">
            <a:extLst>
              <a:ext uri="{FF2B5EF4-FFF2-40B4-BE49-F238E27FC236}">
                <a16:creationId xmlns:a16="http://schemas.microsoft.com/office/drawing/2014/main" id="{E0382B73-7565-4D4F-8518-AFA6E92CEF3F}"/>
              </a:ext>
            </a:extLst>
          </p:cNvPr>
          <p:cNvGrpSpPr/>
          <p:nvPr/>
        </p:nvGrpSpPr>
        <p:grpSpPr>
          <a:xfrm>
            <a:off x="4358992" y="5213632"/>
            <a:ext cx="731083" cy="499721"/>
            <a:chOff x="5588071" y="1636276"/>
            <a:chExt cx="974777" cy="666294"/>
          </a:xfrm>
        </p:grpSpPr>
        <p:grpSp>
          <p:nvGrpSpPr>
            <p:cNvPr id="328" name="مجموعة 327">
              <a:extLst>
                <a:ext uri="{FF2B5EF4-FFF2-40B4-BE49-F238E27FC236}">
                  <a16:creationId xmlns:a16="http://schemas.microsoft.com/office/drawing/2014/main" id="{DEED6244-BBEC-424C-B5BD-6F9E4C5DE642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332" name="مستطيل مستدير الزوايا 331">
                <a:extLst>
                  <a:ext uri="{FF2B5EF4-FFF2-40B4-BE49-F238E27FC236}">
                    <a16:creationId xmlns:a16="http://schemas.microsoft.com/office/drawing/2014/main" id="{340D8A8C-FB38-1C4D-AFBF-072151212044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333" name="مستطيل مستدير الزوايا 332">
                <a:extLst>
                  <a:ext uri="{FF2B5EF4-FFF2-40B4-BE49-F238E27FC236}">
                    <a16:creationId xmlns:a16="http://schemas.microsoft.com/office/drawing/2014/main" id="{3190AAC2-7618-9E46-ACBE-24D18F382EC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685800" rtl="1" eaLnBrk="1" latinLnBrk="0" hangingPunct="1"/>
                <a:endParaRPr lang="ar-SA" sz="1350"/>
              </a:p>
            </p:txBody>
          </p:sp>
          <p:sp>
            <p:nvSpPr>
              <p:cNvPr id="334" name="مستطيل مستدير الزوايا 333">
                <a:extLst>
                  <a:ext uri="{FF2B5EF4-FFF2-40B4-BE49-F238E27FC236}">
                    <a16:creationId xmlns:a16="http://schemas.microsoft.com/office/drawing/2014/main" id="{CB59ED3F-1921-4947-A274-A2FC9DF3D41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335" name="مستطيل مستدير الزوايا 334">
                <a:extLst>
                  <a:ext uri="{FF2B5EF4-FFF2-40B4-BE49-F238E27FC236}">
                    <a16:creationId xmlns:a16="http://schemas.microsoft.com/office/drawing/2014/main" id="{38250F50-0D73-BC44-8518-9468AD21ADDC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329" name="Google Shape;150;p5">
              <a:extLst>
                <a:ext uri="{FF2B5EF4-FFF2-40B4-BE49-F238E27FC236}">
                  <a16:creationId xmlns:a16="http://schemas.microsoft.com/office/drawing/2014/main" id="{10F95BE2-6D61-CC42-BB2D-92061F31E823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330" name="Google Shape;152;p5">
                <a:extLst>
                  <a:ext uri="{FF2B5EF4-FFF2-40B4-BE49-F238E27FC236}">
                    <a16:creationId xmlns:a16="http://schemas.microsoft.com/office/drawing/2014/main" id="{78902297-B105-674D-AAE2-C9851E2D9D00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153;p5">
                <a:extLst>
                  <a:ext uri="{FF2B5EF4-FFF2-40B4-BE49-F238E27FC236}">
                    <a16:creationId xmlns:a16="http://schemas.microsoft.com/office/drawing/2014/main" id="{60590666-A46C-2742-9340-9E1B33C0CE4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marL="0" algn="ctr" defTabSz="685800" rtl="1" eaLnBrk="1" latinLnBrk="0" hangingPunct="1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6" name="مستطيل مستدير الزوايا 335">
            <a:extLst>
              <a:ext uri="{FF2B5EF4-FFF2-40B4-BE49-F238E27FC236}">
                <a16:creationId xmlns:a16="http://schemas.microsoft.com/office/drawing/2014/main" id="{588541E1-BD47-1440-9940-461270DBF66C}"/>
              </a:ext>
            </a:extLst>
          </p:cNvPr>
          <p:cNvSpPr/>
          <p:nvPr/>
        </p:nvSpPr>
        <p:spPr>
          <a:xfrm>
            <a:off x="5879736" y="3278618"/>
            <a:ext cx="2258933" cy="357627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50" b="1" dirty="0">
                <a:solidFill>
                  <a:schemeClr val="tx1"/>
                </a:solidFill>
              </a:rPr>
              <a:t>تحقق من فهمك صـ ١٥٣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8E0EDC-85E5-8044-0D8E-E9D9C690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187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290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4 0.00208 L -0.06784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4 0.00208 L -0.0556 0.004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5 L 0.0665 0.005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5 L 0.0665 0.00509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255" grpId="0" animBg="1"/>
      <p:bldP spid="257" grpId="0" animBg="1"/>
      <p:bldP spid="263" grpId="0" animBg="1"/>
      <p:bldP spid="81" grpId="0" animBg="1"/>
      <p:bldP spid="78" grpId="0" animBg="1"/>
      <p:bldP spid="261" grpId="0" animBg="1"/>
      <p:bldP spid="76" grpId="0" animBg="1"/>
      <p:bldP spid="256" grpId="0" animBg="1"/>
      <p:bldP spid="3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200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670688" y="260396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chemeClr val="accent6">
                    <a:lumMod val="75000"/>
                  </a:schemeClr>
                </a:solidFill>
                <a:latin typeface="Beirut" pitchFamily="2" charset="-78"/>
                <a:cs typeface="Beirut" pitchFamily="2" charset="-78"/>
              </a:rPr>
              <a:t>متغير تحت الجذر</a:t>
            </a:r>
          </a:p>
        </p:txBody>
      </p:sp>
      <p:grpSp>
        <p:nvGrpSpPr>
          <p:cNvPr id="232" name="مجموعة 6">
            <a:extLst>
              <a:ext uri="{FF2B5EF4-FFF2-40B4-BE49-F238E27FC236}">
                <a16:creationId xmlns:a16="http://schemas.microsoft.com/office/drawing/2014/main" id="{966745E5-B8A8-564B-A54C-C77E587621E5}"/>
              </a:ext>
            </a:extLst>
          </p:cNvPr>
          <p:cNvGrpSpPr/>
          <p:nvPr/>
        </p:nvGrpSpPr>
        <p:grpSpPr>
          <a:xfrm>
            <a:off x="7796267" y="91029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233" name="زاوية مطوية 232">
              <a:extLst>
                <a:ext uri="{FF2B5EF4-FFF2-40B4-BE49-F238E27FC236}">
                  <a16:creationId xmlns:a16="http://schemas.microsoft.com/office/drawing/2014/main" id="{52DD5F26-E550-9A49-9BB1-3F3038294531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34" name="مربع نص 233">
              <a:extLst>
                <a:ext uri="{FF2B5EF4-FFF2-40B4-BE49-F238E27FC236}">
                  <a16:creationId xmlns:a16="http://schemas.microsoft.com/office/drawing/2014/main" id="{B8111E26-6259-8043-AA38-93E6C5329BB4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</a:p>
          </p:txBody>
        </p:sp>
      </p:grpSp>
      <p:sp>
        <p:nvSpPr>
          <p:cNvPr id="235" name="زاوية مطوية 234">
            <a:extLst>
              <a:ext uri="{FF2B5EF4-FFF2-40B4-BE49-F238E27FC236}">
                <a16:creationId xmlns:a16="http://schemas.microsoft.com/office/drawing/2014/main" id="{853AC374-AA07-794E-9630-7010590A0C8D}"/>
              </a:ext>
            </a:extLst>
          </p:cNvPr>
          <p:cNvSpPr/>
          <p:nvPr/>
        </p:nvSpPr>
        <p:spPr>
          <a:xfrm flipH="1">
            <a:off x="592948" y="1049273"/>
            <a:ext cx="7429552" cy="1285884"/>
          </a:xfrm>
          <a:prstGeom prst="foldedCorner">
            <a:avLst>
              <a:gd name="adj" fmla="val 3303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200" b="1" dirty="0">
              <a:solidFill>
                <a:schemeClr val="tx1"/>
              </a:solidFill>
            </a:endParaRPr>
          </a:p>
          <a:p>
            <a:r>
              <a:rPr lang="ar-SA" sz="2200" b="1" dirty="0">
                <a:solidFill>
                  <a:schemeClr val="tx1"/>
                </a:solidFill>
              </a:rPr>
              <a:t>تمثل المعادلة                             السرعة القصوى بالكلم / ساعة التي يمكن أن تسير بها سيارة بأمان على طريق منحن غير محدد الجانبين حيث نـق نصف قطر المنحنى بالأمتار، إذا كانت السرعة القصوى ١٠٥ م / ساعة فما قيمة نــق ؟ </a:t>
            </a:r>
          </a:p>
        </p:txBody>
      </p:sp>
      <p:grpSp>
        <p:nvGrpSpPr>
          <p:cNvPr id="236" name="مجموعة 96">
            <a:extLst>
              <a:ext uri="{FF2B5EF4-FFF2-40B4-BE49-F238E27FC236}">
                <a16:creationId xmlns:a16="http://schemas.microsoft.com/office/drawing/2014/main" id="{5C6C8C65-7688-844D-90E4-4CF8E69920C9}"/>
              </a:ext>
            </a:extLst>
          </p:cNvPr>
          <p:cNvGrpSpPr/>
          <p:nvPr/>
        </p:nvGrpSpPr>
        <p:grpSpPr>
          <a:xfrm>
            <a:off x="4420871" y="1060194"/>
            <a:ext cx="2230246" cy="471494"/>
            <a:chOff x="5699340" y="3471862"/>
            <a:chExt cx="2230246" cy="471494"/>
          </a:xfrm>
        </p:grpSpPr>
        <p:grpSp>
          <p:nvGrpSpPr>
            <p:cNvPr id="237" name="مجموعة 73">
              <a:extLst>
                <a:ext uri="{FF2B5EF4-FFF2-40B4-BE49-F238E27FC236}">
                  <a16:creationId xmlns:a16="http://schemas.microsoft.com/office/drawing/2014/main" id="{C010336D-5F36-5A4F-B607-5328E3ED6090}"/>
                </a:ext>
              </a:extLst>
            </p:cNvPr>
            <p:cNvGrpSpPr/>
            <p:nvPr/>
          </p:nvGrpSpPr>
          <p:grpSpPr>
            <a:xfrm>
              <a:off x="5699340" y="3471862"/>
              <a:ext cx="1515864" cy="471494"/>
              <a:chOff x="755830" y="1971664"/>
              <a:chExt cx="1515864" cy="471494"/>
            </a:xfrm>
          </p:grpSpPr>
          <p:grpSp>
            <p:nvGrpSpPr>
              <p:cNvPr id="239" name="مجموعة 77">
                <a:extLst>
                  <a:ext uri="{FF2B5EF4-FFF2-40B4-BE49-F238E27FC236}">
                    <a16:creationId xmlns:a16="http://schemas.microsoft.com/office/drawing/2014/main" id="{B4031527-13C8-A04F-8B95-BA118CF1EA57}"/>
                  </a:ext>
                </a:extLst>
              </p:cNvPr>
              <p:cNvGrpSpPr/>
              <p:nvPr/>
            </p:nvGrpSpPr>
            <p:grpSpPr>
              <a:xfrm>
                <a:off x="1013380" y="1971664"/>
                <a:ext cx="1258314" cy="357190"/>
                <a:chOff x="5814016" y="428604"/>
                <a:chExt cx="1258314" cy="357190"/>
              </a:xfrm>
            </p:grpSpPr>
            <p:cxnSp>
              <p:nvCxnSpPr>
                <p:cNvPr id="241" name="رابط مستقيم 105">
                  <a:extLst>
                    <a:ext uri="{FF2B5EF4-FFF2-40B4-BE49-F238E27FC236}">
                      <a16:creationId xmlns:a16="http://schemas.microsoft.com/office/drawing/2014/main" id="{76A3002D-AAA1-0747-A59A-7D7700946D7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رابط مستقيم 106">
                  <a:extLst>
                    <a:ext uri="{FF2B5EF4-FFF2-40B4-BE49-F238E27FC236}">
                      <a16:creationId xmlns:a16="http://schemas.microsoft.com/office/drawing/2014/main" id="{CAD77F7B-19AE-EE4E-8F6B-A37E96225C7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رابط مستقيم 107">
                  <a:extLst>
                    <a:ext uri="{FF2B5EF4-FFF2-40B4-BE49-F238E27FC236}">
                      <a16:creationId xmlns:a16="http://schemas.microsoft.com/office/drawing/2014/main" id="{23F60F97-4CF9-154D-81DB-CC99FFC68EDF}"/>
                    </a:ext>
                  </a:extLst>
                </p:cNvPr>
                <p:cNvCxnSpPr/>
                <p:nvPr/>
              </p:nvCxnSpPr>
              <p:spPr>
                <a:xfrm rot="10800000">
                  <a:off x="5814016" y="428604"/>
                  <a:ext cx="104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رابط مستقيم 108">
                  <a:extLst>
                    <a:ext uri="{FF2B5EF4-FFF2-40B4-BE49-F238E27FC236}">
                      <a16:creationId xmlns:a16="http://schemas.microsoft.com/office/drawing/2014/main" id="{18F5701F-792D-D54F-B98D-425A1139FA3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0" name="مربع نص 239">
                <a:extLst>
                  <a:ext uri="{FF2B5EF4-FFF2-40B4-BE49-F238E27FC236}">
                    <a16:creationId xmlns:a16="http://schemas.microsoft.com/office/drawing/2014/main" id="{4040BF08-49FC-464C-B138-B1FA25F78F70}"/>
                  </a:ext>
                </a:extLst>
              </p:cNvPr>
              <p:cNvSpPr txBox="1"/>
              <p:nvPr/>
            </p:nvSpPr>
            <p:spPr>
              <a:xfrm>
                <a:off x="755830" y="2014526"/>
                <a:ext cx="133012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٢١٫٣نــق</a:t>
                </a:r>
              </a:p>
            </p:txBody>
          </p:sp>
        </p:grpSp>
        <p:sp>
          <p:nvSpPr>
            <p:cNvPr id="238" name="مربع نص 237">
              <a:extLst>
                <a:ext uri="{FF2B5EF4-FFF2-40B4-BE49-F238E27FC236}">
                  <a16:creationId xmlns:a16="http://schemas.microsoft.com/office/drawing/2014/main" id="{DB25CDDA-27FD-954C-85E5-1D78B65579FF}"/>
                </a:ext>
              </a:extLst>
            </p:cNvPr>
            <p:cNvSpPr txBox="1"/>
            <p:nvPr/>
          </p:nvSpPr>
          <p:spPr>
            <a:xfrm>
              <a:off x="7215206" y="3500438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ع  =</a:t>
              </a:r>
            </a:p>
          </p:txBody>
        </p:sp>
      </p:grpSp>
      <p:sp>
        <p:nvSpPr>
          <p:cNvPr id="245" name="مربع نص 244">
            <a:extLst>
              <a:ext uri="{FF2B5EF4-FFF2-40B4-BE49-F238E27FC236}">
                <a16:creationId xmlns:a16="http://schemas.microsoft.com/office/drawing/2014/main" id="{7F39AB72-D602-8147-AF2B-01F5F0F78C35}"/>
              </a:ext>
            </a:extLst>
          </p:cNvPr>
          <p:cNvSpPr txBox="1"/>
          <p:nvPr/>
        </p:nvSpPr>
        <p:spPr>
          <a:xfrm>
            <a:off x="6560100" y="5309247"/>
            <a:ext cx="175737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نصف القطر  =</a:t>
            </a:r>
          </a:p>
        </p:txBody>
      </p:sp>
      <p:sp>
        <p:nvSpPr>
          <p:cNvPr id="246" name="مربع نص 245">
            <a:extLst>
              <a:ext uri="{FF2B5EF4-FFF2-40B4-BE49-F238E27FC236}">
                <a16:creationId xmlns:a16="http://schemas.microsoft.com/office/drawing/2014/main" id="{357FBB03-3901-A947-B9E8-03B0FF1E489B}"/>
              </a:ext>
            </a:extLst>
          </p:cNvPr>
          <p:cNvSpPr txBox="1"/>
          <p:nvPr/>
        </p:nvSpPr>
        <p:spPr>
          <a:xfrm>
            <a:off x="5069985" y="5359205"/>
            <a:ext cx="175737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٥١٨ مترا تقريبا</a:t>
            </a:r>
          </a:p>
        </p:txBody>
      </p:sp>
      <p:sp>
        <p:nvSpPr>
          <p:cNvPr id="247" name="خماسي 246">
            <a:extLst>
              <a:ext uri="{FF2B5EF4-FFF2-40B4-BE49-F238E27FC236}">
                <a16:creationId xmlns:a16="http://schemas.microsoft.com/office/drawing/2014/main" id="{9237539C-1D0A-F241-9723-4825EFF4640A}"/>
              </a:ext>
            </a:extLst>
          </p:cNvPr>
          <p:cNvSpPr/>
          <p:nvPr/>
        </p:nvSpPr>
        <p:spPr>
          <a:xfrm>
            <a:off x="1421017" y="2398461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معادلة السرعة</a:t>
            </a:r>
          </a:p>
        </p:txBody>
      </p:sp>
      <p:sp>
        <p:nvSpPr>
          <p:cNvPr id="248" name="خماسي 247">
            <a:extLst>
              <a:ext uri="{FF2B5EF4-FFF2-40B4-BE49-F238E27FC236}">
                <a16:creationId xmlns:a16="http://schemas.microsoft.com/office/drawing/2014/main" id="{BD462D09-BEC1-B84B-8C89-1A722430B69A}"/>
              </a:ext>
            </a:extLst>
          </p:cNvPr>
          <p:cNvSpPr/>
          <p:nvPr/>
        </p:nvSpPr>
        <p:spPr>
          <a:xfrm>
            <a:off x="1450303" y="3053154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عوض عن ع  بـ ١٠٥</a:t>
            </a:r>
          </a:p>
        </p:txBody>
      </p:sp>
      <p:sp>
        <p:nvSpPr>
          <p:cNvPr id="249" name="خماسي 248">
            <a:extLst>
              <a:ext uri="{FF2B5EF4-FFF2-40B4-BE49-F238E27FC236}">
                <a16:creationId xmlns:a16="http://schemas.microsoft.com/office/drawing/2014/main" id="{E565FAD4-C6AB-844A-8697-91909F4EAEB8}"/>
              </a:ext>
            </a:extLst>
          </p:cNvPr>
          <p:cNvSpPr/>
          <p:nvPr/>
        </p:nvSpPr>
        <p:spPr>
          <a:xfrm>
            <a:off x="1442800" y="3796115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ربع الطرفين</a:t>
            </a:r>
          </a:p>
        </p:txBody>
      </p:sp>
      <p:sp>
        <p:nvSpPr>
          <p:cNvPr id="250" name="خماسي 249">
            <a:extLst>
              <a:ext uri="{FF2B5EF4-FFF2-40B4-BE49-F238E27FC236}">
                <a16:creationId xmlns:a16="http://schemas.microsoft.com/office/drawing/2014/main" id="{4D6E7A55-5058-2540-9548-EDE2F9E9B9F1}"/>
              </a:ext>
            </a:extLst>
          </p:cNvPr>
          <p:cNvSpPr/>
          <p:nvPr/>
        </p:nvSpPr>
        <p:spPr>
          <a:xfrm>
            <a:off x="1453609" y="5264418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قرب إلى أقرب عدد صحيح</a:t>
            </a:r>
          </a:p>
        </p:txBody>
      </p:sp>
      <p:grpSp>
        <p:nvGrpSpPr>
          <p:cNvPr id="251" name="مجموعة 96">
            <a:extLst>
              <a:ext uri="{FF2B5EF4-FFF2-40B4-BE49-F238E27FC236}">
                <a16:creationId xmlns:a16="http://schemas.microsoft.com/office/drawing/2014/main" id="{5BB78D35-934D-164D-92FE-5537DF285984}"/>
              </a:ext>
            </a:extLst>
          </p:cNvPr>
          <p:cNvGrpSpPr/>
          <p:nvPr/>
        </p:nvGrpSpPr>
        <p:grpSpPr>
          <a:xfrm>
            <a:off x="5763666" y="2367355"/>
            <a:ext cx="2230246" cy="471494"/>
            <a:chOff x="5699340" y="3471862"/>
            <a:chExt cx="2230246" cy="471494"/>
          </a:xfrm>
        </p:grpSpPr>
        <p:grpSp>
          <p:nvGrpSpPr>
            <p:cNvPr id="252" name="مجموعة 73">
              <a:extLst>
                <a:ext uri="{FF2B5EF4-FFF2-40B4-BE49-F238E27FC236}">
                  <a16:creationId xmlns:a16="http://schemas.microsoft.com/office/drawing/2014/main" id="{13CC90D5-7345-9C4C-9F5D-FF32A6FAAB47}"/>
                </a:ext>
              </a:extLst>
            </p:cNvPr>
            <p:cNvGrpSpPr/>
            <p:nvPr/>
          </p:nvGrpSpPr>
          <p:grpSpPr>
            <a:xfrm>
              <a:off x="5699340" y="3471862"/>
              <a:ext cx="1515864" cy="471494"/>
              <a:chOff x="755830" y="1971664"/>
              <a:chExt cx="1515864" cy="471494"/>
            </a:xfrm>
          </p:grpSpPr>
          <p:grpSp>
            <p:nvGrpSpPr>
              <p:cNvPr id="254" name="مجموعة 77">
                <a:extLst>
                  <a:ext uri="{FF2B5EF4-FFF2-40B4-BE49-F238E27FC236}">
                    <a16:creationId xmlns:a16="http://schemas.microsoft.com/office/drawing/2014/main" id="{445247F5-0CDE-C94D-B98C-02A3C6FA3233}"/>
                  </a:ext>
                </a:extLst>
              </p:cNvPr>
              <p:cNvGrpSpPr/>
              <p:nvPr/>
            </p:nvGrpSpPr>
            <p:grpSpPr>
              <a:xfrm>
                <a:off x="1013380" y="1971664"/>
                <a:ext cx="1258314" cy="357190"/>
                <a:chOff x="5814016" y="428604"/>
                <a:chExt cx="1258314" cy="357190"/>
              </a:xfrm>
            </p:grpSpPr>
            <p:cxnSp>
              <p:nvCxnSpPr>
                <p:cNvPr id="256" name="رابط مستقيم 56">
                  <a:extLst>
                    <a:ext uri="{FF2B5EF4-FFF2-40B4-BE49-F238E27FC236}">
                      <a16:creationId xmlns:a16="http://schemas.microsoft.com/office/drawing/2014/main" id="{D9595945-CA6E-834A-8092-A0B7041E453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رابط مستقيم 57">
                  <a:extLst>
                    <a:ext uri="{FF2B5EF4-FFF2-40B4-BE49-F238E27FC236}">
                      <a16:creationId xmlns:a16="http://schemas.microsoft.com/office/drawing/2014/main" id="{5AA5823B-2C98-284E-8811-36B0F3C9C1D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رابط مستقيم 58">
                  <a:extLst>
                    <a:ext uri="{FF2B5EF4-FFF2-40B4-BE49-F238E27FC236}">
                      <a16:creationId xmlns:a16="http://schemas.microsoft.com/office/drawing/2014/main" id="{9EF0CC07-92B6-3246-AF43-38A0B1BF69FB}"/>
                    </a:ext>
                  </a:extLst>
                </p:cNvPr>
                <p:cNvCxnSpPr/>
                <p:nvPr/>
              </p:nvCxnSpPr>
              <p:spPr>
                <a:xfrm rot="10800000">
                  <a:off x="5814016" y="428604"/>
                  <a:ext cx="104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رابط مستقيم 59">
                  <a:extLst>
                    <a:ext uri="{FF2B5EF4-FFF2-40B4-BE49-F238E27FC236}">
                      <a16:creationId xmlns:a16="http://schemas.microsoft.com/office/drawing/2014/main" id="{19F10C88-FCFF-9D45-9E12-9FB30889DA4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5" name="مربع نص 254">
                <a:extLst>
                  <a:ext uri="{FF2B5EF4-FFF2-40B4-BE49-F238E27FC236}">
                    <a16:creationId xmlns:a16="http://schemas.microsoft.com/office/drawing/2014/main" id="{3B7480CF-E660-AD42-84FA-969BD7596F2D}"/>
                  </a:ext>
                </a:extLst>
              </p:cNvPr>
              <p:cNvSpPr txBox="1"/>
              <p:nvPr/>
            </p:nvSpPr>
            <p:spPr>
              <a:xfrm>
                <a:off x="755830" y="2014526"/>
                <a:ext cx="133012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٢١٫٣ نــق</a:t>
                </a:r>
              </a:p>
            </p:txBody>
          </p:sp>
        </p:grpSp>
        <p:sp>
          <p:nvSpPr>
            <p:cNvPr id="253" name="مربع نص 252">
              <a:extLst>
                <a:ext uri="{FF2B5EF4-FFF2-40B4-BE49-F238E27FC236}">
                  <a16:creationId xmlns:a16="http://schemas.microsoft.com/office/drawing/2014/main" id="{7F75C5D6-2707-A141-98EE-3E132A7C4DCA}"/>
                </a:ext>
              </a:extLst>
            </p:cNvPr>
            <p:cNvSpPr txBox="1"/>
            <p:nvPr/>
          </p:nvSpPr>
          <p:spPr>
            <a:xfrm>
              <a:off x="7215206" y="3500438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ع  =</a:t>
              </a:r>
            </a:p>
          </p:txBody>
        </p:sp>
      </p:grpSp>
      <p:grpSp>
        <p:nvGrpSpPr>
          <p:cNvPr id="260" name="مجموعة 96">
            <a:extLst>
              <a:ext uri="{FF2B5EF4-FFF2-40B4-BE49-F238E27FC236}">
                <a16:creationId xmlns:a16="http://schemas.microsoft.com/office/drawing/2014/main" id="{3375AA3D-CB3E-5F4A-BB87-6076FB2683C7}"/>
              </a:ext>
            </a:extLst>
          </p:cNvPr>
          <p:cNvGrpSpPr/>
          <p:nvPr/>
        </p:nvGrpSpPr>
        <p:grpSpPr>
          <a:xfrm>
            <a:off x="5763666" y="3110307"/>
            <a:ext cx="2428892" cy="471494"/>
            <a:chOff x="5699340" y="3471862"/>
            <a:chExt cx="2428892" cy="471494"/>
          </a:xfrm>
        </p:grpSpPr>
        <p:grpSp>
          <p:nvGrpSpPr>
            <p:cNvPr id="261" name="مجموعة 73">
              <a:extLst>
                <a:ext uri="{FF2B5EF4-FFF2-40B4-BE49-F238E27FC236}">
                  <a16:creationId xmlns:a16="http://schemas.microsoft.com/office/drawing/2014/main" id="{ECBE35B0-8231-454D-88E4-43A84BD32216}"/>
                </a:ext>
              </a:extLst>
            </p:cNvPr>
            <p:cNvGrpSpPr/>
            <p:nvPr/>
          </p:nvGrpSpPr>
          <p:grpSpPr>
            <a:xfrm>
              <a:off x="5699340" y="3471862"/>
              <a:ext cx="1515864" cy="471494"/>
              <a:chOff x="755830" y="1971664"/>
              <a:chExt cx="1515864" cy="471494"/>
            </a:xfrm>
          </p:grpSpPr>
          <p:grpSp>
            <p:nvGrpSpPr>
              <p:cNvPr id="263" name="مجموعة 77">
                <a:extLst>
                  <a:ext uri="{FF2B5EF4-FFF2-40B4-BE49-F238E27FC236}">
                    <a16:creationId xmlns:a16="http://schemas.microsoft.com/office/drawing/2014/main" id="{0D5B39DE-F417-C14A-A41E-67DE4CECA0ED}"/>
                  </a:ext>
                </a:extLst>
              </p:cNvPr>
              <p:cNvGrpSpPr/>
              <p:nvPr/>
            </p:nvGrpSpPr>
            <p:grpSpPr>
              <a:xfrm>
                <a:off x="1013380" y="1971664"/>
                <a:ext cx="1258314" cy="357190"/>
                <a:chOff x="5814016" y="428604"/>
                <a:chExt cx="1258314" cy="357190"/>
              </a:xfrm>
            </p:grpSpPr>
            <p:cxnSp>
              <p:nvCxnSpPr>
                <p:cNvPr id="265" name="رابط مستقيم 65">
                  <a:extLst>
                    <a:ext uri="{FF2B5EF4-FFF2-40B4-BE49-F238E27FC236}">
                      <a16:creationId xmlns:a16="http://schemas.microsoft.com/office/drawing/2014/main" id="{3470E39D-A2A7-6949-A610-1A415139FE3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رابط مستقيم 66">
                  <a:extLst>
                    <a:ext uri="{FF2B5EF4-FFF2-40B4-BE49-F238E27FC236}">
                      <a16:creationId xmlns:a16="http://schemas.microsoft.com/office/drawing/2014/main" id="{AED5280E-CC55-E64A-AF77-ED64A9325645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رابط مستقيم 67">
                  <a:extLst>
                    <a:ext uri="{FF2B5EF4-FFF2-40B4-BE49-F238E27FC236}">
                      <a16:creationId xmlns:a16="http://schemas.microsoft.com/office/drawing/2014/main" id="{735F5739-9022-B843-9C7F-37CEBD641947}"/>
                    </a:ext>
                  </a:extLst>
                </p:cNvPr>
                <p:cNvCxnSpPr/>
                <p:nvPr/>
              </p:nvCxnSpPr>
              <p:spPr>
                <a:xfrm rot="10800000">
                  <a:off x="5814016" y="428604"/>
                  <a:ext cx="104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رابط مستقيم 68">
                  <a:extLst>
                    <a:ext uri="{FF2B5EF4-FFF2-40B4-BE49-F238E27FC236}">
                      <a16:creationId xmlns:a16="http://schemas.microsoft.com/office/drawing/2014/main" id="{BCE95FD1-A239-0643-83DF-BEEA52015F5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4" name="مربع نص 263">
                <a:extLst>
                  <a:ext uri="{FF2B5EF4-FFF2-40B4-BE49-F238E27FC236}">
                    <a16:creationId xmlns:a16="http://schemas.microsoft.com/office/drawing/2014/main" id="{858C75B8-EB94-8C46-AB67-CDC91ACA122B}"/>
                  </a:ext>
                </a:extLst>
              </p:cNvPr>
              <p:cNvSpPr txBox="1"/>
              <p:nvPr/>
            </p:nvSpPr>
            <p:spPr>
              <a:xfrm>
                <a:off x="755830" y="2014526"/>
                <a:ext cx="133012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٢١٫٣ نــق</a:t>
                </a:r>
              </a:p>
            </p:txBody>
          </p:sp>
        </p:grpSp>
        <p:sp>
          <p:nvSpPr>
            <p:cNvPr id="262" name="مربع نص 261">
              <a:extLst>
                <a:ext uri="{FF2B5EF4-FFF2-40B4-BE49-F238E27FC236}">
                  <a16:creationId xmlns:a16="http://schemas.microsoft.com/office/drawing/2014/main" id="{B70263A6-03C3-DB42-8832-4ADC68B6821F}"/>
                </a:ext>
              </a:extLst>
            </p:cNvPr>
            <p:cNvSpPr txBox="1"/>
            <p:nvPr/>
          </p:nvSpPr>
          <p:spPr>
            <a:xfrm>
              <a:off x="7215206" y="3500438"/>
              <a:ext cx="91302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tx1"/>
                  </a:solidFill>
                </a:rPr>
                <a:t>١٠٥</a:t>
              </a:r>
              <a:r>
                <a:rPr lang="ar-SA" sz="2200" b="1" dirty="0"/>
                <a:t> =</a:t>
              </a:r>
            </a:p>
          </p:txBody>
        </p:sp>
      </p:grpSp>
      <p:sp>
        <p:nvSpPr>
          <p:cNvPr id="269" name="مربع نص 268">
            <a:extLst>
              <a:ext uri="{FF2B5EF4-FFF2-40B4-BE49-F238E27FC236}">
                <a16:creationId xmlns:a16="http://schemas.microsoft.com/office/drawing/2014/main" id="{ED833F6B-9F18-0B44-9A5F-CE4CE465C74E}"/>
              </a:ext>
            </a:extLst>
          </p:cNvPr>
          <p:cNvSpPr txBox="1"/>
          <p:nvPr/>
        </p:nvSpPr>
        <p:spPr>
          <a:xfrm>
            <a:off x="5604594" y="3812070"/>
            <a:ext cx="26432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١١٠٢٥=   ٢١٫٣ نــق</a:t>
            </a:r>
          </a:p>
        </p:txBody>
      </p:sp>
      <p:sp>
        <p:nvSpPr>
          <p:cNvPr id="270" name="مربع نص 269">
            <a:extLst>
              <a:ext uri="{FF2B5EF4-FFF2-40B4-BE49-F238E27FC236}">
                <a16:creationId xmlns:a16="http://schemas.microsoft.com/office/drawing/2014/main" id="{6D92A4CB-AC19-2C4B-B95A-F0F97674F351}"/>
              </a:ext>
            </a:extLst>
          </p:cNvPr>
          <p:cNvSpPr txBox="1"/>
          <p:nvPr/>
        </p:nvSpPr>
        <p:spPr>
          <a:xfrm>
            <a:off x="5446594" y="4356207"/>
            <a:ext cx="26432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٥١٧٫٦ =           نــق</a:t>
            </a:r>
          </a:p>
        </p:txBody>
      </p:sp>
      <p:sp>
        <p:nvSpPr>
          <p:cNvPr id="271" name="مربع نص 270">
            <a:extLst>
              <a:ext uri="{FF2B5EF4-FFF2-40B4-BE49-F238E27FC236}">
                <a16:creationId xmlns:a16="http://schemas.microsoft.com/office/drawing/2014/main" id="{EEA753C6-9706-154B-973D-C13F020B102A}"/>
              </a:ext>
            </a:extLst>
          </p:cNvPr>
          <p:cNvSpPr txBox="1"/>
          <p:nvPr/>
        </p:nvSpPr>
        <p:spPr>
          <a:xfrm>
            <a:off x="5323584" y="4863227"/>
            <a:ext cx="26432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٥١٨    =           نــق</a:t>
            </a:r>
          </a:p>
        </p:txBody>
      </p:sp>
      <p:sp>
        <p:nvSpPr>
          <p:cNvPr id="272" name="خماسي 271">
            <a:extLst>
              <a:ext uri="{FF2B5EF4-FFF2-40B4-BE49-F238E27FC236}">
                <a16:creationId xmlns:a16="http://schemas.microsoft.com/office/drawing/2014/main" id="{802C0BA0-68F5-D243-87D0-6E906548F2BF}"/>
              </a:ext>
            </a:extLst>
          </p:cNvPr>
          <p:cNvSpPr/>
          <p:nvPr/>
        </p:nvSpPr>
        <p:spPr>
          <a:xfrm>
            <a:off x="1550686" y="4505441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اقسم الطرفين على ٢١٫٣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17CD9CA-2F13-5478-0A78-0D1349F8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188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8280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35" grpId="0" animBg="1"/>
      <p:bldP spid="245" grpId="0"/>
      <p:bldP spid="246" grpId="0"/>
      <p:bldP spid="247" grpId="0" animBg="1"/>
      <p:bldP spid="248" grpId="0" animBg="1"/>
      <p:bldP spid="249" grpId="0" animBg="1"/>
      <p:bldP spid="250" grpId="0" animBg="1"/>
      <p:bldP spid="269" grpId="0"/>
      <p:bldP spid="270" grpId="0"/>
      <p:bldP spid="271" grpId="0"/>
      <p:bldP spid="2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</a:t>
              </a:r>
              <a:r>
                <a:rPr lang="ar-SA" sz="1350" dirty="0">
                  <a:solidFill>
                    <a:schemeClr val="bg1"/>
                  </a:solidFill>
                </a:rPr>
                <a:t>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70484" y="981661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199746" y="290320"/>
            <a:ext cx="4786387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009193"/>
                </a:solidFill>
                <a:latin typeface="Beirut" pitchFamily="2" charset="-78"/>
                <a:cs typeface="Beirut" pitchFamily="2" charset="-78"/>
              </a:rPr>
              <a:t>حل المعادلات الجذرية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" name="مجموعة 6">
            <a:extLst>
              <a:ext uri="{FF2B5EF4-FFF2-40B4-BE49-F238E27FC236}">
                <a16:creationId xmlns:a16="http://schemas.microsoft.com/office/drawing/2014/main" id="{A56C53AF-0621-384E-9702-2A2B7CA49D66}"/>
              </a:ext>
            </a:extLst>
          </p:cNvPr>
          <p:cNvGrpSpPr/>
          <p:nvPr/>
        </p:nvGrpSpPr>
        <p:grpSpPr>
          <a:xfrm>
            <a:off x="7535299" y="826605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58" name="زاوية مطوية 57">
              <a:extLst>
                <a:ext uri="{FF2B5EF4-FFF2-40B4-BE49-F238E27FC236}">
                  <a16:creationId xmlns:a16="http://schemas.microsoft.com/office/drawing/2014/main" id="{C01051E2-A28A-D547-88D4-F30680DD5C49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3CED1F3A-6D3F-2C49-83B7-98B25D310F2E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</a:p>
          </p:txBody>
        </p:sp>
      </p:grpSp>
      <p:sp>
        <p:nvSpPr>
          <p:cNvPr id="62" name="خماسي 61">
            <a:extLst>
              <a:ext uri="{FF2B5EF4-FFF2-40B4-BE49-F238E27FC236}">
                <a16:creationId xmlns:a16="http://schemas.microsoft.com/office/drawing/2014/main" id="{67CBE783-D041-EA44-99D1-6F14AD4D2E55}"/>
              </a:ext>
            </a:extLst>
          </p:cNvPr>
          <p:cNvSpPr/>
          <p:nvPr/>
        </p:nvSpPr>
        <p:spPr>
          <a:xfrm>
            <a:off x="1367856" y="1773895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المعادلة</a:t>
            </a:r>
          </a:p>
        </p:txBody>
      </p:sp>
      <p:sp>
        <p:nvSpPr>
          <p:cNvPr id="63" name="خماسي 62">
            <a:extLst>
              <a:ext uri="{FF2B5EF4-FFF2-40B4-BE49-F238E27FC236}">
                <a16:creationId xmlns:a16="http://schemas.microsoft.com/office/drawing/2014/main" id="{A96A1139-B617-1B40-8F88-FB5826DA55C3}"/>
              </a:ext>
            </a:extLst>
          </p:cNvPr>
          <p:cNvSpPr/>
          <p:nvPr/>
        </p:nvSpPr>
        <p:spPr>
          <a:xfrm>
            <a:off x="1485125" y="2783839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أضف ٢ إلى الطرفين</a:t>
            </a:r>
          </a:p>
        </p:txBody>
      </p:sp>
      <p:sp>
        <p:nvSpPr>
          <p:cNvPr id="64" name="خماسي 63">
            <a:extLst>
              <a:ext uri="{FF2B5EF4-FFF2-40B4-BE49-F238E27FC236}">
                <a16:creationId xmlns:a16="http://schemas.microsoft.com/office/drawing/2014/main" id="{E241F3B1-476F-9848-BAD9-1200F45CF61F}"/>
              </a:ext>
            </a:extLst>
          </p:cNvPr>
          <p:cNvSpPr/>
          <p:nvPr/>
        </p:nvSpPr>
        <p:spPr>
          <a:xfrm>
            <a:off x="1520790" y="3885092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ربع الطرفين</a:t>
            </a:r>
          </a:p>
        </p:txBody>
      </p:sp>
      <p:grpSp>
        <p:nvGrpSpPr>
          <p:cNvPr id="65" name="مجموعة 54">
            <a:extLst>
              <a:ext uri="{FF2B5EF4-FFF2-40B4-BE49-F238E27FC236}">
                <a16:creationId xmlns:a16="http://schemas.microsoft.com/office/drawing/2014/main" id="{218928A2-BCBE-A040-8758-FB278AE96956}"/>
              </a:ext>
            </a:extLst>
          </p:cNvPr>
          <p:cNvGrpSpPr/>
          <p:nvPr/>
        </p:nvGrpSpPr>
        <p:grpSpPr>
          <a:xfrm>
            <a:off x="2097383" y="972815"/>
            <a:ext cx="5214974" cy="642942"/>
            <a:chOff x="2643174" y="214290"/>
            <a:chExt cx="5214974" cy="642942"/>
          </a:xfrm>
        </p:grpSpPr>
        <p:sp>
          <p:nvSpPr>
            <p:cNvPr id="68" name="زاوية مطوية 67">
              <a:extLst>
                <a:ext uri="{FF2B5EF4-FFF2-40B4-BE49-F238E27FC236}">
                  <a16:creationId xmlns:a16="http://schemas.microsoft.com/office/drawing/2014/main" id="{8F95541B-7127-9A45-8E90-5BBE813A8F86}"/>
                </a:ext>
              </a:extLst>
            </p:cNvPr>
            <p:cNvSpPr/>
            <p:nvPr/>
          </p:nvSpPr>
          <p:spPr>
            <a:xfrm flipH="1">
              <a:off x="2643174" y="214290"/>
              <a:ext cx="5214974" cy="642942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مربع نص 68">
              <a:extLst>
                <a:ext uri="{FF2B5EF4-FFF2-40B4-BE49-F238E27FC236}">
                  <a16:creationId xmlns:a16="http://schemas.microsoft.com/office/drawing/2014/main" id="{7E4A3836-11F9-8540-B717-6C223243388A}"/>
                </a:ext>
              </a:extLst>
            </p:cNvPr>
            <p:cNvSpPr txBox="1"/>
            <p:nvPr/>
          </p:nvSpPr>
          <p:spPr>
            <a:xfrm>
              <a:off x="6000760" y="314304"/>
              <a:ext cx="175737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حل المعادلة :</a:t>
              </a:r>
            </a:p>
          </p:txBody>
        </p:sp>
        <p:grpSp>
          <p:nvGrpSpPr>
            <p:cNvPr id="70" name="مجموعة 43">
              <a:extLst>
                <a:ext uri="{FF2B5EF4-FFF2-40B4-BE49-F238E27FC236}">
                  <a16:creationId xmlns:a16="http://schemas.microsoft.com/office/drawing/2014/main" id="{6FD6B37C-FB8C-9140-AD84-07F5877D7601}"/>
                </a:ext>
              </a:extLst>
            </p:cNvPr>
            <p:cNvGrpSpPr/>
            <p:nvPr/>
          </p:nvGrpSpPr>
          <p:grpSpPr>
            <a:xfrm>
              <a:off x="3643306" y="314304"/>
              <a:ext cx="2658872" cy="471494"/>
              <a:chOff x="3643306" y="928670"/>
              <a:chExt cx="2658872" cy="471494"/>
            </a:xfrm>
          </p:grpSpPr>
          <p:grpSp>
            <p:nvGrpSpPr>
              <p:cNvPr id="71" name="مجموعة 73">
                <a:extLst>
                  <a:ext uri="{FF2B5EF4-FFF2-40B4-BE49-F238E27FC236}">
                    <a16:creationId xmlns:a16="http://schemas.microsoft.com/office/drawing/2014/main" id="{2F1255A1-275E-D14C-A5E2-FF20246CCEF2}"/>
                  </a:ext>
                </a:extLst>
              </p:cNvPr>
              <p:cNvGrpSpPr/>
              <p:nvPr/>
            </p:nvGrpSpPr>
            <p:grpSpPr>
              <a:xfrm>
                <a:off x="5214942" y="928670"/>
                <a:ext cx="1087236" cy="471494"/>
                <a:chOff x="1184458" y="1971664"/>
                <a:chExt cx="1087236" cy="471494"/>
              </a:xfrm>
            </p:grpSpPr>
            <p:grpSp>
              <p:nvGrpSpPr>
                <p:cNvPr id="73" name="مجموعة 77">
                  <a:extLst>
                    <a:ext uri="{FF2B5EF4-FFF2-40B4-BE49-F238E27FC236}">
                      <a16:creationId xmlns:a16="http://schemas.microsoft.com/office/drawing/2014/main" id="{66AA1479-CDE1-6A4B-AFDA-6AC4BF8E56EC}"/>
                    </a:ext>
                  </a:extLst>
                </p:cNvPr>
                <p:cNvGrpSpPr/>
                <p:nvPr/>
              </p:nvGrpSpPr>
              <p:grpSpPr>
                <a:xfrm>
                  <a:off x="1301380" y="1971664"/>
                  <a:ext cx="970314" cy="357190"/>
                  <a:chOff x="6102016" y="428604"/>
                  <a:chExt cx="970314" cy="357190"/>
                </a:xfrm>
              </p:grpSpPr>
              <p:cxnSp>
                <p:nvCxnSpPr>
                  <p:cNvPr id="75" name="رابط مستقيم 56">
                    <a:extLst>
                      <a:ext uri="{FF2B5EF4-FFF2-40B4-BE49-F238E27FC236}">
                        <a16:creationId xmlns:a16="http://schemas.microsoft.com/office/drawing/2014/main" id="{7C338472-4458-6F4A-B55D-71FA82FD0CE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رابط مستقيم 57">
                    <a:extLst>
                      <a:ext uri="{FF2B5EF4-FFF2-40B4-BE49-F238E27FC236}">
                        <a16:creationId xmlns:a16="http://schemas.microsoft.com/office/drawing/2014/main" id="{FDB9C51B-F011-0040-ADF0-39DA56011F53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رابط مستقيم 58">
                    <a:extLst>
                      <a:ext uri="{FF2B5EF4-FFF2-40B4-BE49-F238E27FC236}">
                        <a16:creationId xmlns:a16="http://schemas.microsoft.com/office/drawing/2014/main" id="{3AAFDCE5-2370-474E-BB6B-2B76E8A6EF8C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102016" y="428604"/>
                    <a:ext cx="75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رابط مستقيم 59">
                    <a:extLst>
                      <a:ext uri="{FF2B5EF4-FFF2-40B4-BE49-F238E27FC236}">
                        <a16:creationId xmlns:a16="http://schemas.microsoft.com/office/drawing/2014/main" id="{712203E9-F451-504F-90E0-D3179CB3EDEE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4" name="مربع نص 73">
                  <a:extLst>
                    <a:ext uri="{FF2B5EF4-FFF2-40B4-BE49-F238E27FC236}">
                      <a16:creationId xmlns:a16="http://schemas.microsoft.com/office/drawing/2014/main" id="{11436BB9-A436-D242-8A19-AA3F04CE6449}"/>
                    </a:ext>
                  </a:extLst>
                </p:cNvPr>
                <p:cNvSpPr txBox="1"/>
                <p:nvPr/>
              </p:nvSpPr>
              <p:spPr>
                <a:xfrm>
                  <a:off x="1184458" y="2014526"/>
                  <a:ext cx="901500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جـ  ــ ٣</a:t>
                  </a:r>
                </a:p>
              </p:txBody>
            </p:sp>
          </p:grpSp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3B079E46-9BE3-AB49-ADF4-F3E3D82DD4B5}"/>
                  </a:ext>
                </a:extLst>
              </p:cNvPr>
              <p:cNvSpPr txBox="1"/>
              <p:nvPr/>
            </p:nvSpPr>
            <p:spPr>
              <a:xfrm>
                <a:off x="3643306" y="957246"/>
                <a:ext cx="178595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  ــ  ٢  =  ٤</a:t>
                </a:r>
              </a:p>
            </p:txBody>
          </p:sp>
        </p:grpSp>
      </p:grp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D0FE32EF-C4AA-EA49-9EE2-1BC9AE04988F}"/>
              </a:ext>
            </a:extLst>
          </p:cNvPr>
          <p:cNvSpPr txBox="1"/>
          <p:nvPr/>
        </p:nvSpPr>
        <p:spPr>
          <a:xfrm>
            <a:off x="5413590" y="3926807"/>
            <a:ext cx="26432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جـ  ــ  ٣         =  ٣٦</a:t>
            </a:r>
          </a:p>
        </p:txBody>
      </p:sp>
      <p:sp>
        <p:nvSpPr>
          <p:cNvPr id="80" name="خماسي 79">
            <a:extLst>
              <a:ext uri="{FF2B5EF4-FFF2-40B4-BE49-F238E27FC236}">
                <a16:creationId xmlns:a16="http://schemas.microsoft.com/office/drawing/2014/main" id="{BF046580-7B54-8844-B70F-5D37EF620C69}"/>
              </a:ext>
            </a:extLst>
          </p:cNvPr>
          <p:cNvSpPr/>
          <p:nvPr/>
        </p:nvSpPr>
        <p:spPr>
          <a:xfrm>
            <a:off x="1467667" y="4932514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أضف ٣ إلى الطرفين</a:t>
            </a:r>
          </a:p>
        </p:txBody>
      </p:sp>
      <p:grpSp>
        <p:nvGrpSpPr>
          <p:cNvPr id="82" name="مجموعة 44">
            <a:extLst>
              <a:ext uri="{FF2B5EF4-FFF2-40B4-BE49-F238E27FC236}">
                <a16:creationId xmlns:a16="http://schemas.microsoft.com/office/drawing/2014/main" id="{C5CBA516-8210-C043-AE96-97BB12A60463}"/>
              </a:ext>
            </a:extLst>
          </p:cNvPr>
          <p:cNvGrpSpPr/>
          <p:nvPr/>
        </p:nvGrpSpPr>
        <p:grpSpPr>
          <a:xfrm>
            <a:off x="5429256" y="1743060"/>
            <a:ext cx="2784704" cy="473749"/>
            <a:chOff x="3517474" y="928670"/>
            <a:chExt cx="2784704" cy="473749"/>
          </a:xfrm>
        </p:grpSpPr>
        <p:grpSp>
          <p:nvGrpSpPr>
            <p:cNvPr id="83" name="مجموعة 73">
              <a:extLst>
                <a:ext uri="{FF2B5EF4-FFF2-40B4-BE49-F238E27FC236}">
                  <a16:creationId xmlns:a16="http://schemas.microsoft.com/office/drawing/2014/main" id="{1C01833B-44AD-4C4B-B88E-1505BD0DA1FE}"/>
                </a:ext>
              </a:extLst>
            </p:cNvPr>
            <p:cNvGrpSpPr/>
            <p:nvPr/>
          </p:nvGrpSpPr>
          <p:grpSpPr>
            <a:xfrm>
              <a:off x="5089110" y="928670"/>
              <a:ext cx="1213068" cy="473749"/>
              <a:chOff x="1058626" y="1971664"/>
              <a:chExt cx="1213068" cy="473749"/>
            </a:xfrm>
          </p:grpSpPr>
          <p:grpSp>
            <p:nvGrpSpPr>
              <p:cNvPr id="85" name="مجموعة 77">
                <a:extLst>
                  <a:ext uri="{FF2B5EF4-FFF2-40B4-BE49-F238E27FC236}">
                    <a16:creationId xmlns:a16="http://schemas.microsoft.com/office/drawing/2014/main" id="{FB4A949D-DDD9-2341-AAFB-FD0B76FD47FF}"/>
                  </a:ext>
                </a:extLst>
              </p:cNvPr>
              <p:cNvGrpSpPr/>
              <p:nvPr/>
            </p:nvGrpSpPr>
            <p:grpSpPr>
              <a:xfrm>
                <a:off x="1193380" y="1971664"/>
                <a:ext cx="1078314" cy="357190"/>
                <a:chOff x="5994016" y="428604"/>
                <a:chExt cx="1078314" cy="357190"/>
              </a:xfrm>
            </p:grpSpPr>
            <p:cxnSp>
              <p:nvCxnSpPr>
                <p:cNvPr id="87" name="رابط مستقيم 49">
                  <a:extLst>
                    <a:ext uri="{FF2B5EF4-FFF2-40B4-BE49-F238E27FC236}">
                      <a16:creationId xmlns:a16="http://schemas.microsoft.com/office/drawing/2014/main" id="{4DFB65DA-4529-2748-9F1A-139DA256479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رابط مستقيم 50">
                  <a:extLst>
                    <a:ext uri="{FF2B5EF4-FFF2-40B4-BE49-F238E27FC236}">
                      <a16:creationId xmlns:a16="http://schemas.microsoft.com/office/drawing/2014/main" id="{152F4139-CF60-3A4A-A849-19DF51B2832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رابط مستقيم 51">
                  <a:extLst>
                    <a:ext uri="{FF2B5EF4-FFF2-40B4-BE49-F238E27FC236}">
                      <a16:creationId xmlns:a16="http://schemas.microsoft.com/office/drawing/2014/main" id="{E746067C-3E50-D540-A81B-7E458DAF4DB7}"/>
                    </a:ext>
                  </a:extLst>
                </p:cNvPr>
                <p:cNvCxnSpPr/>
                <p:nvPr/>
              </p:nvCxnSpPr>
              <p:spPr>
                <a:xfrm rot="10800000">
                  <a:off x="5994016" y="428604"/>
                  <a:ext cx="86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رابط مستقيم 52">
                  <a:extLst>
                    <a:ext uri="{FF2B5EF4-FFF2-40B4-BE49-F238E27FC236}">
                      <a16:creationId xmlns:a16="http://schemas.microsoft.com/office/drawing/2014/main" id="{8462176D-1FB5-2E45-8A92-81388832E6E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CF221DB6-74EF-344E-9C0C-C61AAA9D5090}"/>
                  </a:ext>
                </a:extLst>
              </p:cNvPr>
              <p:cNvSpPr txBox="1"/>
              <p:nvPr/>
            </p:nvSpPr>
            <p:spPr>
              <a:xfrm>
                <a:off x="1058626" y="2014526"/>
                <a:ext cx="102733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جـ  ــ  ٣</a:t>
                </a:r>
              </a:p>
            </p:txBody>
          </p:sp>
        </p:grpSp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675BC928-3D35-8544-A00F-A9F61DFB8D4B}"/>
                </a:ext>
              </a:extLst>
            </p:cNvPr>
            <p:cNvSpPr txBox="1"/>
            <p:nvPr/>
          </p:nvSpPr>
          <p:spPr>
            <a:xfrm>
              <a:off x="3517474" y="957246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ــ  ٢  = ٤</a:t>
              </a:r>
            </a:p>
          </p:txBody>
        </p:sp>
      </p:grpSp>
      <p:grpSp>
        <p:nvGrpSpPr>
          <p:cNvPr id="91" name="مجموعة 60">
            <a:extLst>
              <a:ext uri="{FF2B5EF4-FFF2-40B4-BE49-F238E27FC236}">
                <a16:creationId xmlns:a16="http://schemas.microsoft.com/office/drawing/2014/main" id="{25C84F99-3891-A541-B717-10AA49A8541D}"/>
              </a:ext>
            </a:extLst>
          </p:cNvPr>
          <p:cNvGrpSpPr/>
          <p:nvPr/>
        </p:nvGrpSpPr>
        <p:grpSpPr>
          <a:xfrm>
            <a:off x="5556466" y="2814630"/>
            <a:ext cx="2658872" cy="473749"/>
            <a:chOff x="3643306" y="928670"/>
            <a:chExt cx="2658872" cy="473749"/>
          </a:xfrm>
        </p:grpSpPr>
        <p:grpSp>
          <p:nvGrpSpPr>
            <p:cNvPr id="92" name="مجموعة 73">
              <a:extLst>
                <a:ext uri="{FF2B5EF4-FFF2-40B4-BE49-F238E27FC236}">
                  <a16:creationId xmlns:a16="http://schemas.microsoft.com/office/drawing/2014/main" id="{C1E11D23-414B-924D-95A3-1EA88A0CD1D9}"/>
                </a:ext>
              </a:extLst>
            </p:cNvPr>
            <p:cNvGrpSpPr/>
            <p:nvPr/>
          </p:nvGrpSpPr>
          <p:grpSpPr>
            <a:xfrm>
              <a:off x="5016294" y="928670"/>
              <a:ext cx="1285884" cy="473749"/>
              <a:chOff x="985810" y="1971664"/>
              <a:chExt cx="1285884" cy="473749"/>
            </a:xfrm>
          </p:grpSpPr>
          <p:grpSp>
            <p:nvGrpSpPr>
              <p:cNvPr id="94" name="مجموعة 77">
                <a:extLst>
                  <a:ext uri="{FF2B5EF4-FFF2-40B4-BE49-F238E27FC236}">
                    <a16:creationId xmlns:a16="http://schemas.microsoft.com/office/drawing/2014/main" id="{E544EE54-62B8-C24D-8385-6EC2A93B6D86}"/>
                  </a:ext>
                </a:extLst>
              </p:cNvPr>
              <p:cNvGrpSpPr/>
              <p:nvPr/>
            </p:nvGrpSpPr>
            <p:grpSpPr>
              <a:xfrm>
                <a:off x="1193380" y="1971664"/>
                <a:ext cx="1078314" cy="357190"/>
                <a:chOff x="5994016" y="428604"/>
                <a:chExt cx="1078314" cy="357190"/>
              </a:xfrm>
            </p:grpSpPr>
            <p:cxnSp>
              <p:nvCxnSpPr>
                <p:cNvPr id="96" name="رابط مستقيم 72">
                  <a:extLst>
                    <a:ext uri="{FF2B5EF4-FFF2-40B4-BE49-F238E27FC236}">
                      <a16:creationId xmlns:a16="http://schemas.microsoft.com/office/drawing/2014/main" id="{8DC82934-9034-B340-BDC4-5511D0EBEE1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رابط مستقيم 73">
                  <a:extLst>
                    <a:ext uri="{FF2B5EF4-FFF2-40B4-BE49-F238E27FC236}">
                      <a16:creationId xmlns:a16="http://schemas.microsoft.com/office/drawing/2014/main" id="{3B1B6584-30E5-0948-BDA5-937D624062A5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رابط مستقيم 74">
                  <a:extLst>
                    <a:ext uri="{FF2B5EF4-FFF2-40B4-BE49-F238E27FC236}">
                      <a16:creationId xmlns:a16="http://schemas.microsoft.com/office/drawing/2014/main" id="{AC89FC09-78F9-1B4A-9CA7-77283C2C3A57}"/>
                    </a:ext>
                  </a:extLst>
                </p:cNvPr>
                <p:cNvCxnSpPr/>
                <p:nvPr/>
              </p:nvCxnSpPr>
              <p:spPr>
                <a:xfrm rot="10800000">
                  <a:off x="5994016" y="428604"/>
                  <a:ext cx="86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رابط مستقيم 75">
                  <a:extLst>
                    <a:ext uri="{FF2B5EF4-FFF2-40B4-BE49-F238E27FC236}">
                      <a16:creationId xmlns:a16="http://schemas.microsoft.com/office/drawing/2014/main" id="{1FD735C7-4EB5-574F-8276-3AAF5345FEE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مربع نص 94">
                <a:extLst>
                  <a:ext uri="{FF2B5EF4-FFF2-40B4-BE49-F238E27FC236}">
                    <a16:creationId xmlns:a16="http://schemas.microsoft.com/office/drawing/2014/main" id="{5006F9BC-1582-B241-A869-6224D00522CF}"/>
                  </a:ext>
                </a:extLst>
              </p:cNvPr>
              <p:cNvSpPr txBox="1"/>
              <p:nvPr/>
            </p:nvSpPr>
            <p:spPr>
              <a:xfrm>
                <a:off x="985810" y="2014526"/>
                <a:ext cx="110014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جـ  ــ  ٣</a:t>
                </a:r>
              </a:p>
            </p:txBody>
          </p:sp>
        </p:grpSp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C0F95992-5B34-8F43-9572-5771A4D345F9}"/>
                </a:ext>
              </a:extLst>
            </p:cNvPr>
            <p:cNvSpPr txBox="1"/>
            <p:nvPr/>
          </p:nvSpPr>
          <p:spPr>
            <a:xfrm>
              <a:off x="3643306" y="957246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         =  ٦</a:t>
              </a:r>
            </a:p>
          </p:txBody>
        </p:sp>
      </p:grp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9E479183-5A65-DB44-A101-4EA68D13D390}"/>
              </a:ext>
            </a:extLst>
          </p:cNvPr>
          <p:cNvSpPr txBox="1"/>
          <p:nvPr/>
        </p:nvSpPr>
        <p:spPr>
          <a:xfrm>
            <a:off x="5385014" y="4998377"/>
            <a:ext cx="26432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جـ                =  ٣٩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EB4B237-2063-0C71-1772-27A493740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189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772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2" grpId="0" animBg="1"/>
      <p:bldP spid="63" grpId="0" animBg="1"/>
      <p:bldP spid="64" grpId="0" animBg="1"/>
      <p:bldP spid="79" grpId="0"/>
      <p:bldP spid="80" grpId="0" animBg="1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</a:t>
              </a:r>
              <a:r>
                <a:rPr lang="ar-SA" sz="1350" dirty="0">
                  <a:solidFill>
                    <a:schemeClr val="bg1"/>
                  </a:solidFill>
                </a:rPr>
                <a:t>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26165" y="1053051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199746" y="290320"/>
            <a:ext cx="4786387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009193"/>
                </a:solidFill>
                <a:latin typeface="Beirut" pitchFamily="2" charset="-78"/>
                <a:cs typeface="Beirut" pitchFamily="2" charset="-78"/>
              </a:rPr>
              <a:t>حل المعادلات الجذرية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0" name="مجموعة 6">
            <a:extLst>
              <a:ext uri="{FF2B5EF4-FFF2-40B4-BE49-F238E27FC236}">
                <a16:creationId xmlns:a16="http://schemas.microsoft.com/office/drawing/2014/main" id="{336AB3E3-3B35-DE4F-86B7-6C364F4D67FB}"/>
              </a:ext>
            </a:extLst>
          </p:cNvPr>
          <p:cNvGrpSpPr/>
          <p:nvPr/>
        </p:nvGrpSpPr>
        <p:grpSpPr>
          <a:xfrm>
            <a:off x="7368424" y="823317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171" name="زاوية مطوية 170">
              <a:extLst>
                <a:ext uri="{FF2B5EF4-FFF2-40B4-BE49-F238E27FC236}">
                  <a16:creationId xmlns:a16="http://schemas.microsoft.com/office/drawing/2014/main" id="{DD16C0AA-1330-714A-B005-2A4ECAB81AC9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72" name="مربع نص 171">
              <a:extLst>
                <a:ext uri="{FF2B5EF4-FFF2-40B4-BE49-F238E27FC236}">
                  <a16:creationId xmlns:a16="http://schemas.microsoft.com/office/drawing/2014/main" id="{4A5A81B4-E9E8-3D42-94D3-D0F1A8881DE2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مثال</a:t>
              </a:r>
            </a:p>
          </p:txBody>
        </p:sp>
      </p:grpSp>
      <p:sp>
        <p:nvSpPr>
          <p:cNvPr id="173" name="خماسي 172">
            <a:extLst>
              <a:ext uri="{FF2B5EF4-FFF2-40B4-BE49-F238E27FC236}">
                <a16:creationId xmlns:a16="http://schemas.microsoft.com/office/drawing/2014/main" id="{D0224D2E-234B-634A-B001-3918829FBA03}"/>
              </a:ext>
            </a:extLst>
          </p:cNvPr>
          <p:cNvSpPr/>
          <p:nvPr/>
        </p:nvSpPr>
        <p:spPr>
          <a:xfrm>
            <a:off x="1653384" y="2252077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المعادلة</a:t>
            </a:r>
          </a:p>
        </p:txBody>
      </p:sp>
      <p:sp>
        <p:nvSpPr>
          <p:cNvPr id="174" name="خماسي 173">
            <a:extLst>
              <a:ext uri="{FF2B5EF4-FFF2-40B4-BE49-F238E27FC236}">
                <a16:creationId xmlns:a16="http://schemas.microsoft.com/office/drawing/2014/main" id="{4CE84A62-CF14-374E-AAA0-634B06F9409E}"/>
              </a:ext>
            </a:extLst>
          </p:cNvPr>
          <p:cNvSpPr/>
          <p:nvPr/>
        </p:nvSpPr>
        <p:spPr>
          <a:xfrm>
            <a:off x="1590025" y="3138170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اطرح ٧ من الطرفين</a:t>
            </a:r>
          </a:p>
        </p:txBody>
      </p:sp>
      <p:sp>
        <p:nvSpPr>
          <p:cNvPr id="175" name="خماسي 174">
            <a:extLst>
              <a:ext uri="{FF2B5EF4-FFF2-40B4-BE49-F238E27FC236}">
                <a16:creationId xmlns:a16="http://schemas.microsoft.com/office/drawing/2014/main" id="{A7CF55CD-4CE7-804B-AC2B-764F191D34C6}"/>
              </a:ext>
            </a:extLst>
          </p:cNvPr>
          <p:cNvSpPr/>
          <p:nvPr/>
        </p:nvSpPr>
        <p:spPr>
          <a:xfrm>
            <a:off x="1546444" y="4001571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ربع الطرفين</a:t>
            </a:r>
          </a:p>
        </p:txBody>
      </p:sp>
      <p:grpSp>
        <p:nvGrpSpPr>
          <p:cNvPr id="176" name="مجموعة 175">
            <a:extLst>
              <a:ext uri="{FF2B5EF4-FFF2-40B4-BE49-F238E27FC236}">
                <a16:creationId xmlns:a16="http://schemas.microsoft.com/office/drawing/2014/main" id="{EDD85437-8C28-BC46-A318-14FD6DF2ECC9}"/>
              </a:ext>
            </a:extLst>
          </p:cNvPr>
          <p:cNvGrpSpPr/>
          <p:nvPr/>
        </p:nvGrpSpPr>
        <p:grpSpPr>
          <a:xfrm>
            <a:off x="2082012" y="894755"/>
            <a:ext cx="5214974" cy="642942"/>
            <a:chOff x="2643174" y="214290"/>
            <a:chExt cx="5214974" cy="642942"/>
          </a:xfrm>
        </p:grpSpPr>
        <p:sp>
          <p:nvSpPr>
            <p:cNvPr id="177" name="زاوية مطوية 176">
              <a:extLst>
                <a:ext uri="{FF2B5EF4-FFF2-40B4-BE49-F238E27FC236}">
                  <a16:creationId xmlns:a16="http://schemas.microsoft.com/office/drawing/2014/main" id="{63F564FB-78F0-9A4C-8196-BA98C3E9AFB7}"/>
                </a:ext>
              </a:extLst>
            </p:cNvPr>
            <p:cNvSpPr/>
            <p:nvPr/>
          </p:nvSpPr>
          <p:spPr>
            <a:xfrm flipH="1">
              <a:off x="2643174" y="214290"/>
              <a:ext cx="5214974" cy="642942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178" name="مربع نص 177">
              <a:extLst>
                <a:ext uri="{FF2B5EF4-FFF2-40B4-BE49-F238E27FC236}">
                  <a16:creationId xmlns:a16="http://schemas.microsoft.com/office/drawing/2014/main" id="{07510088-F604-E340-A29C-14D747E62D3F}"/>
                </a:ext>
              </a:extLst>
            </p:cNvPr>
            <p:cNvSpPr txBox="1"/>
            <p:nvPr/>
          </p:nvSpPr>
          <p:spPr>
            <a:xfrm>
              <a:off x="6000760" y="314304"/>
              <a:ext cx="175737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حل المعادلة :</a:t>
              </a:r>
            </a:p>
          </p:txBody>
        </p:sp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3C771EAE-7D9A-4345-B685-291BE6219EAC}"/>
                </a:ext>
              </a:extLst>
            </p:cNvPr>
            <p:cNvGrpSpPr/>
            <p:nvPr/>
          </p:nvGrpSpPr>
          <p:grpSpPr>
            <a:xfrm>
              <a:off x="3643306" y="314304"/>
              <a:ext cx="2658872" cy="471494"/>
              <a:chOff x="3643306" y="928670"/>
              <a:chExt cx="2658872" cy="471494"/>
            </a:xfrm>
          </p:grpSpPr>
          <p:grpSp>
            <p:nvGrpSpPr>
              <p:cNvPr id="180" name="مجموعة 73">
                <a:extLst>
                  <a:ext uri="{FF2B5EF4-FFF2-40B4-BE49-F238E27FC236}">
                    <a16:creationId xmlns:a16="http://schemas.microsoft.com/office/drawing/2014/main" id="{CEEA2D65-FEB1-F049-BCF2-6E9C9C077E32}"/>
                  </a:ext>
                </a:extLst>
              </p:cNvPr>
              <p:cNvGrpSpPr/>
              <p:nvPr/>
            </p:nvGrpSpPr>
            <p:grpSpPr>
              <a:xfrm>
                <a:off x="5214942" y="928670"/>
                <a:ext cx="1087236" cy="471494"/>
                <a:chOff x="1184458" y="1971664"/>
                <a:chExt cx="1087236" cy="471494"/>
              </a:xfrm>
            </p:grpSpPr>
            <p:grpSp>
              <p:nvGrpSpPr>
                <p:cNvPr id="182" name="مجموعة 77">
                  <a:extLst>
                    <a:ext uri="{FF2B5EF4-FFF2-40B4-BE49-F238E27FC236}">
                      <a16:creationId xmlns:a16="http://schemas.microsoft.com/office/drawing/2014/main" id="{89B321F8-70AE-1343-8C75-1C63A5164178}"/>
                    </a:ext>
                  </a:extLst>
                </p:cNvPr>
                <p:cNvGrpSpPr/>
                <p:nvPr/>
              </p:nvGrpSpPr>
              <p:grpSpPr>
                <a:xfrm>
                  <a:off x="1409380" y="1971664"/>
                  <a:ext cx="862314" cy="357190"/>
                  <a:chOff x="6210016" y="428604"/>
                  <a:chExt cx="862314" cy="357190"/>
                </a:xfrm>
              </p:grpSpPr>
              <p:cxnSp>
                <p:nvCxnSpPr>
                  <p:cNvPr id="184" name="رابط مستقيم 56">
                    <a:extLst>
                      <a:ext uri="{FF2B5EF4-FFF2-40B4-BE49-F238E27FC236}">
                        <a16:creationId xmlns:a16="http://schemas.microsoft.com/office/drawing/2014/main" id="{1F33A172-DFD7-0C44-A27C-7D00B526B10A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رابط مستقيم 57">
                    <a:extLst>
                      <a:ext uri="{FF2B5EF4-FFF2-40B4-BE49-F238E27FC236}">
                        <a16:creationId xmlns:a16="http://schemas.microsoft.com/office/drawing/2014/main" id="{E7832650-C043-E545-B9FA-5EFCA552D5DD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رابط مستقيم 58">
                    <a:extLst>
                      <a:ext uri="{FF2B5EF4-FFF2-40B4-BE49-F238E27FC236}">
                        <a16:creationId xmlns:a16="http://schemas.microsoft.com/office/drawing/2014/main" id="{69489B72-C9D0-6644-99FA-10EFEAE70B20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210016" y="428604"/>
                    <a:ext cx="648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رابط مستقيم 59">
                    <a:extLst>
                      <a:ext uri="{FF2B5EF4-FFF2-40B4-BE49-F238E27FC236}">
                        <a16:creationId xmlns:a16="http://schemas.microsoft.com/office/drawing/2014/main" id="{0B4349F2-EE1D-5145-94A0-DF16020950A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3" name="مربع نص 182">
                  <a:extLst>
                    <a:ext uri="{FF2B5EF4-FFF2-40B4-BE49-F238E27FC236}">
                      <a16:creationId xmlns:a16="http://schemas.microsoft.com/office/drawing/2014/main" id="{5FF98858-0F75-8E43-98AA-A06CC6E2CC05}"/>
                    </a:ext>
                  </a:extLst>
                </p:cNvPr>
                <p:cNvSpPr txBox="1"/>
                <p:nvPr/>
              </p:nvSpPr>
              <p:spPr>
                <a:xfrm>
                  <a:off x="1184458" y="2014526"/>
                  <a:ext cx="901500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أ + ٥</a:t>
                  </a:r>
                </a:p>
              </p:txBody>
            </p:sp>
          </p:grpSp>
          <p:sp>
            <p:nvSpPr>
              <p:cNvPr id="181" name="مربع نص 180">
                <a:extLst>
                  <a:ext uri="{FF2B5EF4-FFF2-40B4-BE49-F238E27FC236}">
                    <a16:creationId xmlns:a16="http://schemas.microsoft.com/office/drawing/2014/main" id="{4FA4F4A5-6320-D740-ABAE-9F333A1F501E}"/>
                  </a:ext>
                </a:extLst>
              </p:cNvPr>
              <p:cNvSpPr txBox="1"/>
              <p:nvPr/>
            </p:nvSpPr>
            <p:spPr>
              <a:xfrm>
                <a:off x="3643306" y="957246"/>
                <a:ext cx="178595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 + ٧  =  ١٢</a:t>
                </a:r>
              </a:p>
            </p:txBody>
          </p:sp>
        </p:grpSp>
      </p:grpSp>
      <p:sp>
        <p:nvSpPr>
          <p:cNvPr id="188" name="مربع نص 187">
            <a:extLst>
              <a:ext uri="{FF2B5EF4-FFF2-40B4-BE49-F238E27FC236}">
                <a16:creationId xmlns:a16="http://schemas.microsoft.com/office/drawing/2014/main" id="{2C585225-E9B3-5F47-8F8F-9F36310964BD}"/>
              </a:ext>
            </a:extLst>
          </p:cNvPr>
          <p:cNvSpPr txBox="1"/>
          <p:nvPr/>
        </p:nvSpPr>
        <p:spPr>
          <a:xfrm>
            <a:off x="4997520" y="4061760"/>
            <a:ext cx="26432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 + ٥          = ٢٥</a:t>
            </a:r>
          </a:p>
        </p:txBody>
      </p:sp>
      <p:sp>
        <p:nvSpPr>
          <p:cNvPr id="189" name="خماسي 188">
            <a:extLst>
              <a:ext uri="{FF2B5EF4-FFF2-40B4-BE49-F238E27FC236}">
                <a16:creationId xmlns:a16="http://schemas.microsoft.com/office/drawing/2014/main" id="{D5BABA4E-AFE7-3B4F-B20F-5FC56799736D}"/>
              </a:ext>
            </a:extLst>
          </p:cNvPr>
          <p:cNvSpPr/>
          <p:nvPr/>
        </p:nvSpPr>
        <p:spPr>
          <a:xfrm>
            <a:off x="1489659" y="4806289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اطرح ٥ من الطرفين</a:t>
            </a:r>
          </a:p>
        </p:txBody>
      </p:sp>
      <p:grpSp>
        <p:nvGrpSpPr>
          <p:cNvPr id="190" name="مجموعة 189">
            <a:extLst>
              <a:ext uri="{FF2B5EF4-FFF2-40B4-BE49-F238E27FC236}">
                <a16:creationId xmlns:a16="http://schemas.microsoft.com/office/drawing/2014/main" id="{B5918D5D-99A7-7A49-B3C3-2A1D34C08BE5}"/>
              </a:ext>
            </a:extLst>
          </p:cNvPr>
          <p:cNvGrpSpPr/>
          <p:nvPr/>
        </p:nvGrpSpPr>
        <p:grpSpPr>
          <a:xfrm>
            <a:off x="4993926" y="2209211"/>
            <a:ext cx="2658872" cy="471494"/>
            <a:chOff x="3643306" y="928670"/>
            <a:chExt cx="2658872" cy="471494"/>
          </a:xfrm>
        </p:grpSpPr>
        <p:grpSp>
          <p:nvGrpSpPr>
            <p:cNvPr id="191" name="مجموعة 73">
              <a:extLst>
                <a:ext uri="{FF2B5EF4-FFF2-40B4-BE49-F238E27FC236}">
                  <a16:creationId xmlns:a16="http://schemas.microsoft.com/office/drawing/2014/main" id="{80AD55A4-3431-3041-8CA2-A3475CCFA5A4}"/>
                </a:ext>
              </a:extLst>
            </p:cNvPr>
            <p:cNvGrpSpPr/>
            <p:nvPr/>
          </p:nvGrpSpPr>
          <p:grpSpPr>
            <a:xfrm>
              <a:off x="5214942" y="928670"/>
              <a:ext cx="1087236" cy="471494"/>
              <a:chOff x="1184458" y="1971664"/>
              <a:chExt cx="1087236" cy="471494"/>
            </a:xfrm>
          </p:grpSpPr>
          <p:grpSp>
            <p:nvGrpSpPr>
              <p:cNvPr id="193" name="مجموعة 77">
                <a:extLst>
                  <a:ext uri="{FF2B5EF4-FFF2-40B4-BE49-F238E27FC236}">
                    <a16:creationId xmlns:a16="http://schemas.microsoft.com/office/drawing/2014/main" id="{B2BBD8D1-6637-4A49-AE17-1554D7337213}"/>
                  </a:ext>
                </a:extLst>
              </p:cNvPr>
              <p:cNvGrpSpPr/>
              <p:nvPr/>
            </p:nvGrpSpPr>
            <p:grpSpPr>
              <a:xfrm>
                <a:off x="1409380" y="1971664"/>
                <a:ext cx="862314" cy="357190"/>
                <a:chOff x="6210016" y="428604"/>
                <a:chExt cx="862314" cy="357190"/>
              </a:xfrm>
            </p:grpSpPr>
            <p:cxnSp>
              <p:nvCxnSpPr>
                <p:cNvPr id="195" name="رابط مستقيم 49">
                  <a:extLst>
                    <a:ext uri="{FF2B5EF4-FFF2-40B4-BE49-F238E27FC236}">
                      <a16:creationId xmlns:a16="http://schemas.microsoft.com/office/drawing/2014/main" id="{90D8574A-81B4-9A44-A1A3-F03D2D9E28C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رابط مستقيم 50">
                  <a:extLst>
                    <a:ext uri="{FF2B5EF4-FFF2-40B4-BE49-F238E27FC236}">
                      <a16:creationId xmlns:a16="http://schemas.microsoft.com/office/drawing/2014/main" id="{BA9AAF09-1EB3-694E-AECA-D298FBB4008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رابط مستقيم 51">
                  <a:extLst>
                    <a:ext uri="{FF2B5EF4-FFF2-40B4-BE49-F238E27FC236}">
                      <a16:creationId xmlns:a16="http://schemas.microsoft.com/office/drawing/2014/main" id="{92777D47-DAB7-794C-BC68-2F362047B7AE}"/>
                    </a:ext>
                  </a:extLst>
                </p:cNvPr>
                <p:cNvCxnSpPr/>
                <p:nvPr/>
              </p:nvCxnSpPr>
              <p:spPr>
                <a:xfrm rot="10800000">
                  <a:off x="6210016" y="428604"/>
                  <a:ext cx="64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رابط مستقيم 52">
                  <a:extLst>
                    <a:ext uri="{FF2B5EF4-FFF2-40B4-BE49-F238E27FC236}">
                      <a16:creationId xmlns:a16="http://schemas.microsoft.com/office/drawing/2014/main" id="{0294AF52-FA48-A546-99DA-4F556892291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4" name="مربع نص 193">
                <a:extLst>
                  <a:ext uri="{FF2B5EF4-FFF2-40B4-BE49-F238E27FC236}">
                    <a16:creationId xmlns:a16="http://schemas.microsoft.com/office/drawing/2014/main" id="{003990AE-B4BB-794D-80B0-3E62DF3774B0}"/>
                  </a:ext>
                </a:extLst>
              </p:cNvPr>
              <p:cNvSpPr txBox="1"/>
              <p:nvPr/>
            </p:nvSpPr>
            <p:spPr>
              <a:xfrm>
                <a:off x="1184458" y="2014526"/>
                <a:ext cx="90150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أ + ٥</a:t>
                </a:r>
              </a:p>
            </p:txBody>
          </p:sp>
        </p:grpSp>
        <p:sp>
          <p:nvSpPr>
            <p:cNvPr id="192" name="مربع نص 191">
              <a:extLst>
                <a:ext uri="{FF2B5EF4-FFF2-40B4-BE49-F238E27FC236}">
                  <a16:creationId xmlns:a16="http://schemas.microsoft.com/office/drawing/2014/main" id="{A814E8C7-7017-3A44-8672-64F72FD7E716}"/>
                </a:ext>
              </a:extLst>
            </p:cNvPr>
            <p:cNvSpPr txBox="1"/>
            <p:nvPr/>
          </p:nvSpPr>
          <p:spPr>
            <a:xfrm>
              <a:off x="3643306" y="957246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+ ٧  =  ١٢</a:t>
              </a:r>
            </a:p>
          </p:txBody>
        </p:sp>
      </p:grpSp>
      <p:grpSp>
        <p:nvGrpSpPr>
          <p:cNvPr id="208" name="مجموعة 207">
            <a:extLst>
              <a:ext uri="{FF2B5EF4-FFF2-40B4-BE49-F238E27FC236}">
                <a16:creationId xmlns:a16="http://schemas.microsoft.com/office/drawing/2014/main" id="{1A4A5370-10F5-9249-A239-E551BFD1F408}"/>
              </a:ext>
            </a:extLst>
          </p:cNvPr>
          <p:cNvGrpSpPr/>
          <p:nvPr/>
        </p:nvGrpSpPr>
        <p:grpSpPr>
          <a:xfrm>
            <a:off x="4995304" y="3280781"/>
            <a:ext cx="2658872" cy="471494"/>
            <a:chOff x="3643306" y="928670"/>
            <a:chExt cx="2658872" cy="471494"/>
          </a:xfrm>
        </p:grpSpPr>
        <p:grpSp>
          <p:nvGrpSpPr>
            <p:cNvPr id="209" name="مجموعة 73">
              <a:extLst>
                <a:ext uri="{FF2B5EF4-FFF2-40B4-BE49-F238E27FC236}">
                  <a16:creationId xmlns:a16="http://schemas.microsoft.com/office/drawing/2014/main" id="{ED358F47-471F-544C-B40C-A38EA4E83C93}"/>
                </a:ext>
              </a:extLst>
            </p:cNvPr>
            <p:cNvGrpSpPr/>
            <p:nvPr/>
          </p:nvGrpSpPr>
          <p:grpSpPr>
            <a:xfrm>
              <a:off x="5214942" y="928670"/>
              <a:ext cx="1087236" cy="471494"/>
              <a:chOff x="1184458" y="1971664"/>
              <a:chExt cx="1087236" cy="471494"/>
            </a:xfrm>
          </p:grpSpPr>
          <p:grpSp>
            <p:nvGrpSpPr>
              <p:cNvPr id="211" name="مجموعة 77">
                <a:extLst>
                  <a:ext uri="{FF2B5EF4-FFF2-40B4-BE49-F238E27FC236}">
                    <a16:creationId xmlns:a16="http://schemas.microsoft.com/office/drawing/2014/main" id="{44AAEC67-46B1-F441-A02D-8E0C96983ACE}"/>
                  </a:ext>
                </a:extLst>
              </p:cNvPr>
              <p:cNvGrpSpPr/>
              <p:nvPr/>
            </p:nvGrpSpPr>
            <p:grpSpPr>
              <a:xfrm>
                <a:off x="1409380" y="1971664"/>
                <a:ext cx="862314" cy="357190"/>
                <a:chOff x="6210016" y="428604"/>
                <a:chExt cx="862314" cy="357190"/>
              </a:xfrm>
            </p:grpSpPr>
            <p:cxnSp>
              <p:nvCxnSpPr>
                <p:cNvPr id="213" name="رابط مستقيم 72">
                  <a:extLst>
                    <a:ext uri="{FF2B5EF4-FFF2-40B4-BE49-F238E27FC236}">
                      <a16:creationId xmlns:a16="http://schemas.microsoft.com/office/drawing/2014/main" id="{AFE12742-C241-4B45-8BBE-10E4A27C629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رابط مستقيم 73">
                  <a:extLst>
                    <a:ext uri="{FF2B5EF4-FFF2-40B4-BE49-F238E27FC236}">
                      <a16:creationId xmlns:a16="http://schemas.microsoft.com/office/drawing/2014/main" id="{42409A69-6CC8-7A4D-8883-C4307669B61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رابط مستقيم 74">
                  <a:extLst>
                    <a:ext uri="{FF2B5EF4-FFF2-40B4-BE49-F238E27FC236}">
                      <a16:creationId xmlns:a16="http://schemas.microsoft.com/office/drawing/2014/main" id="{AC8EB1AA-FEEE-A546-BBB3-0272693EFFA3}"/>
                    </a:ext>
                  </a:extLst>
                </p:cNvPr>
                <p:cNvCxnSpPr/>
                <p:nvPr/>
              </p:nvCxnSpPr>
              <p:spPr>
                <a:xfrm rot="10800000">
                  <a:off x="6210016" y="428604"/>
                  <a:ext cx="64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رابط مستقيم 75">
                  <a:extLst>
                    <a:ext uri="{FF2B5EF4-FFF2-40B4-BE49-F238E27FC236}">
                      <a16:creationId xmlns:a16="http://schemas.microsoft.com/office/drawing/2014/main" id="{855C7E8B-58BC-C74E-BC31-B26E6CA99DC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2" name="مربع نص 211">
                <a:extLst>
                  <a:ext uri="{FF2B5EF4-FFF2-40B4-BE49-F238E27FC236}">
                    <a16:creationId xmlns:a16="http://schemas.microsoft.com/office/drawing/2014/main" id="{E86FC182-6A60-DC42-A44A-8787B84F4455}"/>
                  </a:ext>
                </a:extLst>
              </p:cNvPr>
              <p:cNvSpPr txBox="1"/>
              <p:nvPr/>
            </p:nvSpPr>
            <p:spPr>
              <a:xfrm>
                <a:off x="1184458" y="2014526"/>
                <a:ext cx="90150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أ + ٥</a:t>
                </a:r>
              </a:p>
            </p:txBody>
          </p:sp>
        </p:grpSp>
        <p:sp>
          <p:nvSpPr>
            <p:cNvPr id="210" name="مربع نص 209">
              <a:extLst>
                <a:ext uri="{FF2B5EF4-FFF2-40B4-BE49-F238E27FC236}">
                  <a16:creationId xmlns:a16="http://schemas.microsoft.com/office/drawing/2014/main" id="{8291FC4C-4E8E-6E43-82EF-FC168F1E0487}"/>
                </a:ext>
              </a:extLst>
            </p:cNvPr>
            <p:cNvSpPr txBox="1"/>
            <p:nvPr/>
          </p:nvSpPr>
          <p:spPr>
            <a:xfrm>
              <a:off x="3643306" y="957246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       =  ٥</a:t>
              </a:r>
            </a:p>
          </p:txBody>
        </p:sp>
      </p:grpSp>
      <p:sp>
        <p:nvSpPr>
          <p:cNvPr id="217" name="مربع نص 216">
            <a:extLst>
              <a:ext uri="{FF2B5EF4-FFF2-40B4-BE49-F238E27FC236}">
                <a16:creationId xmlns:a16="http://schemas.microsoft.com/office/drawing/2014/main" id="{DF3B8800-CB7B-D145-A236-0E2B883EA428}"/>
              </a:ext>
            </a:extLst>
          </p:cNvPr>
          <p:cNvSpPr txBox="1"/>
          <p:nvPr/>
        </p:nvSpPr>
        <p:spPr>
          <a:xfrm>
            <a:off x="5070765" y="4697437"/>
            <a:ext cx="26432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                =  ٢٠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3A172A1-A89F-34FB-EACA-8DB89EEE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190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2404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73" grpId="0" animBg="1"/>
      <p:bldP spid="174" grpId="0" animBg="1"/>
      <p:bldP spid="175" grpId="0" animBg="1"/>
      <p:bldP spid="188" grpId="0"/>
      <p:bldP spid="189" grpId="0" animBg="1"/>
      <p:bldP spid="2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</a:t>
              </a:r>
              <a:r>
                <a:rPr lang="ar-SA" sz="1350" dirty="0">
                  <a:solidFill>
                    <a:schemeClr val="bg1"/>
                  </a:solidFill>
                </a:rPr>
                <a:t>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2295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199746" y="290320"/>
            <a:ext cx="4786387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009193"/>
                </a:solidFill>
                <a:latin typeface="Beirut" pitchFamily="2" charset="-78"/>
                <a:cs typeface="Beirut" pitchFamily="2" charset="-78"/>
              </a:rPr>
              <a:t>حل المعادلات الجذرية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" name="مجموعة 6">
            <a:extLst>
              <a:ext uri="{FF2B5EF4-FFF2-40B4-BE49-F238E27FC236}">
                <a16:creationId xmlns:a16="http://schemas.microsoft.com/office/drawing/2014/main" id="{317B57A5-6DF1-3846-8309-0BE2F249E22E}"/>
              </a:ext>
            </a:extLst>
          </p:cNvPr>
          <p:cNvGrpSpPr/>
          <p:nvPr/>
        </p:nvGrpSpPr>
        <p:grpSpPr>
          <a:xfrm>
            <a:off x="7485208" y="999013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58" name="زاوية مطوية 57">
              <a:extLst>
                <a:ext uri="{FF2B5EF4-FFF2-40B4-BE49-F238E27FC236}">
                  <a16:creationId xmlns:a16="http://schemas.microsoft.com/office/drawing/2014/main" id="{ECA6C446-3B34-F24E-8615-F560CFAD81A1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FBF70311-EA50-2F48-A4B2-2015BB45594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</a:p>
          </p:txBody>
        </p:sp>
      </p:grpSp>
      <p:sp>
        <p:nvSpPr>
          <p:cNvPr id="62" name="خماسي 61">
            <a:extLst>
              <a:ext uri="{FF2B5EF4-FFF2-40B4-BE49-F238E27FC236}">
                <a16:creationId xmlns:a16="http://schemas.microsoft.com/office/drawing/2014/main" id="{09841B25-C8D3-E74C-867E-7408C52B8370}"/>
              </a:ext>
            </a:extLst>
          </p:cNvPr>
          <p:cNvSpPr/>
          <p:nvPr/>
        </p:nvSpPr>
        <p:spPr>
          <a:xfrm>
            <a:off x="1779511" y="1896790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المعادلة</a:t>
            </a:r>
          </a:p>
        </p:txBody>
      </p:sp>
      <p:sp>
        <p:nvSpPr>
          <p:cNvPr id="63" name="خماسي 62">
            <a:extLst>
              <a:ext uri="{FF2B5EF4-FFF2-40B4-BE49-F238E27FC236}">
                <a16:creationId xmlns:a16="http://schemas.microsoft.com/office/drawing/2014/main" id="{D48748F5-3161-7344-972C-DADA4D311DE3}"/>
              </a:ext>
            </a:extLst>
          </p:cNvPr>
          <p:cNvSpPr/>
          <p:nvPr/>
        </p:nvSpPr>
        <p:spPr>
          <a:xfrm>
            <a:off x="1779511" y="2968360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اطرح ٤ من الطرفين</a:t>
            </a:r>
          </a:p>
        </p:txBody>
      </p:sp>
      <p:sp>
        <p:nvSpPr>
          <p:cNvPr id="64" name="خماسي 63">
            <a:extLst>
              <a:ext uri="{FF2B5EF4-FFF2-40B4-BE49-F238E27FC236}">
                <a16:creationId xmlns:a16="http://schemas.microsoft.com/office/drawing/2014/main" id="{ABB7E15D-F145-EE46-96C4-86DC847B3AE2}"/>
              </a:ext>
            </a:extLst>
          </p:cNvPr>
          <p:cNvSpPr/>
          <p:nvPr/>
        </p:nvSpPr>
        <p:spPr>
          <a:xfrm>
            <a:off x="1779511" y="4039930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ربع الطرفين</a:t>
            </a:r>
          </a:p>
        </p:txBody>
      </p:sp>
      <p:grpSp>
        <p:nvGrpSpPr>
          <p:cNvPr id="65" name="مجموعة 64">
            <a:extLst>
              <a:ext uri="{FF2B5EF4-FFF2-40B4-BE49-F238E27FC236}">
                <a16:creationId xmlns:a16="http://schemas.microsoft.com/office/drawing/2014/main" id="{CE29ECEE-1134-2549-815C-64E8A7A4D495}"/>
              </a:ext>
            </a:extLst>
          </p:cNvPr>
          <p:cNvGrpSpPr/>
          <p:nvPr/>
        </p:nvGrpSpPr>
        <p:grpSpPr>
          <a:xfrm>
            <a:off x="2015327" y="975042"/>
            <a:ext cx="5214974" cy="642942"/>
            <a:chOff x="2643174" y="428604"/>
            <a:chExt cx="5214974" cy="642942"/>
          </a:xfrm>
        </p:grpSpPr>
        <p:sp>
          <p:nvSpPr>
            <p:cNvPr id="68" name="زاوية مطوية 67">
              <a:extLst>
                <a:ext uri="{FF2B5EF4-FFF2-40B4-BE49-F238E27FC236}">
                  <a16:creationId xmlns:a16="http://schemas.microsoft.com/office/drawing/2014/main" id="{EB5A47E4-DAF2-734A-A49A-11FB6B76DF0E}"/>
                </a:ext>
              </a:extLst>
            </p:cNvPr>
            <p:cNvSpPr/>
            <p:nvPr/>
          </p:nvSpPr>
          <p:spPr>
            <a:xfrm flipH="1">
              <a:off x="2643174" y="428604"/>
              <a:ext cx="5214974" cy="642942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مربع نص 68">
              <a:extLst>
                <a:ext uri="{FF2B5EF4-FFF2-40B4-BE49-F238E27FC236}">
                  <a16:creationId xmlns:a16="http://schemas.microsoft.com/office/drawing/2014/main" id="{32159688-D4A4-B940-AAA9-6468E24444BA}"/>
                </a:ext>
              </a:extLst>
            </p:cNvPr>
            <p:cNvSpPr txBox="1"/>
            <p:nvPr/>
          </p:nvSpPr>
          <p:spPr>
            <a:xfrm>
              <a:off x="6000760" y="528618"/>
              <a:ext cx="175737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حل المعادلة :</a:t>
              </a:r>
            </a:p>
          </p:txBody>
        </p:sp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48E50729-22D8-4143-A09A-14DB95E259DF}"/>
                </a:ext>
              </a:extLst>
            </p:cNvPr>
            <p:cNvGrpSpPr/>
            <p:nvPr/>
          </p:nvGrpSpPr>
          <p:grpSpPr>
            <a:xfrm>
              <a:off x="3101620" y="528618"/>
              <a:ext cx="3286148" cy="473749"/>
              <a:chOff x="3101620" y="528618"/>
              <a:chExt cx="3286148" cy="473749"/>
            </a:xfrm>
          </p:grpSpPr>
          <p:grpSp>
            <p:nvGrpSpPr>
              <p:cNvPr id="71" name="مجموعة 73">
                <a:extLst>
                  <a:ext uri="{FF2B5EF4-FFF2-40B4-BE49-F238E27FC236}">
                    <a16:creationId xmlns:a16="http://schemas.microsoft.com/office/drawing/2014/main" id="{8488397F-EBBE-FC46-A62A-08AEA281756C}"/>
                  </a:ext>
                </a:extLst>
              </p:cNvPr>
              <p:cNvGrpSpPr/>
              <p:nvPr/>
            </p:nvGrpSpPr>
            <p:grpSpPr>
              <a:xfrm>
                <a:off x="4572000" y="528618"/>
                <a:ext cx="1143008" cy="473749"/>
                <a:chOff x="1128686" y="1971664"/>
                <a:chExt cx="1143008" cy="473749"/>
              </a:xfrm>
            </p:grpSpPr>
            <p:grpSp>
              <p:nvGrpSpPr>
                <p:cNvPr id="73" name="مجموعة 77">
                  <a:extLst>
                    <a:ext uri="{FF2B5EF4-FFF2-40B4-BE49-F238E27FC236}">
                      <a16:creationId xmlns:a16="http://schemas.microsoft.com/office/drawing/2014/main" id="{D6A4B856-98E9-D248-8A6E-5E0B1C6F5381}"/>
                    </a:ext>
                  </a:extLst>
                </p:cNvPr>
                <p:cNvGrpSpPr/>
                <p:nvPr/>
              </p:nvGrpSpPr>
              <p:grpSpPr>
                <a:xfrm>
                  <a:off x="1301380" y="1971664"/>
                  <a:ext cx="970314" cy="357190"/>
                  <a:chOff x="6102016" y="428604"/>
                  <a:chExt cx="970314" cy="357190"/>
                </a:xfrm>
              </p:grpSpPr>
              <p:cxnSp>
                <p:nvCxnSpPr>
                  <p:cNvPr id="75" name="رابط مستقيم 56">
                    <a:extLst>
                      <a:ext uri="{FF2B5EF4-FFF2-40B4-BE49-F238E27FC236}">
                        <a16:creationId xmlns:a16="http://schemas.microsoft.com/office/drawing/2014/main" id="{4F71681D-9D55-F941-985D-AA4E85BF8D0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رابط مستقيم 57">
                    <a:extLst>
                      <a:ext uri="{FF2B5EF4-FFF2-40B4-BE49-F238E27FC236}">
                        <a16:creationId xmlns:a16="http://schemas.microsoft.com/office/drawing/2014/main" id="{734C015A-D486-5948-AA8D-FEBCADA5B882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رابط مستقيم 58">
                    <a:extLst>
                      <a:ext uri="{FF2B5EF4-FFF2-40B4-BE49-F238E27FC236}">
                        <a16:creationId xmlns:a16="http://schemas.microsoft.com/office/drawing/2014/main" id="{2472A364-CC2C-7A45-B52B-57F8AAAD5CB2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102016" y="428604"/>
                    <a:ext cx="75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رابط مستقيم 59">
                    <a:extLst>
                      <a:ext uri="{FF2B5EF4-FFF2-40B4-BE49-F238E27FC236}">
                        <a16:creationId xmlns:a16="http://schemas.microsoft.com/office/drawing/2014/main" id="{21DE5716-CC5D-2649-92F8-3B5C15532BB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4" name="مربع نص 73">
                  <a:extLst>
                    <a:ext uri="{FF2B5EF4-FFF2-40B4-BE49-F238E27FC236}">
                      <a16:creationId xmlns:a16="http://schemas.microsoft.com/office/drawing/2014/main" id="{9E6E3C45-2F74-C947-89F4-AD87BFFEF209}"/>
                    </a:ext>
                  </a:extLst>
                </p:cNvPr>
                <p:cNvSpPr txBox="1"/>
                <p:nvPr/>
              </p:nvSpPr>
              <p:spPr>
                <a:xfrm>
                  <a:off x="1128686" y="2014526"/>
                  <a:ext cx="95727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هـ  + ١</a:t>
                  </a:r>
                </a:p>
              </p:txBody>
            </p:sp>
          </p:grpSp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56CD7805-45A3-BE4A-8502-9000159FD5AB}"/>
                  </a:ext>
                </a:extLst>
              </p:cNvPr>
              <p:cNvSpPr txBox="1"/>
              <p:nvPr/>
            </p:nvSpPr>
            <p:spPr>
              <a:xfrm>
                <a:off x="3101620" y="571480"/>
                <a:ext cx="328614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٤ +                   =  ١٤</a:t>
                </a:r>
              </a:p>
            </p:txBody>
          </p:sp>
        </p:grpSp>
      </p:grp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FD272F6C-B904-6A47-812F-99B9D942385C}"/>
              </a:ext>
            </a:extLst>
          </p:cNvPr>
          <p:cNvSpPr txBox="1"/>
          <p:nvPr/>
        </p:nvSpPr>
        <p:spPr>
          <a:xfrm>
            <a:off x="5077641" y="4037671"/>
            <a:ext cx="26432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هـ  +  ١         =  ١٠٠</a:t>
            </a:r>
          </a:p>
        </p:txBody>
      </p:sp>
      <p:sp>
        <p:nvSpPr>
          <p:cNvPr id="80" name="خماسي 79">
            <a:extLst>
              <a:ext uri="{FF2B5EF4-FFF2-40B4-BE49-F238E27FC236}">
                <a16:creationId xmlns:a16="http://schemas.microsoft.com/office/drawing/2014/main" id="{EFE861BC-37EE-3648-B893-92BD60DBDBDC}"/>
              </a:ext>
            </a:extLst>
          </p:cNvPr>
          <p:cNvSpPr/>
          <p:nvPr/>
        </p:nvSpPr>
        <p:spPr>
          <a:xfrm>
            <a:off x="1779511" y="4934668"/>
            <a:ext cx="2714644" cy="4286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C00000"/>
                </a:solidFill>
              </a:rPr>
              <a:t>اطرح ١ من الطرفين</a:t>
            </a:r>
          </a:p>
        </p:txBody>
      </p:sp>
      <p:grpSp>
        <p:nvGrpSpPr>
          <p:cNvPr id="82" name="مجموعة 60">
            <a:extLst>
              <a:ext uri="{FF2B5EF4-FFF2-40B4-BE49-F238E27FC236}">
                <a16:creationId xmlns:a16="http://schemas.microsoft.com/office/drawing/2014/main" id="{85F4D7A3-3344-7842-AA76-EE09356F712C}"/>
              </a:ext>
            </a:extLst>
          </p:cNvPr>
          <p:cNvGrpSpPr/>
          <p:nvPr/>
        </p:nvGrpSpPr>
        <p:grpSpPr>
          <a:xfrm>
            <a:off x="5121431" y="2925494"/>
            <a:ext cx="2658872" cy="473749"/>
            <a:chOff x="3643306" y="928670"/>
            <a:chExt cx="2658872" cy="473749"/>
          </a:xfrm>
        </p:grpSpPr>
        <p:grpSp>
          <p:nvGrpSpPr>
            <p:cNvPr id="83" name="مجموعة 73">
              <a:extLst>
                <a:ext uri="{FF2B5EF4-FFF2-40B4-BE49-F238E27FC236}">
                  <a16:creationId xmlns:a16="http://schemas.microsoft.com/office/drawing/2014/main" id="{73607FAB-44DA-2F40-99DF-758FB3D5CD28}"/>
                </a:ext>
              </a:extLst>
            </p:cNvPr>
            <p:cNvGrpSpPr/>
            <p:nvPr/>
          </p:nvGrpSpPr>
          <p:grpSpPr>
            <a:xfrm>
              <a:off x="5016294" y="928670"/>
              <a:ext cx="1285884" cy="473749"/>
              <a:chOff x="985810" y="1971664"/>
              <a:chExt cx="1285884" cy="473749"/>
            </a:xfrm>
          </p:grpSpPr>
          <p:grpSp>
            <p:nvGrpSpPr>
              <p:cNvPr id="85" name="مجموعة 77">
                <a:extLst>
                  <a:ext uri="{FF2B5EF4-FFF2-40B4-BE49-F238E27FC236}">
                    <a16:creationId xmlns:a16="http://schemas.microsoft.com/office/drawing/2014/main" id="{EEFFD109-5DCC-E44B-9BF2-C98631C6C349}"/>
                  </a:ext>
                </a:extLst>
              </p:cNvPr>
              <p:cNvGrpSpPr/>
              <p:nvPr/>
            </p:nvGrpSpPr>
            <p:grpSpPr>
              <a:xfrm>
                <a:off x="1193380" y="1971664"/>
                <a:ext cx="1078314" cy="357190"/>
                <a:chOff x="5994016" y="428604"/>
                <a:chExt cx="1078314" cy="357190"/>
              </a:xfrm>
            </p:grpSpPr>
            <p:cxnSp>
              <p:nvCxnSpPr>
                <p:cNvPr id="87" name="رابط مستقيم 72">
                  <a:extLst>
                    <a:ext uri="{FF2B5EF4-FFF2-40B4-BE49-F238E27FC236}">
                      <a16:creationId xmlns:a16="http://schemas.microsoft.com/office/drawing/2014/main" id="{AB2EFCAE-1F93-B64F-BD66-3C1AA9FDA80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رابط مستقيم 73">
                  <a:extLst>
                    <a:ext uri="{FF2B5EF4-FFF2-40B4-BE49-F238E27FC236}">
                      <a16:creationId xmlns:a16="http://schemas.microsoft.com/office/drawing/2014/main" id="{22417B62-9A95-244A-9A22-27E23D4C7A5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رابط مستقيم 74">
                  <a:extLst>
                    <a:ext uri="{FF2B5EF4-FFF2-40B4-BE49-F238E27FC236}">
                      <a16:creationId xmlns:a16="http://schemas.microsoft.com/office/drawing/2014/main" id="{AB5E6902-A786-CA4E-BDE0-9421E4245897}"/>
                    </a:ext>
                  </a:extLst>
                </p:cNvPr>
                <p:cNvCxnSpPr/>
                <p:nvPr/>
              </p:nvCxnSpPr>
              <p:spPr>
                <a:xfrm rot="10800000">
                  <a:off x="5994016" y="428604"/>
                  <a:ext cx="86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رابط مستقيم 75">
                  <a:extLst>
                    <a:ext uri="{FF2B5EF4-FFF2-40B4-BE49-F238E27FC236}">
                      <a16:creationId xmlns:a16="http://schemas.microsoft.com/office/drawing/2014/main" id="{90B9B017-B81A-E241-97B6-53F28C9E493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0D969781-A07C-7541-9CEA-5F8A50336354}"/>
                  </a:ext>
                </a:extLst>
              </p:cNvPr>
              <p:cNvSpPr txBox="1"/>
              <p:nvPr/>
            </p:nvSpPr>
            <p:spPr>
              <a:xfrm>
                <a:off x="985810" y="2014526"/>
                <a:ext cx="110014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هـ  +  ١</a:t>
                </a:r>
              </a:p>
            </p:txBody>
          </p:sp>
        </p:grpSp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BA635309-039D-2440-AAF5-486C9FE347A3}"/>
                </a:ext>
              </a:extLst>
            </p:cNvPr>
            <p:cNvSpPr txBox="1"/>
            <p:nvPr/>
          </p:nvSpPr>
          <p:spPr>
            <a:xfrm>
              <a:off x="3643306" y="957246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         =  ١٠</a:t>
              </a:r>
            </a:p>
          </p:txBody>
        </p:sp>
      </p:grp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7202D8F0-A9E6-1641-B30F-83FE4E033027}"/>
              </a:ext>
            </a:extLst>
          </p:cNvPr>
          <p:cNvSpPr txBox="1"/>
          <p:nvPr/>
        </p:nvSpPr>
        <p:spPr>
          <a:xfrm>
            <a:off x="5186653" y="4976017"/>
            <a:ext cx="26432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هـ                 =  ٩٩</a:t>
            </a:r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BEEF8E52-15FF-1040-880D-495400EBFD0E}"/>
              </a:ext>
            </a:extLst>
          </p:cNvPr>
          <p:cNvGrpSpPr/>
          <p:nvPr/>
        </p:nvGrpSpPr>
        <p:grpSpPr>
          <a:xfrm>
            <a:off x="4687438" y="1896790"/>
            <a:ext cx="3200422" cy="485775"/>
            <a:chOff x="5051035" y="1785926"/>
            <a:chExt cx="3200422" cy="485775"/>
          </a:xfrm>
        </p:grpSpPr>
        <p:grpSp>
          <p:nvGrpSpPr>
            <p:cNvPr id="93" name="مجموعة 73">
              <a:extLst>
                <a:ext uri="{FF2B5EF4-FFF2-40B4-BE49-F238E27FC236}">
                  <a16:creationId xmlns:a16="http://schemas.microsoft.com/office/drawing/2014/main" id="{ABFB8595-7F41-0048-85BF-B756DA2900AA}"/>
                </a:ext>
              </a:extLst>
            </p:cNvPr>
            <p:cNvGrpSpPr/>
            <p:nvPr/>
          </p:nvGrpSpPr>
          <p:grpSpPr>
            <a:xfrm>
              <a:off x="6357950" y="1785926"/>
              <a:ext cx="1371610" cy="473749"/>
              <a:chOff x="900084" y="1971664"/>
              <a:chExt cx="1371610" cy="473749"/>
            </a:xfrm>
          </p:grpSpPr>
          <p:grpSp>
            <p:nvGrpSpPr>
              <p:cNvPr id="95" name="مجموعة 77">
                <a:extLst>
                  <a:ext uri="{FF2B5EF4-FFF2-40B4-BE49-F238E27FC236}">
                    <a16:creationId xmlns:a16="http://schemas.microsoft.com/office/drawing/2014/main" id="{9009484A-411E-1A4B-AA82-69925DF2AA19}"/>
                  </a:ext>
                </a:extLst>
              </p:cNvPr>
              <p:cNvGrpSpPr/>
              <p:nvPr/>
            </p:nvGrpSpPr>
            <p:grpSpPr>
              <a:xfrm>
                <a:off x="1193380" y="1971664"/>
                <a:ext cx="1078314" cy="357190"/>
                <a:chOff x="5994016" y="428604"/>
                <a:chExt cx="1078314" cy="357190"/>
              </a:xfrm>
            </p:grpSpPr>
            <p:cxnSp>
              <p:nvCxnSpPr>
                <p:cNvPr id="97" name="رابط مستقيم 60">
                  <a:extLst>
                    <a:ext uri="{FF2B5EF4-FFF2-40B4-BE49-F238E27FC236}">
                      <a16:creationId xmlns:a16="http://schemas.microsoft.com/office/drawing/2014/main" id="{8798017F-26A0-0D49-B871-8EE64FA3687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رابط مستقيم 61">
                  <a:extLst>
                    <a:ext uri="{FF2B5EF4-FFF2-40B4-BE49-F238E27FC236}">
                      <a16:creationId xmlns:a16="http://schemas.microsoft.com/office/drawing/2014/main" id="{45FF8F66-7CC1-AB4F-ABC8-79008CB6D20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رابط مستقيم 62">
                  <a:extLst>
                    <a:ext uri="{FF2B5EF4-FFF2-40B4-BE49-F238E27FC236}">
                      <a16:creationId xmlns:a16="http://schemas.microsoft.com/office/drawing/2014/main" id="{12695F42-266C-D848-BE33-EF28097A34EA}"/>
                    </a:ext>
                  </a:extLst>
                </p:cNvPr>
                <p:cNvCxnSpPr/>
                <p:nvPr/>
              </p:nvCxnSpPr>
              <p:spPr>
                <a:xfrm rot="10800000">
                  <a:off x="5994016" y="428604"/>
                  <a:ext cx="86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رابط مستقيم 64">
                  <a:extLst>
                    <a:ext uri="{FF2B5EF4-FFF2-40B4-BE49-F238E27FC236}">
                      <a16:creationId xmlns:a16="http://schemas.microsoft.com/office/drawing/2014/main" id="{64B4EB34-124F-2A41-A561-712D39E8EE2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مربع نص 95">
                <a:extLst>
                  <a:ext uri="{FF2B5EF4-FFF2-40B4-BE49-F238E27FC236}">
                    <a16:creationId xmlns:a16="http://schemas.microsoft.com/office/drawing/2014/main" id="{420860A9-7B44-184A-A08C-29A609583A11}"/>
                  </a:ext>
                </a:extLst>
              </p:cNvPr>
              <p:cNvSpPr txBox="1"/>
              <p:nvPr/>
            </p:nvSpPr>
            <p:spPr>
              <a:xfrm>
                <a:off x="900084" y="2014526"/>
                <a:ext cx="11858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هـ  +  ١</a:t>
                </a:r>
              </a:p>
            </p:txBody>
          </p:sp>
        </p:grp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DAD93C59-F86D-864D-BD50-43CD907751B8}"/>
                </a:ext>
              </a:extLst>
            </p:cNvPr>
            <p:cNvSpPr txBox="1"/>
            <p:nvPr/>
          </p:nvSpPr>
          <p:spPr>
            <a:xfrm>
              <a:off x="5051035" y="1840814"/>
              <a:ext cx="32004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٤ +                 =  ١٤</a:t>
              </a: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ADE4D16-5EE5-D920-B6BE-2B088764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191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623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2" grpId="0" animBg="1"/>
      <p:bldP spid="63" grpId="0" animBg="1"/>
      <p:bldP spid="64" grpId="0" animBg="1"/>
      <p:bldP spid="79" grpId="0"/>
      <p:bldP spid="80" grpId="0" animBg="1"/>
      <p:bldP spid="91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1542</Words>
  <Application>Microsoft Macintosh PowerPoint</Application>
  <PresentationFormat>عرض على الشاشة (4:3)</PresentationFormat>
  <Paragraphs>457</Paragraphs>
  <Slides>20</Slides>
  <Notes>11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7" baseType="lpstr">
      <vt:lpstr>18 Khebrat Musamim</vt:lpstr>
      <vt:lpstr>Arial</vt:lpstr>
      <vt:lpstr>Beirut</vt:lpstr>
      <vt:lpstr>Calibri</vt:lpstr>
      <vt:lpstr>Comic Sans MS</vt:lpstr>
      <vt:lpstr>Diwan Kufi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بتول فاضل</cp:lastModifiedBy>
  <cp:revision>275</cp:revision>
  <dcterms:created xsi:type="dcterms:W3CDTF">2012-10-31T08:21:27Z</dcterms:created>
  <dcterms:modified xsi:type="dcterms:W3CDTF">2022-08-09T19:22:52Z</dcterms:modified>
</cp:coreProperties>
</file>