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81" rtl="1" saveSubsetFonts="1">
  <p:sldMasterIdLst>
    <p:sldMasterId id="2147483648" r:id="rId1"/>
  </p:sldMasterIdLst>
  <p:notesMasterIdLst>
    <p:notesMasterId r:id="rId33"/>
  </p:notesMasterIdLst>
  <p:sldIdLst>
    <p:sldId id="278" r:id="rId2"/>
    <p:sldId id="279" r:id="rId3"/>
    <p:sldId id="282" r:id="rId4"/>
    <p:sldId id="299" r:id="rId5"/>
    <p:sldId id="320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22" r:id="rId16"/>
    <p:sldId id="309" r:id="rId17"/>
    <p:sldId id="310" r:id="rId18"/>
    <p:sldId id="321" r:id="rId19"/>
    <p:sldId id="323" r:id="rId20"/>
    <p:sldId id="311" r:id="rId21"/>
    <p:sldId id="312" r:id="rId22"/>
    <p:sldId id="313" r:id="rId23"/>
    <p:sldId id="314" r:id="rId24"/>
    <p:sldId id="315" r:id="rId25"/>
    <p:sldId id="316" r:id="rId26"/>
    <p:sldId id="324" r:id="rId27"/>
    <p:sldId id="317" r:id="rId28"/>
    <p:sldId id="318" r:id="rId29"/>
    <p:sldId id="319" r:id="rId30"/>
    <p:sldId id="277" r:id="rId31"/>
    <p:sldId id="262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/>
    <p:restoredTop sz="94648"/>
  </p:normalViewPr>
  <p:slideViewPr>
    <p:cSldViewPr>
      <p:cViewPr varScale="1">
        <p:scale>
          <a:sx n="117" d="100"/>
          <a:sy n="117" d="100"/>
        </p:scale>
        <p:origin x="14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09:27:54.33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13468 5727 24575,'5'0'0,"-4"0"0,25 0 0,-14 0 0,8 0 0,-1 3 0,-11 0 0,5 9 0,-13-2 0,2 8 0,-1-6 0,4 7 0,-4-2 0,1 12 0,-2-7 0,0 5 0,0 6 0,0-6 0,0 6 0,0 2 0,0 1 0,0 7 0,0-1 0,0-7 0,0 20 0,5-25 0,0-1 0,0 8 0,1-9 0,1 3 0,4 11 0,1-3 0,-2-1 0,3 7 0,-1-4 0,-8-25 0,2 8 0,-6-18 0,-5-1 0,1-3 0,-37-2 0,-19 0-111,8 2 1,-9 0 0,7 0 0,14-2 0,2 1 0,-21 2 0,-1-1-1</inkml:trace>
  <inkml:trace contextRef="#ctx0" brushRef="#br0" timeOffset="8111">10372 16215 24575,'-46'0'0,"0"0"0,3 0 0,-2 0 0,3 0 0,6 0 0,-1 0 0,-8 0 0,-8 0 0,-1 0 0,6 0 0,-3 0 0,-3 0-1628,7 0 0,-8 0 0,-4 0 0,4 0 0,8 0 1628,-4 0 0,1 0 0,-1 0 0,-8 0 0,0 0 0,10 0 1019,7 0 1,1 0-1020,-6 0 0,-6 0 0,5 0 0,6 0 0,2 0 664,-9 0 1,-2 0-665,-8 0 0,3 0 0,20 0 0,2 0 0,-12 2 0,2-4 0,-3-13 0,27 11 0,-7-11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07:05:09.998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8176 3361 24575,'-22'22'0,"4"-2"0,12-11 0,-3 7 0,5-8 0,-1 9 0,3-11 0,1 5 0,-2-5 0,3 3 0,0-1 0,0-2 0,0 2 0,3-5 0,0-1 0,2-2 0,0 0 0,3 0 0,-2 0 0,5 0 0,-2 0 0,9-3 0,-5 2 0,5-4 0,-6 4 0,5-4 0,-3 4 0,0-1 0,-2 2 0,-3 0 0,3 0 0,-3 0 0,2 0 0,-4 0 0,3 0 0,-3 0 0,-2 2 0,-3 3 0,-2 1 0,-2 2 0,-4-2 0,0-1 0,-8 4 0,7 0 0,-7 0 0,8-1 0,-3-2 0,4 0 0,-4-1 0,3 1 0,-2 0 0,-1-3 0,3-1 0,-5-2 0,2 0 0,-3 0 0,-4 0 0,3 0 0,-6 0 0,3 0 0,-4 0 0,3 0 0,-2 0 0,3 0 0,-6-3 0,5 0 0,3-3 0,5 1 0,8 2 0,5 0 0,1 3 0,3 0 0,1 3 0,-3 0 0,3 6 0,-4 0 0,1 3 0,0 0 0,0 5 0,-2-3 0,-1 0 0,-3-2 0,0-4 0,0 1 0,0-1 0,-3-5 0,-3 0 0,2-3 0,-1 0 0</inkml:trace>
  <inkml:trace contextRef="#ctx0" brushRef="#br0" timeOffset="1819">7507 3755 24575,'0'-8'0,"0"0"0,0 3 0,0 0 0,0-1 0,0-2 0,3 5 0,0-2 0,2 5 0,0 0 0,0 0 0,0 0 0,1 0 0,-1 0 0,1 0 0,-1 0 0,3 2 0,-2 1 0,4 5 0,-4-2 0,5 4 0,-5-3 0,-1 3 0,-2-1 0,-3 4 0,2-4 0,-1 7 0,1-5 0,-2 4 0,0-4 0,0 0 0,0-1 0,0 1 0,0-6 0,0 1 0,-2-3 0,-1-1 0,-3-2 0,1 0 0,2-4 0,1-2 0,2-2 0,0 0 0,2 5 0,1 0 0,2 3 0,1 0 0,-3 2 0,-1 1 0,-2 5 0,0 5 0,0-4 0,0 6 0,0-6 0,0 3 0,-3-3 0,-2 5 0,-2-4 0,2 1 0,-1-2 0,1-4 0,-1-2 0,-7 0 0,6-3 0,-16 0 0,-4-6 0,-28-13 0,11-2 0,16 7 0,0-2 0,-7-7 0,10 4 0,0 0 0,-8-3 0,-6-14 0,18 22 0,2-5 0,5 9 0,6-1 0,5 8 0,3 0 0</inkml:trace>
  <inkml:trace contextRef="#ctx0" brushRef="#br0" timeOffset="2889">7056 4004 24575,'-7'0'0,"-1"3"0,1 0 0,1 0 0,-2-1 0,5 1 0,0-3 0,3 2 0</inkml:trace>
  <inkml:trace contextRef="#ctx0" brushRef="#br0" timeOffset="3951">7126 4089 24575,'-12'0'0,"-1"0"0,4 0 0,0 0 0,1 0 0,3 0 0,2 0 0,0 0 0</inkml:trace>
  <inkml:trace contextRef="#ctx0" brushRef="#br0" timeOffset="4938">6752 3998 24575,'-15'0'0,"1"0"0,5 0 0,-3 0 0,6-2 0,-5 4 0,5-1 0,-6 10 0,6-4 0,0 3 0,4-4 0,2-1 0,0 1 0,0-1 0,0 0 0,0 1 0,2-1 0,6 3 0,-1-2 0,7 0 0,-5-1 0,12 1 0,-3 1 0,9 5 0,-7-5 0,-2 2 0,-5-3 0,1 2 0,-7-1 0,6-2 0,-7-2 0,-1-3 0,-2 0 0</inkml:trace>
  <inkml:trace contextRef="#ctx0" brushRef="#br0" timeOffset="5632">6393 4105 24575,'12'6'0,"11"9"0,-8-7 0,10 10 0,-4-4 0,-7-3 0,5 5 0,-9-9 0,8 7 0,-8-7 0,1 4 0,-6-6 0,0 1 0,1-1 0,-1-2 0,-2 0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6866F7-B30C-48C1-9BF1-4B1C393E5787}" type="datetimeFigureOut">
              <a:rPr lang="ar-SA" smtClean="0"/>
              <a:pPr/>
              <a:t>14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00396E-2F26-4796-B4FF-B3461AFA2E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381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6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997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9130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879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8515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9491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1193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396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1071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397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7359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175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597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382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498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6635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1173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402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468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22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6608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029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836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5031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483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409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076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383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863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0396E-2F26-4796-B4FF-B3461AFA2E01}" type="slidenum">
              <a:rPr lang="ar-SA" smtClean="0"/>
              <a:pPr/>
              <a:t>410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384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801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385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462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184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924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6184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FF80F-4229-284E-BAC2-4DB39CD56275}" type="slidenum">
              <a:rPr lang="ar-SA" smtClean="0"/>
              <a:t>389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36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6D0E6-6260-154B-A7F0-A232013F5C90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99DB-F182-524D-92BE-821883186D13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ED21-35D6-C34D-B2E7-EE8B0F6FB14C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EC6F-14AA-5045-AF68-219EBD363AAF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6571-1ABC-034B-A313-C50E948473F3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3D08-2AA8-A947-8983-EC58B9556B6F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3864-EA25-7748-8CFB-4D30846DDBA5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44AE-1766-EB40-A394-A15A777AEBE2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DEFC-6A74-774A-9189-0D3D8563629F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DE2A-369C-B446-9BA1-B60607BC8A50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72ED-90B4-694C-8BDD-C668157E451A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4879-E31B-5242-9C63-0F89455E0445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F4FF0-934B-4CAD-96AE-76410923461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hyperlink" Target="https://pixabay.com/en/mouse-computer-hardware-optical-159568/" TargetMode="External"/><Relationship Id="rId2" Type="http://schemas.openxmlformats.org/officeDocument/2006/relationships/audio" Target="../media/media1.m4a"/><Relationship Id="rId16" Type="http://schemas.openxmlformats.org/officeDocument/2006/relationships/image" Target="../media/image12.gif"/><Relationship Id="rId20" Type="http://schemas.openxmlformats.org/officeDocument/2006/relationships/image" Target="../media/image16.png"/><Relationship Id="rId29" Type="http://schemas.openxmlformats.org/officeDocument/2006/relationships/image" Target="../media/image23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microsoft.com/office/2007/relationships/hdphoto" Target="../media/hdphoto1.wdp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image" Target="../media/image19.png"/><Relationship Id="rId28" Type="http://schemas.openxmlformats.org/officeDocument/2006/relationships/hyperlink" Target="https://gadgetsin.com/samsung-galaxy-book-2018-touchscreen-tablet-laptop.htm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8.png"/><Relationship Id="rId27" Type="http://schemas.openxmlformats.org/officeDocument/2006/relationships/image" Target="../media/image22.jpg"/><Relationship Id="rId30" Type="http://schemas.openxmlformats.org/officeDocument/2006/relationships/image" Target="../media/image2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jp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48.pn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1.jp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48.pn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gif"/><Relationship Id="rId18" Type="http://schemas.openxmlformats.org/officeDocument/2006/relationships/image" Target="../media/image27.jpeg"/><Relationship Id="rId26" Type="http://schemas.openxmlformats.org/officeDocument/2006/relationships/hyperlink" Target="https://gadgetsin.com/samsung-galaxy-book-2018-touchscreen-tablet-laptop.htm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7.png"/><Relationship Id="rId7" Type="http://schemas.openxmlformats.org/officeDocument/2006/relationships/image" Target="../media/image5.png"/><Relationship Id="rId12" Type="http://schemas.openxmlformats.org/officeDocument/2006/relationships/image" Target="../media/image11.gif"/><Relationship Id="rId17" Type="http://schemas.openxmlformats.org/officeDocument/2006/relationships/image" Target="../media/image26.png"/><Relationship Id="rId25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gif"/><Relationship Id="rId24" Type="http://schemas.openxmlformats.org/officeDocument/2006/relationships/image" Target="../media/image23.png"/><Relationship Id="rId32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19.png"/><Relationship Id="rId28" Type="http://schemas.openxmlformats.org/officeDocument/2006/relationships/hyperlink" Target="https://pixabay.com/en/mouse-computer-hardware-optical-159568/" TargetMode="External"/><Relationship Id="rId10" Type="http://schemas.openxmlformats.org/officeDocument/2006/relationships/image" Target="../media/image9.jpeg"/><Relationship Id="rId19" Type="http://schemas.openxmlformats.org/officeDocument/2006/relationships/image" Target="../media/image28.jpeg"/><Relationship Id="rId31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18.png"/><Relationship Id="rId27" Type="http://schemas.openxmlformats.org/officeDocument/2006/relationships/image" Target="../media/image20.png"/><Relationship Id="rId30" Type="http://schemas.openxmlformats.org/officeDocument/2006/relationships/image" Target="../media/image2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9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9.pn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3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54" y="4281207"/>
            <a:ext cx="2164814" cy="21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2" y="6279588"/>
            <a:ext cx="6707639" cy="7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28" y="595288"/>
            <a:ext cx="5012765" cy="36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9" y="3890829"/>
            <a:ext cx="617991" cy="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6" y="3920496"/>
            <a:ext cx="363969" cy="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83" y="5472659"/>
            <a:ext cx="1017182" cy="10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20" y="1804576"/>
            <a:ext cx="1915600" cy="143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EAAD1D18-CA9F-1141-AB54-D51C077BBFF1}"/>
              </a:ext>
            </a:extLst>
          </p:cNvPr>
          <p:cNvGrpSpPr/>
          <p:nvPr/>
        </p:nvGrpSpPr>
        <p:grpSpPr>
          <a:xfrm>
            <a:off x="330580" y="493866"/>
            <a:ext cx="1214328" cy="1137422"/>
            <a:chOff x="3326307" y="697407"/>
            <a:chExt cx="5463186" cy="5463186"/>
          </a:xfrm>
        </p:grpSpPr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694AED0D-0A07-3243-8F6C-1381429A3D23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43BBB82D-D0A7-DF48-B7D2-1E0D3EA2D9A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AF4E1C44-C533-A04E-9250-503DCE13B35C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12C7CD3-0D48-EA40-B1E7-4BDD37AA2FDD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E4ECC8DB-B270-0F4C-B388-CC2D704C62B9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BE937512-9F25-4447-8D23-5610C59F8C3A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5BCFCEC-9BAA-2D40-ADEE-583B60D98BE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CA6CEAA7-D4A2-8141-B5D7-06983607FEDA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01D50439-4A29-E84D-8520-F34DA4769A67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F189B1F7-4194-3D4A-8D8E-A9498F4577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1C732033-2506-574B-B678-02A267B9004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59C6A72-2854-ED46-9F69-D9793C0F2615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F8A410C5-2885-B044-8E01-9D243E0422B5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B40D7353-D077-5048-9D10-89F9DA93629C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27A8D15F-A9A8-0844-9340-BA356F7FEFE0}"/>
              </a:ext>
            </a:extLst>
          </p:cNvPr>
          <p:cNvGrpSpPr/>
          <p:nvPr/>
        </p:nvGrpSpPr>
        <p:grpSpPr>
          <a:xfrm>
            <a:off x="911646" y="601842"/>
            <a:ext cx="66496" cy="1010018"/>
            <a:chOff x="5944770" y="1379001"/>
            <a:chExt cx="226260" cy="3927154"/>
          </a:xfrm>
        </p:grpSpPr>
        <p:sp>
          <p:nvSpPr>
            <p:cNvPr id="94" name="مثلث متساوي الساقين 49">
              <a:extLst>
                <a:ext uri="{FF2B5EF4-FFF2-40B4-BE49-F238E27FC236}">
                  <a16:creationId xmlns:a16="http://schemas.microsoft.com/office/drawing/2014/main" id="{92E703BB-C59B-9F46-BAB7-B63B4202CF9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5" name="مثلث متساوي الساقين 50">
              <a:extLst>
                <a:ext uri="{FF2B5EF4-FFF2-40B4-BE49-F238E27FC236}">
                  <a16:creationId xmlns:a16="http://schemas.microsoft.com/office/drawing/2014/main" id="{F2D131C5-78C5-D24C-ACDE-76563A96073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C7373F19-C00C-5A4B-ADB7-1E642557894F}"/>
              </a:ext>
            </a:extLst>
          </p:cNvPr>
          <p:cNvGrpSpPr/>
          <p:nvPr/>
        </p:nvGrpSpPr>
        <p:grpSpPr>
          <a:xfrm rot="4908360">
            <a:off x="854081" y="707117"/>
            <a:ext cx="62967" cy="787190"/>
            <a:chOff x="5944770" y="1379001"/>
            <a:chExt cx="226260" cy="3927154"/>
          </a:xfrm>
        </p:grpSpPr>
        <p:sp>
          <p:nvSpPr>
            <p:cNvPr id="97" name="مثلث متساوي الساقين 52">
              <a:extLst>
                <a:ext uri="{FF2B5EF4-FFF2-40B4-BE49-F238E27FC236}">
                  <a16:creationId xmlns:a16="http://schemas.microsoft.com/office/drawing/2014/main" id="{6C9E82D5-2552-1745-A0B1-FFFE2F983F0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8" name="مثلث متساوي الساقين 53">
              <a:extLst>
                <a:ext uri="{FF2B5EF4-FFF2-40B4-BE49-F238E27FC236}">
                  <a16:creationId xmlns:a16="http://schemas.microsoft.com/office/drawing/2014/main" id="{BF08EBB8-EF8B-B74E-AB7C-0B6783CD0470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90757D27-C6B1-9E47-A820-C1B46F8CB80C}"/>
              </a:ext>
            </a:extLst>
          </p:cNvPr>
          <p:cNvSpPr/>
          <p:nvPr/>
        </p:nvSpPr>
        <p:spPr>
          <a:xfrm>
            <a:off x="888697" y="1046730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04" name="شكل حر 103">
            <a:extLst>
              <a:ext uri="{FF2B5EF4-FFF2-40B4-BE49-F238E27FC236}">
                <a16:creationId xmlns:a16="http://schemas.microsoft.com/office/drawing/2014/main" id="{31C94EBA-9FE9-934D-8C93-73BCF962E6CB}"/>
              </a:ext>
            </a:extLst>
          </p:cNvPr>
          <p:cNvSpPr/>
          <p:nvPr/>
        </p:nvSpPr>
        <p:spPr>
          <a:xfrm>
            <a:off x="183916" y="1659551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05" name="صورة 104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CC956F0B-B543-1C43-A7F3-FFFC4DE8E3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73844" y="2298504"/>
            <a:ext cx="283621" cy="569978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0AC52F3C-27A4-C045-899C-17A74874A3B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0261" t="-1" r="1991" b="37349"/>
          <a:stretch/>
        </p:blipFill>
        <p:spPr>
          <a:xfrm>
            <a:off x="243331" y="2415136"/>
            <a:ext cx="510927" cy="759960"/>
          </a:xfrm>
          <a:prstGeom prst="rect">
            <a:avLst/>
          </a:prstGeom>
        </p:spPr>
      </p:pic>
      <p:pic>
        <p:nvPicPr>
          <p:cNvPr id="107" name="صورة 10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43131CBE-D1D4-DD40-90CC-271D2E211C4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4760" y="1608395"/>
            <a:ext cx="780003" cy="1626235"/>
          </a:xfrm>
          <a:prstGeom prst="rect">
            <a:avLst/>
          </a:prstGeom>
        </p:spPr>
      </p:pic>
      <p:pic>
        <p:nvPicPr>
          <p:cNvPr id="108" name="صورة 10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55693798-5DA9-624D-843A-8B02E42B6E0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641" y="1611080"/>
            <a:ext cx="780003" cy="1626235"/>
          </a:xfrm>
          <a:prstGeom prst="rect">
            <a:avLst/>
          </a:prstGeom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0" y="5798768"/>
            <a:ext cx="1562824" cy="1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64" y="4050478"/>
            <a:ext cx="1393271" cy="2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السلام عليكم">
            <a:hlinkClick r:id="" action="ppaction://media"/>
            <a:extLst>
              <a:ext uri="{FF2B5EF4-FFF2-40B4-BE49-F238E27FC236}">
                <a16:creationId xmlns:a16="http://schemas.microsoft.com/office/drawing/2014/main" id="{132473EC-31B4-C44D-9628-4828EABDF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609600" y="5899901"/>
            <a:ext cx="609600" cy="621844"/>
          </a:xfrm>
          <a:prstGeom prst="rect">
            <a:avLst/>
          </a:prstGeom>
        </p:spPr>
      </p:pic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24AB720F-4D19-C045-B969-ECDDB0006361}"/>
              </a:ext>
            </a:extLst>
          </p:cNvPr>
          <p:cNvSpPr/>
          <p:nvPr/>
        </p:nvSpPr>
        <p:spPr>
          <a:xfrm>
            <a:off x="3095711" y="1086381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dirty="0">
                <a:solidFill>
                  <a:srgbClr val="FFFC00"/>
                </a:solidFill>
                <a:latin typeface="Beirut" pitchFamily="2" charset="-78"/>
                <a:cs typeface="Beirut" pitchFamily="2" charset="-78"/>
              </a:rPr>
              <a:t>١٠-٣</a:t>
            </a:r>
          </a:p>
          <a:p>
            <a:pPr algn="ctr"/>
            <a:r>
              <a:rPr lang="ar-SA" sz="2100" dirty="0">
                <a:solidFill>
                  <a:srgbClr val="73FEFF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sp>
        <p:nvSpPr>
          <p:cNvPr id="117" name="مربع نص 5">
            <a:extLst>
              <a:ext uri="{FF2B5EF4-FFF2-40B4-BE49-F238E27FC236}">
                <a16:creationId xmlns:a16="http://schemas.microsoft.com/office/drawing/2014/main" id="{D21F284B-C9C2-4E4A-8BAA-9DC411E37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865" y="976684"/>
            <a:ext cx="175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chemeClr val="bg1"/>
                </a:solidFill>
              </a:rPr>
              <a:t>ا</a:t>
            </a:r>
            <a:r>
              <a:rPr lang="ar-SA" altLang="ar-SA" sz="1200" dirty="0">
                <a:solidFill>
                  <a:srgbClr val="73FEFF"/>
                </a:solidFill>
              </a:rPr>
              <a:t>لتاريخ </a:t>
            </a:r>
            <a:r>
              <a:rPr lang="ar-SA" altLang="ar-SA" sz="1200" dirty="0">
                <a:solidFill>
                  <a:schemeClr val="bg1"/>
                </a:solidFill>
              </a:rPr>
              <a:t>  / ٨/ ١٤٤٢هـ</a:t>
            </a:r>
          </a:p>
          <a:p>
            <a:pPr defTabSz="685800" rtl="0">
              <a:spcBef>
                <a:spcPct val="0"/>
              </a:spcBef>
              <a:buNone/>
            </a:pPr>
            <a:endParaRPr lang="ar-SA" altLang="ar-SA" sz="1200" dirty="0">
              <a:solidFill>
                <a:schemeClr val="bg1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chemeClr val="bg1"/>
                </a:solidFill>
              </a:rPr>
              <a:t> </a:t>
            </a:r>
            <a:r>
              <a:rPr lang="ar-SA" altLang="ar-SA" sz="1200" dirty="0">
                <a:solidFill>
                  <a:srgbClr val="73FEFF"/>
                </a:solidFill>
              </a:rPr>
              <a:t>رقم الصفحة </a:t>
            </a:r>
            <a:r>
              <a:rPr lang="ar-SA" altLang="ar-SA" sz="1200" dirty="0">
                <a:solidFill>
                  <a:schemeClr val="bg1"/>
                </a:solidFill>
              </a:rPr>
              <a:t>: ١٩٨</a:t>
            </a:r>
            <a:r>
              <a:rPr lang="ar-SA" altLang="ar-SA" sz="10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8" name="مستطيل 117">
            <a:extLst>
              <a:ext uri="{FF2B5EF4-FFF2-40B4-BE49-F238E27FC236}">
                <a16:creationId xmlns:a16="http://schemas.microsoft.com/office/drawing/2014/main" id="{179347F8-FD23-E94A-8C8C-0BC212E1C02F}"/>
              </a:ext>
            </a:extLst>
          </p:cNvPr>
          <p:cNvSpPr/>
          <p:nvPr/>
        </p:nvSpPr>
        <p:spPr>
          <a:xfrm>
            <a:off x="4409044" y="2396596"/>
            <a:ext cx="2803208" cy="11416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FB92"/>
                </a:solidFill>
                <a:latin typeface="Beirut" pitchFamily="2" charset="-78"/>
                <a:cs typeface="Beirut" pitchFamily="2" charset="-78"/>
              </a:rPr>
              <a:t>فيما سبق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درست تنظيم نتائج الدراسة المسحية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وتلخيصها</a:t>
            </a:r>
          </a:p>
          <a:p>
            <a:pPr algn="ctr"/>
            <a:endParaRPr lang="ar-SA" sz="2700" dirty="0">
              <a:solidFill>
                <a:srgbClr val="008F0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</a:t>
            </a:r>
          </a:p>
        </p:txBody>
      </p: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8FAF6126-C112-A541-A51A-3E41021303FF}"/>
              </a:ext>
            </a:extLst>
          </p:cNvPr>
          <p:cNvSpPr/>
          <p:nvPr/>
        </p:nvSpPr>
        <p:spPr>
          <a:xfrm>
            <a:off x="1993001" y="2246054"/>
            <a:ext cx="2803208" cy="13712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FB92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استعمل احصائيات العينة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لتحليل نتائج الدراسة المسحية</a:t>
            </a:r>
          </a:p>
          <a:p>
            <a:pPr algn="ctr"/>
            <a:endParaRPr lang="ar-SA" dirty="0">
              <a:solidFill>
                <a:schemeClr val="bg1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احلل البيانات باستعمال احصائيات 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العينة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</p:txBody>
      </p:sp>
      <p:pic>
        <p:nvPicPr>
          <p:cNvPr id="113" name="Google Shape;68;p13">
            <a:extLst>
              <a:ext uri="{FF2B5EF4-FFF2-40B4-BE49-F238E27FC236}">
                <a16:creationId xmlns:a16="http://schemas.microsoft.com/office/drawing/2014/main" id="{AF6778BE-852F-F34E-8088-31F4E02E3DF4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044189" y="2533658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5006" y="4205050"/>
            <a:ext cx="2254983" cy="31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86" y="4877906"/>
            <a:ext cx="3500579" cy="25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صورة 109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1FAE02E-2168-5544-B6F0-5B3648032AF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5895990" y="5430625"/>
            <a:ext cx="334516" cy="206285"/>
          </a:xfrm>
          <a:prstGeom prst="rect">
            <a:avLst/>
          </a:prstGeom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2" y="5345939"/>
            <a:ext cx="463571" cy="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صورة 108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D7D32CB8-0A89-5147-AC3B-A9AC2DF57FE6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 flipH="1">
            <a:off x="6112499" y="4625100"/>
            <a:ext cx="1209593" cy="1163653"/>
          </a:xfrm>
          <a:prstGeom prst="rect">
            <a:avLst/>
          </a:prstGeom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53" y="4862696"/>
            <a:ext cx="734964" cy="5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71A4424-3A5A-3A48-BC3C-5524A3B51A24}"/>
              </a:ext>
            </a:extLst>
          </p:cNvPr>
          <p:cNvSpPr/>
          <p:nvPr/>
        </p:nvSpPr>
        <p:spPr>
          <a:xfrm>
            <a:off x="7154584" y="116632"/>
            <a:ext cx="1774593" cy="14300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DC5DD98-7753-CF41-A1DA-D674707C181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27" y="244257"/>
            <a:ext cx="1636850" cy="113742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C5982DB-79F7-C2F8-EF2D-C42454C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>
                <a:solidFill>
                  <a:schemeClr val="tx1"/>
                </a:solidFill>
              </a:rPr>
              <a:pPr/>
              <a:t>381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FA5DB503-F369-519C-8272-FFBD51E9BA49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2250150" y="4666099"/>
            <a:ext cx="1224288" cy="11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18177 -0.02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-1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07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3362" y="102447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35170" y="-30197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4290925B-8C0F-CA4F-8968-6BD3D4BF43CA}"/>
              </a:ext>
            </a:extLst>
          </p:cNvPr>
          <p:cNvSpPr/>
          <p:nvPr/>
        </p:nvSpPr>
        <p:spPr>
          <a:xfrm>
            <a:off x="771060" y="785314"/>
            <a:ext cx="7215238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l" defTabSz="914400" rtl="0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E637D073-AC21-F443-90A1-148C46DA5365}"/>
              </a:ext>
            </a:extLst>
          </p:cNvPr>
          <p:cNvSpPr/>
          <p:nvPr/>
        </p:nvSpPr>
        <p:spPr>
          <a:xfrm>
            <a:off x="7946829" y="509697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pic>
        <p:nvPicPr>
          <p:cNvPr id="61" name="Picture 3">
            <a:extLst>
              <a:ext uri="{FF2B5EF4-FFF2-40B4-BE49-F238E27FC236}">
                <a16:creationId xmlns:a16="http://schemas.microsoft.com/office/drawing/2014/main" id="{72E9DE15-ACA8-254C-997C-C3ECE23A4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0279" y="875380"/>
            <a:ext cx="650082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2" name="مجموعة 10">
            <a:extLst>
              <a:ext uri="{FF2B5EF4-FFF2-40B4-BE49-F238E27FC236}">
                <a16:creationId xmlns:a16="http://schemas.microsoft.com/office/drawing/2014/main" id="{855F21B4-EC4F-5F48-9519-96DBBB898ADC}"/>
              </a:ext>
            </a:extLst>
          </p:cNvPr>
          <p:cNvGrpSpPr/>
          <p:nvPr/>
        </p:nvGrpSpPr>
        <p:grpSpPr>
          <a:xfrm>
            <a:off x="1031663" y="1624131"/>
            <a:ext cx="7523999" cy="4629830"/>
            <a:chOff x="4763646" y="2043104"/>
            <a:chExt cx="3979038" cy="4629830"/>
          </a:xfrm>
        </p:grpSpPr>
        <p:sp>
          <p:nvSpPr>
            <p:cNvPr id="63" name="دبوس زينة 62">
              <a:extLst>
                <a:ext uri="{FF2B5EF4-FFF2-40B4-BE49-F238E27FC236}">
                  <a16:creationId xmlns:a16="http://schemas.microsoft.com/office/drawing/2014/main" id="{C3910452-A631-1B40-80B8-533C617972D9}"/>
                </a:ext>
              </a:extLst>
            </p:cNvPr>
            <p:cNvSpPr/>
            <p:nvPr/>
          </p:nvSpPr>
          <p:spPr>
            <a:xfrm>
              <a:off x="4763646" y="2043104"/>
              <a:ext cx="3979038" cy="857256"/>
            </a:xfrm>
            <a:prstGeom prst="plaque">
              <a:avLst>
                <a:gd name="adj" fmla="val 48333"/>
              </a:avLst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" name="دبوس زينة 63">
              <a:extLst>
                <a:ext uri="{FF2B5EF4-FFF2-40B4-BE49-F238E27FC236}">
                  <a16:creationId xmlns:a16="http://schemas.microsoft.com/office/drawing/2014/main" id="{671E81B3-D225-C34B-937B-69D28E3EC2AD}"/>
                </a:ext>
              </a:extLst>
            </p:cNvPr>
            <p:cNvSpPr/>
            <p:nvPr/>
          </p:nvSpPr>
          <p:spPr>
            <a:xfrm>
              <a:off x="4786314" y="2928934"/>
              <a:ext cx="3929090" cy="3744000"/>
            </a:xfrm>
            <a:prstGeom prst="plaque">
              <a:avLst>
                <a:gd name="adj" fmla="val 9711"/>
              </a:avLst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981DB1FA-10BE-8440-A7F0-6380D2B6F93B}"/>
              </a:ext>
            </a:extLst>
          </p:cNvPr>
          <p:cNvSpPr/>
          <p:nvPr/>
        </p:nvSpPr>
        <p:spPr>
          <a:xfrm>
            <a:off x="6932443" y="2795713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9DBF674F-CC7B-7C4F-B8A9-5E4ECD603887}"/>
              </a:ext>
            </a:extLst>
          </p:cNvPr>
          <p:cNvSpPr/>
          <p:nvPr/>
        </p:nvSpPr>
        <p:spPr>
          <a:xfrm>
            <a:off x="1288841" y="2795713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9CEF5FB5-FA65-9943-9C6E-B178101E70E1}"/>
              </a:ext>
            </a:extLst>
          </p:cNvPr>
          <p:cNvSpPr txBox="1"/>
          <p:nvPr/>
        </p:nvSpPr>
        <p:spPr>
          <a:xfrm>
            <a:off x="1431717" y="2924301"/>
            <a:ext cx="52864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١٠٠٠ طالب من الجامعات السعودية</a:t>
            </a:r>
          </a:p>
        </p:txBody>
      </p:sp>
      <p:sp>
        <p:nvSpPr>
          <p:cNvPr id="70" name="دبوس زينة 69">
            <a:extLst>
              <a:ext uri="{FF2B5EF4-FFF2-40B4-BE49-F238E27FC236}">
                <a16:creationId xmlns:a16="http://schemas.microsoft.com/office/drawing/2014/main" id="{76D3D9E7-B817-7845-BAE2-069163C0724E}"/>
              </a:ext>
            </a:extLst>
          </p:cNvPr>
          <p:cNvSpPr/>
          <p:nvPr/>
        </p:nvSpPr>
        <p:spPr>
          <a:xfrm>
            <a:off x="6932443" y="3652969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7718CA0E-B35D-DA4E-8558-FEB04ABFAE92}"/>
              </a:ext>
            </a:extLst>
          </p:cNvPr>
          <p:cNvSpPr/>
          <p:nvPr/>
        </p:nvSpPr>
        <p:spPr>
          <a:xfrm>
            <a:off x="1288841" y="3652969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D52B1506-E83C-A646-987E-517A4C53700F}"/>
              </a:ext>
            </a:extLst>
          </p:cNvPr>
          <p:cNvSpPr txBox="1"/>
          <p:nvPr/>
        </p:nvSpPr>
        <p:spPr>
          <a:xfrm>
            <a:off x="1360279" y="3781557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جميع طلاب الجامعات السعودية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9EFEA295-5477-3642-A8F6-0CD7FEE544BC}"/>
              </a:ext>
            </a:extLst>
          </p:cNvPr>
          <p:cNvSpPr/>
          <p:nvPr/>
        </p:nvSpPr>
        <p:spPr>
          <a:xfrm>
            <a:off x="6932443" y="4510225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إحصائي العينة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9D43A03E-1221-D24F-876B-4FE6FB689BCA}"/>
              </a:ext>
            </a:extLst>
          </p:cNvPr>
          <p:cNvSpPr/>
          <p:nvPr/>
        </p:nvSpPr>
        <p:spPr>
          <a:xfrm>
            <a:off x="1288841" y="4510225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7B41A729-A21F-1F4E-B0A6-A4A63064CA1D}"/>
              </a:ext>
            </a:extLst>
          </p:cNvPr>
          <p:cNvSpPr txBox="1"/>
          <p:nvPr/>
        </p:nvSpPr>
        <p:spPr>
          <a:xfrm>
            <a:off x="1360279" y="4638813"/>
            <a:ext cx="5429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المتوسط الحسابي للمبالغ التي ينفقها طلاب العينة</a:t>
            </a:r>
          </a:p>
          <a:p>
            <a:pPr algn="ctr"/>
            <a:endParaRPr lang="ar-SA" b="1" dirty="0"/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D71D57A7-ACA8-B24A-8175-C15955FDF16C}"/>
              </a:ext>
            </a:extLst>
          </p:cNvPr>
          <p:cNvSpPr/>
          <p:nvPr/>
        </p:nvSpPr>
        <p:spPr>
          <a:xfrm>
            <a:off x="6932443" y="5367481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معلمة المجتمع</a:t>
            </a:r>
          </a:p>
        </p:txBody>
      </p:sp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D5E8208D-789C-C745-A6FD-41E6B9BD6294}"/>
              </a:ext>
            </a:extLst>
          </p:cNvPr>
          <p:cNvSpPr/>
          <p:nvPr/>
        </p:nvSpPr>
        <p:spPr>
          <a:xfrm>
            <a:off x="1288841" y="5367481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2B006B9F-BD91-5041-AD03-0ACA751E1E16}"/>
              </a:ext>
            </a:extLst>
          </p:cNvPr>
          <p:cNvSpPr txBox="1"/>
          <p:nvPr/>
        </p:nvSpPr>
        <p:spPr>
          <a:xfrm>
            <a:off x="1360279" y="5496069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المتوسط الحسابي للمبالغ التي ينفقها جميع طلاب الجامعات السعودية</a:t>
            </a: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805C2901-F527-AE42-B82F-2926DD21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3155" y="1709855"/>
            <a:ext cx="658178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F4C5AEFC-2C23-8843-BD74-E7533F457122}"/>
                  </a:ext>
                </a:extLst>
              </p14:cNvPr>
              <p14:cNvContentPartPr/>
              <p14:nvPr/>
            </p14:nvContentPartPr>
            <p14:xfrm>
              <a:off x="3026880" y="2061720"/>
              <a:ext cx="1897920" cy="37767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F4C5AEFC-2C23-8843-BD74-E7533F4571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17520" y="2052360"/>
                <a:ext cx="1916640" cy="3795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6A23821-708A-AC93-5F50-80888C37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241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 animBg="1"/>
      <p:bldP spid="68" grpId="0" animBg="1"/>
      <p:bldP spid="69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 animBg="1"/>
      <p:bldP spid="77" grpId="0" animBg="1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3362" y="102447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0140A646-0072-1E45-BA6F-081CBD7FAEAE}"/>
              </a:ext>
            </a:extLst>
          </p:cNvPr>
          <p:cNvSpPr/>
          <p:nvPr/>
        </p:nvSpPr>
        <p:spPr>
          <a:xfrm>
            <a:off x="724150" y="979900"/>
            <a:ext cx="7215238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l" defTabSz="914400" rtl="0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C43151A9-3F8D-0546-A8A9-4800E66CB85E}"/>
              </a:ext>
            </a:extLst>
          </p:cNvPr>
          <p:cNvSpPr/>
          <p:nvPr/>
        </p:nvSpPr>
        <p:spPr>
          <a:xfrm>
            <a:off x="7962187" y="606036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تدرب</a:t>
            </a:r>
          </a:p>
        </p:txBody>
      </p:sp>
      <p:pic>
        <p:nvPicPr>
          <p:cNvPr id="61" name="Picture 3">
            <a:extLst>
              <a:ext uri="{FF2B5EF4-FFF2-40B4-BE49-F238E27FC236}">
                <a16:creationId xmlns:a16="http://schemas.microsoft.com/office/drawing/2014/main" id="{45A7F257-31E1-4949-A4CF-B2CC0387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4941" y="1047825"/>
            <a:ext cx="650082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2" name="مجموعة 10">
            <a:extLst>
              <a:ext uri="{FF2B5EF4-FFF2-40B4-BE49-F238E27FC236}">
                <a16:creationId xmlns:a16="http://schemas.microsoft.com/office/drawing/2014/main" id="{80F8DCA7-ECD2-6148-9CFF-3AE52D5C9CF5}"/>
              </a:ext>
            </a:extLst>
          </p:cNvPr>
          <p:cNvGrpSpPr/>
          <p:nvPr/>
        </p:nvGrpSpPr>
        <p:grpSpPr>
          <a:xfrm>
            <a:off x="518381" y="1720470"/>
            <a:ext cx="8052639" cy="4629830"/>
            <a:chOff x="4763646" y="2043104"/>
            <a:chExt cx="3979038" cy="4629830"/>
          </a:xfrm>
        </p:grpSpPr>
        <p:sp>
          <p:nvSpPr>
            <p:cNvPr id="63" name="دبوس زينة 62">
              <a:extLst>
                <a:ext uri="{FF2B5EF4-FFF2-40B4-BE49-F238E27FC236}">
                  <a16:creationId xmlns:a16="http://schemas.microsoft.com/office/drawing/2014/main" id="{6A053AAF-DA52-5E4F-BC69-DF27231608DA}"/>
                </a:ext>
              </a:extLst>
            </p:cNvPr>
            <p:cNvSpPr/>
            <p:nvPr/>
          </p:nvSpPr>
          <p:spPr>
            <a:xfrm>
              <a:off x="4763646" y="2043104"/>
              <a:ext cx="3979038" cy="857256"/>
            </a:xfrm>
            <a:prstGeom prst="plaque">
              <a:avLst>
                <a:gd name="adj" fmla="val 48333"/>
              </a:avLst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" name="دبوس زينة 63">
              <a:extLst>
                <a:ext uri="{FF2B5EF4-FFF2-40B4-BE49-F238E27FC236}">
                  <a16:creationId xmlns:a16="http://schemas.microsoft.com/office/drawing/2014/main" id="{DD34BD3C-DF04-2B47-B734-EF5DEA1FAA33}"/>
                </a:ext>
              </a:extLst>
            </p:cNvPr>
            <p:cNvSpPr/>
            <p:nvPr/>
          </p:nvSpPr>
          <p:spPr>
            <a:xfrm>
              <a:off x="4786314" y="2928934"/>
              <a:ext cx="3929090" cy="3744000"/>
            </a:xfrm>
            <a:prstGeom prst="plaque">
              <a:avLst>
                <a:gd name="adj" fmla="val 9711"/>
              </a:avLst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B0FB61F6-2A0A-A54B-8CF1-FC0F8FFDCB65}"/>
              </a:ext>
            </a:extLst>
          </p:cNvPr>
          <p:cNvSpPr/>
          <p:nvPr/>
        </p:nvSpPr>
        <p:spPr>
          <a:xfrm>
            <a:off x="6947801" y="2892052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6F5B11ED-50B1-BC48-AAA7-A7307C35C1F3}"/>
              </a:ext>
            </a:extLst>
          </p:cNvPr>
          <p:cNvSpPr/>
          <p:nvPr/>
        </p:nvSpPr>
        <p:spPr>
          <a:xfrm>
            <a:off x="804133" y="2892052"/>
            <a:ext cx="607223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E2839FDA-79DD-0E4F-BBFB-C40A7F6918AA}"/>
              </a:ext>
            </a:extLst>
          </p:cNvPr>
          <p:cNvSpPr txBox="1"/>
          <p:nvPr/>
        </p:nvSpPr>
        <p:spPr>
          <a:xfrm>
            <a:off x="804133" y="3020640"/>
            <a:ext cx="61436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العينة العشوائية الطبقية من طلاب المدارس الثانوية في منطقة عسير التعليمية</a:t>
            </a:r>
          </a:p>
        </p:txBody>
      </p:sp>
      <p:sp>
        <p:nvSpPr>
          <p:cNvPr id="70" name="دبوس زينة 69">
            <a:extLst>
              <a:ext uri="{FF2B5EF4-FFF2-40B4-BE49-F238E27FC236}">
                <a16:creationId xmlns:a16="http://schemas.microsoft.com/office/drawing/2014/main" id="{CFE9CC5E-0901-0643-BECA-9F3E64503272}"/>
              </a:ext>
            </a:extLst>
          </p:cNvPr>
          <p:cNvSpPr/>
          <p:nvPr/>
        </p:nvSpPr>
        <p:spPr>
          <a:xfrm>
            <a:off x="6947801" y="3749308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4F504855-C295-F544-89F7-A73B92EA4274}"/>
              </a:ext>
            </a:extLst>
          </p:cNvPr>
          <p:cNvSpPr/>
          <p:nvPr/>
        </p:nvSpPr>
        <p:spPr>
          <a:xfrm>
            <a:off x="804133" y="3749308"/>
            <a:ext cx="607223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CC07177C-7C8C-7945-A325-A82CCF3C929D}"/>
              </a:ext>
            </a:extLst>
          </p:cNvPr>
          <p:cNvSpPr txBox="1"/>
          <p:nvPr/>
        </p:nvSpPr>
        <p:spPr>
          <a:xfrm>
            <a:off x="1375637" y="3877896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جميع طلاب المدارس الثانوية في منطقة عسير التعليمية 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1884CFD1-E82C-2946-936B-B38830811EE5}"/>
              </a:ext>
            </a:extLst>
          </p:cNvPr>
          <p:cNvSpPr/>
          <p:nvPr/>
        </p:nvSpPr>
        <p:spPr>
          <a:xfrm>
            <a:off x="6947801" y="4606564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إحصائي العينة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AC62F7D1-B432-E942-96AE-4E1EAA639C3C}"/>
              </a:ext>
            </a:extLst>
          </p:cNvPr>
          <p:cNvSpPr/>
          <p:nvPr/>
        </p:nvSpPr>
        <p:spPr>
          <a:xfrm>
            <a:off x="804133" y="4606564"/>
            <a:ext cx="607223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E22E241A-1F64-8E4E-81C8-21BDA8190F0A}"/>
              </a:ext>
            </a:extLst>
          </p:cNvPr>
          <p:cNvSpPr txBox="1"/>
          <p:nvPr/>
        </p:nvSpPr>
        <p:spPr>
          <a:xfrm>
            <a:off x="1375637" y="4735152"/>
            <a:ext cx="5429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الوقت الذي يقضيه أفراد العينة في الأنشطة الإضافية</a:t>
            </a:r>
          </a:p>
          <a:p>
            <a:pPr algn="ctr"/>
            <a:endParaRPr lang="ar-SA" b="1" dirty="0"/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0E9B7F7D-7CC4-5A4D-80D6-37D4088D6864}"/>
              </a:ext>
            </a:extLst>
          </p:cNvPr>
          <p:cNvSpPr/>
          <p:nvPr/>
        </p:nvSpPr>
        <p:spPr>
          <a:xfrm>
            <a:off x="6947801" y="5463820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معلمة المجتمع</a:t>
            </a:r>
          </a:p>
        </p:txBody>
      </p:sp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FC2EBA7B-8B73-7649-BB1D-BF9554DE1674}"/>
              </a:ext>
            </a:extLst>
          </p:cNvPr>
          <p:cNvSpPr/>
          <p:nvPr/>
        </p:nvSpPr>
        <p:spPr>
          <a:xfrm>
            <a:off x="804133" y="5463820"/>
            <a:ext cx="6072230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C5EB9A1D-3151-8E45-9B90-A2C5AADF5914}"/>
              </a:ext>
            </a:extLst>
          </p:cNvPr>
          <p:cNvSpPr txBox="1"/>
          <p:nvPr/>
        </p:nvSpPr>
        <p:spPr>
          <a:xfrm>
            <a:off x="1375637" y="5592408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الوقت الذي يقضيه جميع طلاب المدارس الثانوية في الأنشطة الإضافية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46908561-D7FC-EC4D-A0CD-F362EC258ABC}"/>
              </a:ext>
            </a:extLst>
          </p:cNvPr>
          <p:cNvSpPr txBox="1"/>
          <p:nvPr/>
        </p:nvSpPr>
        <p:spPr>
          <a:xfrm>
            <a:off x="1289909" y="1820482"/>
            <a:ext cx="69294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اختيرت عينة عشوائية طبقية من طلاب المدارس الثانوية في منطقة عسير التعليمية وسئل أفراد العينة عن الوقت الذي يقضيه كل منهم في الأنشطة المنهجية الإضافية في الأسبوع .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BA143C4-C46E-C26C-311E-00C07FA1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4689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 animBg="1"/>
      <p:bldP spid="68" grpId="0" animBg="1"/>
      <p:bldP spid="69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 animBg="1"/>
      <p:bldP spid="77" grpId="0" animBg="1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33681" y="98346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17EDC18D-C62A-5040-BB65-9EE9204A3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7811" y="1237400"/>
            <a:ext cx="6741392" cy="115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8" name="Picture 3">
            <a:extLst>
              <a:ext uri="{FF2B5EF4-FFF2-40B4-BE49-F238E27FC236}">
                <a16:creationId xmlns:a16="http://schemas.microsoft.com/office/drawing/2014/main" id="{0F44DB0C-D9DE-2D4F-9F0B-B870CFB15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4441" y="2606490"/>
            <a:ext cx="7323916" cy="370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60512CE-7414-62CA-C919-263A700B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1333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9261" y="104435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68DD5D95-F0EB-AC44-8A3E-F15A59627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7493" y="1582665"/>
            <a:ext cx="6302466" cy="93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8" name="Picture 3">
            <a:extLst>
              <a:ext uri="{FF2B5EF4-FFF2-40B4-BE49-F238E27FC236}">
                <a16:creationId xmlns:a16="http://schemas.microsoft.com/office/drawing/2014/main" id="{367BD8B6-EA83-EE4A-819D-7AC54974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6241" y="2905438"/>
            <a:ext cx="6673026" cy="305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5BB068B-E087-AF70-4193-C6112913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9708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9261" y="104435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FF84A70C-F932-4444-B891-6923550A3E17}"/>
              </a:ext>
            </a:extLst>
          </p:cNvPr>
          <p:cNvGrpSpPr/>
          <p:nvPr/>
        </p:nvGrpSpPr>
        <p:grpSpPr>
          <a:xfrm>
            <a:off x="738547" y="1900379"/>
            <a:ext cx="7704856" cy="4457492"/>
            <a:chOff x="642910" y="2000240"/>
            <a:chExt cx="8001056" cy="4572032"/>
          </a:xfrm>
        </p:grpSpPr>
        <p:sp>
          <p:nvSpPr>
            <p:cNvPr id="58" name="مستطيل ذو زاوية واحدة مستديرة 57">
              <a:extLst>
                <a:ext uri="{FF2B5EF4-FFF2-40B4-BE49-F238E27FC236}">
                  <a16:creationId xmlns:a16="http://schemas.microsoft.com/office/drawing/2014/main" id="{87F9EB7D-71B9-114B-9728-F99B9CF6BD75}"/>
                </a:ext>
              </a:extLst>
            </p:cNvPr>
            <p:cNvSpPr/>
            <p:nvPr/>
          </p:nvSpPr>
          <p:spPr>
            <a:xfrm>
              <a:off x="642910" y="2000240"/>
              <a:ext cx="8001056" cy="4572032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84049368-343A-8847-858F-92A7FCBD05A1}"/>
                </a:ext>
              </a:extLst>
            </p:cNvPr>
            <p:cNvSpPr/>
            <p:nvPr/>
          </p:nvSpPr>
          <p:spPr>
            <a:xfrm>
              <a:off x="642910" y="3000372"/>
              <a:ext cx="7884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2D0900E4-142A-8446-A1AB-0BD87B7B5399}"/>
                </a:ext>
              </a:extLst>
            </p:cNvPr>
            <p:cNvSpPr/>
            <p:nvPr/>
          </p:nvSpPr>
          <p:spPr>
            <a:xfrm>
              <a:off x="642910" y="5464140"/>
              <a:ext cx="7884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4" name="Picture 2">
            <a:extLst>
              <a:ext uri="{FF2B5EF4-FFF2-40B4-BE49-F238E27FC236}">
                <a16:creationId xmlns:a16="http://schemas.microsoft.com/office/drawing/2014/main" id="{9CC40D7F-B714-9B4B-B413-16021B3C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14290"/>
            <a:ext cx="2009783" cy="3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C00BBC2A-4947-094F-9976-4795DF81836A}"/>
              </a:ext>
            </a:extLst>
          </p:cNvPr>
          <p:cNvSpPr/>
          <p:nvPr/>
        </p:nvSpPr>
        <p:spPr>
          <a:xfrm>
            <a:off x="928662" y="836402"/>
            <a:ext cx="7215238" cy="792359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l" defTabSz="914400" rtl="0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FC3919FD-225D-1745-9516-32308660E08E}"/>
              </a:ext>
            </a:extLst>
          </p:cNvPr>
          <p:cNvSpPr/>
          <p:nvPr/>
        </p:nvSpPr>
        <p:spPr>
          <a:xfrm>
            <a:off x="8158154" y="84294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id="{73B4BC25-E7D8-D141-8D98-B4371E783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2381" y="897881"/>
            <a:ext cx="67818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2F5438E0-C850-8946-A355-9ACC05A28FF8}"/>
              </a:ext>
            </a:extLst>
          </p:cNvPr>
          <p:cNvGrpSpPr/>
          <p:nvPr/>
        </p:nvGrpSpPr>
        <p:grpSpPr>
          <a:xfrm>
            <a:off x="3300402" y="2143116"/>
            <a:ext cx="2700358" cy="816653"/>
            <a:chOff x="3228964" y="3286124"/>
            <a:chExt cx="2700358" cy="816653"/>
          </a:xfrm>
        </p:grpSpPr>
        <p:grpSp>
          <p:nvGrpSpPr>
            <p:cNvPr id="71" name="مجموعة 70">
              <a:extLst>
                <a:ext uri="{FF2B5EF4-FFF2-40B4-BE49-F238E27FC236}">
                  <a16:creationId xmlns:a16="http://schemas.microsoft.com/office/drawing/2014/main" id="{3CE71100-06DA-AA45-B973-1E2064A2A8F8}"/>
                </a:ext>
              </a:extLst>
            </p:cNvPr>
            <p:cNvGrpSpPr/>
            <p:nvPr/>
          </p:nvGrpSpPr>
          <p:grpSpPr>
            <a:xfrm>
              <a:off x="3428992" y="3286124"/>
              <a:ext cx="2500330" cy="816653"/>
              <a:chOff x="3428992" y="3286124"/>
              <a:chExt cx="2500330" cy="816653"/>
            </a:xfrm>
          </p:grpSpPr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4817D717-57B6-6440-907E-E9F23A1F857F}"/>
                  </a:ext>
                </a:extLst>
              </p:cNvPr>
              <p:cNvSpPr txBox="1"/>
              <p:nvPr/>
            </p:nvSpPr>
            <p:spPr>
              <a:xfrm>
                <a:off x="342899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 + ٢ + ٣ + ٤ + ١٤</a:t>
                </a:r>
              </a:p>
            </p:txBody>
          </p:sp>
          <p:cxnSp>
            <p:nvCxnSpPr>
              <p:cNvPr id="74" name="رابط مستقيم 10">
                <a:extLst>
                  <a:ext uri="{FF2B5EF4-FFF2-40B4-BE49-F238E27FC236}">
                    <a16:creationId xmlns:a16="http://schemas.microsoft.com/office/drawing/2014/main" id="{A4428DC1-4BC6-194F-8C05-C53B874008CF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FD2FE994-E30E-B44F-AD73-254BE3F417C2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532620A7-B0CF-7F47-AF55-D4F1583D0F0C}"/>
                </a:ext>
              </a:extLst>
            </p:cNvPr>
            <p:cNvSpPr txBox="1"/>
            <p:nvPr/>
          </p:nvSpPr>
          <p:spPr>
            <a:xfrm>
              <a:off x="3228964" y="3469603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C80D7CF9-92C5-F140-B6EF-36D53852905A}"/>
              </a:ext>
            </a:extLst>
          </p:cNvPr>
          <p:cNvGrpSpPr/>
          <p:nvPr/>
        </p:nvGrpSpPr>
        <p:grpSpPr>
          <a:xfrm>
            <a:off x="2357422" y="2143116"/>
            <a:ext cx="928694" cy="816653"/>
            <a:chOff x="2285984" y="3286124"/>
            <a:chExt cx="928694" cy="816653"/>
          </a:xfrm>
        </p:grpSpPr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D2B207E9-2963-7743-8AA6-8C0F4B4A4E81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1E827DCF-5ED8-A04D-BA97-4D7C45DD5381}"/>
                </a:ext>
              </a:extLst>
            </p:cNvPr>
            <p:cNvGrpSpPr/>
            <p:nvPr/>
          </p:nvGrpSpPr>
          <p:grpSpPr>
            <a:xfrm>
              <a:off x="2714612" y="3286124"/>
              <a:ext cx="500066" cy="816653"/>
              <a:chOff x="3428992" y="3286124"/>
              <a:chExt cx="2500330" cy="816653"/>
            </a:xfrm>
          </p:grpSpPr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972AF796-2E60-7647-97ED-7A7AF4A5D69B}"/>
                  </a:ext>
                </a:extLst>
              </p:cNvPr>
              <p:cNvSpPr txBox="1"/>
              <p:nvPr/>
            </p:nvSpPr>
            <p:spPr>
              <a:xfrm>
                <a:off x="342899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٢٥</a:t>
                </a:r>
              </a:p>
            </p:txBody>
          </p:sp>
          <p:cxnSp>
            <p:nvCxnSpPr>
              <p:cNvPr id="80" name="رابط مستقيم 18">
                <a:extLst>
                  <a:ext uri="{FF2B5EF4-FFF2-40B4-BE49-F238E27FC236}">
                    <a16:creationId xmlns:a16="http://schemas.microsoft.com/office/drawing/2014/main" id="{ED2E394A-7881-774C-96FF-F951A26E7986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D79EAC5-44E6-BE48-940B-0B0DA79D1A0F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B0876AA5-38C3-FD43-AD9F-89FA241ABFA3}"/>
              </a:ext>
            </a:extLst>
          </p:cNvPr>
          <p:cNvSpPr txBox="1"/>
          <p:nvPr/>
        </p:nvSpPr>
        <p:spPr>
          <a:xfrm>
            <a:off x="2085958" y="232885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٥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32CE52DE-DD81-6B42-A8D5-ED00973744CA}"/>
              </a:ext>
            </a:extLst>
          </p:cNvPr>
          <p:cNvGrpSpPr/>
          <p:nvPr/>
        </p:nvGrpSpPr>
        <p:grpSpPr>
          <a:xfrm>
            <a:off x="6000760" y="2257418"/>
            <a:ext cx="2286016" cy="571504"/>
            <a:chOff x="6000760" y="2714620"/>
            <a:chExt cx="2286016" cy="571504"/>
          </a:xfrm>
        </p:grpSpPr>
        <p:sp>
          <p:nvSpPr>
            <p:cNvPr id="85" name="مستطيل مستدير الزوايا 84">
              <a:extLst>
                <a:ext uri="{FF2B5EF4-FFF2-40B4-BE49-F238E27FC236}">
                  <a16:creationId xmlns:a16="http://schemas.microsoft.com/office/drawing/2014/main" id="{59CB1A09-4442-6C4F-B0C9-A335137883B2}"/>
                </a:ext>
              </a:extLst>
            </p:cNvPr>
            <p:cNvSpPr/>
            <p:nvPr/>
          </p:nvSpPr>
          <p:spPr>
            <a:xfrm>
              <a:off x="6357950" y="2714620"/>
              <a:ext cx="1928826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C4B7A51E-1B8D-9F45-B853-9D6EBB954B3B}"/>
                </a:ext>
              </a:extLst>
            </p:cNvPr>
            <p:cNvSpPr txBox="1"/>
            <p:nvPr/>
          </p:nvSpPr>
          <p:spPr>
            <a:xfrm>
              <a:off x="600076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87" name="مستطيل مستدير الزوايا 86">
            <a:extLst>
              <a:ext uri="{FF2B5EF4-FFF2-40B4-BE49-F238E27FC236}">
                <a16:creationId xmlns:a16="http://schemas.microsoft.com/office/drawing/2014/main" id="{620D028D-276B-4F48-B9E6-91578C55A61B}"/>
              </a:ext>
            </a:extLst>
          </p:cNvPr>
          <p:cNvSpPr/>
          <p:nvPr/>
        </p:nvSpPr>
        <p:spPr>
          <a:xfrm>
            <a:off x="1857356" y="3286124"/>
            <a:ext cx="571504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مجموع القيم المطلقة للفرق بين كل قيمة والمتوسط الحسابي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625FA68E-6DA5-4441-95B0-BE38D70A1B2C}"/>
              </a:ext>
            </a:extLst>
          </p:cNvPr>
          <p:cNvSpPr txBox="1"/>
          <p:nvPr/>
        </p:nvSpPr>
        <p:spPr>
          <a:xfrm>
            <a:off x="1500166" y="4000504"/>
            <a:ext cx="66437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٢ – ٥</a:t>
            </a:r>
            <a:r>
              <a:rPr lang="ar-SA" sz="2200" b="1" dirty="0">
                <a:latin typeface="Tahoma"/>
                <a:cs typeface="Tahoma"/>
              </a:rPr>
              <a:t>| </a:t>
            </a:r>
            <a:r>
              <a:rPr lang="ar-SA" sz="2200" b="1" dirty="0"/>
              <a:t>+ 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٢ – ٥</a:t>
            </a:r>
            <a:r>
              <a:rPr lang="ar-SA" sz="2200" b="1" dirty="0">
                <a:latin typeface="Tahoma"/>
                <a:cs typeface="Tahoma"/>
              </a:rPr>
              <a:t>| </a:t>
            </a:r>
            <a:r>
              <a:rPr lang="ar-SA" sz="2200" b="1" dirty="0"/>
              <a:t>+ 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٣ – ٥</a:t>
            </a:r>
            <a:r>
              <a:rPr lang="ar-SA" sz="2200" b="1" dirty="0">
                <a:latin typeface="Tahoma"/>
                <a:cs typeface="Tahoma"/>
              </a:rPr>
              <a:t>| </a:t>
            </a:r>
            <a:r>
              <a:rPr lang="ar-SA" sz="2200" b="1" dirty="0"/>
              <a:t>+ 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٤ – ٥</a:t>
            </a:r>
            <a:r>
              <a:rPr lang="ar-SA" sz="2200" b="1" dirty="0">
                <a:latin typeface="Tahoma"/>
                <a:cs typeface="Tahoma"/>
              </a:rPr>
              <a:t>| </a:t>
            </a:r>
            <a:r>
              <a:rPr lang="ar-SA" sz="2200" b="1" dirty="0"/>
              <a:t>+ 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١٤ – ٥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2200" b="1" dirty="0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2BB58C96-D801-E940-B13F-7859F040FEEB}"/>
              </a:ext>
            </a:extLst>
          </p:cNvPr>
          <p:cNvSpPr txBox="1"/>
          <p:nvPr/>
        </p:nvSpPr>
        <p:spPr>
          <a:xfrm>
            <a:off x="7372370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</a:t>
            </a:r>
          </a:p>
        </p:txBody>
      </p:sp>
      <p:sp>
        <p:nvSpPr>
          <p:cNvPr id="90" name="سهم للأسفل 89">
            <a:extLst>
              <a:ext uri="{FF2B5EF4-FFF2-40B4-BE49-F238E27FC236}">
                <a16:creationId xmlns:a16="http://schemas.microsoft.com/office/drawing/2014/main" id="{08BD81B4-D9FC-E146-8BAD-23C0313F7327}"/>
              </a:ext>
            </a:extLst>
          </p:cNvPr>
          <p:cNvSpPr/>
          <p:nvPr/>
        </p:nvSpPr>
        <p:spPr>
          <a:xfrm>
            <a:off x="7400946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A345554-2EFE-B94D-8BBF-15DF89AB641C}"/>
              </a:ext>
            </a:extLst>
          </p:cNvPr>
          <p:cNvSpPr txBox="1"/>
          <p:nvPr/>
        </p:nvSpPr>
        <p:spPr>
          <a:xfrm>
            <a:off x="6115060" y="492920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</a:t>
            </a:r>
          </a:p>
        </p:txBody>
      </p:sp>
      <p:sp>
        <p:nvSpPr>
          <p:cNvPr id="92" name="سهم للأسفل 91">
            <a:extLst>
              <a:ext uri="{FF2B5EF4-FFF2-40B4-BE49-F238E27FC236}">
                <a16:creationId xmlns:a16="http://schemas.microsoft.com/office/drawing/2014/main" id="{9310F84A-6C2E-284B-8480-80EDE9C71253}"/>
              </a:ext>
            </a:extLst>
          </p:cNvPr>
          <p:cNvSpPr/>
          <p:nvPr/>
        </p:nvSpPr>
        <p:spPr>
          <a:xfrm>
            <a:off x="6129348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83E52C1A-3F6F-A745-B8B4-2EB29042110C}"/>
              </a:ext>
            </a:extLst>
          </p:cNvPr>
          <p:cNvSpPr txBox="1"/>
          <p:nvPr/>
        </p:nvSpPr>
        <p:spPr>
          <a:xfrm>
            <a:off x="4843464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</a:p>
        </p:txBody>
      </p:sp>
      <p:sp>
        <p:nvSpPr>
          <p:cNvPr id="94" name="سهم للأسفل 93">
            <a:extLst>
              <a:ext uri="{FF2B5EF4-FFF2-40B4-BE49-F238E27FC236}">
                <a16:creationId xmlns:a16="http://schemas.microsoft.com/office/drawing/2014/main" id="{CC661477-0457-4046-8472-3FB6F0BF2DB7}"/>
              </a:ext>
            </a:extLst>
          </p:cNvPr>
          <p:cNvSpPr/>
          <p:nvPr/>
        </p:nvSpPr>
        <p:spPr>
          <a:xfrm>
            <a:off x="4872500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B5763F9-CD00-5B4F-A064-3CDDFF4BC1E6}"/>
              </a:ext>
            </a:extLst>
          </p:cNvPr>
          <p:cNvSpPr txBox="1"/>
          <p:nvPr/>
        </p:nvSpPr>
        <p:spPr>
          <a:xfrm>
            <a:off x="3601362" y="492920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</a:t>
            </a:r>
          </a:p>
        </p:txBody>
      </p:sp>
      <p:sp>
        <p:nvSpPr>
          <p:cNvPr id="96" name="سهم للأسفل 95">
            <a:extLst>
              <a:ext uri="{FF2B5EF4-FFF2-40B4-BE49-F238E27FC236}">
                <a16:creationId xmlns:a16="http://schemas.microsoft.com/office/drawing/2014/main" id="{867B1E2D-5CD7-2B47-B462-39C2209BFB7C}"/>
              </a:ext>
            </a:extLst>
          </p:cNvPr>
          <p:cNvSpPr/>
          <p:nvPr/>
        </p:nvSpPr>
        <p:spPr>
          <a:xfrm>
            <a:off x="3613810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1509E241-2167-2546-8835-3B71F53DA256}"/>
              </a:ext>
            </a:extLst>
          </p:cNvPr>
          <p:cNvSpPr txBox="1"/>
          <p:nvPr/>
        </p:nvSpPr>
        <p:spPr>
          <a:xfrm>
            <a:off x="2172602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٩</a:t>
            </a:r>
          </a:p>
        </p:txBody>
      </p: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4E514B8B-F14E-9A45-AED7-EB587FDF4257}"/>
              </a:ext>
            </a:extLst>
          </p:cNvPr>
          <p:cNvSpPr/>
          <p:nvPr/>
        </p:nvSpPr>
        <p:spPr>
          <a:xfrm>
            <a:off x="2199798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98ECD5BE-2816-0B4F-AF8E-58C5F9B1F211}"/>
              </a:ext>
            </a:extLst>
          </p:cNvPr>
          <p:cNvSpPr txBox="1"/>
          <p:nvPr/>
        </p:nvSpPr>
        <p:spPr>
          <a:xfrm>
            <a:off x="6772292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33FD81D0-9F0F-AD48-83B4-09AFA6DDBA7F}"/>
              </a:ext>
            </a:extLst>
          </p:cNvPr>
          <p:cNvSpPr txBox="1"/>
          <p:nvPr/>
        </p:nvSpPr>
        <p:spPr>
          <a:xfrm>
            <a:off x="5500694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8F7DE2D0-5098-9F4D-980C-DE3601C90DD7}"/>
              </a:ext>
            </a:extLst>
          </p:cNvPr>
          <p:cNvSpPr txBox="1"/>
          <p:nvPr/>
        </p:nvSpPr>
        <p:spPr>
          <a:xfrm>
            <a:off x="4214810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9B7D8FC5-6E34-9E4B-BFA0-C61A76737FAB}"/>
              </a:ext>
            </a:extLst>
          </p:cNvPr>
          <p:cNvSpPr txBox="1"/>
          <p:nvPr/>
        </p:nvSpPr>
        <p:spPr>
          <a:xfrm>
            <a:off x="2928926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EC9E4734-5C36-6949-B1D6-3F5EA355B525}"/>
              </a:ext>
            </a:extLst>
          </p:cNvPr>
          <p:cNvSpPr txBox="1"/>
          <p:nvPr/>
        </p:nvSpPr>
        <p:spPr>
          <a:xfrm>
            <a:off x="1500166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874F8D9A-2E45-EF45-A86F-21108ECB338B}"/>
              </a:ext>
            </a:extLst>
          </p:cNvPr>
          <p:cNvSpPr txBox="1"/>
          <p:nvPr/>
        </p:nvSpPr>
        <p:spPr>
          <a:xfrm>
            <a:off x="928662" y="4929198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١٨</a:t>
            </a:r>
          </a:p>
        </p:txBody>
      </p:sp>
      <p:grpSp>
        <p:nvGrpSpPr>
          <p:cNvPr id="112" name="مجموعة 111">
            <a:extLst>
              <a:ext uri="{FF2B5EF4-FFF2-40B4-BE49-F238E27FC236}">
                <a16:creationId xmlns:a16="http://schemas.microsoft.com/office/drawing/2014/main" id="{C3C1741E-8758-754A-9F7B-E42EE9704FA8}"/>
              </a:ext>
            </a:extLst>
          </p:cNvPr>
          <p:cNvGrpSpPr/>
          <p:nvPr/>
        </p:nvGrpSpPr>
        <p:grpSpPr>
          <a:xfrm>
            <a:off x="5072066" y="5684181"/>
            <a:ext cx="928694" cy="816653"/>
            <a:chOff x="2285984" y="3286124"/>
            <a:chExt cx="928694" cy="816653"/>
          </a:xfrm>
        </p:grpSpPr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CBAE2964-EA72-B84F-99F0-8E920FAB7FE2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2834AAF3-D65A-AF41-931E-B11E159B03FC}"/>
                </a:ext>
              </a:extLst>
            </p:cNvPr>
            <p:cNvGrpSpPr/>
            <p:nvPr/>
          </p:nvGrpSpPr>
          <p:grpSpPr>
            <a:xfrm>
              <a:off x="2714612" y="3286124"/>
              <a:ext cx="500066" cy="816653"/>
              <a:chOff x="3428992" y="3286124"/>
              <a:chExt cx="2500330" cy="816653"/>
            </a:xfrm>
          </p:grpSpPr>
          <p:sp>
            <p:nvSpPr>
              <p:cNvPr id="115" name="مربع نص 114">
                <a:extLst>
                  <a:ext uri="{FF2B5EF4-FFF2-40B4-BE49-F238E27FC236}">
                    <a16:creationId xmlns:a16="http://schemas.microsoft.com/office/drawing/2014/main" id="{3E63E666-8836-FF47-94C6-DF98018B40C9}"/>
                  </a:ext>
                </a:extLst>
              </p:cNvPr>
              <p:cNvSpPr txBox="1"/>
              <p:nvPr/>
            </p:nvSpPr>
            <p:spPr>
              <a:xfrm>
                <a:off x="342899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١٨</a:t>
                </a:r>
              </a:p>
            </p:txBody>
          </p:sp>
          <p:cxnSp>
            <p:nvCxnSpPr>
              <p:cNvPr id="116" name="رابط مستقيم 50">
                <a:extLst>
                  <a:ext uri="{FF2B5EF4-FFF2-40B4-BE49-F238E27FC236}">
                    <a16:creationId xmlns:a16="http://schemas.microsoft.com/office/drawing/2014/main" id="{497D539C-556E-D245-B6D2-2A9AFC8E75A0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مربع نص 116">
                <a:extLst>
                  <a:ext uri="{FF2B5EF4-FFF2-40B4-BE49-F238E27FC236}">
                    <a16:creationId xmlns:a16="http://schemas.microsoft.com/office/drawing/2014/main" id="{EE043927-1BDA-BA4E-91BA-BDFD5158D636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09D20735-5611-2542-A639-4A86864BAAF7}"/>
              </a:ext>
            </a:extLst>
          </p:cNvPr>
          <p:cNvGrpSpPr/>
          <p:nvPr/>
        </p:nvGrpSpPr>
        <p:grpSpPr>
          <a:xfrm>
            <a:off x="6000760" y="5798483"/>
            <a:ext cx="2286016" cy="571504"/>
            <a:chOff x="6000760" y="2714620"/>
            <a:chExt cx="2286016" cy="571504"/>
          </a:xfrm>
        </p:grpSpPr>
        <p:sp>
          <p:nvSpPr>
            <p:cNvPr id="119" name="مستطيل مستدير الزوايا 118">
              <a:extLst>
                <a:ext uri="{FF2B5EF4-FFF2-40B4-BE49-F238E27FC236}">
                  <a16:creationId xmlns:a16="http://schemas.microsoft.com/office/drawing/2014/main" id="{98BF6BDF-4D0C-4D48-9AE2-208687B0912B}"/>
                </a:ext>
              </a:extLst>
            </p:cNvPr>
            <p:cNvSpPr/>
            <p:nvPr/>
          </p:nvSpPr>
          <p:spPr>
            <a:xfrm>
              <a:off x="6357950" y="2714620"/>
              <a:ext cx="1928826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الانحراف المتوسط</a:t>
              </a:r>
            </a:p>
          </p:txBody>
        </p:sp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955D3CA8-84EC-5647-BF92-A451EE2D0489}"/>
                </a:ext>
              </a:extLst>
            </p:cNvPr>
            <p:cNvSpPr txBox="1"/>
            <p:nvPr/>
          </p:nvSpPr>
          <p:spPr>
            <a:xfrm>
              <a:off x="600076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B83CC216-2F9A-FF47-B3F4-40CB1E6FCA49}"/>
              </a:ext>
            </a:extLst>
          </p:cNvPr>
          <p:cNvSpPr txBox="1"/>
          <p:nvPr/>
        </p:nvSpPr>
        <p:spPr>
          <a:xfrm>
            <a:off x="4357686" y="5872180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٣٫٦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9F0A676-E7E6-2510-ED3D-F7CDBE45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303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5" grpId="0" animBg="1"/>
      <p:bldP spid="83" grpId="0"/>
      <p:bldP spid="87" grpId="0" animBg="1"/>
      <p:bldP spid="88" grpId="0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7" grpId="0"/>
      <p:bldP spid="98" grpId="0" animBg="1"/>
      <p:bldP spid="99" grpId="0"/>
      <p:bldP spid="100" grpId="0"/>
      <p:bldP spid="101" grpId="0"/>
      <p:bldP spid="102" grpId="0"/>
      <p:bldP spid="110" grpId="0"/>
      <p:bldP spid="111" grpId="0"/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9261" y="104435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FF84A70C-F932-4444-B891-6923550A3E17}"/>
              </a:ext>
            </a:extLst>
          </p:cNvPr>
          <p:cNvGrpSpPr/>
          <p:nvPr/>
        </p:nvGrpSpPr>
        <p:grpSpPr>
          <a:xfrm>
            <a:off x="738547" y="1900379"/>
            <a:ext cx="7704856" cy="4457492"/>
            <a:chOff x="642910" y="2000240"/>
            <a:chExt cx="8001056" cy="4572032"/>
          </a:xfrm>
        </p:grpSpPr>
        <p:sp>
          <p:nvSpPr>
            <p:cNvPr id="58" name="مستطيل ذو زاوية واحدة مستديرة 57">
              <a:extLst>
                <a:ext uri="{FF2B5EF4-FFF2-40B4-BE49-F238E27FC236}">
                  <a16:creationId xmlns:a16="http://schemas.microsoft.com/office/drawing/2014/main" id="{87F9EB7D-71B9-114B-9728-F99B9CF6BD75}"/>
                </a:ext>
              </a:extLst>
            </p:cNvPr>
            <p:cNvSpPr/>
            <p:nvPr/>
          </p:nvSpPr>
          <p:spPr>
            <a:xfrm>
              <a:off x="642910" y="2000240"/>
              <a:ext cx="8001056" cy="4572032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84049368-343A-8847-858F-92A7FCBD05A1}"/>
                </a:ext>
              </a:extLst>
            </p:cNvPr>
            <p:cNvSpPr/>
            <p:nvPr/>
          </p:nvSpPr>
          <p:spPr>
            <a:xfrm>
              <a:off x="642910" y="3000372"/>
              <a:ext cx="7884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2D0900E4-142A-8446-A1AB-0BD87B7B5399}"/>
                </a:ext>
              </a:extLst>
            </p:cNvPr>
            <p:cNvSpPr/>
            <p:nvPr/>
          </p:nvSpPr>
          <p:spPr>
            <a:xfrm>
              <a:off x="642910" y="5464140"/>
              <a:ext cx="7884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4" name="Picture 2">
            <a:extLst>
              <a:ext uri="{FF2B5EF4-FFF2-40B4-BE49-F238E27FC236}">
                <a16:creationId xmlns:a16="http://schemas.microsoft.com/office/drawing/2014/main" id="{9CC40D7F-B714-9B4B-B413-16021B3C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14290"/>
            <a:ext cx="2009783" cy="3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C00BBC2A-4947-094F-9976-4795DF81836A}"/>
              </a:ext>
            </a:extLst>
          </p:cNvPr>
          <p:cNvSpPr/>
          <p:nvPr/>
        </p:nvSpPr>
        <p:spPr>
          <a:xfrm>
            <a:off x="928662" y="836402"/>
            <a:ext cx="7215238" cy="792359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l" defTabSz="914400" rtl="0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FC3919FD-225D-1745-9516-32308660E08E}"/>
              </a:ext>
            </a:extLst>
          </p:cNvPr>
          <p:cNvSpPr/>
          <p:nvPr/>
        </p:nvSpPr>
        <p:spPr>
          <a:xfrm>
            <a:off x="8158154" y="84294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id="{73B4BC25-E7D8-D141-8D98-B4371E783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2381" y="897881"/>
            <a:ext cx="67818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2F5438E0-C850-8946-A355-9ACC05A28FF8}"/>
              </a:ext>
            </a:extLst>
          </p:cNvPr>
          <p:cNvGrpSpPr/>
          <p:nvPr/>
        </p:nvGrpSpPr>
        <p:grpSpPr>
          <a:xfrm>
            <a:off x="3300402" y="2143116"/>
            <a:ext cx="2700358" cy="816653"/>
            <a:chOff x="3228964" y="3286124"/>
            <a:chExt cx="2700358" cy="816653"/>
          </a:xfrm>
        </p:grpSpPr>
        <p:grpSp>
          <p:nvGrpSpPr>
            <p:cNvPr id="71" name="مجموعة 70">
              <a:extLst>
                <a:ext uri="{FF2B5EF4-FFF2-40B4-BE49-F238E27FC236}">
                  <a16:creationId xmlns:a16="http://schemas.microsoft.com/office/drawing/2014/main" id="{3CE71100-06DA-AA45-B973-1E2064A2A8F8}"/>
                </a:ext>
              </a:extLst>
            </p:cNvPr>
            <p:cNvGrpSpPr/>
            <p:nvPr/>
          </p:nvGrpSpPr>
          <p:grpSpPr>
            <a:xfrm>
              <a:off x="3428992" y="3286124"/>
              <a:ext cx="2500330" cy="816653"/>
              <a:chOff x="3428992" y="3286124"/>
              <a:chExt cx="2500330" cy="816653"/>
            </a:xfrm>
          </p:grpSpPr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4817D717-57B6-6440-907E-E9F23A1F857F}"/>
                  </a:ext>
                </a:extLst>
              </p:cNvPr>
              <p:cNvSpPr txBox="1"/>
              <p:nvPr/>
            </p:nvSpPr>
            <p:spPr>
              <a:xfrm>
                <a:off x="342899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٢ + ٢ + ٣ + ٤ + ١٤</a:t>
                </a:r>
              </a:p>
            </p:txBody>
          </p:sp>
          <p:cxnSp>
            <p:nvCxnSpPr>
              <p:cNvPr id="74" name="رابط مستقيم 10">
                <a:extLst>
                  <a:ext uri="{FF2B5EF4-FFF2-40B4-BE49-F238E27FC236}">
                    <a16:creationId xmlns:a16="http://schemas.microsoft.com/office/drawing/2014/main" id="{A4428DC1-4BC6-194F-8C05-C53B874008CF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FD2FE994-E30E-B44F-AD73-254BE3F417C2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532620A7-B0CF-7F47-AF55-D4F1583D0F0C}"/>
                </a:ext>
              </a:extLst>
            </p:cNvPr>
            <p:cNvSpPr txBox="1"/>
            <p:nvPr/>
          </p:nvSpPr>
          <p:spPr>
            <a:xfrm>
              <a:off x="3228964" y="3469603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C80D7CF9-92C5-F140-B6EF-36D53852905A}"/>
              </a:ext>
            </a:extLst>
          </p:cNvPr>
          <p:cNvGrpSpPr/>
          <p:nvPr/>
        </p:nvGrpSpPr>
        <p:grpSpPr>
          <a:xfrm>
            <a:off x="2357422" y="2143116"/>
            <a:ext cx="928694" cy="816653"/>
            <a:chOff x="2285984" y="3286124"/>
            <a:chExt cx="928694" cy="816653"/>
          </a:xfrm>
        </p:grpSpPr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D2B207E9-2963-7743-8AA6-8C0F4B4A4E81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1E827DCF-5ED8-A04D-BA97-4D7C45DD5381}"/>
                </a:ext>
              </a:extLst>
            </p:cNvPr>
            <p:cNvGrpSpPr/>
            <p:nvPr/>
          </p:nvGrpSpPr>
          <p:grpSpPr>
            <a:xfrm>
              <a:off x="2714612" y="3286124"/>
              <a:ext cx="500066" cy="816653"/>
              <a:chOff x="3428992" y="3286124"/>
              <a:chExt cx="2500330" cy="816653"/>
            </a:xfrm>
          </p:grpSpPr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972AF796-2E60-7647-97ED-7A7AF4A5D69B}"/>
                  </a:ext>
                </a:extLst>
              </p:cNvPr>
              <p:cNvSpPr txBox="1"/>
              <p:nvPr/>
            </p:nvSpPr>
            <p:spPr>
              <a:xfrm>
                <a:off x="342899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٢٥</a:t>
                </a:r>
              </a:p>
            </p:txBody>
          </p:sp>
          <p:cxnSp>
            <p:nvCxnSpPr>
              <p:cNvPr id="80" name="رابط مستقيم 18">
                <a:extLst>
                  <a:ext uri="{FF2B5EF4-FFF2-40B4-BE49-F238E27FC236}">
                    <a16:creationId xmlns:a16="http://schemas.microsoft.com/office/drawing/2014/main" id="{ED2E394A-7881-774C-96FF-F951A26E7986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D79EAC5-44E6-BE48-940B-0B0DA79D1A0F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B0876AA5-38C3-FD43-AD9F-89FA241ABFA3}"/>
              </a:ext>
            </a:extLst>
          </p:cNvPr>
          <p:cNvSpPr txBox="1"/>
          <p:nvPr/>
        </p:nvSpPr>
        <p:spPr>
          <a:xfrm>
            <a:off x="2085958" y="232885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٥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32CE52DE-DD81-6B42-A8D5-ED00973744CA}"/>
              </a:ext>
            </a:extLst>
          </p:cNvPr>
          <p:cNvGrpSpPr/>
          <p:nvPr/>
        </p:nvGrpSpPr>
        <p:grpSpPr>
          <a:xfrm>
            <a:off x="6000760" y="2257418"/>
            <a:ext cx="2286016" cy="571504"/>
            <a:chOff x="6000760" y="2714620"/>
            <a:chExt cx="2286016" cy="571504"/>
          </a:xfrm>
        </p:grpSpPr>
        <p:sp>
          <p:nvSpPr>
            <p:cNvPr id="85" name="مستطيل مستدير الزوايا 84">
              <a:extLst>
                <a:ext uri="{FF2B5EF4-FFF2-40B4-BE49-F238E27FC236}">
                  <a16:creationId xmlns:a16="http://schemas.microsoft.com/office/drawing/2014/main" id="{59CB1A09-4442-6C4F-B0C9-A335137883B2}"/>
                </a:ext>
              </a:extLst>
            </p:cNvPr>
            <p:cNvSpPr/>
            <p:nvPr/>
          </p:nvSpPr>
          <p:spPr>
            <a:xfrm>
              <a:off x="6357950" y="2714620"/>
              <a:ext cx="1928826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C4B7A51E-1B8D-9F45-B853-9D6EBB954B3B}"/>
                </a:ext>
              </a:extLst>
            </p:cNvPr>
            <p:cNvSpPr txBox="1"/>
            <p:nvPr/>
          </p:nvSpPr>
          <p:spPr>
            <a:xfrm>
              <a:off x="600076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87" name="مستطيل مستدير الزوايا 86">
            <a:extLst>
              <a:ext uri="{FF2B5EF4-FFF2-40B4-BE49-F238E27FC236}">
                <a16:creationId xmlns:a16="http://schemas.microsoft.com/office/drawing/2014/main" id="{620D028D-276B-4F48-B9E6-91578C55A61B}"/>
              </a:ext>
            </a:extLst>
          </p:cNvPr>
          <p:cNvSpPr/>
          <p:nvPr/>
        </p:nvSpPr>
        <p:spPr>
          <a:xfrm>
            <a:off x="1857356" y="3286124"/>
            <a:ext cx="571504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مجموع القيم المطلقة للفرق بين كل قيمة والمتوسط الحسابي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625FA68E-6DA5-4441-95B0-BE38D70A1B2C}"/>
              </a:ext>
            </a:extLst>
          </p:cNvPr>
          <p:cNvSpPr txBox="1"/>
          <p:nvPr/>
        </p:nvSpPr>
        <p:spPr>
          <a:xfrm>
            <a:off x="1500166" y="4000504"/>
            <a:ext cx="66437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٢ – ٥</a:t>
            </a:r>
            <a:r>
              <a:rPr lang="ar-SA" sz="2200" b="1" dirty="0">
                <a:latin typeface="Tahoma"/>
                <a:cs typeface="Tahoma"/>
              </a:rPr>
              <a:t>| </a:t>
            </a:r>
            <a:r>
              <a:rPr lang="ar-SA" sz="2200" b="1" dirty="0"/>
              <a:t>+ 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٢ – ٥</a:t>
            </a:r>
            <a:r>
              <a:rPr lang="ar-SA" sz="2200" b="1" dirty="0">
                <a:latin typeface="Tahoma"/>
                <a:cs typeface="Tahoma"/>
              </a:rPr>
              <a:t>| </a:t>
            </a:r>
            <a:r>
              <a:rPr lang="ar-SA" sz="2200" b="1" dirty="0"/>
              <a:t>+ 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٣ – ٥</a:t>
            </a:r>
            <a:r>
              <a:rPr lang="ar-SA" sz="2200" b="1" dirty="0">
                <a:latin typeface="Tahoma"/>
                <a:cs typeface="Tahoma"/>
              </a:rPr>
              <a:t>| </a:t>
            </a:r>
            <a:r>
              <a:rPr lang="ar-SA" sz="2200" b="1" dirty="0"/>
              <a:t>+ 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٤ – ٥</a:t>
            </a:r>
            <a:r>
              <a:rPr lang="ar-SA" sz="2200" b="1" dirty="0">
                <a:latin typeface="Tahoma"/>
                <a:cs typeface="Tahoma"/>
              </a:rPr>
              <a:t>| </a:t>
            </a:r>
            <a:r>
              <a:rPr lang="ar-SA" sz="2200" b="1" dirty="0"/>
              <a:t>+ </a:t>
            </a:r>
            <a:r>
              <a:rPr lang="ar-SA" sz="2200" b="1" dirty="0">
                <a:latin typeface="Tahoma"/>
                <a:cs typeface="Tahoma"/>
              </a:rPr>
              <a:t>|</a:t>
            </a:r>
            <a:r>
              <a:rPr lang="ar-SA" sz="2200" b="1" dirty="0"/>
              <a:t>١٤ – ٥</a:t>
            </a:r>
            <a:r>
              <a:rPr lang="ar-SA" sz="2200" b="1" dirty="0">
                <a:latin typeface="Tahoma"/>
                <a:cs typeface="Tahoma"/>
              </a:rPr>
              <a:t>|</a:t>
            </a:r>
            <a:endParaRPr lang="ar-SA" sz="2200" b="1" dirty="0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2BB58C96-D801-E940-B13F-7859F040FEEB}"/>
              </a:ext>
            </a:extLst>
          </p:cNvPr>
          <p:cNvSpPr txBox="1"/>
          <p:nvPr/>
        </p:nvSpPr>
        <p:spPr>
          <a:xfrm>
            <a:off x="7372370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</a:t>
            </a:r>
          </a:p>
        </p:txBody>
      </p:sp>
      <p:sp>
        <p:nvSpPr>
          <p:cNvPr id="90" name="سهم للأسفل 89">
            <a:extLst>
              <a:ext uri="{FF2B5EF4-FFF2-40B4-BE49-F238E27FC236}">
                <a16:creationId xmlns:a16="http://schemas.microsoft.com/office/drawing/2014/main" id="{08BD81B4-D9FC-E146-8BAD-23C0313F7327}"/>
              </a:ext>
            </a:extLst>
          </p:cNvPr>
          <p:cNvSpPr/>
          <p:nvPr/>
        </p:nvSpPr>
        <p:spPr>
          <a:xfrm>
            <a:off x="7400946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A345554-2EFE-B94D-8BBF-15DF89AB641C}"/>
              </a:ext>
            </a:extLst>
          </p:cNvPr>
          <p:cNvSpPr txBox="1"/>
          <p:nvPr/>
        </p:nvSpPr>
        <p:spPr>
          <a:xfrm>
            <a:off x="6115060" y="492920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</a:t>
            </a:r>
          </a:p>
        </p:txBody>
      </p:sp>
      <p:sp>
        <p:nvSpPr>
          <p:cNvPr id="92" name="سهم للأسفل 91">
            <a:extLst>
              <a:ext uri="{FF2B5EF4-FFF2-40B4-BE49-F238E27FC236}">
                <a16:creationId xmlns:a16="http://schemas.microsoft.com/office/drawing/2014/main" id="{9310F84A-6C2E-284B-8480-80EDE9C71253}"/>
              </a:ext>
            </a:extLst>
          </p:cNvPr>
          <p:cNvSpPr/>
          <p:nvPr/>
        </p:nvSpPr>
        <p:spPr>
          <a:xfrm>
            <a:off x="6129348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83E52C1A-3F6F-A745-B8B4-2EB29042110C}"/>
              </a:ext>
            </a:extLst>
          </p:cNvPr>
          <p:cNvSpPr txBox="1"/>
          <p:nvPr/>
        </p:nvSpPr>
        <p:spPr>
          <a:xfrm>
            <a:off x="4843464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</a:t>
            </a:r>
          </a:p>
        </p:txBody>
      </p:sp>
      <p:sp>
        <p:nvSpPr>
          <p:cNvPr id="94" name="سهم للأسفل 93">
            <a:extLst>
              <a:ext uri="{FF2B5EF4-FFF2-40B4-BE49-F238E27FC236}">
                <a16:creationId xmlns:a16="http://schemas.microsoft.com/office/drawing/2014/main" id="{CC661477-0457-4046-8472-3FB6F0BF2DB7}"/>
              </a:ext>
            </a:extLst>
          </p:cNvPr>
          <p:cNvSpPr/>
          <p:nvPr/>
        </p:nvSpPr>
        <p:spPr>
          <a:xfrm>
            <a:off x="4872500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B5763F9-CD00-5B4F-A064-3CDDFF4BC1E6}"/>
              </a:ext>
            </a:extLst>
          </p:cNvPr>
          <p:cNvSpPr txBox="1"/>
          <p:nvPr/>
        </p:nvSpPr>
        <p:spPr>
          <a:xfrm>
            <a:off x="3601362" y="492920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</a:t>
            </a:r>
          </a:p>
        </p:txBody>
      </p:sp>
      <p:sp>
        <p:nvSpPr>
          <p:cNvPr id="96" name="سهم للأسفل 95">
            <a:extLst>
              <a:ext uri="{FF2B5EF4-FFF2-40B4-BE49-F238E27FC236}">
                <a16:creationId xmlns:a16="http://schemas.microsoft.com/office/drawing/2014/main" id="{867B1E2D-5CD7-2B47-B462-39C2209BFB7C}"/>
              </a:ext>
            </a:extLst>
          </p:cNvPr>
          <p:cNvSpPr/>
          <p:nvPr/>
        </p:nvSpPr>
        <p:spPr>
          <a:xfrm>
            <a:off x="3613810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1509E241-2167-2546-8835-3B71F53DA256}"/>
              </a:ext>
            </a:extLst>
          </p:cNvPr>
          <p:cNvSpPr txBox="1"/>
          <p:nvPr/>
        </p:nvSpPr>
        <p:spPr>
          <a:xfrm>
            <a:off x="2172602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٩</a:t>
            </a:r>
          </a:p>
        </p:txBody>
      </p: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4E514B8B-F14E-9A45-AED7-EB587FDF4257}"/>
              </a:ext>
            </a:extLst>
          </p:cNvPr>
          <p:cNvSpPr/>
          <p:nvPr/>
        </p:nvSpPr>
        <p:spPr>
          <a:xfrm>
            <a:off x="2199798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98ECD5BE-2816-0B4F-AF8E-58C5F9B1F211}"/>
              </a:ext>
            </a:extLst>
          </p:cNvPr>
          <p:cNvSpPr txBox="1"/>
          <p:nvPr/>
        </p:nvSpPr>
        <p:spPr>
          <a:xfrm>
            <a:off x="6772292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33FD81D0-9F0F-AD48-83B4-09AFA6DDBA7F}"/>
              </a:ext>
            </a:extLst>
          </p:cNvPr>
          <p:cNvSpPr txBox="1"/>
          <p:nvPr/>
        </p:nvSpPr>
        <p:spPr>
          <a:xfrm>
            <a:off x="5500694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8F7DE2D0-5098-9F4D-980C-DE3601C90DD7}"/>
              </a:ext>
            </a:extLst>
          </p:cNvPr>
          <p:cNvSpPr txBox="1"/>
          <p:nvPr/>
        </p:nvSpPr>
        <p:spPr>
          <a:xfrm>
            <a:off x="4214810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9B7D8FC5-6E34-9E4B-BFA0-C61A76737FAB}"/>
              </a:ext>
            </a:extLst>
          </p:cNvPr>
          <p:cNvSpPr txBox="1"/>
          <p:nvPr/>
        </p:nvSpPr>
        <p:spPr>
          <a:xfrm>
            <a:off x="2928926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EC9E4734-5C36-6949-B1D6-3F5EA355B525}"/>
              </a:ext>
            </a:extLst>
          </p:cNvPr>
          <p:cNvSpPr txBox="1"/>
          <p:nvPr/>
        </p:nvSpPr>
        <p:spPr>
          <a:xfrm>
            <a:off x="1500166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874F8D9A-2E45-EF45-A86F-21108ECB338B}"/>
              </a:ext>
            </a:extLst>
          </p:cNvPr>
          <p:cNvSpPr txBox="1"/>
          <p:nvPr/>
        </p:nvSpPr>
        <p:spPr>
          <a:xfrm>
            <a:off x="928662" y="4929198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١٨</a:t>
            </a:r>
          </a:p>
        </p:txBody>
      </p:sp>
      <p:grpSp>
        <p:nvGrpSpPr>
          <p:cNvPr id="112" name="مجموعة 111">
            <a:extLst>
              <a:ext uri="{FF2B5EF4-FFF2-40B4-BE49-F238E27FC236}">
                <a16:creationId xmlns:a16="http://schemas.microsoft.com/office/drawing/2014/main" id="{C3C1741E-8758-754A-9F7B-E42EE9704FA8}"/>
              </a:ext>
            </a:extLst>
          </p:cNvPr>
          <p:cNvGrpSpPr/>
          <p:nvPr/>
        </p:nvGrpSpPr>
        <p:grpSpPr>
          <a:xfrm>
            <a:off x="5072066" y="5684181"/>
            <a:ext cx="928694" cy="816653"/>
            <a:chOff x="2285984" y="3286124"/>
            <a:chExt cx="928694" cy="816653"/>
          </a:xfrm>
        </p:grpSpPr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CBAE2964-EA72-B84F-99F0-8E920FAB7FE2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2834AAF3-D65A-AF41-931E-B11E159B03FC}"/>
                </a:ext>
              </a:extLst>
            </p:cNvPr>
            <p:cNvGrpSpPr/>
            <p:nvPr/>
          </p:nvGrpSpPr>
          <p:grpSpPr>
            <a:xfrm>
              <a:off x="2714612" y="3286124"/>
              <a:ext cx="500066" cy="816653"/>
              <a:chOff x="3428992" y="3286124"/>
              <a:chExt cx="2500330" cy="816653"/>
            </a:xfrm>
          </p:grpSpPr>
          <p:sp>
            <p:nvSpPr>
              <p:cNvPr id="115" name="مربع نص 114">
                <a:extLst>
                  <a:ext uri="{FF2B5EF4-FFF2-40B4-BE49-F238E27FC236}">
                    <a16:creationId xmlns:a16="http://schemas.microsoft.com/office/drawing/2014/main" id="{3E63E666-8836-FF47-94C6-DF98018B40C9}"/>
                  </a:ext>
                </a:extLst>
              </p:cNvPr>
              <p:cNvSpPr txBox="1"/>
              <p:nvPr/>
            </p:nvSpPr>
            <p:spPr>
              <a:xfrm>
                <a:off x="342899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١٨</a:t>
                </a:r>
              </a:p>
            </p:txBody>
          </p:sp>
          <p:cxnSp>
            <p:nvCxnSpPr>
              <p:cNvPr id="116" name="رابط مستقيم 50">
                <a:extLst>
                  <a:ext uri="{FF2B5EF4-FFF2-40B4-BE49-F238E27FC236}">
                    <a16:creationId xmlns:a16="http://schemas.microsoft.com/office/drawing/2014/main" id="{497D539C-556E-D245-B6D2-2A9AFC8E75A0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مربع نص 116">
                <a:extLst>
                  <a:ext uri="{FF2B5EF4-FFF2-40B4-BE49-F238E27FC236}">
                    <a16:creationId xmlns:a16="http://schemas.microsoft.com/office/drawing/2014/main" id="{EE043927-1BDA-BA4E-91BA-BDFD5158D636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09D20735-5611-2542-A639-4A86864BAAF7}"/>
              </a:ext>
            </a:extLst>
          </p:cNvPr>
          <p:cNvGrpSpPr/>
          <p:nvPr/>
        </p:nvGrpSpPr>
        <p:grpSpPr>
          <a:xfrm>
            <a:off x="6000760" y="5798483"/>
            <a:ext cx="2286016" cy="571504"/>
            <a:chOff x="6000760" y="2714620"/>
            <a:chExt cx="2286016" cy="571504"/>
          </a:xfrm>
        </p:grpSpPr>
        <p:sp>
          <p:nvSpPr>
            <p:cNvPr id="119" name="مستطيل مستدير الزوايا 118">
              <a:extLst>
                <a:ext uri="{FF2B5EF4-FFF2-40B4-BE49-F238E27FC236}">
                  <a16:creationId xmlns:a16="http://schemas.microsoft.com/office/drawing/2014/main" id="{98BF6BDF-4D0C-4D48-9AE2-208687B0912B}"/>
                </a:ext>
              </a:extLst>
            </p:cNvPr>
            <p:cNvSpPr/>
            <p:nvPr/>
          </p:nvSpPr>
          <p:spPr>
            <a:xfrm>
              <a:off x="6357950" y="2714620"/>
              <a:ext cx="1928826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الانحراف المتوسط</a:t>
              </a:r>
            </a:p>
          </p:txBody>
        </p:sp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955D3CA8-84EC-5647-BF92-A451EE2D0489}"/>
                </a:ext>
              </a:extLst>
            </p:cNvPr>
            <p:cNvSpPr txBox="1"/>
            <p:nvPr/>
          </p:nvSpPr>
          <p:spPr>
            <a:xfrm>
              <a:off x="600076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B83CC216-2F9A-FF47-B3F4-40CB1E6FCA49}"/>
              </a:ext>
            </a:extLst>
          </p:cNvPr>
          <p:cNvSpPr txBox="1"/>
          <p:nvPr/>
        </p:nvSpPr>
        <p:spPr>
          <a:xfrm>
            <a:off x="4357686" y="5872180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٣٫٦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2380770-1241-FA00-E177-D3AE5FC2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180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5" grpId="0" animBg="1"/>
      <p:bldP spid="83" grpId="0"/>
      <p:bldP spid="87" grpId="0" animBg="1"/>
      <p:bldP spid="88" grpId="0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7" grpId="0"/>
      <p:bldP spid="98" grpId="0" animBg="1"/>
      <p:bldP spid="99" grpId="0"/>
      <p:bldP spid="100" grpId="0"/>
      <p:bldP spid="101" grpId="0"/>
      <p:bldP spid="102" grpId="0"/>
      <p:bldP spid="110" grpId="0"/>
      <p:bldP spid="111" grpId="0"/>
      <p:bldP spid="1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9261" y="104435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E3E8D496-B550-E74B-AB57-C47FC2BB7798}"/>
              </a:ext>
            </a:extLst>
          </p:cNvPr>
          <p:cNvGrpSpPr/>
          <p:nvPr/>
        </p:nvGrpSpPr>
        <p:grpSpPr>
          <a:xfrm>
            <a:off x="495792" y="1871737"/>
            <a:ext cx="8444441" cy="4572032"/>
            <a:chOff x="642910" y="2000240"/>
            <a:chExt cx="8001056" cy="4572032"/>
          </a:xfrm>
        </p:grpSpPr>
        <p:sp>
          <p:nvSpPr>
            <p:cNvPr id="58" name="مستطيل ذو زاوية واحدة مستديرة 57">
              <a:extLst>
                <a:ext uri="{FF2B5EF4-FFF2-40B4-BE49-F238E27FC236}">
                  <a16:creationId xmlns:a16="http://schemas.microsoft.com/office/drawing/2014/main" id="{A4569000-51AC-B54A-8AD9-0089AFD4D921}"/>
                </a:ext>
              </a:extLst>
            </p:cNvPr>
            <p:cNvSpPr/>
            <p:nvPr/>
          </p:nvSpPr>
          <p:spPr>
            <a:xfrm>
              <a:off x="642910" y="2000240"/>
              <a:ext cx="8001056" cy="4572032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032E9EC3-95E6-D342-92AB-9496FA318732}"/>
                </a:ext>
              </a:extLst>
            </p:cNvPr>
            <p:cNvSpPr/>
            <p:nvPr/>
          </p:nvSpPr>
          <p:spPr>
            <a:xfrm>
              <a:off x="642910" y="3000372"/>
              <a:ext cx="7884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139A571C-B832-4943-82A1-67A2E1055017}"/>
                </a:ext>
              </a:extLst>
            </p:cNvPr>
            <p:cNvSpPr/>
            <p:nvPr/>
          </p:nvSpPr>
          <p:spPr>
            <a:xfrm>
              <a:off x="642910" y="5464140"/>
              <a:ext cx="7884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3" name="Picture 2">
            <a:extLst>
              <a:ext uri="{FF2B5EF4-FFF2-40B4-BE49-F238E27FC236}">
                <a16:creationId xmlns:a16="http://schemas.microsoft.com/office/drawing/2014/main" id="{00F47B9B-3805-9A42-B0A2-4952010CC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7094" y="85787"/>
            <a:ext cx="2009783" cy="3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0FC5C44A-BF60-AD47-A42E-7E39A08EFFFC}"/>
              </a:ext>
            </a:extLst>
          </p:cNvPr>
          <p:cNvSpPr/>
          <p:nvPr/>
        </p:nvSpPr>
        <p:spPr>
          <a:xfrm>
            <a:off x="928753" y="770961"/>
            <a:ext cx="7215238" cy="78632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l" defTabSz="914400" rtl="0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4BAE7073-9EB1-B94E-BE59-DF1AF16E07BC}"/>
              </a:ext>
            </a:extLst>
          </p:cNvPr>
          <p:cNvSpPr/>
          <p:nvPr/>
        </p:nvSpPr>
        <p:spPr>
          <a:xfrm>
            <a:off x="8168670" y="71444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8" name="مجموعة 21">
            <a:extLst>
              <a:ext uri="{FF2B5EF4-FFF2-40B4-BE49-F238E27FC236}">
                <a16:creationId xmlns:a16="http://schemas.microsoft.com/office/drawing/2014/main" id="{5C337515-5F6F-914C-8CAB-36EAF010413C}"/>
              </a:ext>
            </a:extLst>
          </p:cNvPr>
          <p:cNvGrpSpPr/>
          <p:nvPr/>
        </p:nvGrpSpPr>
        <p:grpSpPr>
          <a:xfrm>
            <a:off x="2367938" y="2014613"/>
            <a:ext cx="4929222" cy="767486"/>
            <a:chOff x="1000100" y="3286124"/>
            <a:chExt cx="4929222" cy="767486"/>
          </a:xfrm>
        </p:grpSpPr>
        <p:grpSp>
          <p:nvGrpSpPr>
            <p:cNvPr id="69" name="مجموعة 15">
              <a:extLst>
                <a:ext uri="{FF2B5EF4-FFF2-40B4-BE49-F238E27FC236}">
                  <a16:creationId xmlns:a16="http://schemas.microsoft.com/office/drawing/2014/main" id="{AA0DADCE-5A5D-1B4B-BBC6-0DB4EB0120BF}"/>
                </a:ext>
              </a:extLst>
            </p:cNvPr>
            <p:cNvGrpSpPr/>
            <p:nvPr/>
          </p:nvGrpSpPr>
          <p:grpSpPr>
            <a:xfrm>
              <a:off x="1285322" y="3286124"/>
              <a:ext cx="4644000" cy="767486"/>
              <a:chOff x="1285322" y="3286124"/>
              <a:chExt cx="4644000" cy="767486"/>
            </a:xfrm>
          </p:grpSpPr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FF5AB7B7-F36A-2746-8362-066073670034}"/>
                  </a:ext>
                </a:extLst>
              </p:cNvPr>
              <p:cNvSpPr txBox="1"/>
              <p:nvPr/>
            </p:nvSpPr>
            <p:spPr>
              <a:xfrm>
                <a:off x="1285322" y="3286124"/>
                <a:ext cx="46440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١٢ + ٣٢ + ٣٦ + ٤١ + ٢٢ + ٤٧ + ٥١ + ٣٣ + ٣٧ + ٤٩</a:t>
                </a:r>
              </a:p>
            </p:txBody>
          </p:sp>
          <p:cxnSp>
            <p:nvCxnSpPr>
              <p:cNvPr id="72" name="رابط مستقيم 10">
                <a:extLst>
                  <a:ext uri="{FF2B5EF4-FFF2-40B4-BE49-F238E27FC236}">
                    <a16:creationId xmlns:a16="http://schemas.microsoft.com/office/drawing/2014/main" id="{217DDDE1-AD88-4C46-B8F2-84DDDDBD0AFE}"/>
                  </a:ext>
                </a:extLst>
              </p:cNvPr>
              <p:cNvCxnSpPr/>
              <p:nvPr/>
            </p:nvCxnSpPr>
            <p:spPr>
              <a:xfrm rot="10800000">
                <a:off x="1368444" y="3686176"/>
                <a:ext cx="450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D3AE9C7E-AD7A-FF4B-B2B9-F1B1E2C7D701}"/>
                  </a:ext>
                </a:extLst>
              </p:cNvPr>
              <p:cNvSpPr txBox="1"/>
              <p:nvPr/>
            </p:nvSpPr>
            <p:spPr>
              <a:xfrm>
                <a:off x="1889154" y="3715056"/>
                <a:ext cx="250033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١٠</a:t>
                </a:r>
              </a:p>
            </p:txBody>
          </p:sp>
        </p:grp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CD4671BB-F6D2-CE43-A648-BD88B5B7605D}"/>
                </a:ext>
              </a:extLst>
            </p:cNvPr>
            <p:cNvSpPr txBox="1"/>
            <p:nvPr/>
          </p:nvSpPr>
          <p:spPr>
            <a:xfrm>
              <a:off x="1000100" y="3521275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</p:grpSp>
      <p:grpSp>
        <p:nvGrpSpPr>
          <p:cNvPr id="74" name="مجموعة 22">
            <a:extLst>
              <a:ext uri="{FF2B5EF4-FFF2-40B4-BE49-F238E27FC236}">
                <a16:creationId xmlns:a16="http://schemas.microsoft.com/office/drawing/2014/main" id="{37692E94-E3C6-EF4B-8E32-8A1475B19B5F}"/>
              </a:ext>
            </a:extLst>
          </p:cNvPr>
          <p:cNvGrpSpPr/>
          <p:nvPr/>
        </p:nvGrpSpPr>
        <p:grpSpPr>
          <a:xfrm>
            <a:off x="1553544" y="2104687"/>
            <a:ext cx="985844" cy="647612"/>
            <a:chOff x="2400286" y="3376198"/>
            <a:chExt cx="985844" cy="647612"/>
          </a:xfrm>
        </p:grpSpPr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249784F3-C3BF-B545-99FE-742ED324254A}"/>
                </a:ext>
              </a:extLst>
            </p:cNvPr>
            <p:cNvSpPr txBox="1"/>
            <p:nvPr/>
          </p:nvSpPr>
          <p:spPr>
            <a:xfrm>
              <a:off x="2400286" y="3519074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  <p:grpSp>
          <p:nvGrpSpPr>
            <p:cNvPr id="76" name="مجموعة 16">
              <a:extLst>
                <a:ext uri="{FF2B5EF4-FFF2-40B4-BE49-F238E27FC236}">
                  <a16:creationId xmlns:a16="http://schemas.microsoft.com/office/drawing/2014/main" id="{36EDA49A-4045-E44F-B294-8EA33D97A445}"/>
                </a:ext>
              </a:extLst>
            </p:cNvPr>
            <p:cNvGrpSpPr/>
            <p:nvPr/>
          </p:nvGrpSpPr>
          <p:grpSpPr>
            <a:xfrm>
              <a:off x="2671750" y="3376198"/>
              <a:ext cx="714380" cy="647612"/>
              <a:chOff x="3214682" y="3376198"/>
              <a:chExt cx="3571900" cy="647612"/>
            </a:xfrm>
          </p:grpSpPr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3DE455FE-2F2E-6148-B71B-588CF16AFB4A}"/>
                  </a:ext>
                </a:extLst>
              </p:cNvPr>
              <p:cNvSpPr txBox="1"/>
              <p:nvPr/>
            </p:nvSpPr>
            <p:spPr>
              <a:xfrm>
                <a:off x="3214682" y="3376198"/>
                <a:ext cx="35719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٣٦٠</a:t>
                </a:r>
              </a:p>
            </p:txBody>
          </p:sp>
          <p:cxnSp>
            <p:nvCxnSpPr>
              <p:cNvPr id="78" name="رابط مستقيم 18">
                <a:extLst>
                  <a:ext uri="{FF2B5EF4-FFF2-40B4-BE49-F238E27FC236}">
                    <a16:creationId xmlns:a16="http://schemas.microsoft.com/office/drawing/2014/main" id="{7DFC10D7-FDEB-E94F-8F0D-65738143281A}"/>
                  </a:ext>
                </a:extLst>
              </p:cNvPr>
              <p:cNvCxnSpPr/>
              <p:nvPr/>
            </p:nvCxnSpPr>
            <p:spPr>
              <a:xfrm rot="10800000">
                <a:off x="3888442" y="3686176"/>
                <a:ext cx="198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674EAC19-B5A6-1A4D-845F-22F2F329E3E9}"/>
                  </a:ext>
                </a:extLst>
              </p:cNvPr>
              <p:cNvSpPr txBox="1"/>
              <p:nvPr/>
            </p:nvSpPr>
            <p:spPr>
              <a:xfrm>
                <a:off x="3500432" y="3685256"/>
                <a:ext cx="250033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١٠</a:t>
                </a:r>
              </a:p>
            </p:txBody>
          </p:sp>
        </p:grp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D2E40217-8144-9C4C-8797-17C6A8F9BF6B}"/>
              </a:ext>
            </a:extLst>
          </p:cNvPr>
          <p:cNvSpPr txBox="1"/>
          <p:nvPr/>
        </p:nvSpPr>
        <p:spPr>
          <a:xfrm>
            <a:off x="1167778" y="2228929"/>
            <a:ext cx="514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٣٦</a:t>
            </a:r>
          </a:p>
        </p:txBody>
      </p:sp>
      <p:grpSp>
        <p:nvGrpSpPr>
          <p:cNvPr id="82" name="مجموعة 24">
            <a:extLst>
              <a:ext uri="{FF2B5EF4-FFF2-40B4-BE49-F238E27FC236}">
                <a16:creationId xmlns:a16="http://schemas.microsoft.com/office/drawing/2014/main" id="{05B14D58-6AC8-1243-A89E-ECF88D98601F}"/>
              </a:ext>
            </a:extLst>
          </p:cNvPr>
          <p:cNvGrpSpPr/>
          <p:nvPr/>
        </p:nvGrpSpPr>
        <p:grpSpPr>
          <a:xfrm>
            <a:off x="7180168" y="2128915"/>
            <a:ext cx="1617190" cy="571504"/>
            <a:chOff x="6000760" y="2714620"/>
            <a:chExt cx="1617190" cy="571504"/>
          </a:xfrm>
        </p:grpSpPr>
        <p:sp>
          <p:nvSpPr>
            <p:cNvPr id="83" name="مستطيل مستدير الزوايا 82">
              <a:extLst>
                <a:ext uri="{FF2B5EF4-FFF2-40B4-BE49-F238E27FC236}">
                  <a16:creationId xmlns:a16="http://schemas.microsoft.com/office/drawing/2014/main" id="{A0DA825C-FF43-8C43-A0FD-F5F15B42456C}"/>
                </a:ext>
              </a:extLst>
            </p:cNvPr>
            <p:cNvSpPr/>
            <p:nvPr/>
          </p:nvSpPr>
          <p:spPr>
            <a:xfrm>
              <a:off x="6357950" y="2714620"/>
              <a:ext cx="1260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24C9255A-6825-4E40-B63C-7C8611BBC0DE}"/>
                </a:ext>
              </a:extLst>
            </p:cNvPr>
            <p:cNvSpPr txBox="1"/>
            <p:nvPr/>
          </p:nvSpPr>
          <p:spPr>
            <a:xfrm>
              <a:off x="6000760" y="2818980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</p:grpSp>
      <p:sp>
        <p:nvSpPr>
          <p:cNvPr id="85" name="مستطيل مستدير الزوايا 84">
            <a:extLst>
              <a:ext uri="{FF2B5EF4-FFF2-40B4-BE49-F238E27FC236}">
                <a16:creationId xmlns:a16="http://schemas.microsoft.com/office/drawing/2014/main" id="{9CE39C64-D6B6-F944-B8D7-94AD17BC03DB}"/>
              </a:ext>
            </a:extLst>
          </p:cNvPr>
          <p:cNvSpPr/>
          <p:nvPr/>
        </p:nvSpPr>
        <p:spPr>
          <a:xfrm>
            <a:off x="2296500" y="3157621"/>
            <a:ext cx="468000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مجموع القيم المطلقة للفرق بين كل قيمة والمتوسط الحسابي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EE9A6EC3-DA25-5A48-93DC-7A14472B436A}"/>
              </a:ext>
            </a:extLst>
          </p:cNvPr>
          <p:cNvSpPr txBox="1"/>
          <p:nvPr/>
        </p:nvSpPr>
        <p:spPr>
          <a:xfrm>
            <a:off x="224798" y="3872001"/>
            <a:ext cx="8715436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١٢ــ ٣٦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٣٢ــ ٣٦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٣٦ــ ٣٦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٤١ــ ٣٦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٢٢ــ ٣٦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٤٧ــ ٣٦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٥١ــ ٣٦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٣٣ــ ٣٦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٣٧ــ ٣٦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٤٩ــ ٣٦</a:t>
            </a:r>
            <a:r>
              <a:rPr lang="ar-SA" sz="1400" b="1" dirty="0">
                <a:latin typeface="Tahoma"/>
                <a:cs typeface="Tahoma"/>
              </a:rPr>
              <a:t>|</a:t>
            </a:r>
            <a:endParaRPr lang="ar-SA" sz="1400" b="1" dirty="0"/>
          </a:p>
          <a:p>
            <a:endParaRPr lang="ar-SA" sz="2000" b="1" dirty="0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FF925BE3-30DE-4243-9946-FEEE31108A67}"/>
              </a:ext>
            </a:extLst>
          </p:cNvPr>
          <p:cNvSpPr txBox="1"/>
          <p:nvPr/>
        </p:nvSpPr>
        <p:spPr>
          <a:xfrm>
            <a:off x="8297292" y="4800695"/>
            <a:ext cx="4286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٢٤</a:t>
            </a:r>
          </a:p>
        </p:txBody>
      </p:sp>
      <p:sp>
        <p:nvSpPr>
          <p:cNvPr id="88" name="سهم للأسفل 87">
            <a:extLst>
              <a:ext uri="{FF2B5EF4-FFF2-40B4-BE49-F238E27FC236}">
                <a16:creationId xmlns:a16="http://schemas.microsoft.com/office/drawing/2014/main" id="{4A6858D4-93C5-5147-B580-B0EF7E5DB870}"/>
              </a:ext>
            </a:extLst>
          </p:cNvPr>
          <p:cNvSpPr/>
          <p:nvPr/>
        </p:nvSpPr>
        <p:spPr>
          <a:xfrm>
            <a:off x="8325868" y="4329203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306EA60F-FD50-6044-B7BA-715595856063}"/>
              </a:ext>
            </a:extLst>
          </p:cNvPr>
          <p:cNvSpPr txBox="1"/>
          <p:nvPr/>
        </p:nvSpPr>
        <p:spPr>
          <a:xfrm>
            <a:off x="7354312" y="4800697"/>
            <a:ext cx="4143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٤</a:t>
            </a:r>
          </a:p>
        </p:txBody>
      </p:sp>
      <p:sp>
        <p:nvSpPr>
          <p:cNvPr id="90" name="سهم للأسفل 89">
            <a:extLst>
              <a:ext uri="{FF2B5EF4-FFF2-40B4-BE49-F238E27FC236}">
                <a16:creationId xmlns:a16="http://schemas.microsoft.com/office/drawing/2014/main" id="{60DBB641-D32A-3B4A-A81C-B3F37FF11422}"/>
              </a:ext>
            </a:extLst>
          </p:cNvPr>
          <p:cNvSpPr/>
          <p:nvPr/>
        </p:nvSpPr>
        <p:spPr>
          <a:xfrm>
            <a:off x="7454324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73417B3-3A7B-F04E-BDE5-F376069004DD}"/>
              </a:ext>
            </a:extLst>
          </p:cNvPr>
          <p:cNvSpPr txBox="1"/>
          <p:nvPr/>
        </p:nvSpPr>
        <p:spPr>
          <a:xfrm>
            <a:off x="6439904" y="4800695"/>
            <a:ext cx="48623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٠</a:t>
            </a:r>
          </a:p>
        </p:txBody>
      </p:sp>
      <p:sp>
        <p:nvSpPr>
          <p:cNvPr id="92" name="سهم للأسفل 91">
            <a:extLst>
              <a:ext uri="{FF2B5EF4-FFF2-40B4-BE49-F238E27FC236}">
                <a16:creationId xmlns:a16="http://schemas.microsoft.com/office/drawing/2014/main" id="{F7510FD4-3378-4F49-AD71-A2D44E7FF1D5}"/>
              </a:ext>
            </a:extLst>
          </p:cNvPr>
          <p:cNvSpPr/>
          <p:nvPr/>
        </p:nvSpPr>
        <p:spPr>
          <a:xfrm>
            <a:off x="6625644" y="4329203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5A165714-9664-3645-A36C-F4696FD94460}"/>
              </a:ext>
            </a:extLst>
          </p:cNvPr>
          <p:cNvSpPr txBox="1"/>
          <p:nvPr/>
        </p:nvSpPr>
        <p:spPr>
          <a:xfrm>
            <a:off x="5554074" y="4800697"/>
            <a:ext cx="51251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٥</a:t>
            </a:r>
          </a:p>
        </p:txBody>
      </p:sp>
      <p:sp>
        <p:nvSpPr>
          <p:cNvPr id="94" name="سهم للأسفل 93">
            <a:extLst>
              <a:ext uri="{FF2B5EF4-FFF2-40B4-BE49-F238E27FC236}">
                <a16:creationId xmlns:a16="http://schemas.microsoft.com/office/drawing/2014/main" id="{35DE1B44-36F0-934B-9BA5-284AB2054413}"/>
              </a:ext>
            </a:extLst>
          </p:cNvPr>
          <p:cNvSpPr/>
          <p:nvPr/>
        </p:nvSpPr>
        <p:spPr>
          <a:xfrm>
            <a:off x="5768386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E09AEB45-9D06-614B-928A-54034D4E2233}"/>
              </a:ext>
            </a:extLst>
          </p:cNvPr>
          <p:cNvSpPr txBox="1"/>
          <p:nvPr/>
        </p:nvSpPr>
        <p:spPr>
          <a:xfrm>
            <a:off x="4853980" y="4800695"/>
            <a:ext cx="4143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١٤</a:t>
            </a:r>
          </a:p>
        </p:txBody>
      </p:sp>
      <p:sp>
        <p:nvSpPr>
          <p:cNvPr id="96" name="سهم للأسفل 95">
            <a:extLst>
              <a:ext uri="{FF2B5EF4-FFF2-40B4-BE49-F238E27FC236}">
                <a16:creationId xmlns:a16="http://schemas.microsoft.com/office/drawing/2014/main" id="{495D2F05-E99F-0C4C-9ABF-EBB584D5C7D0}"/>
              </a:ext>
            </a:extLst>
          </p:cNvPr>
          <p:cNvSpPr/>
          <p:nvPr/>
        </p:nvSpPr>
        <p:spPr>
          <a:xfrm>
            <a:off x="4909752" y="4329203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51607A76-8BB0-DD46-B268-8AA255A3CE39}"/>
              </a:ext>
            </a:extLst>
          </p:cNvPr>
          <p:cNvSpPr txBox="1"/>
          <p:nvPr/>
        </p:nvSpPr>
        <p:spPr>
          <a:xfrm>
            <a:off x="7854376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92C8677D-F5C4-2146-9848-D930AF1F01B1}"/>
              </a:ext>
            </a:extLst>
          </p:cNvPr>
          <p:cNvSpPr txBox="1"/>
          <p:nvPr/>
        </p:nvSpPr>
        <p:spPr>
          <a:xfrm>
            <a:off x="6997120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C48604B-4DD6-E044-BF78-8DD5EEEDC2FF}"/>
              </a:ext>
            </a:extLst>
          </p:cNvPr>
          <p:cNvSpPr txBox="1"/>
          <p:nvPr/>
        </p:nvSpPr>
        <p:spPr>
          <a:xfrm>
            <a:off x="6154152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4FA1F896-FC1A-5D4B-B69E-A40BF86387BB}"/>
              </a:ext>
            </a:extLst>
          </p:cNvPr>
          <p:cNvSpPr txBox="1"/>
          <p:nvPr/>
        </p:nvSpPr>
        <p:spPr>
          <a:xfrm>
            <a:off x="5311184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59AB2F8C-7001-1442-92B6-BACFE171D66D}"/>
              </a:ext>
            </a:extLst>
          </p:cNvPr>
          <p:cNvSpPr txBox="1"/>
          <p:nvPr/>
        </p:nvSpPr>
        <p:spPr>
          <a:xfrm>
            <a:off x="625078" y="4820556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=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019461C5-6544-DD4E-89D2-8454ADD9EA99}"/>
              </a:ext>
            </a:extLst>
          </p:cNvPr>
          <p:cNvSpPr txBox="1"/>
          <p:nvPr/>
        </p:nvSpPr>
        <p:spPr>
          <a:xfrm>
            <a:off x="261871" y="4809111"/>
            <a:ext cx="57150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٩٠</a:t>
            </a:r>
          </a:p>
        </p:txBody>
      </p:sp>
      <p:grpSp>
        <p:nvGrpSpPr>
          <p:cNvPr id="110" name="مجموعة 46">
            <a:extLst>
              <a:ext uri="{FF2B5EF4-FFF2-40B4-BE49-F238E27FC236}">
                <a16:creationId xmlns:a16="http://schemas.microsoft.com/office/drawing/2014/main" id="{8384425F-70D9-4249-BC4F-614672B31991}"/>
              </a:ext>
            </a:extLst>
          </p:cNvPr>
          <p:cNvGrpSpPr/>
          <p:nvPr/>
        </p:nvGrpSpPr>
        <p:grpSpPr>
          <a:xfrm>
            <a:off x="6368466" y="5619437"/>
            <a:ext cx="916330" cy="691394"/>
            <a:chOff x="2441224" y="3349883"/>
            <a:chExt cx="916330" cy="691394"/>
          </a:xfrm>
        </p:grpSpPr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4A2339E1-2FDF-9343-BAB2-68F2A77A7B2F}"/>
                </a:ext>
              </a:extLst>
            </p:cNvPr>
            <p:cNvSpPr txBox="1"/>
            <p:nvPr/>
          </p:nvSpPr>
          <p:spPr>
            <a:xfrm>
              <a:off x="2441224" y="3521333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  <p:grpSp>
          <p:nvGrpSpPr>
            <p:cNvPr id="112" name="مجموعة 48">
              <a:extLst>
                <a:ext uri="{FF2B5EF4-FFF2-40B4-BE49-F238E27FC236}">
                  <a16:creationId xmlns:a16="http://schemas.microsoft.com/office/drawing/2014/main" id="{FC07B9BC-C949-444E-942A-A20A04C29A87}"/>
                </a:ext>
              </a:extLst>
            </p:cNvPr>
            <p:cNvGrpSpPr/>
            <p:nvPr/>
          </p:nvGrpSpPr>
          <p:grpSpPr>
            <a:xfrm>
              <a:off x="2643174" y="3349883"/>
              <a:ext cx="714380" cy="691394"/>
              <a:chOff x="3071802" y="3349883"/>
              <a:chExt cx="3571900" cy="691394"/>
            </a:xfrm>
          </p:grpSpPr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E9C3894D-4FDB-5442-BD32-9F6DF15F597D}"/>
                  </a:ext>
                </a:extLst>
              </p:cNvPr>
              <p:cNvSpPr txBox="1"/>
              <p:nvPr/>
            </p:nvSpPr>
            <p:spPr>
              <a:xfrm>
                <a:off x="3071802" y="3349883"/>
                <a:ext cx="35719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٩٠</a:t>
                </a:r>
              </a:p>
            </p:txBody>
          </p:sp>
          <p:cxnSp>
            <p:nvCxnSpPr>
              <p:cNvPr id="114" name="رابط مستقيم 50">
                <a:extLst>
                  <a:ext uri="{FF2B5EF4-FFF2-40B4-BE49-F238E27FC236}">
                    <a16:creationId xmlns:a16="http://schemas.microsoft.com/office/drawing/2014/main" id="{AE19C908-40F2-0947-BB54-1382B15EAC66}"/>
                  </a:ext>
                </a:extLst>
              </p:cNvPr>
              <p:cNvCxnSpPr/>
              <p:nvPr/>
            </p:nvCxnSpPr>
            <p:spPr>
              <a:xfrm rot="10800000">
                <a:off x="4105562" y="3686176"/>
                <a:ext cx="162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مربع نص 114">
                <a:extLst>
                  <a:ext uri="{FF2B5EF4-FFF2-40B4-BE49-F238E27FC236}">
                    <a16:creationId xmlns:a16="http://schemas.microsoft.com/office/drawing/2014/main" id="{BBC3ED44-F036-1A4E-BCF6-F0A322DABCB1}"/>
                  </a:ext>
                </a:extLst>
              </p:cNvPr>
              <p:cNvSpPr txBox="1"/>
              <p:nvPr/>
            </p:nvSpPr>
            <p:spPr>
              <a:xfrm>
                <a:off x="3643312" y="3702723"/>
                <a:ext cx="250033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١٠</a:t>
                </a:r>
              </a:p>
            </p:txBody>
          </p:sp>
        </p:grpSp>
      </p:grpSp>
      <p:grpSp>
        <p:nvGrpSpPr>
          <p:cNvPr id="116" name="مجموعة 52">
            <a:extLst>
              <a:ext uri="{FF2B5EF4-FFF2-40B4-BE49-F238E27FC236}">
                <a16:creationId xmlns:a16="http://schemas.microsoft.com/office/drawing/2014/main" id="{42B4BFE9-B721-1D43-B534-447CD5B37B46}"/>
              </a:ext>
            </a:extLst>
          </p:cNvPr>
          <p:cNvGrpSpPr/>
          <p:nvPr/>
        </p:nvGrpSpPr>
        <p:grpSpPr>
          <a:xfrm>
            <a:off x="7141920" y="5669980"/>
            <a:ext cx="1584000" cy="571504"/>
            <a:chOff x="6000760" y="2714620"/>
            <a:chExt cx="1977190" cy="571504"/>
          </a:xfrm>
        </p:grpSpPr>
        <p:sp>
          <p:nvSpPr>
            <p:cNvPr id="117" name="مستطيل مستدير الزوايا 116">
              <a:extLst>
                <a:ext uri="{FF2B5EF4-FFF2-40B4-BE49-F238E27FC236}">
                  <a16:creationId xmlns:a16="http://schemas.microsoft.com/office/drawing/2014/main" id="{D9559E2B-F07F-EE44-AF0A-F0ED599D79BD}"/>
                </a:ext>
              </a:extLst>
            </p:cNvPr>
            <p:cNvSpPr/>
            <p:nvPr/>
          </p:nvSpPr>
          <p:spPr>
            <a:xfrm>
              <a:off x="6357950" y="2714620"/>
              <a:ext cx="1620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الانحراف المتوسط</a:t>
              </a:r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712AB742-C71F-8E4C-AC21-6D17B7CA020F}"/>
                </a:ext>
              </a:extLst>
            </p:cNvPr>
            <p:cNvSpPr txBox="1"/>
            <p:nvPr/>
          </p:nvSpPr>
          <p:spPr>
            <a:xfrm>
              <a:off x="6000760" y="2835527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</p:grp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A497173B-48DB-0146-A164-40F220FCBFF4}"/>
              </a:ext>
            </a:extLst>
          </p:cNvPr>
          <p:cNvSpPr txBox="1"/>
          <p:nvPr/>
        </p:nvSpPr>
        <p:spPr>
          <a:xfrm>
            <a:off x="5796962" y="5786541"/>
            <a:ext cx="71438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/>
              <a:t>٩</a:t>
            </a:r>
          </a:p>
        </p:txBody>
      </p:sp>
      <p:pic>
        <p:nvPicPr>
          <p:cNvPr id="120" name="Picture 2">
            <a:extLst>
              <a:ext uri="{FF2B5EF4-FFF2-40B4-BE49-F238E27FC236}">
                <a16:creationId xmlns:a16="http://schemas.microsoft.com/office/drawing/2014/main" id="{872046EE-84F9-744E-AC2F-DD29132E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4055" y="881558"/>
            <a:ext cx="678180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435F797F-FC7B-4A4A-8F48-A71764CCE0EC}"/>
              </a:ext>
            </a:extLst>
          </p:cNvPr>
          <p:cNvSpPr txBox="1"/>
          <p:nvPr/>
        </p:nvSpPr>
        <p:spPr>
          <a:xfrm>
            <a:off x="4025298" y="4800697"/>
            <a:ext cx="4000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١١</a:t>
            </a:r>
          </a:p>
        </p:txBody>
      </p:sp>
      <p:sp>
        <p:nvSpPr>
          <p:cNvPr id="122" name="سهم للأسفل 121">
            <a:extLst>
              <a:ext uri="{FF2B5EF4-FFF2-40B4-BE49-F238E27FC236}">
                <a16:creationId xmlns:a16="http://schemas.microsoft.com/office/drawing/2014/main" id="{B47DF1E8-28ED-C549-B5DF-E66E40B31DD0}"/>
              </a:ext>
            </a:extLst>
          </p:cNvPr>
          <p:cNvSpPr/>
          <p:nvPr/>
        </p:nvSpPr>
        <p:spPr>
          <a:xfrm>
            <a:off x="4068162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0C5CE4EE-8D9D-5344-9A03-3F1EB0CDE0D6}"/>
              </a:ext>
            </a:extLst>
          </p:cNvPr>
          <p:cNvSpPr txBox="1"/>
          <p:nvPr/>
        </p:nvSpPr>
        <p:spPr>
          <a:xfrm>
            <a:off x="3125180" y="4800699"/>
            <a:ext cx="3857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١٥</a:t>
            </a:r>
          </a:p>
        </p:txBody>
      </p:sp>
      <p:sp>
        <p:nvSpPr>
          <p:cNvPr id="124" name="سهم للأسفل 123">
            <a:extLst>
              <a:ext uri="{FF2B5EF4-FFF2-40B4-BE49-F238E27FC236}">
                <a16:creationId xmlns:a16="http://schemas.microsoft.com/office/drawing/2014/main" id="{B3D89BBD-8084-4A4D-ADB3-B612AF3DE85B}"/>
              </a:ext>
            </a:extLst>
          </p:cNvPr>
          <p:cNvSpPr/>
          <p:nvPr/>
        </p:nvSpPr>
        <p:spPr>
          <a:xfrm>
            <a:off x="3196618" y="4329207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6A3EC0E8-4F06-4D4C-BB3F-E3387DD5D3CC}"/>
              </a:ext>
            </a:extLst>
          </p:cNvPr>
          <p:cNvSpPr txBox="1"/>
          <p:nvPr/>
        </p:nvSpPr>
        <p:spPr>
          <a:xfrm>
            <a:off x="2210774" y="4800697"/>
            <a:ext cx="4576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٣</a:t>
            </a:r>
          </a:p>
        </p:txBody>
      </p:sp>
      <p:sp>
        <p:nvSpPr>
          <p:cNvPr id="126" name="سهم للأسفل 125">
            <a:extLst>
              <a:ext uri="{FF2B5EF4-FFF2-40B4-BE49-F238E27FC236}">
                <a16:creationId xmlns:a16="http://schemas.microsoft.com/office/drawing/2014/main" id="{5EDDC1D2-5A72-2B47-AA00-92D1A7779FA9}"/>
              </a:ext>
            </a:extLst>
          </p:cNvPr>
          <p:cNvSpPr/>
          <p:nvPr/>
        </p:nvSpPr>
        <p:spPr>
          <a:xfrm>
            <a:off x="2367938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1C3C168F-7483-DC41-9E39-0FDDACBA5465}"/>
              </a:ext>
            </a:extLst>
          </p:cNvPr>
          <p:cNvSpPr txBox="1"/>
          <p:nvPr/>
        </p:nvSpPr>
        <p:spPr>
          <a:xfrm>
            <a:off x="1396382" y="4800699"/>
            <a:ext cx="41250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</a:t>
            </a:r>
          </a:p>
        </p:txBody>
      </p:sp>
      <p:sp>
        <p:nvSpPr>
          <p:cNvPr id="128" name="سهم للأسفل 127">
            <a:extLst>
              <a:ext uri="{FF2B5EF4-FFF2-40B4-BE49-F238E27FC236}">
                <a16:creationId xmlns:a16="http://schemas.microsoft.com/office/drawing/2014/main" id="{F66F3809-B0D5-9D46-B95D-A0BABE2CBC02}"/>
              </a:ext>
            </a:extLst>
          </p:cNvPr>
          <p:cNvSpPr/>
          <p:nvPr/>
        </p:nvSpPr>
        <p:spPr>
          <a:xfrm>
            <a:off x="1510680" y="4329207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1518624E-BF38-9E45-9E18-E29409E0C333}"/>
              </a:ext>
            </a:extLst>
          </p:cNvPr>
          <p:cNvSpPr txBox="1"/>
          <p:nvPr/>
        </p:nvSpPr>
        <p:spPr>
          <a:xfrm>
            <a:off x="786579" y="4812075"/>
            <a:ext cx="3857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١٣</a:t>
            </a:r>
          </a:p>
        </p:txBody>
      </p:sp>
      <p:sp>
        <p:nvSpPr>
          <p:cNvPr id="130" name="سهم للأسفل 129">
            <a:extLst>
              <a:ext uri="{FF2B5EF4-FFF2-40B4-BE49-F238E27FC236}">
                <a16:creationId xmlns:a16="http://schemas.microsoft.com/office/drawing/2014/main" id="{5306B35C-34E8-994A-A079-22CAAE4466AF}"/>
              </a:ext>
            </a:extLst>
          </p:cNvPr>
          <p:cNvSpPr/>
          <p:nvPr/>
        </p:nvSpPr>
        <p:spPr>
          <a:xfrm>
            <a:off x="652046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0D6DDF3A-B8A8-D74C-BD09-4F641DEB7CCD}"/>
              </a:ext>
            </a:extLst>
          </p:cNvPr>
          <p:cNvSpPr txBox="1"/>
          <p:nvPr/>
        </p:nvSpPr>
        <p:spPr>
          <a:xfrm>
            <a:off x="3596670" y="4800697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1D8F9A34-ACCE-E541-A536-7FA7CBD75D21}"/>
              </a:ext>
            </a:extLst>
          </p:cNvPr>
          <p:cNvSpPr txBox="1"/>
          <p:nvPr/>
        </p:nvSpPr>
        <p:spPr>
          <a:xfrm>
            <a:off x="2739414" y="4800697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ECF8D9DF-9F50-334B-9010-30B3F8B8766F}"/>
              </a:ext>
            </a:extLst>
          </p:cNvPr>
          <p:cNvSpPr txBox="1"/>
          <p:nvPr/>
        </p:nvSpPr>
        <p:spPr>
          <a:xfrm>
            <a:off x="1896446" y="4800697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7D4ED8C0-2145-4149-BA4B-791D2FF1DB4D}"/>
              </a:ext>
            </a:extLst>
          </p:cNvPr>
          <p:cNvSpPr txBox="1"/>
          <p:nvPr/>
        </p:nvSpPr>
        <p:spPr>
          <a:xfrm>
            <a:off x="1151258" y="4790190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72144AF9-C147-0240-969D-9C2D8A0AFE56}"/>
              </a:ext>
            </a:extLst>
          </p:cNvPr>
          <p:cNvSpPr txBox="1"/>
          <p:nvPr/>
        </p:nvSpPr>
        <p:spPr>
          <a:xfrm>
            <a:off x="4468216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E6EFECB-9C58-88DB-93E3-0D81C816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396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531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4" grpId="0" animBg="1"/>
      <p:bldP spid="80" grpId="0"/>
      <p:bldP spid="85" grpId="0" animBg="1"/>
      <p:bldP spid="86" grpId="0"/>
      <p:bldP spid="87" grpId="0"/>
      <p:bldP spid="88" grpId="0" animBg="1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119" grpId="0"/>
      <p:bldP spid="121" grpId="0"/>
      <p:bldP spid="122" grpId="0" animBg="1"/>
      <p:bldP spid="123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 animBg="1"/>
      <p:bldP spid="131" grpId="0"/>
      <p:bldP spid="132" grpId="0"/>
      <p:bldP spid="133" grpId="0"/>
      <p:bldP spid="1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9261" y="104435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7E412B63-B56B-1C43-AF23-673F1B2D69C2}"/>
              </a:ext>
            </a:extLst>
          </p:cNvPr>
          <p:cNvGrpSpPr/>
          <p:nvPr/>
        </p:nvGrpSpPr>
        <p:grpSpPr>
          <a:xfrm>
            <a:off x="214282" y="2000240"/>
            <a:ext cx="8715436" cy="4572032"/>
            <a:chOff x="642910" y="2000240"/>
            <a:chExt cx="8001056" cy="4572032"/>
          </a:xfrm>
        </p:grpSpPr>
        <p:sp>
          <p:nvSpPr>
            <p:cNvPr id="58" name="مستطيل ذو زاوية واحدة مستديرة 57">
              <a:extLst>
                <a:ext uri="{FF2B5EF4-FFF2-40B4-BE49-F238E27FC236}">
                  <a16:creationId xmlns:a16="http://schemas.microsoft.com/office/drawing/2014/main" id="{3778A2C3-5EFA-0242-B90A-FEA59829FDDB}"/>
                </a:ext>
              </a:extLst>
            </p:cNvPr>
            <p:cNvSpPr/>
            <p:nvPr/>
          </p:nvSpPr>
          <p:spPr>
            <a:xfrm>
              <a:off x="642910" y="2000240"/>
              <a:ext cx="8001056" cy="4572032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3747D4E1-127D-3A4B-8373-AB751100D8B3}"/>
                </a:ext>
              </a:extLst>
            </p:cNvPr>
            <p:cNvSpPr/>
            <p:nvPr/>
          </p:nvSpPr>
          <p:spPr>
            <a:xfrm>
              <a:off x="642910" y="3000372"/>
              <a:ext cx="7884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CB11841B-77E8-BA41-A857-FEF18D67E9C1}"/>
                </a:ext>
              </a:extLst>
            </p:cNvPr>
            <p:cNvSpPr/>
            <p:nvPr/>
          </p:nvSpPr>
          <p:spPr>
            <a:xfrm>
              <a:off x="642910" y="5464140"/>
              <a:ext cx="7884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3" name="Picture 2">
            <a:extLst>
              <a:ext uri="{FF2B5EF4-FFF2-40B4-BE49-F238E27FC236}">
                <a16:creationId xmlns:a16="http://schemas.microsoft.com/office/drawing/2014/main" id="{12AA41B7-A2A8-FB4F-9745-CA158A936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14290"/>
            <a:ext cx="2009783" cy="3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CDF7F8DA-7D02-1A4C-B8DD-2C600E5C8922}"/>
              </a:ext>
            </a:extLst>
          </p:cNvPr>
          <p:cNvSpPr/>
          <p:nvPr/>
        </p:nvSpPr>
        <p:spPr>
          <a:xfrm>
            <a:off x="928662" y="714356"/>
            <a:ext cx="7215238" cy="107157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1D6A265C-51EB-8248-9AF6-3EC484344606}"/>
              </a:ext>
            </a:extLst>
          </p:cNvPr>
          <p:cNvSpPr/>
          <p:nvPr/>
        </p:nvSpPr>
        <p:spPr>
          <a:xfrm>
            <a:off x="8158154" y="928670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grpSp>
        <p:nvGrpSpPr>
          <p:cNvPr id="68" name="مجموعة 21">
            <a:extLst>
              <a:ext uri="{FF2B5EF4-FFF2-40B4-BE49-F238E27FC236}">
                <a16:creationId xmlns:a16="http://schemas.microsoft.com/office/drawing/2014/main" id="{3C4A4F01-0713-1B4E-BFBD-6707B02B2CE1}"/>
              </a:ext>
            </a:extLst>
          </p:cNvPr>
          <p:cNvGrpSpPr/>
          <p:nvPr/>
        </p:nvGrpSpPr>
        <p:grpSpPr>
          <a:xfrm>
            <a:off x="1005602" y="2143116"/>
            <a:ext cx="5523800" cy="767486"/>
            <a:chOff x="405522" y="3286124"/>
            <a:chExt cx="5523800" cy="767486"/>
          </a:xfrm>
        </p:grpSpPr>
        <p:grpSp>
          <p:nvGrpSpPr>
            <p:cNvPr id="69" name="مجموعة 15">
              <a:extLst>
                <a:ext uri="{FF2B5EF4-FFF2-40B4-BE49-F238E27FC236}">
                  <a16:creationId xmlns:a16="http://schemas.microsoft.com/office/drawing/2014/main" id="{6EC7E2F1-4A42-7144-B448-DEBBC42AAADE}"/>
                </a:ext>
              </a:extLst>
            </p:cNvPr>
            <p:cNvGrpSpPr/>
            <p:nvPr/>
          </p:nvGrpSpPr>
          <p:grpSpPr>
            <a:xfrm>
              <a:off x="405522" y="3286124"/>
              <a:ext cx="5523800" cy="767486"/>
              <a:chOff x="405522" y="3286124"/>
              <a:chExt cx="5523800" cy="767486"/>
            </a:xfrm>
          </p:grpSpPr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644F5CC3-0900-2F43-BADA-B6B85ADD7B9E}"/>
                  </a:ext>
                </a:extLst>
              </p:cNvPr>
              <p:cNvSpPr txBox="1"/>
              <p:nvPr/>
            </p:nvSpPr>
            <p:spPr>
              <a:xfrm>
                <a:off x="405522" y="3286124"/>
                <a:ext cx="55238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١٠ + ١٢+ ٠ + ٦ + ٩ + ١٥ + ١٢ + ١٠ + ١١ + ٢٠ </a:t>
                </a:r>
              </a:p>
            </p:txBody>
          </p:sp>
          <p:cxnSp>
            <p:nvCxnSpPr>
              <p:cNvPr id="72" name="رابط مستقيم 10">
                <a:extLst>
                  <a:ext uri="{FF2B5EF4-FFF2-40B4-BE49-F238E27FC236}">
                    <a16:creationId xmlns:a16="http://schemas.microsoft.com/office/drawing/2014/main" id="{CD728459-FD88-7C47-84BA-B663095C4FC3}"/>
                  </a:ext>
                </a:extLst>
              </p:cNvPr>
              <p:cNvCxnSpPr/>
              <p:nvPr/>
            </p:nvCxnSpPr>
            <p:spPr>
              <a:xfrm rot="10800000">
                <a:off x="1800444" y="3686176"/>
                <a:ext cx="40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D1C6F64C-D9C1-FF46-9A8D-01A3111D5826}"/>
                  </a:ext>
                </a:extLst>
              </p:cNvPr>
              <p:cNvSpPr txBox="1"/>
              <p:nvPr/>
            </p:nvSpPr>
            <p:spPr>
              <a:xfrm>
                <a:off x="2786050" y="3715056"/>
                <a:ext cx="250033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١٠</a:t>
                </a:r>
              </a:p>
            </p:txBody>
          </p:sp>
        </p:grp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61AB65DE-70EF-1748-B61A-18B38C29074A}"/>
                </a:ext>
              </a:extLst>
            </p:cNvPr>
            <p:cNvSpPr txBox="1"/>
            <p:nvPr/>
          </p:nvSpPr>
          <p:spPr>
            <a:xfrm>
              <a:off x="1428728" y="3521275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</p:grpSp>
      <p:grpSp>
        <p:nvGrpSpPr>
          <p:cNvPr id="74" name="مجموعة 22">
            <a:extLst>
              <a:ext uri="{FF2B5EF4-FFF2-40B4-BE49-F238E27FC236}">
                <a16:creationId xmlns:a16="http://schemas.microsoft.com/office/drawing/2014/main" id="{ED63040B-5AC7-AF48-931C-F39F0D987C3E}"/>
              </a:ext>
            </a:extLst>
          </p:cNvPr>
          <p:cNvGrpSpPr/>
          <p:nvPr/>
        </p:nvGrpSpPr>
        <p:grpSpPr>
          <a:xfrm>
            <a:off x="1185840" y="2233190"/>
            <a:ext cx="942520" cy="647612"/>
            <a:chOff x="2400286" y="3376198"/>
            <a:chExt cx="942520" cy="647612"/>
          </a:xfrm>
        </p:grpSpPr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482765B8-F0D1-3D44-93A5-329745EB8D70}"/>
                </a:ext>
              </a:extLst>
            </p:cNvPr>
            <p:cNvSpPr txBox="1"/>
            <p:nvPr/>
          </p:nvSpPr>
          <p:spPr>
            <a:xfrm>
              <a:off x="2400286" y="3519074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  <p:grpSp>
          <p:nvGrpSpPr>
            <p:cNvPr id="76" name="مجموعة 16">
              <a:extLst>
                <a:ext uri="{FF2B5EF4-FFF2-40B4-BE49-F238E27FC236}">
                  <a16:creationId xmlns:a16="http://schemas.microsoft.com/office/drawing/2014/main" id="{469DB972-00D9-3747-94D4-732E51C0AE50}"/>
                </a:ext>
              </a:extLst>
            </p:cNvPr>
            <p:cNvGrpSpPr/>
            <p:nvPr/>
          </p:nvGrpSpPr>
          <p:grpSpPr>
            <a:xfrm>
              <a:off x="2628426" y="3376198"/>
              <a:ext cx="714380" cy="647612"/>
              <a:chOff x="2998062" y="3376198"/>
              <a:chExt cx="3571900" cy="647612"/>
            </a:xfrm>
          </p:grpSpPr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958DB979-B112-F744-A079-9AA6BF857072}"/>
                  </a:ext>
                </a:extLst>
              </p:cNvPr>
              <p:cNvSpPr txBox="1"/>
              <p:nvPr/>
            </p:nvSpPr>
            <p:spPr>
              <a:xfrm>
                <a:off x="2998062" y="3376198"/>
                <a:ext cx="35719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١٠٥</a:t>
                </a:r>
              </a:p>
            </p:txBody>
          </p:sp>
          <p:cxnSp>
            <p:nvCxnSpPr>
              <p:cNvPr id="78" name="رابط مستقيم 18">
                <a:extLst>
                  <a:ext uri="{FF2B5EF4-FFF2-40B4-BE49-F238E27FC236}">
                    <a16:creationId xmlns:a16="http://schemas.microsoft.com/office/drawing/2014/main" id="{1A4A68B2-8D79-C243-A976-F042D00E45D7}"/>
                  </a:ext>
                </a:extLst>
              </p:cNvPr>
              <p:cNvCxnSpPr/>
              <p:nvPr/>
            </p:nvCxnSpPr>
            <p:spPr>
              <a:xfrm rot="10800000">
                <a:off x="3888442" y="3686176"/>
                <a:ext cx="198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ADCC7FEC-B7B2-D843-ADD9-3B0682386C91}"/>
                  </a:ext>
                </a:extLst>
              </p:cNvPr>
              <p:cNvSpPr txBox="1"/>
              <p:nvPr/>
            </p:nvSpPr>
            <p:spPr>
              <a:xfrm>
                <a:off x="3500432" y="3685256"/>
                <a:ext cx="250033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١٠</a:t>
                </a:r>
              </a:p>
            </p:txBody>
          </p:sp>
        </p:grp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7D2226D2-70DE-464F-A4F0-62ED4ADA186A}"/>
              </a:ext>
            </a:extLst>
          </p:cNvPr>
          <p:cNvSpPr txBox="1"/>
          <p:nvPr/>
        </p:nvSpPr>
        <p:spPr>
          <a:xfrm>
            <a:off x="642910" y="2357432"/>
            <a:ext cx="6715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١٠٫٥</a:t>
            </a:r>
          </a:p>
        </p:txBody>
      </p:sp>
      <p:grpSp>
        <p:nvGrpSpPr>
          <p:cNvPr id="82" name="مجموعة 24">
            <a:extLst>
              <a:ext uri="{FF2B5EF4-FFF2-40B4-BE49-F238E27FC236}">
                <a16:creationId xmlns:a16="http://schemas.microsoft.com/office/drawing/2014/main" id="{71590252-FCAD-034C-97EA-DD67DB554DE7}"/>
              </a:ext>
            </a:extLst>
          </p:cNvPr>
          <p:cNvGrpSpPr/>
          <p:nvPr/>
        </p:nvGrpSpPr>
        <p:grpSpPr>
          <a:xfrm>
            <a:off x="6500826" y="2257418"/>
            <a:ext cx="1974380" cy="571504"/>
            <a:chOff x="6000760" y="2714620"/>
            <a:chExt cx="1974380" cy="571504"/>
          </a:xfrm>
        </p:grpSpPr>
        <p:sp>
          <p:nvSpPr>
            <p:cNvPr id="83" name="مستطيل مستدير الزوايا 82">
              <a:extLst>
                <a:ext uri="{FF2B5EF4-FFF2-40B4-BE49-F238E27FC236}">
                  <a16:creationId xmlns:a16="http://schemas.microsoft.com/office/drawing/2014/main" id="{4A79A543-1EE6-CF4A-A4CD-7BE1A0409A08}"/>
                </a:ext>
              </a:extLst>
            </p:cNvPr>
            <p:cNvSpPr/>
            <p:nvPr/>
          </p:nvSpPr>
          <p:spPr>
            <a:xfrm>
              <a:off x="6391140" y="2714620"/>
              <a:ext cx="1584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262BFCAF-DD59-1941-B5AD-20BA166A3450}"/>
                </a:ext>
              </a:extLst>
            </p:cNvPr>
            <p:cNvSpPr txBox="1"/>
            <p:nvPr/>
          </p:nvSpPr>
          <p:spPr>
            <a:xfrm>
              <a:off x="6000760" y="2818980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</p:grpSp>
      <p:sp>
        <p:nvSpPr>
          <p:cNvPr id="85" name="مستطيل مستدير الزوايا 84">
            <a:extLst>
              <a:ext uri="{FF2B5EF4-FFF2-40B4-BE49-F238E27FC236}">
                <a16:creationId xmlns:a16="http://schemas.microsoft.com/office/drawing/2014/main" id="{099C7021-7F98-B846-8175-0BFB8C3A6315}"/>
              </a:ext>
            </a:extLst>
          </p:cNvPr>
          <p:cNvSpPr/>
          <p:nvPr/>
        </p:nvSpPr>
        <p:spPr>
          <a:xfrm>
            <a:off x="2285984" y="3286124"/>
            <a:ext cx="468000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مجموع القيم المطلقة للفرق بين كل قيمة والمتوسط الحسابي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84B3A4D2-67C3-4541-9B89-E68D694C45AD}"/>
              </a:ext>
            </a:extLst>
          </p:cNvPr>
          <p:cNvSpPr txBox="1"/>
          <p:nvPr/>
        </p:nvSpPr>
        <p:spPr>
          <a:xfrm>
            <a:off x="214282" y="4000504"/>
            <a:ext cx="87154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١٠ــ ١٠٫٥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+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١٢ــ ١٠٫٥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+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٠ــ ١٠٫٥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+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٦ــ ١٠٫٥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+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٩ــ ١٠٫٥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+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١٥ــ ١٠٫٥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+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١٢ــ ١٠٫٥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+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١٠ــ ١٠٫٥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+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١١ــ ١٠٫٥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+</a:t>
            </a:r>
            <a:r>
              <a:rPr lang="ar-SA" sz="1200" b="1" dirty="0">
                <a:latin typeface="Tahoma"/>
                <a:cs typeface="Tahoma"/>
              </a:rPr>
              <a:t>|</a:t>
            </a:r>
            <a:r>
              <a:rPr lang="ar-SA" sz="1200" b="1" dirty="0"/>
              <a:t>٢٠ــ ١٠٫٥</a:t>
            </a:r>
            <a:r>
              <a:rPr lang="ar-SA" sz="1200" b="1" dirty="0">
                <a:latin typeface="Tahoma"/>
                <a:cs typeface="Tahoma"/>
              </a:rPr>
              <a:t>|</a:t>
            </a:r>
            <a:endParaRPr lang="ar-SA" sz="1200" b="1" dirty="0"/>
          </a:p>
          <a:p>
            <a:endParaRPr lang="ar-SA" sz="2000" b="1" dirty="0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C3295226-01D0-044E-A9D9-953EB6DD7ED8}"/>
              </a:ext>
            </a:extLst>
          </p:cNvPr>
          <p:cNvSpPr txBox="1"/>
          <p:nvPr/>
        </p:nvSpPr>
        <p:spPr>
          <a:xfrm>
            <a:off x="8101036" y="4929198"/>
            <a:ext cx="5429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٠٫٥</a:t>
            </a:r>
          </a:p>
        </p:txBody>
      </p:sp>
      <p:sp>
        <p:nvSpPr>
          <p:cNvPr id="88" name="سهم للأسفل 87">
            <a:extLst>
              <a:ext uri="{FF2B5EF4-FFF2-40B4-BE49-F238E27FC236}">
                <a16:creationId xmlns:a16="http://schemas.microsoft.com/office/drawing/2014/main" id="{F9C75FAD-F327-1F43-BAA6-24254AAD32E0}"/>
              </a:ext>
            </a:extLst>
          </p:cNvPr>
          <p:cNvSpPr/>
          <p:nvPr/>
        </p:nvSpPr>
        <p:spPr>
          <a:xfrm>
            <a:off x="8286776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0C921DCD-4287-0348-B224-698C46F86676}"/>
              </a:ext>
            </a:extLst>
          </p:cNvPr>
          <p:cNvSpPr txBox="1"/>
          <p:nvPr/>
        </p:nvSpPr>
        <p:spPr>
          <a:xfrm>
            <a:off x="7386660" y="4929200"/>
            <a:ext cx="44291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١٫٥</a:t>
            </a:r>
          </a:p>
        </p:txBody>
      </p:sp>
      <p:sp>
        <p:nvSpPr>
          <p:cNvPr id="90" name="سهم للأسفل 89">
            <a:extLst>
              <a:ext uri="{FF2B5EF4-FFF2-40B4-BE49-F238E27FC236}">
                <a16:creationId xmlns:a16="http://schemas.microsoft.com/office/drawing/2014/main" id="{AFE67F1E-3C98-4D4F-8187-646B6A19B7C0}"/>
              </a:ext>
            </a:extLst>
          </p:cNvPr>
          <p:cNvSpPr/>
          <p:nvPr/>
        </p:nvSpPr>
        <p:spPr>
          <a:xfrm>
            <a:off x="7443808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313E92F-8E6D-8642-A477-D0AD6B8B92C4}"/>
              </a:ext>
            </a:extLst>
          </p:cNvPr>
          <p:cNvSpPr txBox="1"/>
          <p:nvPr/>
        </p:nvSpPr>
        <p:spPr>
          <a:xfrm>
            <a:off x="6457962" y="4929198"/>
            <a:ext cx="57150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١٠٫٥</a:t>
            </a:r>
          </a:p>
        </p:txBody>
      </p:sp>
      <p:sp>
        <p:nvSpPr>
          <p:cNvPr id="92" name="سهم للأسفل 91">
            <a:extLst>
              <a:ext uri="{FF2B5EF4-FFF2-40B4-BE49-F238E27FC236}">
                <a16:creationId xmlns:a16="http://schemas.microsoft.com/office/drawing/2014/main" id="{192C51FA-9829-2F45-A451-1DCC944B2356}"/>
              </a:ext>
            </a:extLst>
          </p:cNvPr>
          <p:cNvSpPr/>
          <p:nvPr/>
        </p:nvSpPr>
        <p:spPr>
          <a:xfrm>
            <a:off x="6615126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FAA3BB9C-5110-064F-BE35-796E219959A9}"/>
              </a:ext>
            </a:extLst>
          </p:cNvPr>
          <p:cNvSpPr txBox="1"/>
          <p:nvPr/>
        </p:nvSpPr>
        <p:spPr>
          <a:xfrm>
            <a:off x="5659698" y="4929201"/>
            <a:ext cx="51251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٤٫٥</a:t>
            </a:r>
          </a:p>
        </p:txBody>
      </p:sp>
      <p:sp>
        <p:nvSpPr>
          <p:cNvPr id="94" name="سهم للأسفل 93">
            <a:extLst>
              <a:ext uri="{FF2B5EF4-FFF2-40B4-BE49-F238E27FC236}">
                <a16:creationId xmlns:a16="http://schemas.microsoft.com/office/drawing/2014/main" id="{D95B09D6-7A34-4344-8ADF-E3B01ECCAF4E}"/>
              </a:ext>
            </a:extLst>
          </p:cNvPr>
          <p:cNvSpPr/>
          <p:nvPr/>
        </p:nvSpPr>
        <p:spPr>
          <a:xfrm>
            <a:off x="5815022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82326A66-577F-CC43-8387-57982766E88A}"/>
              </a:ext>
            </a:extLst>
          </p:cNvPr>
          <p:cNvSpPr txBox="1"/>
          <p:nvPr/>
        </p:nvSpPr>
        <p:spPr>
          <a:xfrm>
            <a:off x="4943478" y="4929198"/>
            <a:ext cx="4857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١٫٥</a:t>
            </a:r>
          </a:p>
        </p:txBody>
      </p:sp>
      <p:sp>
        <p:nvSpPr>
          <p:cNvPr id="96" name="سهم للأسفل 95">
            <a:extLst>
              <a:ext uri="{FF2B5EF4-FFF2-40B4-BE49-F238E27FC236}">
                <a16:creationId xmlns:a16="http://schemas.microsoft.com/office/drawing/2014/main" id="{4C71BD39-FA21-B44B-A420-9F1CDE74AB65}"/>
              </a:ext>
            </a:extLst>
          </p:cNvPr>
          <p:cNvSpPr/>
          <p:nvPr/>
        </p:nvSpPr>
        <p:spPr>
          <a:xfrm>
            <a:off x="5056402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13A67556-445C-B442-8198-9ACEC6A9B68C}"/>
              </a:ext>
            </a:extLst>
          </p:cNvPr>
          <p:cNvSpPr txBox="1"/>
          <p:nvPr/>
        </p:nvSpPr>
        <p:spPr>
          <a:xfrm>
            <a:off x="7815284" y="4929198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B3609704-45B1-D94C-8B90-826A02063595}"/>
              </a:ext>
            </a:extLst>
          </p:cNvPr>
          <p:cNvSpPr txBox="1"/>
          <p:nvPr/>
        </p:nvSpPr>
        <p:spPr>
          <a:xfrm>
            <a:off x="6958030" y="4929198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370741D8-8B68-1142-B9F4-9A6CE1429F96}"/>
              </a:ext>
            </a:extLst>
          </p:cNvPr>
          <p:cNvSpPr txBox="1"/>
          <p:nvPr/>
        </p:nvSpPr>
        <p:spPr>
          <a:xfrm>
            <a:off x="6172212" y="4929198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EE7F7F38-68A0-D446-8BD6-0D1D9D4DD01B}"/>
              </a:ext>
            </a:extLst>
          </p:cNvPr>
          <p:cNvSpPr txBox="1"/>
          <p:nvPr/>
        </p:nvSpPr>
        <p:spPr>
          <a:xfrm>
            <a:off x="5414972" y="4929198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3D938D8E-C5FD-3249-9558-3111934E6F61}"/>
              </a:ext>
            </a:extLst>
          </p:cNvPr>
          <p:cNvSpPr txBox="1"/>
          <p:nvPr/>
        </p:nvSpPr>
        <p:spPr>
          <a:xfrm>
            <a:off x="428596" y="4929198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=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1A239259-5322-244A-9AD8-21E9A1A0B79A}"/>
              </a:ext>
            </a:extLst>
          </p:cNvPr>
          <p:cNvSpPr txBox="1"/>
          <p:nvPr/>
        </p:nvSpPr>
        <p:spPr>
          <a:xfrm>
            <a:off x="-32" y="4929198"/>
            <a:ext cx="57150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٣٥</a:t>
            </a:r>
          </a:p>
        </p:txBody>
      </p:sp>
      <p:grpSp>
        <p:nvGrpSpPr>
          <p:cNvPr id="110" name="مجموعة 46">
            <a:extLst>
              <a:ext uri="{FF2B5EF4-FFF2-40B4-BE49-F238E27FC236}">
                <a16:creationId xmlns:a16="http://schemas.microsoft.com/office/drawing/2014/main" id="{41243001-4566-484B-A500-EA90F8478471}"/>
              </a:ext>
            </a:extLst>
          </p:cNvPr>
          <p:cNvGrpSpPr/>
          <p:nvPr/>
        </p:nvGrpSpPr>
        <p:grpSpPr>
          <a:xfrm>
            <a:off x="5643570" y="5747940"/>
            <a:ext cx="971554" cy="691394"/>
            <a:chOff x="2386000" y="3349883"/>
            <a:chExt cx="971554" cy="691394"/>
          </a:xfrm>
        </p:grpSpPr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D130D985-D0B5-F64B-A239-F2B806300308}"/>
                </a:ext>
              </a:extLst>
            </p:cNvPr>
            <p:cNvSpPr txBox="1"/>
            <p:nvPr/>
          </p:nvSpPr>
          <p:spPr>
            <a:xfrm>
              <a:off x="2386000" y="3521333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  <p:grpSp>
          <p:nvGrpSpPr>
            <p:cNvPr id="112" name="مجموعة 48">
              <a:extLst>
                <a:ext uri="{FF2B5EF4-FFF2-40B4-BE49-F238E27FC236}">
                  <a16:creationId xmlns:a16="http://schemas.microsoft.com/office/drawing/2014/main" id="{B2337697-862E-5A43-9B75-A888BBE4225E}"/>
                </a:ext>
              </a:extLst>
            </p:cNvPr>
            <p:cNvGrpSpPr/>
            <p:nvPr/>
          </p:nvGrpSpPr>
          <p:grpSpPr>
            <a:xfrm>
              <a:off x="2643174" y="3349883"/>
              <a:ext cx="714380" cy="691394"/>
              <a:chOff x="3071802" y="3349883"/>
              <a:chExt cx="3571900" cy="691394"/>
            </a:xfrm>
          </p:grpSpPr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7A75A1D1-0744-F14B-8619-20B511AB9E4F}"/>
                  </a:ext>
                </a:extLst>
              </p:cNvPr>
              <p:cNvSpPr txBox="1"/>
              <p:nvPr/>
            </p:nvSpPr>
            <p:spPr>
              <a:xfrm>
                <a:off x="3071802" y="3349883"/>
                <a:ext cx="35719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٣٥</a:t>
                </a:r>
              </a:p>
            </p:txBody>
          </p:sp>
          <p:cxnSp>
            <p:nvCxnSpPr>
              <p:cNvPr id="114" name="رابط مستقيم 50">
                <a:extLst>
                  <a:ext uri="{FF2B5EF4-FFF2-40B4-BE49-F238E27FC236}">
                    <a16:creationId xmlns:a16="http://schemas.microsoft.com/office/drawing/2014/main" id="{E8F32F8A-90D7-4945-B8C6-C1E13B7AA448}"/>
                  </a:ext>
                </a:extLst>
              </p:cNvPr>
              <p:cNvCxnSpPr/>
              <p:nvPr/>
            </p:nvCxnSpPr>
            <p:spPr>
              <a:xfrm rot="10800000">
                <a:off x="4105562" y="3686176"/>
                <a:ext cx="162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مربع نص 114">
                <a:extLst>
                  <a:ext uri="{FF2B5EF4-FFF2-40B4-BE49-F238E27FC236}">
                    <a16:creationId xmlns:a16="http://schemas.microsoft.com/office/drawing/2014/main" id="{F3A9B094-E1A9-3F4D-9A04-5CDBC5F22709}"/>
                  </a:ext>
                </a:extLst>
              </p:cNvPr>
              <p:cNvSpPr txBox="1"/>
              <p:nvPr/>
            </p:nvSpPr>
            <p:spPr>
              <a:xfrm>
                <a:off x="3643312" y="3702723"/>
                <a:ext cx="250033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١٠</a:t>
                </a:r>
              </a:p>
            </p:txBody>
          </p:sp>
        </p:grpSp>
      </p:grpSp>
      <p:grpSp>
        <p:nvGrpSpPr>
          <p:cNvPr id="116" name="مجموعة 52">
            <a:extLst>
              <a:ext uri="{FF2B5EF4-FFF2-40B4-BE49-F238E27FC236}">
                <a16:creationId xmlns:a16="http://schemas.microsoft.com/office/drawing/2014/main" id="{983F8329-DD6D-BF49-ADF8-F1436C310F94}"/>
              </a:ext>
            </a:extLst>
          </p:cNvPr>
          <p:cNvGrpSpPr/>
          <p:nvPr/>
        </p:nvGrpSpPr>
        <p:grpSpPr>
          <a:xfrm>
            <a:off x="6572264" y="5798483"/>
            <a:ext cx="1942158" cy="571504"/>
            <a:chOff x="6000760" y="2714620"/>
            <a:chExt cx="2424251" cy="571504"/>
          </a:xfrm>
        </p:grpSpPr>
        <p:sp>
          <p:nvSpPr>
            <p:cNvPr id="117" name="مستطيل مستدير الزوايا 116">
              <a:extLst>
                <a:ext uri="{FF2B5EF4-FFF2-40B4-BE49-F238E27FC236}">
                  <a16:creationId xmlns:a16="http://schemas.microsoft.com/office/drawing/2014/main" id="{9E4382F5-FF6E-E44C-A68B-D461F01623DC}"/>
                </a:ext>
              </a:extLst>
            </p:cNvPr>
            <p:cNvSpPr/>
            <p:nvPr/>
          </p:nvSpPr>
          <p:spPr>
            <a:xfrm>
              <a:off x="6357950" y="2714620"/>
              <a:ext cx="2067061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الانحراف المتوسط</a:t>
              </a:r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6F6D68D4-8576-FD45-AA33-342B9FAC1536}"/>
                </a:ext>
              </a:extLst>
            </p:cNvPr>
            <p:cNvSpPr txBox="1"/>
            <p:nvPr/>
          </p:nvSpPr>
          <p:spPr>
            <a:xfrm>
              <a:off x="6000760" y="2835527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</p:grp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A0D0CB84-00A7-F349-A265-04F86037B3D3}"/>
              </a:ext>
            </a:extLst>
          </p:cNvPr>
          <p:cNvSpPr txBox="1"/>
          <p:nvPr/>
        </p:nvSpPr>
        <p:spPr>
          <a:xfrm>
            <a:off x="5000628" y="5915044"/>
            <a:ext cx="71438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/>
              <a:t>٣٫٥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07FA958E-CFBA-E543-AFCD-E9EC2EDF17B4}"/>
              </a:ext>
            </a:extLst>
          </p:cNvPr>
          <p:cNvSpPr txBox="1"/>
          <p:nvPr/>
        </p:nvSpPr>
        <p:spPr>
          <a:xfrm>
            <a:off x="4086222" y="4929200"/>
            <a:ext cx="5143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٤٫٥</a:t>
            </a:r>
          </a:p>
        </p:txBody>
      </p:sp>
      <p:sp>
        <p:nvSpPr>
          <p:cNvPr id="121" name="سهم للأسفل 120">
            <a:extLst>
              <a:ext uri="{FF2B5EF4-FFF2-40B4-BE49-F238E27FC236}">
                <a16:creationId xmlns:a16="http://schemas.microsoft.com/office/drawing/2014/main" id="{460386EE-5F43-B94B-892A-7746223951F9}"/>
              </a:ext>
            </a:extLst>
          </p:cNvPr>
          <p:cNvSpPr/>
          <p:nvPr/>
        </p:nvSpPr>
        <p:spPr>
          <a:xfrm>
            <a:off x="4229098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F8B8E264-EA29-8448-ABCC-DE13FF079B54}"/>
              </a:ext>
            </a:extLst>
          </p:cNvPr>
          <p:cNvSpPr txBox="1"/>
          <p:nvPr/>
        </p:nvSpPr>
        <p:spPr>
          <a:xfrm>
            <a:off x="3271828" y="4929202"/>
            <a:ext cx="45720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١٫٥</a:t>
            </a:r>
          </a:p>
        </p:txBody>
      </p:sp>
      <p:sp>
        <p:nvSpPr>
          <p:cNvPr id="123" name="سهم للأسفل 122">
            <a:extLst>
              <a:ext uri="{FF2B5EF4-FFF2-40B4-BE49-F238E27FC236}">
                <a16:creationId xmlns:a16="http://schemas.microsoft.com/office/drawing/2014/main" id="{09EA2C4A-63F4-3B4A-878D-1D1496106671}"/>
              </a:ext>
            </a:extLst>
          </p:cNvPr>
          <p:cNvSpPr/>
          <p:nvPr/>
        </p:nvSpPr>
        <p:spPr>
          <a:xfrm>
            <a:off x="3357554" y="4457710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5C020AAD-EE7D-1943-84FD-69B54F9A5730}"/>
              </a:ext>
            </a:extLst>
          </p:cNvPr>
          <p:cNvSpPr txBox="1"/>
          <p:nvPr/>
        </p:nvSpPr>
        <p:spPr>
          <a:xfrm>
            <a:off x="2414112" y="4929200"/>
            <a:ext cx="4576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٠٫٥</a:t>
            </a:r>
          </a:p>
        </p:txBody>
      </p:sp>
      <p:sp>
        <p:nvSpPr>
          <p:cNvPr id="125" name="سهم للأسفل 124">
            <a:extLst>
              <a:ext uri="{FF2B5EF4-FFF2-40B4-BE49-F238E27FC236}">
                <a16:creationId xmlns:a16="http://schemas.microsoft.com/office/drawing/2014/main" id="{3C641C8D-201C-BD4D-9C05-201D45F7F4EF}"/>
              </a:ext>
            </a:extLst>
          </p:cNvPr>
          <p:cNvSpPr/>
          <p:nvPr/>
        </p:nvSpPr>
        <p:spPr>
          <a:xfrm>
            <a:off x="2528874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9547169A-A201-0A4B-9CF6-EC136C60D3A9}"/>
              </a:ext>
            </a:extLst>
          </p:cNvPr>
          <p:cNvSpPr txBox="1"/>
          <p:nvPr/>
        </p:nvSpPr>
        <p:spPr>
          <a:xfrm>
            <a:off x="1543030" y="4929202"/>
            <a:ext cx="4696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٠٫٥</a:t>
            </a:r>
          </a:p>
        </p:txBody>
      </p:sp>
      <p:sp>
        <p:nvSpPr>
          <p:cNvPr id="127" name="سهم للأسفل 126">
            <a:extLst>
              <a:ext uri="{FF2B5EF4-FFF2-40B4-BE49-F238E27FC236}">
                <a16:creationId xmlns:a16="http://schemas.microsoft.com/office/drawing/2014/main" id="{D123082A-F685-6443-9A0E-6CD7BB199AF2}"/>
              </a:ext>
            </a:extLst>
          </p:cNvPr>
          <p:cNvSpPr/>
          <p:nvPr/>
        </p:nvSpPr>
        <p:spPr>
          <a:xfrm>
            <a:off x="1671616" y="4457710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A1C212B4-7256-3E4C-8857-EB4C911BA7FB}"/>
              </a:ext>
            </a:extLst>
          </p:cNvPr>
          <p:cNvSpPr txBox="1"/>
          <p:nvPr/>
        </p:nvSpPr>
        <p:spPr>
          <a:xfrm>
            <a:off x="657196" y="4929200"/>
            <a:ext cx="5143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٩٫٥</a:t>
            </a:r>
          </a:p>
        </p:txBody>
      </p:sp>
      <p:sp>
        <p:nvSpPr>
          <p:cNvPr id="129" name="سهم للأسفل 128">
            <a:extLst>
              <a:ext uri="{FF2B5EF4-FFF2-40B4-BE49-F238E27FC236}">
                <a16:creationId xmlns:a16="http://schemas.microsoft.com/office/drawing/2014/main" id="{E226D5D1-C654-0E42-8732-392574F60FCD}"/>
              </a:ext>
            </a:extLst>
          </p:cNvPr>
          <p:cNvSpPr/>
          <p:nvPr/>
        </p:nvSpPr>
        <p:spPr>
          <a:xfrm>
            <a:off x="812982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C8F3BDCE-B348-0F41-A6A6-D65C2899AA8C}"/>
              </a:ext>
            </a:extLst>
          </p:cNvPr>
          <p:cNvSpPr txBox="1"/>
          <p:nvPr/>
        </p:nvSpPr>
        <p:spPr>
          <a:xfrm>
            <a:off x="3757606" y="4929200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C70133D5-60D6-AA4E-AC01-03CC212F7151}"/>
              </a:ext>
            </a:extLst>
          </p:cNvPr>
          <p:cNvSpPr txBox="1"/>
          <p:nvPr/>
        </p:nvSpPr>
        <p:spPr>
          <a:xfrm>
            <a:off x="2928926" y="4929200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C61ACA5F-FC55-3D47-9D95-3E834F4323D9}"/>
              </a:ext>
            </a:extLst>
          </p:cNvPr>
          <p:cNvSpPr txBox="1"/>
          <p:nvPr/>
        </p:nvSpPr>
        <p:spPr>
          <a:xfrm>
            <a:off x="2057382" y="4929200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5F2E075E-85A8-404E-8E7D-D8650A4104BB}"/>
              </a:ext>
            </a:extLst>
          </p:cNvPr>
          <p:cNvSpPr txBox="1"/>
          <p:nvPr/>
        </p:nvSpPr>
        <p:spPr>
          <a:xfrm>
            <a:off x="1200126" y="4929200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45CDFAE6-69A9-8C4B-8315-B36291846932}"/>
              </a:ext>
            </a:extLst>
          </p:cNvPr>
          <p:cNvSpPr txBox="1"/>
          <p:nvPr/>
        </p:nvSpPr>
        <p:spPr>
          <a:xfrm>
            <a:off x="4629152" y="4929198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pic>
        <p:nvPicPr>
          <p:cNvPr id="135" name="Picture 2">
            <a:extLst>
              <a:ext uri="{FF2B5EF4-FFF2-40B4-BE49-F238E27FC236}">
                <a16:creationId xmlns:a16="http://schemas.microsoft.com/office/drawing/2014/main" id="{439A63F0-1706-7446-AD86-F3E5C1F6C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785794"/>
            <a:ext cx="664845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D0FC774-54F8-3344-5C37-C76F7B20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397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946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4" grpId="0" animBg="1"/>
      <p:bldP spid="80" grpId="0"/>
      <p:bldP spid="85" grpId="0" animBg="1"/>
      <p:bldP spid="86" grpId="0"/>
      <p:bldP spid="87" grpId="0"/>
      <p:bldP spid="88" grpId="0" animBg="1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119" grpId="0"/>
      <p:bldP spid="120" grpId="0"/>
      <p:bldP spid="121" grpId="0" animBg="1"/>
      <p:bldP spid="122" grpId="0"/>
      <p:bldP spid="123" grpId="0" animBg="1"/>
      <p:bldP spid="124" grpId="0"/>
      <p:bldP spid="125" grpId="0" animBg="1"/>
      <p:bldP spid="126" grpId="0"/>
      <p:bldP spid="127" grpId="0" animBg="1"/>
      <p:bldP spid="128" grpId="0"/>
      <p:bldP spid="129" grpId="0" animBg="1"/>
      <p:bldP spid="130" grpId="0"/>
      <p:bldP spid="131" grpId="0"/>
      <p:bldP spid="132" grpId="0"/>
      <p:bldP spid="1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9261" y="104435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E3E8D496-B550-E74B-AB57-C47FC2BB7798}"/>
              </a:ext>
            </a:extLst>
          </p:cNvPr>
          <p:cNvGrpSpPr/>
          <p:nvPr/>
        </p:nvGrpSpPr>
        <p:grpSpPr>
          <a:xfrm>
            <a:off x="495792" y="1871736"/>
            <a:ext cx="8444441" cy="4691329"/>
            <a:chOff x="642910" y="2000240"/>
            <a:chExt cx="8001056" cy="4572032"/>
          </a:xfrm>
        </p:grpSpPr>
        <p:sp>
          <p:nvSpPr>
            <p:cNvPr id="58" name="مستطيل ذو زاوية واحدة مستديرة 57">
              <a:extLst>
                <a:ext uri="{FF2B5EF4-FFF2-40B4-BE49-F238E27FC236}">
                  <a16:creationId xmlns:a16="http://schemas.microsoft.com/office/drawing/2014/main" id="{A4569000-51AC-B54A-8AD9-0089AFD4D921}"/>
                </a:ext>
              </a:extLst>
            </p:cNvPr>
            <p:cNvSpPr/>
            <p:nvPr/>
          </p:nvSpPr>
          <p:spPr>
            <a:xfrm>
              <a:off x="642910" y="2000240"/>
              <a:ext cx="8001056" cy="4572032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032E9EC3-95E6-D342-92AB-9496FA318732}"/>
                </a:ext>
              </a:extLst>
            </p:cNvPr>
            <p:cNvSpPr/>
            <p:nvPr/>
          </p:nvSpPr>
          <p:spPr>
            <a:xfrm>
              <a:off x="642910" y="3000372"/>
              <a:ext cx="7884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139A571C-B832-4943-82A1-67A2E1055017}"/>
                </a:ext>
              </a:extLst>
            </p:cNvPr>
            <p:cNvSpPr/>
            <p:nvPr/>
          </p:nvSpPr>
          <p:spPr>
            <a:xfrm>
              <a:off x="642910" y="5464140"/>
              <a:ext cx="7884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3" name="Picture 2">
            <a:extLst>
              <a:ext uri="{FF2B5EF4-FFF2-40B4-BE49-F238E27FC236}">
                <a16:creationId xmlns:a16="http://schemas.microsoft.com/office/drawing/2014/main" id="{00F47B9B-3805-9A42-B0A2-4952010CC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7094" y="85787"/>
            <a:ext cx="2009783" cy="3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4BAE7073-9EB1-B94E-BE59-DF1AF16E07BC}"/>
              </a:ext>
            </a:extLst>
          </p:cNvPr>
          <p:cNvSpPr/>
          <p:nvPr/>
        </p:nvSpPr>
        <p:spPr>
          <a:xfrm>
            <a:off x="8168670" y="71444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8" name="مجموعة 21">
            <a:extLst>
              <a:ext uri="{FF2B5EF4-FFF2-40B4-BE49-F238E27FC236}">
                <a16:creationId xmlns:a16="http://schemas.microsoft.com/office/drawing/2014/main" id="{5C337515-5F6F-914C-8CAB-36EAF010413C}"/>
              </a:ext>
            </a:extLst>
          </p:cNvPr>
          <p:cNvGrpSpPr/>
          <p:nvPr/>
        </p:nvGrpSpPr>
        <p:grpSpPr>
          <a:xfrm>
            <a:off x="673012" y="2014613"/>
            <a:ext cx="6803381" cy="767486"/>
            <a:chOff x="475541" y="3286124"/>
            <a:chExt cx="5633014" cy="767486"/>
          </a:xfrm>
        </p:grpSpPr>
        <p:grpSp>
          <p:nvGrpSpPr>
            <p:cNvPr id="69" name="مجموعة 15">
              <a:extLst>
                <a:ext uri="{FF2B5EF4-FFF2-40B4-BE49-F238E27FC236}">
                  <a16:creationId xmlns:a16="http://schemas.microsoft.com/office/drawing/2014/main" id="{AA0DADCE-5A5D-1B4B-BBC6-0DB4EB0120BF}"/>
                </a:ext>
              </a:extLst>
            </p:cNvPr>
            <p:cNvGrpSpPr/>
            <p:nvPr/>
          </p:nvGrpSpPr>
          <p:grpSpPr>
            <a:xfrm>
              <a:off x="496406" y="3286124"/>
              <a:ext cx="5612149" cy="767486"/>
              <a:chOff x="496406" y="3286124"/>
              <a:chExt cx="5612149" cy="767486"/>
            </a:xfrm>
          </p:grpSpPr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FF5AB7B7-F36A-2746-8362-066073670034}"/>
                  </a:ext>
                </a:extLst>
              </p:cNvPr>
              <p:cNvSpPr txBox="1"/>
              <p:nvPr/>
            </p:nvSpPr>
            <p:spPr>
              <a:xfrm>
                <a:off x="496406" y="3286124"/>
                <a:ext cx="5612149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٢٦ + ٢ + ٣٩ + ٣ + ٥ + ١٥ + ١١ + ٨٢ + ١٩ + ١ +١٢ +٤١ + ١٩ +١٤ + ٦ +٢٩</a:t>
                </a:r>
              </a:p>
            </p:txBody>
          </p:sp>
          <p:cxnSp>
            <p:nvCxnSpPr>
              <p:cNvPr id="72" name="رابط مستقيم 10">
                <a:extLst>
                  <a:ext uri="{FF2B5EF4-FFF2-40B4-BE49-F238E27FC236}">
                    <a16:creationId xmlns:a16="http://schemas.microsoft.com/office/drawing/2014/main" id="{217DDDE1-AD88-4C46-B8F2-84DDDDBD0AFE}"/>
                  </a:ext>
                </a:extLst>
              </p:cNvPr>
              <p:cNvCxnSpPr>
                <a:cxnSpLocks/>
                <a:endCxn id="70" idx="3"/>
              </p:cNvCxnSpPr>
              <p:nvPr/>
            </p:nvCxnSpPr>
            <p:spPr>
              <a:xfrm flipH="1" flipV="1">
                <a:off x="832731" y="3667421"/>
                <a:ext cx="5035714" cy="203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D3AE9C7E-AD7A-FF4B-B2B9-F1B1E2C7D701}"/>
                  </a:ext>
                </a:extLst>
              </p:cNvPr>
              <p:cNvSpPr txBox="1"/>
              <p:nvPr/>
            </p:nvSpPr>
            <p:spPr>
              <a:xfrm>
                <a:off x="1889154" y="3715056"/>
                <a:ext cx="250033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١٨</a:t>
                </a:r>
              </a:p>
            </p:txBody>
          </p:sp>
        </p:grp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CD4671BB-F6D2-CE43-A648-BD88B5B7605D}"/>
                </a:ext>
              </a:extLst>
            </p:cNvPr>
            <p:cNvSpPr txBox="1"/>
            <p:nvPr/>
          </p:nvSpPr>
          <p:spPr>
            <a:xfrm>
              <a:off x="475541" y="3498144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</p:grpSp>
      <p:grpSp>
        <p:nvGrpSpPr>
          <p:cNvPr id="74" name="مجموعة 22">
            <a:extLst>
              <a:ext uri="{FF2B5EF4-FFF2-40B4-BE49-F238E27FC236}">
                <a16:creationId xmlns:a16="http://schemas.microsoft.com/office/drawing/2014/main" id="{37692E94-E3C6-EF4B-8E32-8A1475B19B5F}"/>
              </a:ext>
            </a:extLst>
          </p:cNvPr>
          <p:cNvGrpSpPr/>
          <p:nvPr/>
        </p:nvGrpSpPr>
        <p:grpSpPr>
          <a:xfrm>
            <a:off x="329124" y="2091735"/>
            <a:ext cx="1686611" cy="893073"/>
            <a:chOff x="2590969" y="3363903"/>
            <a:chExt cx="1686611" cy="893073"/>
          </a:xfrm>
        </p:grpSpPr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249784F3-C3BF-B545-99FE-742ED324254A}"/>
                </a:ext>
              </a:extLst>
            </p:cNvPr>
            <p:cNvSpPr txBox="1"/>
            <p:nvPr/>
          </p:nvSpPr>
          <p:spPr>
            <a:xfrm>
              <a:off x="3920390" y="3918422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  <p:grpSp>
          <p:nvGrpSpPr>
            <p:cNvPr id="76" name="مجموعة 16">
              <a:extLst>
                <a:ext uri="{FF2B5EF4-FFF2-40B4-BE49-F238E27FC236}">
                  <a16:creationId xmlns:a16="http://schemas.microsoft.com/office/drawing/2014/main" id="{36EDA49A-4045-E44F-B294-8EA33D97A445}"/>
                </a:ext>
              </a:extLst>
            </p:cNvPr>
            <p:cNvGrpSpPr/>
            <p:nvPr/>
          </p:nvGrpSpPr>
          <p:grpSpPr>
            <a:xfrm>
              <a:off x="2590969" y="3363903"/>
              <a:ext cx="714380" cy="718890"/>
              <a:chOff x="2810777" y="3363903"/>
              <a:chExt cx="3571900" cy="718890"/>
            </a:xfrm>
          </p:grpSpPr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3DE455FE-2F2E-6148-B71B-588CF16AFB4A}"/>
                  </a:ext>
                </a:extLst>
              </p:cNvPr>
              <p:cNvSpPr txBox="1"/>
              <p:nvPr/>
            </p:nvSpPr>
            <p:spPr>
              <a:xfrm>
                <a:off x="2810777" y="3363903"/>
                <a:ext cx="35719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٣٢٤</a:t>
                </a:r>
              </a:p>
            </p:txBody>
          </p:sp>
          <p:cxnSp>
            <p:nvCxnSpPr>
              <p:cNvPr id="78" name="رابط مستقيم 18">
                <a:extLst>
                  <a:ext uri="{FF2B5EF4-FFF2-40B4-BE49-F238E27FC236}">
                    <a16:creationId xmlns:a16="http://schemas.microsoft.com/office/drawing/2014/main" id="{7DFC10D7-FDEB-E94F-8F0D-6573814328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8442" y="3686176"/>
                <a:ext cx="14299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674EAC19-B5A6-1A4D-845F-22F2F329E3E9}"/>
                  </a:ext>
                </a:extLst>
              </p:cNvPr>
              <p:cNvSpPr txBox="1"/>
              <p:nvPr/>
            </p:nvSpPr>
            <p:spPr>
              <a:xfrm>
                <a:off x="3156657" y="3744239"/>
                <a:ext cx="250033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١٨</a:t>
                </a:r>
              </a:p>
            </p:txBody>
          </p:sp>
        </p:grp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D2E40217-8144-9C4C-8797-17C6A8F9BF6B}"/>
              </a:ext>
            </a:extLst>
          </p:cNvPr>
          <p:cNvSpPr txBox="1"/>
          <p:nvPr/>
        </p:nvSpPr>
        <p:spPr>
          <a:xfrm>
            <a:off x="1190518" y="2605548"/>
            <a:ext cx="514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١٨</a:t>
            </a:r>
          </a:p>
        </p:txBody>
      </p:sp>
      <p:grpSp>
        <p:nvGrpSpPr>
          <p:cNvPr id="82" name="مجموعة 24">
            <a:extLst>
              <a:ext uri="{FF2B5EF4-FFF2-40B4-BE49-F238E27FC236}">
                <a16:creationId xmlns:a16="http://schemas.microsoft.com/office/drawing/2014/main" id="{05B14D58-6AC8-1243-A89E-ECF88D98601F}"/>
              </a:ext>
            </a:extLst>
          </p:cNvPr>
          <p:cNvGrpSpPr/>
          <p:nvPr/>
        </p:nvGrpSpPr>
        <p:grpSpPr>
          <a:xfrm>
            <a:off x="7180168" y="2128915"/>
            <a:ext cx="1617190" cy="571504"/>
            <a:chOff x="6000760" y="2714620"/>
            <a:chExt cx="1617190" cy="571504"/>
          </a:xfrm>
        </p:grpSpPr>
        <p:sp>
          <p:nvSpPr>
            <p:cNvPr id="83" name="مستطيل مستدير الزوايا 82">
              <a:extLst>
                <a:ext uri="{FF2B5EF4-FFF2-40B4-BE49-F238E27FC236}">
                  <a16:creationId xmlns:a16="http://schemas.microsoft.com/office/drawing/2014/main" id="{A0DA825C-FF43-8C43-A0FD-F5F15B42456C}"/>
                </a:ext>
              </a:extLst>
            </p:cNvPr>
            <p:cNvSpPr/>
            <p:nvPr/>
          </p:nvSpPr>
          <p:spPr>
            <a:xfrm>
              <a:off x="6357950" y="2714620"/>
              <a:ext cx="1260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24C9255A-6825-4E40-B63C-7C8611BBC0DE}"/>
                </a:ext>
              </a:extLst>
            </p:cNvPr>
            <p:cNvSpPr txBox="1"/>
            <p:nvPr/>
          </p:nvSpPr>
          <p:spPr>
            <a:xfrm>
              <a:off x="6000760" y="2818980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</p:grpSp>
      <p:sp>
        <p:nvSpPr>
          <p:cNvPr id="85" name="مستطيل مستدير الزوايا 84">
            <a:extLst>
              <a:ext uri="{FF2B5EF4-FFF2-40B4-BE49-F238E27FC236}">
                <a16:creationId xmlns:a16="http://schemas.microsoft.com/office/drawing/2014/main" id="{9CE39C64-D6B6-F944-B8D7-94AD17BC03DB}"/>
              </a:ext>
            </a:extLst>
          </p:cNvPr>
          <p:cNvSpPr/>
          <p:nvPr/>
        </p:nvSpPr>
        <p:spPr>
          <a:xfrm>
            <a:off x="2296500" y="3157621"/>
            <a:ext cx="468000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مجموع القيم المطلقة للفرق بين كل قيمة والمتوسط الحسابي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EE9A6EC3-DA25-5A48-93DC-7A14472B436A}"/>
              </a:ext>
            </a:extLst>
          </p:cNvPr>
          <p:cNvSpPr txBox="1"/>
          <p:nvPr/>
        </p:nvSpPr>
        <p:spPr>
          <a:xfrm>
            <a:off x="224798" y="3872001"/>
            <a:ext cx="8715436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٢٦ــ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٣٩ــ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٥ــ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٨٢ــ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١٢ــ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١٤ــ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٠ــ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٣ــ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١٥ــ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١٩ــ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endParaRPr lang="ar-SA" sz="1400" b="1" dirty="0"/>
          </a:p>
          <a:p>
            <a:endParaRPr lang="ar-SA" sz="2000" b="1" dirty="0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FF925BE3-30DE-4243-9946-FEEE31108A67}"/>
              </a:ext>
            </a:extLst>
          </p:cNvPr>
          <p:cNvSpPr txBox="1"/>
          <p:nvPr/>
        </p:nvSpPr>
        <p:spPr>
          <a:xfrm>
            <a:off x="8297292" y="4800695"/>
            <a:ext cx="4286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٨</a:t>
            </a:r>
          </a:p>
        </p:txBody>
      </p:sp>
      <p:sp>
        <p:nvSpPr>
          <p:cNvPr id="88" name="سهم للأسفل 87">
            <a:extLst>
              <a:ext uri="{FF2B5EF4-FFF2-40B4-BE49-F238E27FC236}">
                <a16:creationId xmlns:a16="http://schemas.microsoft.com/office/drawing/2014/main" id="{4A6858D4-93C5-5147-B580-B0EF7E5DB870}"/>
              </a:ext>
            </a:extLst>
          </p:cNvPr>
          <p:cNvSpPr/>
          <p:nvPr/>
        </p:nvSpPr>
        <p:spPr>
          <a:xfrm>
            <a:off x="8325868" y="4329203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306EA60F-FD50-6044-B7BA-715595856063}"/>
              </a:ext>
            </a:extLst>
          </p:cNvPr>
          <p:cNvSpPr txBox="1"/>
          <p:nvPr/>
        </p:nvSpPr>
        <p:spPr>
          <a:xfrm>
            <a:off x="7354312" y="4800697"/>
            <a:ext cx="4143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٢١</a:t>
            </a:r>
          </a:p>
        </p:txBody>
      </p:sp>
      <p:sp>
        <p:nvSpPr>
          <p:cNvPr id="90" name="سهم للأسفل 89">
            <a:extLst>
              <a:ext uri="{FF2B5EF4-FFF2-40B4-BE49-F238E27FC236}">
                <a16:creationId xmlns:a16="http://schemas.microsoft.com/office/drawing/2014/main" id="{60DBB641-D32A-3B4A-A81C-B3F37FF11422}"/>
              </a:ext>
            </a:extLst>
          </p:cNvPr>
          <p:cNvSpPr/>
          <p:nvPr/>
        </p:nvSpPr>
        <p:spPr>
          <a:xfrm>
            <a:off x="7454324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73417B3-3A7B-F04E-BDE5-F376069004DD}"/>
              </a:ext>
            </a:extLst>
          </p:cNvPr>
          <p:cNvSpPr txBox="1"/>
          <p:nvPr/>
        </p:nvSpPr>
        <p:spPr>
          <a:xfrm>
            <a:off x="6439904" y="4800695"/>
            <a:ext cx="48623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١٣</a:t>
            </a:r>
          </a:p>
        </p:txBody>
      </p:sp>
      <p:sp>
        <p:nvSpPr>
          <p:cNvPr id="92" name="سهم للأسفل 91">
            <a:extLst>
              <a:ext uri="{FF2B5EF4-FFF2-40B4-BE49-F238E27FC236}">
                <a16:creationId xmlns:a16="http://schemas.microsoft.com/office/drawing/2014/main" id="{F7510FD4-3378-4F49-AD71-A2D44E7FF1D5}"/>
              </a:ext>
            </a:extLst>
          </p:cNvPr>
          <p:cNvSpPr/>
          <p:nvPr/>
        </p:nvSpPr>
        <p:spPr>
          <a:xfrm>
            <a:off x="6625644" y="4329203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5A165714-9664-3645-A36C-F4696FD94460}"/>
              </a:ext>
            </a:extLst>
          </p:cNvPr>
          <p:cNvSpPr txBox="1"/>
          <p:nvPr/>
        </p:nvSpPr>
        <p:spPr>
          <a:xfrm>
            <a:off x="5554074" y="4800697"/>
            <a:ext cx="51251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٦٤</a:t>
            </a:r>
          </a:p>
        </p:txBody>
      </p:sp>
      <p:sp>
        <p:nvSpPr>
          <p:cNvPr id="94" name="سهم للأسفل 93">
            <a:extLst>
              <a:ext uri="{FF2B5EF4-FFF2-40B4-BE49-F238E27FC236}">
                <a16:creationId xmlns:a16="http://schemas.microsoft.com/office/drawing/2014/main" id="{35DE1B44-36F0-934B-9BA5-284AB2054413}"/>
              </a:ext>
            </a:extLst>
          </p:cNvPr>
          <p:cNvSpPr/>
          <p:nvPr/>
        </p:nvSpPr>
        <p:spPr>
          <a:xfrm>
            <a:off x="5768386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E09AEB45-9D06-614B-928A-54034D4E2233}"/>
              </a:ext>
            </a:extLst>
          </p:cNvPr>
          <p:cNvSpPr txBox="1"/>
          <p:nvPr/>
        </p:nvSpPr>
        <p:spPr>
          <a:xfrm>
            <a:off x="4853980" y="4800695"/>
            <a:ext cx="4143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٦</a:t>
            </a:r>
          </a:p>
        </p:txBody>
      </p:sp>
      <p:sp>
        <p:nvSpPr>
          <p:cNvPr id="96" name="سهم للأسفل 95">
            <a:extLst>
              <a:ext uri="{FF2B5EF4-FFF2-40B4-BE49-F238E27FC236}">
                <a16:creationId xmlns:a16="http://schemas.microsoft.com/office/drawing/2014/main" id="{495D2F05-E99F-0C4C-9ABF-EBB584D5C7D0}"/>
              </a:ext>
            </a:extLst>
          </p:cNvPr>
          <p:cNvSpPr/>
          <p:nvPr/>
        </p:nvSpPr>
        <p:spPr>
          <a:xfrm>
            <a:off x="4909752" y="4329203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51607A76-8BB0-DD46-B268-8AA255A3CE39}"/>
              </a:ext>
            </a:extLst>
          </p:cNvPr>
          <p:cNvSpPr txBox="1"/>
          <p:nvPr/>
        </p:nvSpPr>
        <p:spPr>
          <a:xfrm>
            <a:off x="7854376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92C8677D-F5C4-2146-9848-D930AF1F01B1}"/>
              </a:ext>
            </a:extLst>
          </p:cNvPr>
          <p:cNvSpPr txBox="1"/>
          <p:nvPr/>
        </p:nvSpPr>
        <p:spPr>
          <a:xfrm>
            <a:off x="6997120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C48604B-4DD6-E044-BF78-8DD5EEEDC2FF}"/>
              </a:ext>
            </a:extLst>
          </p:cNvPr>
          <p:cNvSpPr txBox="1"/>
          <p:nvPr/>
        </p:nvSpPr>
        <p:spPr>
          <a:xfrm>
            <a:off x="6154152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4FA1F896-FC1A-5D4B-B69E-A40BF86387BB}"/>
              </a:ext>
            </a:extLst>
          </p:cNvPr>
          <p:cNvSpPr txBox="1"/>
          <p:nvPr/>
        </p:nvSpPr>
        <p:spPr>
          <a:xfrm>
            <a:off x="5311184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grpSp>
        <p:nvGrpSpPr>
          <p:cNvPr id="110" name="مجموعة 46">
            <a:extLst>
              <a:ext uri="{FF2B5EF4-FFF2-40B4-BE49-F238E27FC236}">
                <a16:creationId xmlns:a16="http://schemas.microsoft.com/office/drawing/2014/main" id="{8384425F-70D9-4249-BC4F-614672B31991}"/>
              </a:ext>
            </a:extLst>
          </p:cNvPr>
          <p:cNvGrpSpPr/>
          <p:nvPr/>
        </p:nvGrpSpPr>
        <p:grpSpPr>
          <a:xfrm>
            <a:off x="243638" y="5677549"/>
            <a:ext cx="916330" cy="691394"/>
            <a:chOff x="2441224" y="3349883"/>
            <a:chExt cx="916330" cy="691394"/>
          </a:xfrm>
        </p:grpSpPr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4A2339E1-2FDF-9343-BAB2-68F2A77A7B2F}"/>
                </a:ext>
              </a:extLst>
            </p:cNvPr>
            <p:cNvSpPr txBox="1"/>
            <p:nvPr/>
          </p:nvSpPr>
          <p:spPr>
            <a:xfrm>
              <a:off x="2441224" y="3521333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  <p:grpSp>
          <p:nvGrpSpPr>
            <p:cNvPr id="112" name="مجموعة 48">
              <a:extLst>
                <a:ext uri="{FF2B5EF4-FFF2-40B4-BE49-F238E27FC236}">
                  <a16:creationId xmlns:a16="http://schemas.microsoft.com/office/drawing/2014/main" id="{FC07B9BC-C949-444E-942A-A20A04C29A87}"/>
                </a:ext>
              </a:extLst>
            </p:cNvPr>
            <p:cNvGrpSpPr/>
            <p:nvPr/>
          </p:nvGrpSpPr>
          <p:grpSpPr>
            <a:xfrm>
              <a:off x="2643174" y="3349883"/>
              <a:ext cx="714380" cy="691394"/>
              <a:chOff x="3071802" y="3349883"/>
              <a:chExt cx="3571900" cy="691394"/>
            </a:xfrm>
          </p:grpSpPr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E9C3894D-4FDB-5442-BD32-9F6DF15F597D}"/>
                  </a:ext>
                </a:extLst>
              </p:cNvPr>
              <p:cNvSpPr txBox="1"/>
              <p:nvPr/>
            </p:nvSpPr>
            <p:spPr>
              <a:xfrm>
                <a:off x="3071802" y="3349883"/>
                <a:ext cx="35719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٢٥٧</a:t>
                </a:r>
              </a:p>
            </p:txBody>
          </p:sp>
          <p:cxnSp>
            <p:nvCxnSpPr>
              <p:cNvPr id="114" name="رابط مستقيم 50">
                <a:extLst>
                  <a:ext uri="{FF2B5EF4-FFF2-40B4-BE49-F238E27FC236}">
                    <a16:creationId xmlns:a16="http://schemas.microsoft.com/office/drawing/2014/main" id="{AE19C908-40F2-0947-BB54-1382B15EAC66}"/>
                  </a:ext>
                </a:extLst>
              </p:cNvPr>
              <p:cNvCxnSpPr/>
              <p:nvPr/>
            </p:nvCxnSpPr>
            <p:spPr>
              <a:xfrm rot="10800000">
                <a:off x="4105562" y="3686176"/>
                <a:ext cx="162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مربع نص 114">
                <a:extLst>
                  <a:ext uri="{FF2B5EF4-FFF2-40B4-BE49-F238E27FC236}">
                    <a16:creationId xmlns:a16="http://schemas.microsoft.com/office/drawing/2014/main" id="{BBC3ED44-F036-1A4E-BCF6-F0A322DABCB1}"/>
                  </a:ext>
                </a:extLst>
              </p:cNvPr>
              <p:cNvSpPr txBox="1"/>
              <p:nvPr/>
            </p:nvSpPr>
            <p:spPr>
              <a:xfrm>
                <a:off x="3643312" y="3702723"/>
                <a:ext cx="250033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١٨</a:t>
                </a:r>
              </a:p>
            </p:txBody>
          </p:sp>
        </p:grpSp>
      </p:grpSp>
      <p:grpSp>
        <p:nvGrpSpPr>
          <p:cNvPr id="116" name="مجموعة 52">
            <a:extLst>
              <a:ext uri="{FF2B5EF4-FFF2-40B4-BE49-F238E27FC236}">
                <a16:creationId xmlns:a16="http://schemas.microsoft.com/office/drawing/2014/main" id="{42B4BFE9-B721-1D43-B534-447CD5B37B46}"/>
              </a:ext>
            </a:extLst>
          </p:cNvPr>
          <p:cNvGrpSpPr/>
          <p:nvPr/>
        </p:nvGrpSpPr>
        <p:grpSpPr>
          <a:xfrm>
            <a:off x="992507" y="5746425"/>
            <a:ext cx="1584000" cy="571504"/>
            <a:chOff x="6000760" y="2714620"/>
            <a:chExt cx="1977190" cy="571504"/>
          </a:xfrm>
        </p:grpSpPr>
        <p:sp>
          <p:nvSpPr>
            <p:cNvPr id="117" name="مستطيل مستدير الزوايا 116">
              <a:extLst>
                <a:ext uri="{FF2B5EF4-FFF2-40B4-BE49-F238E27FC236}">
                  <a16:creationId xmlns:a16="http://schemas.microsoft.com/office/drawing/2014/main" id="{D9559E2B-F07F-EE44-AF0A-F0ED599D79BD}"/>
                </a:ext>
              </a:extLst>
            </p:cNvPr>
            <p:cNvSpPr/>
            <p:nvPr/>
          </p:nvSpPr>
          <p:spPr>
            <a:xfrm>
              <a:off x="6357950" y="2714620"/>
              <a:ext cx="1620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الانحراف المتوسط</a:t>
              </a:r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712AB742-C71F-8E4C-AC21-6D17B7CA020F}"/>
                </a:ext>
              </a:extLst>
            </p:cNvPr>
            <p:cNvSpPr txBox="1"/>
            <p:nvPr/>
          </p:nvSpPr>
          <p:spPr>
            <a:xfrm>
              <a:off x="6000760" y="2835527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</p:grp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A497173B-48DB-0146-A164-40F220FCBFF4}"/>
              </a:ext>
            </a:extLst>
          </p:cNvPr>
          <p:cNvSpPr txBox="1"/>
          <p:nvPr/>
        </p:nvSpPr>
        <p:spPr>
          <a:xfrm>
            <a:off x="933514" y="6302469"/>
            <a:ext cx="71438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/>
              <a:t>١٤.٣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435F797F-FC7B-4A4A-8F48-A71764CCE0EC}"/>
              </a:ext>
            </a:extLst>
          </p:cNvPr>
          <p:cNvSpPr txBox="1"/>
          <p:nvPr/>
        </p:nvSpPr>
        <p:spPr>
          <a:xfrm>
            <a:off x="4025298" y="4800697"/>
            <a:ext cx="4000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٤</a:t>
            </a:r>
          </a:p>
        </p:txBody>
      </p:sp>
      <p:sp>
        <p:nvSpPr>
          <p:cNvPr id="122" name="سهم للأسفل 121">
            <a:extLst>
              <a:ext uri="{FF2B5EF4-FFF2-40B4-BE49-F238E27FC236}">
                <a16:creationId xmlns:a16="http://schemas.microsoft.com/office/drawing/2014/main" id="{B47DF1E8-28ED-C549-B5DF-E66E40B31DD0}"/>
              </a:ext>
            </a:extLst>
          </p:cNvPr>
          <p:cNvSpPr/>
          <p:nvPr/>
        </p:nvSpPr>
        <p:spPr>
          <a:xfrm>
            <a:off x="4068162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0C5CE4EE-8D9D-5344-9A03-3F1EB0CDE0D6}"/>
              </a:ext>
            </a:extLst>
          </p:cNvPr>
          <p:cNvSpPr txBox="1"/>
          <p:nvPr/>
        </p:nvSpPr>
        <p:spPr>
          <a:xfrm>
            <a:off x="3125180" y="4800699"/>
            <a:ext cx="3857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١٨</a:t>
            </a:r>
          </a:p>
        </p:txBody>
      </p:sp>
      <p:sp>
        <p:nvSpPr>
          <p:cNvPr id="124" name="سهم للأسفل 123">
            <a:extLst>
              <a:ext uri="{FF2B5EF4-FFF2-40B4-BE49-F238E27FC236}">
                <a16:creationId xmlns:a16="http://schemas.microsoft.com/office/drawing/2014/main" id="{B3D89BBD-8084-4A4D-ADB3-B612AF3DE85B}"/>
              </a:ext>
            </a:extLst>
          </p:cNvPr>
          <p:cNvSpPr/>
          <p:nvPr/>
        </p:nvSpPr>
        <p:spPr>
          <a:xfrm>
            <a:off x="3196618" y="4329207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6A3EC0E8-4F06-4D4C-BB3F-E3387DD5D3CC}"/>
              </a:ext>
            </a:extLst>
          </p:cNvPr>
          <p:cNvSpPr txBox="1"/>
          <p:nvPr/>
        </p:nvSpPr>
        <p:spPr>
          <a:xfrm>
            <a:off x="2361280" y="4813789"/>
            <a:ext cx="4576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١٥</a:t>
            </a:r>
          </a:p>
        </p:txBody>
      </p:sp>
      <p:sp>
        <p:nvSpPr>
          <p:cNvPr id="126" name="سهم للأسفل 125">
            <a:extLst>
              <a:ext uri="{FF2B5EF4-FFF2-40B4-BE49-F238E27FC236}">
                <a16:creationId xmlns:a16="http://schemas.microsoft.com/office/drawing/2014/main" id="{5EDDC1D2-5A72-2B47-AA00-92D1A7779FA9}"/>
              </a:ext>
            </a:extLst>
          </p:cNvPr>
          <p:cNvSpPr/>
          <p:nvPr/>
        </p:nvSpPr>
        <p:spPr>
          <a:xfrm>
            <a:off x="2367938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1C3C168F-7483-DC41-9E39-0FDDACBA5465}"/>
              </a:ext>
            </a:extLst>
          </p:cNvPr>
          <p:cNvSpPr txBox="1"/>
          <p:nvPr/>
        </p:nvSpPr>
        <p:spPr>
          <a:xfrm>
            <a:off x="1523130" y="4812075"/>
            <a:ext cx="41250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٣</a:t>
            </a:r>
          </a:p>
        </p:txBody>
      </p:sp>
      <p:sp>
        <p:nvSpPr>
          <p:cNvPr id="128" name="سهم للأسفل 127">
            <a:extLst>
              <a:ext uri="{FF2B5EF4-FFF2-40B4-BE49-F238E27FC236}">
                <a16:creationId xmlns:a16="http://schemas.microsoft.com/office/drawing/2014/main" id="{F66F3809-B0D5-9D46-B95D-A0BABE2CBC02}"/>
              </a:ext>
            </a:extLst>
          </p:cNvPr>
          <p:cNvSpPr/>
          <p:nvPr/>
        </p:nvSpPr>
        <p:spPr>
          <a:xfrm>
            <a:off x="1510680" y="4329207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1518624E-BF38-9E45-9E18-E29409E0C333}"/>
              </a:ext>
            </a:extLst>
          </p:cNvPr>
          <p:cNvSpPr txBox="1"/>
          <p:nvPr/>
        </p:nvSpPr>
        <p:spPr>
          <a:xfrm>
            <a:off x="786579" y="4812075"/>
            <a:ext cx="3857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</a:t>
            </a:r>
          </a:p>
        </p:txBody>
      </p:sp>
      <p:sp>
        <p:nvSpPr>
          <p:cNvPr id="130" name="سهم للأسفل 129">
            <a:extLst>
              <a:ext uri="{FF2B5EF4-FFF2-40B4-BE49-F238E27FC236}">
                <a16:creationId xmlns:a16="http://schemas.microsoft.com/office/drawing/2014/main" id="{5306B35C-34E8-994A-A079-22CAAE4466AF}"/>
              </a:ext>
            </a:extLst>
          </p:cNvPr>
          <p:cNvSpPr/>
          <p:nvPr/>
        </p:nvSpPr>
        <p:spPr>
          <a:xfrm>
            <a:off x="902768" y="4329203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0D6DDF3A-B8A8-D74C-BD09-4F641DEB7CCD}"/>
              </a:ext>
            </a:extLst>
          </p:cNvPr>
          <p:cNvSpPr txBox="1"/>
          <p:nvPr/>
        </p:nvSpPr>
        <p:spPr>
          <a:xfrm>
            <a:off x="3596670" y="4800697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1D8F9A34-ACCE-E541-A536-7FA7CBD75D21}"/>
              </a:ext>
            </a:extLst>
          </p:cNvPr>
          <p:cNvSpPr txBox="1"/>
          <p:nvPr/>
        </p:nvSpPr>
        <p:spPr>
          <a:xfrm>
            <a:off x="2739414" y="4800697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ECF8D9DF-9F50-334B-9010-30B3F8B8766F}"/>
              </a:ext>
            </a:extLst>
          </p:cNvPr>
          <p:cNvSpPr txBox="1"/>
          <p:nvPr/>
        </p:nvSpPr>
        <p:spPr>
          <a:xfrm>
            <a:off x="1896446" y="4800697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7D4ED8C0-2145-4149-BA4B-791D2FF1DB4D}"/>
              </a:ext>
            </a:extLst>
          </p:cNvPr>
          <p:cNvSpPr txBox="1"/>
          <p:nvPr/>
        </p:nvSpPr>
        <p:spPr>
          <a:xfrm>
            <a:off x="1151258" y="4790190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72144AF9-C147-0240-969D-9C2D8A0AFE56}"/>
              </a:ext>
            </a:extLst>
          </p:cNvPr>
          <p:cNvSpPr txBox="1"/>
          <p:nvPr/>
        </p:nvSpPr>
        <p:spPr>
          <a:xfrm>
            <a:off x="4468216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E4F98E9-D8B6-4D49-9476-CDDEF082D3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8"/>
          <a:stretch/>
        </p:blipFill>
        <p:spPr>
          <a:xfrm>
            <a:off x="367110" y="415022"/>
            <a:ext cx="7688481" cy="1389763"/>
          </a:xfrm>
          <a:prstGeom prst="rect">
            <a:avLst/>
          </a:prstGeom>
        </p:spPr>
      </p:pic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8B586E63-F411-C34E-9415-CE034AAA479F}"/>
              </a:ext>
            </a:extLst>
          </p:cNvPr>
          <p:cNvSpPr txBox="1"/>
          <p:nvPr/>
        </p:nvSpPr>
        <p:spPr>
          <a:xfrm>
            <a:off x="2160809" y="5475071"/>
            <a:ext cx="67017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٤١ــ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٦ــ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٢ــ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٠ــ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١١ــ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١٩ــ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٢٩ــ ١٨</a:t>
            </a:r>
            <a:r>
              <a:rPr lang="ar-SA" sz="1400" b="1" dirty="0">
                <a:latin typeface="Tahoma"/>
                <a:cs typeface="Tahoma"/>
              </a:rPr>
              <a:t>|</a:t>
            </a:r>
            <a:endParaRPr lang="ar-SA" sz="2000" b="1" dirty="0"/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DD180E29-AEF7-5E4F-8807-C37F23F3CDD5}"/>
              </a:ext>
            </a:extLst>
          </p:cNvPr>
          <p:cNvSpPr txBox="1"/>
          <p:nvPr/>
        </p:nvSpPr>
        <p:spPr>
          <a:xfrm>
            <a:off x="8200328" y="6220424"/>
            <a:ext cx="4286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٢٣</a:t>
            </a:r>
          </a:p>
        </p:txBody>
      </p:sp>
      <p:sp>
        <p:nvSpPr>
          <p:cNvPr id="138" name="سهم للأسفل 137">
            <a:extLst>
              <a:ext uri="{FF2B5EF4-FFF2-40B4-BE49-F238E27FC236}">
                <a16:creationId xmlns:a16="http://schemas.microsoft.com/office/drawing/2014/main" id="{AC328419-4D1F-D34E-A3D8-9DCDE6283249}"/>
              </a:ext>
            </a:extLst>
          </p:cNvPr>
          <p:cNvSpPr/>
          <p:nvPr/>
        </p:nvSpPr>
        <p:spPr>
          <a:xfrm>
            <a:off x="8228904" y="5748932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483A9DE4-A5CD-774A-BDDA-EC41AFC4F3F2}"/>
              </a:ext>
            </a:extLst>
          </p:cNvPr>
          <p:cNvSpPr txBox="1"/>
          <p:nvPr/>
        </p:nvSpPr>
        <p:spPr>
          <a:xfrm>
            <a:off x="7257348" y="6220426"/>
            <a:ext cx="4143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١٢</a:t>
            </a:r>
          </a:p>
        </p:txBody>
      </p:sp>
      <p:sp>
        <p:nvSpPr>
          <p:cNvPr id="140" name="سهم للأسفل 139">
            <a:extLst>
              <a:ext uri="{FF2B5EF4-FFF2-40B4-BE49-F238E27FC236}">
                <a16:creationId xmlns:a16="http://schemas.microsoft.com/office/drawing/2014/main" id="{69A247C5-1917-FB4B-9268-4258F9086B1F}"/>
              </a:ext>
            </a:extLst>
          </p:cNvPr>
          <p:cNvSpPr/>
          <p:nvPr/>
        </p:nvSpPr>
        <p:spPr>
          <a:xfrm>
            <a:off x="7357360" y="5748934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13C85724-DE25-594A-886C-125D18DD279B}"/>
              </a:ext>
            </a:extLst>
          </p:cNvPr>
          <p:cNvSpPr txBox="1"/>
          <p:nvPr/>
        </p:nvSpPr>
        <p:spPr>
          <a:xfrm>
            <a:off x="6457063" y="6231890"/>
            <a:ext cx="48623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١٦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A00FAD94-2A32-A945-925C-4C7D3A1DA057}"/>
              </a:ext>
            </a:extLst>
          </p:cNvPr>
          <p:cNvSpPr txBox="1"/>
          <p:nvPr/>
        </p:nvSpPr>
        <p:spPr>
          <a:xfrm>
            <a:off x="5753667" y="6231731"/>
            <a:ext cx="51251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١٨</a:t>
            </a:r>
          </a:p>
        </p:txBody>
      </p:sp>
      <p:sp>
        <p:nvSpPr>
          <p:cNvPr id="143" name="سهم للأسفل 142">
            <a:extLst>
              <a:ext uri="{FF2B5EF4-FFF2-40B4-BE49-F238E27FC236}">
                <a16:creationId xmlns:a16="http://schemas.microsoft.com/office/drawing/2014/main" id="{89352953-87CB-714B-BF2D-6D4C3BCE32AC}"/>
              </a:ext>
            </a:extLst>
          </p:cNvPr>
          <p:cNvSpPr/>
          <p:nvPr/>
        </p:nvSpPr>
        <p:spPr>
          <a:xfrm>
            <a:off x="6575415" y="5772347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FB38C989-7EDE-CC42-BD35-DE8E070DB670}"/>
              </a:ext>
            </a:extLst>
          </p:cNvPr>
          <p:cNvSpPr txBox="1"/>
          <p:nvPr/>
        </p:nvSpPr>
        <p:spPr>
          <a:xfrm>
            <a:off x="5058810" y="6278689"/>
            <a:ext cx="4143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٧</a:t>
            </a:r>
          </a:p>
        </p:txBody>
      </p:sp>
      <p:sp>
        <p:nvSpPr>
          <p:cNvPr id="145" name="سهم للأسفل 144">
            <a:extLst>
              <a:ext uri="{FF2B5EF4-FFF2-40B4-BE49-F238E27FC236}">
                <a16:creationId xmlns:a16="http://schemas.microsoft.com/office/drawing/2014/main" id="{D74D3201-B068-B849-BBE9-24C4B6D95421}"/>
              </a:ext>
            </a:extLst>
          </p:cNvPr>
          <p:cNvSpPr/>
          <p:nvPr/>
        </p:nvSpPr>
        <p:spPr>
          <a:xfrm>
            <a:off x="5889044" y="5837547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9B8DB3F6-90F7-BA48-BCB6-F5C54EDE7CFC}"/>
              </a:ext>
            </a:extLst>
          </p:cNvPr>
          <p:cNvSpPr txBox="1"/>
          <p:nvPr/>
        </p:nvSpPr>
        <p:spPr>
          <a:xfrm>
            <a:off x="7757412" y="6220424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63138B5B-A182-5E42-A909-3A2F066C2894}"/>
              </a:ext>
            </a:extLst>
          </p:cNvPr>
          <p:cNvSpPr txBox="1"/>
          <p:nvPr/>
        </p:nvSpPr>
        <p:spPr>
          <a:xfrm>
            <a:off x="6900156" y="6220424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78BFFE94-273A-D74F-80B2-C83078D41997}"/>
              </a:ext>
            </a:extLst>
          </p:cNvPr>
          <p:cNvSpPr txBox="1"/>
          <p:nvPr/>
        </p:nvSpPr>
        <p:spPr>
          <a:xfrm>
            <a:off x="4281435" y="6231891"/>
            <a:ext cx="4000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١٧</a:t>
            </a:r>
          </a:p>
        </p:txBody>
      </p:sp>
      <p:sp>
        <p:nvSpPr>
          <p:cNvPr id="170" name="سهم للأسفل 169">
            <a:extLst>
              <a:ext uri="{FF2B5EF4-FFF2-40B4-BE49-F238E27FC236}">
                <a16:creationId xmlns:a16="http://schemas.microsoft.com/office/drawing/2014/main" id="{1E07848A-668D-AA42-84D0-172121271ABE}"/>
              </a:ext>
            </a:extLst>
          </p:cNvPr>
          <p:cNvSpPr/>
          <p:nvPr/>
        </p:nvSpPr>
        <p:spPr>
          <a:xfrm>
            <a:off x="5126159" y="5759691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8EB72791-3F6B-C940-9F19-A6F08E2E6FEF}"/>
              </a:ext>
            </a:extLst>
          </p:cNvPr>
          <p:cNvSpPr txBox="1"/>
          <p:nvPr/>
        </p:nvSpPr>
        <p:spPr>
          <a:xfrm>
            <a:off x="3485418" y="6208485"/>
            <a:ext cx="3857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</a:t>
            </a:r>
          </a:p>
        </p:txBody>
      </p:sp>
      <p:sp>
        <p:nvSpPr>
          <p:cNvPr id="172" name="سهم للأسفل 171">
            <a:extLst>
              <a:ext uri="{FF2B5EF4-FFF2-40B4-BE49-F238E27FC236}">
                <a16:creationId xmlns:a16="http://schemas.microsoft.com/office/drawing/2014/main" id="{EC0960D4-DA27-3E4F-89ED-3C31C13BA818}"/>
              </a:ext>
            </a:extLst>
          </p:cNvPr>
          <p:cNvSpPr/>
          <p:nvPr/>
        </p:nvSpPr>
        <p:spPr>
          <a:xfrm>
            <a:off x="4357308" y="5760709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917F659E-3BB3-BF4B-95BF-8425A6DAB150}"/>
              </a:ext>
            </a:extLst>
          </p:cNvPr>
          <p:cNvSpPr txBox="1"/>
          <p:nvPr/>
        </p:nvSpPr>
        <p:spPr>
          <a:xfrm>
            <a:off x="2550024" y="6223708"/>
            <a:ext cx="4576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١١</a:t>
            </a:r>
          </a:p>
        </p:txBody>
      </p:sp>
      <p:sp>
        <p:nvSpPr>
          <p:cNvPr id="174" name="سهم للأسفل 173">
            <a:extLst>
              <a:ext uri="{FF2B5EF4-FFF2-40B4-BE49-F238E27FC236}">
                <a16:creationId xmlns:a16="http://schemas.microsoft.com/office/drawing/2014/main" id="{99FC820E-FD2C-C34D-9ED3-241BE6E9FDED}"/>
              </a:ext>
            </a:extLst>
          </p:cNvPr>
          <p:cNvSpPr/>
          <p:nvPr/>
        </p:nvSpPr>
        <p:spPr>
          <a:xfrm>
            <a:off x="3460717" y="5795507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6" name="سهم للأسفل 175">
            <a:extLst>
              <a:ext uri="{FF2B5EF4-FFF2-40B4-BE49-F238E27FC236}">
                <a16:creationId xmlns:a16="http://schemas.microsoft.com/office/drawing/2014/main" id="{F10103E7-390A-6E46-BFB2-5F5EE3F7B8DC}"/>
              </a:ext>
            </a:extLst>
          </p:cNvPr>
          <p:cNvSpPr/>
          <p:nvPr/>
        </p:nvSpPr>
        <p:spPr>
          <a:xfrm>
            <a:off x="2650527" y="5771414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8" name="مربع نص 187">
            <a:extLst>
              <a:ext uri="{FF2B5EF4-FFF2-40B4-BE49-F238E27FC236}">
                <a16:creationId xmlns:a16="http://schemas.microsoft.com/office/drawing/2014/main" id="{F4A57732-4B14-5941-A8A7-DB82DA982289}"/>
              </a:ext>
            </a:extLst>
          </p:cNvPr>
          <p:cNvSpPr txBox="1"/>
          <p:nvPr/>
        </p:nvSpPr>
        <p:spPr>
          <a:xfrm>
            <a:off x="3909818" y="620848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89" name="مربع نص 188">
            <a:extLst>
              <a:ext uri="{FF2B5EF4-FFF2-40B4-BE49-F238E27FC236}">
                <a16:creationId xmlns:a16="http://schemas.microsoft.com/office/drawing/2014/main" id="{4450B6D4-4BAA-4242-AB00-1B6159739BE6}"/>
              </a:ext>
            </a:extLst>
          </p:cNvPr>
          <p:cNvSpPr txBox="1"/>
          <p:nvPr/>
        </p:nvSpPr>
        <p:spPr>
          <a:xfrm>
            <a:off x="3042404" y="6209433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4233DC6F-179A-5F4A-97DA-607C02E0A480}"/>
              </a:ext>
            </a:extLst>
          </p:cNvPr>
          <p:cNvSpPr txBox="1"/>
          <p:nvPr/>
        </p:nvSpPr>
        <p:spPr>
          <a:xfrm>
            <a:off x="5401049" y="620848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6DD53D-A762-2715-FBB0-774AF090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13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5" grpId="0" animBg="1"/>
      <p:bldP spid="86" grpId="0"/>
      <p:bldP spid="87" grpId="0"/>
      <p:bldP spid="88" grpId="0" animBg="1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7" grpId="0"/>
      <p:bldP spid="98" grpId="0"/>
      <p:bldP spid="99" grpId="0"/>
      <p:bldP spid="100" grpId="0"/>
      <p:bldP spid="119" grpId="0"/>
      <p:bldP spid="121" grpId="0"/>
      <p:bldP spid="122" grpId="0" animBg="1"/>
      <p:bldP spid="123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 animBg="1"/>
      <p:bldP spid="131" grpId="0"/>
      <p:bldP spid="132" grpId="0"/>
      <p:bldP spid="133" grpId="0"/>
      <p:bldP spid="135" grpId="0"/>
      <p:bldP spid="136" grpId="0"/>
      <p:bldP spid="137" grpId="0"/>
      <p:bldP spid="138" grpId="0" animBg="1"/>
      <p:bldP spid="139" grpId="0"/>
      <p:bldP spid="140" grpId="0" animBg="1"/>
      <p:bldP spid="141" grpId="0"/>
      <p:bldP spid="142" grpId="0"/>
      <p:bldP spid="143" grpId="0" animBg="1"/>
      <p:bldP spid="144" grpId="0"/>
      <p:bldP spid="145" grpId="0" animBg="1"/>
      <p:bldP spid="147" grpId="0"/>
      <p:bldP spid="148" grpId="0"/>
      <p:bldP spid="169" grpId="0"/>
      <p:bldP spid="170" grpId="0" animBg="1"/>
      <p:bldP spid="171" grpId="0"/>
      <p:bldP spid="172" grpId="0" animBg="1"/>
      <p:bldP spid="173" grpId="0"/>
      <p:bldP spid="174" grpId="0" animBg="1"/>
      <p:bldP spid="176" grpId="0" animBg="1"/>
      <p:bldP spid="188" grpId="0"/>
      <p:bldP spid="189" grpId="0"/>
      <p:bldP spid="1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steep2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9261" y="1044358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E3E8D496-B550-E74B-AB57-C47FC2BB7798}"/>
              </a:ext>
            </a:extLst>
          </p:cNvPr>
          <p:cNvGrpSpPr/>
          <p:nvPr/>
        </p:nvGrpSpPr>
        <p:grpSpPr>
          <a:xfrm>
            <a:off x="495792" y="1871737"/>
            <a:ext cx="8444441" cy="4572032"/>
            <a:chOff x="642910" y="2000240"/>
            <a:chExt cx="8001056" cy="4572032"/>
          </a:xfrm>
        </p:grpSpPr>
        <p:sp>
          <p:nvSpPr>
            <p:cNvPr id="58" name="مستطيل ذو زاوية واحدة مستديرة 57">
              <a:extLst>
                <a:ext uri="{FF2B5EF4-FFF2-40B4-BE49-F238E27FC236}">
                  <a16:creationId xmlns:a16="http://schemas.microsoft.com/office/drawing/2014/main" id="{A4569000-51AC-B54A-8AD9-0089AFD4D921}"/>
                </a:ext>
              </a:extLst>
            </p:cNvPr>
            <p:cNvSpPr/>
            <p:nvPr/>
          </p:nvSpPr>
          <p:spPr>
            <a:xfrm>
              <a:off x="642910" y="2000240"/>
              <a:ext cx="8001056" cy="4572032"/>
            </a:xfrm>
            <a:prstGeom prst="round1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032E9EC3-95E6-D342-92AB-9496FA318732}"/>
                </a:ext>
              </a:extLst>
            </p:cNvPr>
            <p:cNvSpPr/>
            <p:nvPr/>
          </p:nvSpPr>
          <p:spPr>
            <a:xfrm>
              <a:off x="642910" y="3000372"/>
              <a:ext cx="7884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139A571C-B832-4943-82A1-67A2E1055017}"/>
                </a:ext>
              </a:extLst>
            </p:cNvPr>
            <p:cNvSpPr/>
            <p:nvPr/>
          </p:nvSpPr>
          <p:spPr>
            <a:xfrm>
              <a:off x="642910" y="5464140"/>
              <a:ext cx="7884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3" name="Picture 2">
            <a:extLst>
              <a:ext uri="{FF2B5EF4-FFF2-40B4-BE49-F238E27FC236}">
                <a16:creationId xmlns:a16="http://schemas.microsoft.com/office/drawing/2014/main" id="{00F47B9B-3805-9A42-B0A2-4952010CC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7094" y="85787"/>
            <a:ext cx="2009783" cy="3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4BAE7073-9EB1-B94E-BE59-DF1AF16E07BC}"/>
              </a:ext>
            </a:extLst>
          </p:cNvPr>
          <p:cNvSpPr/>
          <p:nvPr/>
        </p:nvSpPr>
        <p:spPr>
          <a:xfrm>
            <a:off x="8168670" y="71444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 err="1">
                <a:solidFill>
                  <a:schemeClr val="accent4">
                    <a:lumMod val="75000"/>
                  </a:schemeClr>
                </a:solidFill>
              </a:rPr>
              <a:t>تاكد</a:t>
            </a:r>
            <a:endParaRPr lang="ar-SA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8" name="مجموعة 21">
            <a:extLst>
              <a:ext uri="{FF2B5EF4-FFF2-40B4-BE49-F238E27FC236}">
                <a16:creationId xmlns:a16="http://schemas.microsoft.com/office/drawing/2014/main" id="{5C337515-5F6F-914C-8CAB-36EAF010413C}"/>
              </a:ext>
            </a:extLst>
          </p:cNvPr>
          <p:cNvGrpSpPr/>
          <p:nvPr/>
        </p:nvGrpSpPr>
        <p:grpSpPr>
          <a:xfrm>
            <a:off x="1645387" y="2014613"/>
            <a:ext cx="5651774" cy="767486"/>
            <a:chOff x="277549" y="3286124"/>
            <a:chExt cx="5651774" cy="767486"/>
          </a:xfrm>
        </p:grpSpPr>
        <p:grpSp>
          <p:nvGrpSpPr>
            <p:cNvPr id="69" name="مجموعة 15">
              <a:extLst>
                <a:ext uri="{FF2B5EF4-FFF2-40B4-BE49-F238E27FC236}">
                  <a16:creationId xmlns:a16="http://schemas.microsoft.com/office/drawing/2014/main" id="{AA0DADCE-5A5D-1B4B-BBC6-0DB4EB0120BF}"/>
                </a:ext>
              </a:extLst>
            </p:cNvPr>
            <p:cNvGrpSpPr/>
            <p:nvPr/>
          </p:nvGrpSpPr>
          <p:grpSpPr>
            <a:xfrm>
              <a:off x="277549" y="3286124"/>
              <a:ext cx="5651774" cy="767486"/>
              <a:chOff x="277549" y="3286124"/>
              <a:chExt cx="5651774" cy="767486"/>
            </a:xfrm>
          </p:grpSpPr>
          <p:sp>
            <p:nvSpPr>
              <p:cNvPr id="71" name="مربع نص 70">
                <a:extLst>
                  <a:ext uri="{FF2B5EF4-FFF2-40B4-BE49-F238E27FC236}">
                    <a16:creationId xmlns:a16="http://schemas.microsoft.com/office/drawing/2014/main" id="{FF5AB7B7-F36A-2746-8362-066073670034}"/>
                  </a:ext>
                </a:extLst>
              </p:cNvPr>
              <p:cNvSpPr txBox="1"/>
              <p:nvPr/>
            </p:nvSpPr>
            <p:spPr>
              <a:xfrm>
                <a:off x="277549" y="3286124"/>
                <a:ext cx="5651774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/>
                  <a:t>١٦ + ٢٤ + ١٥ + ١٧ + ٢٢ + ١٦ + ١٨ + ٢٤ + ١٧ + ١٣ +٢٥ +٢١</a:t>
                </a:r>
              </a:p>
            </p:txBody>
          </p:sp>
          <p:cxnSp>
            <p:nvCxnSpPr>
              <p:cNvPr id="72" name="رابط مستقيم 10">
                <a:extLst>
                  <a:ext uri="{FF2B5EF4-FFF2-40B4-BE49-F238E27FC236}">
                    <a16:creationId xmlns:a16="http://schemas.microsoft.com/office/drawing/2014/main" id="{217DDDE1-AD88-4C46-B8F2-84DDDDBD0A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8233" y="3687764"/>
                <a:ext cx="50002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D3AE9C7E-AD7A-FF4B-B2B9-F1B1E2C7D701}"/>
                  </a:ext>
                </a:extLst>
              </p:cNvPr>
              <p:cNvSpPr txBox="1"/>
              <p:nvPr/>
            </p:nvSpPr>
            <p:spPr>
              <a:xfrm>
                <a:off x="1889154" y="3715056"/>
                <a:ext cx="250033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١٢</a:t>
                </a:r>
              </a:p>
            </p:txBody>
          </p:sp>
        </p:grp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CD4671BB-F6D2-CE43-A648-BD88B5B7605D}"/>
                </a:ext>
              </a:extLst>
            </p:cNvPr>
            <p:cNvSpPr txBox="1"/>
            <p:nvPr/>
          </p:nvSpPr>
          <p:spPr>
            <a:xfrm>
              <a:off x="445932" y="3447340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</p:grpSp>
      <p:grpSp>
        <p:nvGrpSpPr>
          <p:cNvPr id="74" name="مجموعة 22">
            <a:extLst>
              <a:ext uri="{FF2B5EF4-FFF2-40B4-BE49-F238E27FC236}">
                <a16:creationId xmlns:a16="http://schemas.microsoft.com/office/drawing/2014/main" id="{37692E94-E3C6-EF4B-8E32-8A1475B19B5F}"/>
              </a:ext>
            </a:extLst>
          </p:cNvPr>
          <p:cNvGrpSpPr/>
          <p:nvPr/>
        </p:nvGrpSpPr>
        <p:grpSpPr>
          <a:xfrm>
            <a:off x="987120" y="2060866"/>
            <a:ext cx="985844" cy="647612"/>
            <a:chOff x="2400286" y="3376198"/>
            <a:chExt cx="985844" cy="647612"/>
          </a:xfrm>
        </p:grpSpPr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249784F3-C3BF-B545-99FE-742ED324254A}"/>
                </a:ext>
              </a:extLst>
            </p:cNvPr>
            <p:cNvSpPr txBox="1"/>
            <p:nvPr/>
          </p:nvSpPr>
          <p:spPr>
            <a:xfrm>
              <a:off x="2400286" y="3519074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  <p:grpSp>
          <p:nvGrpSpPr>
            <p:cNvPr id="76" name="مجموعة 16">
              <a:extLst>
                <a:ext uri="{FF2B5EF4-FFF2-40B4-BE49-F238E27FC236}">
                  <a16:creationId xmlns:a16="http://schemas.microsoft.com/office/drawing/2014/main" id="{36EDA49A-4045-E44F-B294-8EA33D97A445}"/>
                </a:ext>
              </a:extLst>
            </p:cNvPr>
            <p:cNvGrpSpPr/>
            <p:nvPr/>
          </p:nvGrpSpPr>
          <p:grpSpPr>
            <a:xfrm>
              <a:off x="2671750" y="3376198"/>
              <a:ext cx="714380" cy="647612"/>
              <a:chOff x="3214682" y="3376198"/>
              <a:chExt cx="3571900" cy="647612"/>
            </a:xfrm>
          </p:grpSpPr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3DE455FE-2F2E-6148-B71B-588CF16AFB4A}"/>
                  </a:ext>
                </a:extLst>
              </p:cNvPr>
              <p:cNvSpPr txBox="1"/>
              <p:nvPr/>
            </p:nvSpPr>
            <p:spPr>
              <a:xfrm>
                <a:off x="3214682" y="3376198"/>
                <a:ext cx="35719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٢٢٨</a:t>
                </a:r>
              </a:p>
            </p:txBody>
          </p:sp>
          <p:cxnSp>
            <p:nvCxnSpPr>
              <p:cNvPr id="78" name="رابط مستقيم 18">
                <a:extLst>
                  <a:ext uri="{FF2B5EF4-FFF2-40B4-BE49-F238E27FC236}">
                    <a16:creationId xmlns:a16="http://schemas.microsoft.com/office/drawing/2014/main" id="{7DFC10D7-FDEB-E94F-8F0D-65738143281A}"/>
                  </a:ext>
                </a:extLst>
              </p:cNvPr>
              <p:cNvCxnSpPr/>
              <p:nvPr/>
            </p:nvCxnSpPr>
            <p:spPr>
              <a:xfrm rot="10800000">
                <a:off x="3888442" y="3686176"/>
                <a:ext cx="198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674EAC19-B5A6-1A4D-845F-22F2F329E3E9}"/>
                  </a:ext>
                </a:extLst>
              </p:cNvPr>
              <p:cNvSpPr txBox="1"/>
              <p:nvPr/>
            </p:nvSpPr>
            <p:spPr>
              <a:xfrm>
                <a:off x="3500432" y="3685256"/>
                <a:ext cx="250033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١٢</a:t>
                </a:r>
              </a:p>
            </p:txBody>
          </p:sp>
        </p:grpSp>
      </p:grp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D2E40217-8144-9C4C-8797-17C6A8F9BF6B}"/>
              </a:ext>
            </a:extLst>
          </p:cNvPr>
          <p:cNvSpPr txBox="1"/>
          <p:nvPr/>
        </p:nvSpPr>
        <p:spPr>
          <a:xfrm>
            <a:off x="616863" y="2174279"/>
            <a:ext cx="514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١٩</a:t>
            </a:r>
          </a:p>
        </p:txBody>
      </p:sp>
      <p:grpSp>
        <p:nvGrpSpPr>
          <p:cNvPr id="82" name="مجموعة 24">
            <a:extLst>
              <a:ext uri="{FF2B5EF4-FFF2-40B4-BE49-F238E27FC236}">
                <a16:creationId xmlns:a16="http://schemas.microsoft.com/office/drawing/2014/main" id="{05B14D58-6AC8-1243-A89E-ECF88D98601F}"/>
              </a:ext>
            </a:extLst>
          </p:cNvPr>
          <p:cNvGrpSpPr/>
          <p:nvPr/>
        </p:nvGrpSpPr>
        <p:grpSpPr>
          <a:xfrm>
            <a:off x="7180168" y="2128915"/>
            <a:ext cx="1617190" cy="571504"/>
            <a:chOff x="6000760" y="2714620"/>
            <a:chExt cx="1617190" cy="571504"/>
          </a:xfrm>
        </p:grpSpPr>
        <p:sp>
          <p:nvSpPr>
            <p:cNvPr id="83" name="مستطيل مستدير الزوايا 82">
              <a:extLst>
                <a:ext uri="{FF2B5EF4-FFF2-40B4-BE49-F238E27FC236}">
                  <a16:creationId xmlns:a16="http://schemas.microsoft.com/office/drawing/2014/main" id="{A0DA825C-FF43-8C43-A0FD-F5F15B42456C}"/>
                </a:ext>
              </a:extLst>
            </p:cNvPr>
            <p:cNvSpPr/>
            <p:nvPr/>
          </p:nvSpPr>
          <p:spPr>
            <a:xfrm>
              <a:off x="6357950" y="2714620"/>
              <a:ext cx="1260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24C9255A-6825-4E40-B63C-7C8611BBC0DE}"/>
                </a:ext>
              </a:extLst>
            </p:cNvPr>
            <p:cNvSpPr txBox="1"/>
            <p:nvPr/>
          </p:nvSpPr>
          <p:spPr>
            <a:xfrm>
              <a:off x="6000760" y="2818980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</p:grpSp>
      <p:sp>
        <p:nvSpPr>
          <p:cNvPr id="85" name="مستطيل مستدير الزوايا 84">
            <a:extLst>
              <a:ext uri="{FF2B5EF4-FFF2-40B4-BE49-F238E27FC236}">
                <a16:creationId xmlns:a16="http://schemas.microsoft.com/office/drawing/2014/main" id="{9CE39C64-D6B6-F944-B8D7-94AD17BC03DB}"/>
              </a:ext>
            </a:extLst>
          </p:cNvPr>
          <p:cNvSpPr/>
          <p:nvPr/>
        </p:nvSpPr>
        <p:spPr>
          <a:xfrm>
            <a:off x="2296500" y="3157621"/>
            <a:ext cx="468000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مجموع القيم المطلقة للفرق بين كل قيمة والمتوسط الحسابي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EE9A6EC3-DA25-5A48-93DC-7A14472B436A}"/>
              </a:ext>
            </a:extLst>
          </p:cNvPr>
          <p:cNvSpPr txBox="1"/>
          <p:nvPr/>
        </p:nvSpPr>
        <p:spPr>
          <a:xfrm>
            <a:off x="224798" y="3872001"/>
            <a:ext cx="8715436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١٦ــ ١٩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٢٤ــ ١٩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١٥ــ ١٩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١٧ــ ١٩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٢٢ــ ١٩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١٦ــ ١٩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١٨ــ ١٩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٢٤ــ ١٩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١٧ــ ١٩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١٣ــ ١٩</a:t>
            </a:r>
            <a:r>
              <a:rPr lang="ar-SA" sz="1400" b="1" dirty="0">
                <a:latin typeface="Tahoma"/>
                <a:cs typeface="Tahoma"/>
              </a:rPr>
              <a:t>|</a:t>
            </a:r>
            <a:endParaRPr lang="ar-SA" sz="1400" b="1" dirty="0"/>
          </a:p>
          <a:p>
            <a:endParaRPr lang="ar-SA" sz="2000" b="1" dirty="0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FF925BE3-30DE-4243-9946-FEEE31108A67}"/>
              </a:ext>
            </a:extLst>
          </p:cNvPr>
          <p:cNvSpPr txBox="1"/>
          <p:nvPr/>
        </p:nvSpPr>
        <p:spPr>
          <a:xfrm>
            <a:off x="8297292" y="4800695"/>
            <a:ext cx="4286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914400" rtl="0" eaLnBrk="1" latinLnBrk="0" hangingPunct="1"/>
            <a:r>
              <a:rPr lang="ar-SA" sz="1400" b="1" dirty="0"/>
              <a:t>٣</a:t>
            </a:r>
          </a:p>
        </p:txBody>
      </p:sp>
      <p:sp>
        <p:nvSpPr>
          <p:cNvPr id="88" name="سهم للأسفل 87">
            <a:extLst>
              <a:ext uri="{FF2B5EF4-FFF2-40B4-BE49-F238E27FC236}">
                <a16:creationId xmlns:a16="http://schemas.microsoft.com/office/drawing/2014/main" id="{4A6858D4-93C5-5147-B580-B0EF7E5DB870}"/>
              </a:ext>
            </a:extLst>
          </p:cNvPr>
          <p:cNvSpPr/>
          <p:nvPr/>
        </p:nvSpPr>
        <p:spPr>
          <a:xfrm>
            <a:off x="8391431" y="4274711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306EA60F-FD50-6044-B7BA-715595856063}"/>
              </a:ext>
            </a:extLst>
          </p:cNvPr>
          <p:cNvSpPr txBox="1"/>
          <p:nvPr/>
        </p:nvSpPr>
        <p:spPr>
          <a:xfrm>
            <a:off x="7354312" y="4800697"/>
            <a:ext cx="4143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٥</a:t>
            </a:r>
          </a:p>
        </p:txBody>
      </p:sp>
      <p:sp>
        <p:nvSpPr>
          <p:cNvPr id="90" name="سهم للأسفل 89">
            <a:extLst>
              <a:ext uri="{FF2B5EF4-FFF2-40B4-BE49-F238E27FC236}">
                <a16:creationId xmlns:a16="http://schemas.microsoft.com/office/drawing/2014/main" id="{60DBB641-D32A-3B4A-A81C-B3F37FF11422}"/>
              </a:ext>
            </a:extLst>
          </p:cNvPr>
          <p:cNvSpPr/>
          <p:nvPr/>
        </p:nvSpPr>
        <p:spPr>
          <a:xfrm>
            <a:off x="7454324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73417B3-3A7B-F04E-BDE5-F376069004DD}"/>
              </a:ext>
            </a:extLst>
          </p:cNvPr>
          <p:cNvSpPr txBox="1"/>
          <p:nvPr/>
        </p:nvSpPr>
        <p:spPr>
          <a:xfrm>
            <a:off x="6439904" y="4800695"/>
            <a:ext cx="48623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٤</a:t>
            </a:r>
          </a:p>
        </p:txBody>
      </p:sp>
      <p:sp>
        <p:nvSpPr>
          <p:cNvPr id="92" name="سهم للأسفل 91">
            <a:extLst>
              <a:ext uri="{FF2B5EF4-FFF2-40B4-BE49-F238E27FC236}">
                <a16:creationId xmlns:a16="http://schemas.microsoft.com/office/drawing/2014/main" id="{F7510FD4-3378-4F49-AD71-A2D44E7FF1D5}"/>
              </a:ext>
            </a:extLst>
          </p:cNvPr>
          <p:cNvSpPr/>
          <p:nvPr/>
        </p:nvSpPr>
        <p:spPr>
          <a:xfrm>
            <a:off x="6625644" y="4329203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5A165714-9664-3645-A36C-F4696FD94460}"/>
              </a:ext>
            </a:extLst>
          </p:cNvPr>
          <p:cNvSpPr txBox="1"/>
          <p:nvPr/>
        </p:nvSpPr>
        <p:spPr>
          <a:xfrm>
            <a:off x="5554074" y="4800697"/>
            <a:ext cx="51251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٢</a:t>
            </a:r>
          </a:p>
        </p:txBody>
      </p:sp>
      <p:sp>
        <p:nvSpPr>
          <p:cNvPr id="94" name="سهم للأسفل 93">
            <a:extLst>
              <a:ext uri="{FF2B5EF4-FFF2-40B4-BE49-F238E27FC236}">
                <a16:creationId xmlns:a16="http://schemas.microsoft.com/office/drawing/2014/main" id="{35DE1B44-36F0-934B-9BA5-284AB2054413}"/>
              </a:ext>
            </a:extLst>
          </p:cNvPr>
          <p:cNvSpPr/>
          <p:nvPr/>
        </p:nvSpPr>
        <p:spPr>
          <a:xfrm>
            <a:off x="5768386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E09AEB45-9D06-614B-928A-54034D4E2233}"/>
              </a:ext>
            </a:extLst>
          </p:cNvPr>
          <p:cNvSpPr txBox="1"/>
          <p:nvPr/>
        </p:nvSpPr>
        <p:spPr>
          <a:xfrm>
            <a:off x="4853980" y="4800695"/>
            <a:ext cx="4143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٣</a:t>
            </a:r>
          </a:p>
        </p:txBody>
      </p:sp>
      <p:sp>
        <p:nvSpPr>
          <p:cNvPr id="96" name="سهم للأسفل 95">
            <a:extLst>
              <a:ext uri="{FF2B5EF4-FFF2-40B4-BE49-F238E27FC236}">
                <a16:creationId xmlns:a16="http://schemas.microsoft.com/office/drawing/2014/main" id="{495D2F05-E99F-0C4C-9ABF-EBB584D5C7D0}"/>
              </a:ext>
            </a:extLst>
          </p:cNvPr>
          <p:cNvSpPr/>
          <p:nvPr/>
        </p:nvSpPr>
        <p:spPr>
          <a:xfrm>
            <a:off x="4909752" y="4329203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51607A76-8BB0-DD46-B268-8AA255A3CE39}"/>
              </a:ext>
            </a:extLst>
          </p:cNvPr>
          <p:cNvSpPr txBox="1"/>
          <p:nvPr/>
        </p:nvSpPr>
        <p:spPr>
          <a:xfrm>
            <a:off x="7854376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92C8677D-F5C4-2146-9848-D930AF1F01B1}"/>
              </a:ext>
            </a:extLst>
          </p:cNvPr>
          <p:cNvSpPr txBox="1"/>
          <p:nvPr/>
        </p:nvSpPr>
        <p:spPr>
          <a:xfrm>
            <a:off x="6997120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C48604B-4DD6-E044-BF78-8DD5EEEDC2FF}"/>
              </a:ext>
            </a:extLst>
          </p:cNvPr>
          <p:cNvSpPr txBox="1"/>
          <p:nvPr/>
        </p:nvSpPr>
        <p:spPr>
          <a:xfrm>
            <a:off x="6154152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4FA1F896-FC1A-5D4B-B69E-A40BF86387BB}"/>
              </a:ext>
            </a:extLst>
          </p:cNvPr>
          <p:cNvSpPr txBox="1"/>
          <p:nvPr/>
        </p:nvSpPr>
        <p:spPr>
          <a:xfrm>
            <a:off x="5311184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grpSp>
        <p:nvGrpSpPr>
          <p:cNvPr id="110" name="مجموعة 46">
            <a:extLst>
              <a:ext uri="{FF2B5EF4-FFF2-40B4-BE49-F238E27FC236}">
                <a16:creationId xmlns:a16="http://schemas.microsoft.com/office/drawing/2014/main" id="{8384425F-70D9-4249-BC4F-614672B31991}"/>
              </a:ext>
            </a:extLst>
          </p:cNvPr>
          <p:cNvGrpSpPr/>
          <p:nvPr/>
        </p:nvGrpSpPr>
        <p:grpSpPr>
          <a:xfrm>
            <a:off x="1239290" y="5598006"/>
            <a:ext cx="1301393" cy="691394"/>
            <a:chOff x="2056161" y="3349883"/>
            <a:chExt cx="1301393" cy="691394"/>
          </a:xfrm>
        </p:grpSpPr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4A2339E1-2FDF-9343-BAB2-68F2A77A7B2F}"/>
                </a:ext>
              </a:extLst>
            </p:cNvPr>
            <p:cNvSpPr txBox="1"/>
            <p:nvPr/>
          </p:nvSpPr>
          <p:spPr>
            <a:xfrm>
              <a:off x="2056161" y="3521333"/>
              <a:ext cx="74225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=٣.٥</a:t>
              </a:r>
            </a:p>
          </p:txBody>
        </p:sp>
        <p:grpSp>
          <p:nvGrpSpPr>
            <p:cNvPr id="112" name="مجموعة 48">
              <a:extLst>
                <a:ext uri="{FF2B5EF4-FFF2-40B4-BE49-F238E27FC236}">
                  <a16:creationId xmlns:a16="http://schemas.microsoft.com/office/drawing/2014/main" id="{FC07B9BC-C949-444E-942A-A20A04C29A87}"/>
                </a:ext>
              </a:extLst>
            </p:cNvPr>
            <p:cNvGrpSpPr/>
            <p:nvPr/>
          </p:nvGrpSpPr>
          <p:grpSpPr>
            <a:xfrm>
              <a:off x="2643174" y="3349883"/>
              <a:ext cx="714380" cy="691394"/>
              <a:chOff x="3071802" y="3349883"/>
              <a:chExt cx="3571900" cy="691394"/>
            </a:xfrm>
          </p:grpSpPr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E9C3894D-4FDB-5442-BD32-9F6DF15F597D}"/>
                  </a:ext>
                </a:extLst>
              </p:cNvPr>
              <p:cNvSpPr txBox="1"/>
              <p:nvPr/>
            </p:nvSpPr>
            <p:spPr>
              <a:xfrm>
                <a:off x="3071802" y="3349883"/>
                <a:ext cx="35719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٤٢</a:t>
                </a:r>
              </a:p>
            </p:txBody>
          </p:sp>
          <p:cxnSp>
            <p:nvCxnSpPr>
              <p:cNvPr id="114" name="رابط مستقيم 50">
                <a:extLst>
                  <a:ext uri="{FF2B5EF4-FFF2-40B4-BE49-F238E27FC236}">
                    <a16:creationId xmlns:a16="http://schemas.microsoft.com/office/drawing/2014/main" id="{AE19C908-40F2-0947-BB54-1382B15EAC66}"/>
                  </a:ext>
                </a:extLst>
              </p:cNvPr>
              <p:cNvCxnSpPr/>
              <p:nvPr/>
            </p:nvCxnSpPr>
            <p:spPr>
              <a:xfrm rot="10800000">
                <a:off x="4105562" y="3686176"/>
                <a:ext cx="162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مربع نص 114">
                <a:extLst>
                  <a:ext uri="{FF2B5EF4-FFF2-40B4-BE49-F238E27FC236}">
                    <a16:creationId xmlns:a16="http://schemas.microsoft.com/office/drawing/2014/main" id="{BBC3ED44-F036-1A4E-BCF6-F0A322DABCB1}"/>
                  </a:ext>
                </a:extLst>
              </p:cNvPr>
              <p:cNvSpPr txBox="1"/>
              <p:nvPr/>
            </p:nvSpPr>
            <p:spPr>
              <a:xfrm>
                <a:off x="3643312" y="3702723"/>
                <a:ext cx="250033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1600" b="1" dirty="0"/>
                  <a:t>١٢</a:t>
                </a:r>
              </a:p>
            </p:txBody>
          </p:sp>
        </p:grpSp>
      </p:grpSp>
      <p:grpSp>
        <p:nvGrpSpPr>
          <p:cNvPr id="116" name="مجموعة 52">
            <a:extLst>
              <a:ext uri="{FF2B5EF4-FFF2-40B4-BE49-F238E27FC236}">
                <a16:creationId xmlns:a16="http://schemas.microsoft.com/office/drawing/2014/main" id="{42B4BFE9-B721-1D43-B534-447CD5B37B46}"/>
              </a:ext>
            </a:extLst>
          </p:cNvPr>
          <p:cNvGrpSpPr/>
          <p:nvPr/>
        </p:nvGrpSpPr>
        <p:grpSpPr>
          <a:xfrm>
            <a:off x="2389716" y="5639077"/>
            <a:ext cx="1584000" cy="571504"/>
            <a:chOff x="6000760" y="2714620"/>
            <a:chExt cx="1977190" cy="571504"/>
          </a:xfrm>
        </p:grpSpPr>
        <p:sp>
          <p:nvSpPr>
            <p:cNvPr id="117" name="مستطيل مستدير الزوايا 116">
              <a:extLst>
                <a:ext uri="{FF2B5EF4-FFF2-40B4-BE49-F238E27FC236}">
                  <a16:creationId xmlns:a16="http://schemas.microsoft.com/office/drawing/2014/main" id="{D9559E2B-F07F-EE44-AF0A-F0ED599D79BD}"/>
                </a:ext>
              </a:extLst>
            </p:cNvPr>
            <p:cNvSpPr/>
            <p:nvPr/>
          </p:nvSpPr>
          <p:spPr>
            <a:xfrm>
              <a:off x="6357950" y="2714620"/>
              <a:ext cx="1620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الانحراف المتوسط</a:t>
              </a:r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712AB742-C71F-8E4C-AC21-6D17B7CA020F}"/>
                </a:ext>
              </a:extLst>
            </p:cNvPr>
            <p:cNvSpPr txBox="1"/>
            <p:nvPr/>
          </p:nvSpPr>
          <p:spPr>
            <a:xfrm>
              <a:off x="6000760" y="2835527"/>
              <a:ext cx="35719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dirty="0"/>
                <a:t>=</a:t>
              </a:r>
            </a:p>
          </p:txBody>
        </p:sp>
      </p:grp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435F797F-FC7B-4A4A-8F48-A71764CCE0EC}"/>
              </a:ext>
            </a:extLst>
          </p:cNvPr>
          <p:cNvSpPr txBox="1"/>
          <p:nvPr/>
        </p:nvSpPr>
        <p:spPr>
          <a:xfrm>
            <a:off x="4025298" y="4800697"/>
            <a:ext cx="40005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٣</a:t>
            </a:r>
          </a:p>
        </p:txBody>
      </p:sp>
      <p:sp>
        <p:nvSpPr>
          <p:cNvPr id="122" name="سهم للأسفل 121">
            <a:extLst>
              <a:ext uri="{FF2B5EF4-FFF2-40B4-BE49-F238E27FC236}">
                <a16:creationId xmlns:a16="http://schemas.microsoft.com/office/drawing/2014/main" id="{B47DF1E8-28ED-C549-B5DF-E66E40B31DD0}"/>
              </a:ext>
            </a:extLst>
          </p:cNvPr>
          <p:cNvSpPr/>
          <p:nvPr/>
        </p:nvSpPr>
        <p:spPr>
          <a:xfrm>
            <a:off x="4068162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0C5CE4EE-8D9D-5344-9A03-3F1EB0CDE0D6}"/>
              </a:ext>
            </a:extLst>
          </p:cNvPr>
          <p:cNvSpPr txBox="1"/>
          <p:nvPr/>
        </p:nvSpPr>
        <p:spPr>
          <a:xfrm>
            <a:off x="3125180" y="4800699"/>
            <a:ext cx="3857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١</a:t>
            </a:r>
          </a:p>
        </p:txBody>
      </p:sp>
      <p:sp>
        <p:nvSpPr>
          <p:cNvPr id="124" name="سهم للأسفل 123">
            <a:extLst>
              <a:ext uri="{FF2B5EF4-FFF2-40B4-BE49-F238E27FC236}">
                <a16:creationId xmlns:a16="http://schemas.microsoft.com/office/drawing/2014/main" id="{B3D89BBD-8084-4A4D-ADB3-B612AF3DE85B}"/>
              </a:ext>
            </a:extLst>
          </p:cNvPr>
          <p:cNvSpPr/>
          <p:nvPr/>
        </p:nvSpPr>
        <p:spPr>
          <a:xfrm>
            <a:off x="3196618" y="4329207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6A3EC0E8-4F06-4D4C-BB3F-E3387DD5D3CC}"/>
              </a:ext>
            </a:extLst>
          </p:cNvPr>
          <p:cNvSpPr txBox="1"/>
          <p:nvPr/>
        </p:nvSpPr>
        <p:spPr>
          <a:xfrm>
            <a:off x="2210774" y="4800697"/>
            <a:ext cx="4576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٥</a:t>
            </a:r>
          </a:p>
        </p:txBody>
      </p:sp>
      <p:sp>
        <p:nvSpPr>
          <p:cNvPr id="126" name="سهم للأسفل 125">
            <a:extLst>
              <a:ext uri="{FF2B5EF4-FFF2-40B4-BE49-F238E27FC236}">
                <a16:creationId xmlns:a16="http://schemas.microsoft.com/office/drawing/2014/main" id="{5EDDC1D2-5A72-2B47-AA00-92D1A7779FA9}"/>
              </a:ext>
            </a:extLst>
          </p:cNvPr>
          <p:cNvSpPr/>
          <p:nvPr/>
        </p:nvSpPr>
        <p:spPr>
          <a:xfrm>
            <a:off x="2367938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1C3C168F-7483-DC41-9E39-0FDDACBA5465}"/>
              </a:ext>
            </a:extLst>
          </p:cNvPr>
          <p:cNvSpPr txBox="1"/>
          <p:nvPr/>
        </p:nvSpPr>
        <p:spPr>
          <a:xfrm>
            <a:off x="1396382" y="4800699"/>
            <a:ext cx="41250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٢</a:t>
            </a:r>
          </a:p>
        </p:txBody>
      </p:sp>
      <p:sp>
        <p:nvSpPr>
          <p:cNvPr id="128" name="سهم للأسفل 127">
            <a:extLst>
              <a:ext uri="{FF2B5EF4-FFF2-40B4-BE49-F238E27FC236}">
                <a16:creationId xmlns:a16="http://schemas.microsoft.com/office/drawing/2014/main" id="{F66F3809-B0D5-9D46-B95D-A0BABE2CBC02}"/>
              </a:ext>
            </a:extLst>
          </p:cNvPr>
          <p:cNvSpPr/>
          <p:nvPr/>
        </p:nvSpPr>
        <p:spPr>
          <a:xfrm>
            <a:off x="1510680" y="4329207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1518624E-BF38-9E45-9E18-E29409E0C333}"/>
              </a:ext>
            </a:extLst>
          </p:cNvPr>
          <p:cNvSpPr txBox="1"/>
          <p:nvPr/>
        </p:nvSpPr>
        <p:spPr>
          <a:xfrm>
            <a:off x="676285" y="4787296"/>
            <a:ext cx="3857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٦</a:t>
            </a:r>
          </a:p>
        </p:txBody>
      </p:sp>
      <p:sp>
        <p:nvSpPr>
          <p:cNvPr id="130" name="سهم للأسفل 129">
            <a:extLst>
              <a:ext uri="{FF2B5EF4-FFF2-40B4-BE49-F238E27FC236}">
                <a16:creationId xmlns:a16="http://schemas.microsoft.com/office/drawing/2014/main" id="{5306B35C-34E8-994A-A079-22CAAE4466AF}"/>
              </a:ext>
            </a:extLst>
          </p:cNvPr>
          <p:cNvSpPr/>
          <p:nvPr/>
        </p:nvSpPr>
        <p:spPr>
          <a:xfrm>
            <a:off x="652046" y="4329205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0D6DDF3A-B8A8-D74C-BD09-4F641DEB7CCD}"/>
              </a:ext>
            </a:extLst>
          </p:cNvPr>
          <p:cNvSpPr txBox="1"/>
          <p:nvPr/>
        </p:nvSpPr>
        <p:spPr>
          <a:xfrm>
            <a:off x="3596670" y="4800697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1D8F9A34-ACCE-E541-A536-7FA7CBD75D21}"/>
              </a:ext>
            </a:extLst>
          </p:cNvPr>
          <p:cNvSpPr txBox="1"/>
          <p:nvPr/>
        </p:nvSpPr>
        <p:spPr>
          <a:xfrm>
            <a:off x="2739414" y="4800697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ECF8D9DF-9F50-334B-9010-30B3F8B8766F}"/>
              </a:ext>
            </a:extLst>
          </p:cNvPr>
          <p:cNvSpPr txBox="1"/>
          <p:nvPr/>
        </p:nvSpPr>
        <p:spPr>
          <a:xfrm>
            <a:off x="1896446" y="4800697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7D4ED8C0-2145-4149-BA4B-791D2FF1DB4D}"/>
              </a:ext>
            </a:extLst>
          </p:cNvPr>
          <p:cNvSpPr txBox="1"/>
          <p:nvPr/>
        </p:nvSpPr>
        <p:spPr>
          <a:xfrm>
            <a:off x="1023820" y="4769640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72144AF9-C147-0240-969D-9C2D8A0AFE56}"/>
              </a:ext>
            </a:extLst>
          </p:cNvPr>
          <p:cNvSpPr txBox="1"/>
          <p:nvPr/>
        </p:nvSpPr>
        <p:spPr>
          <a:xfrm>
            <a:off x="4468216" y="4800695"/>
            <a:ext cx="3571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+</a:t>
            </a:r>
          </a:p>
        </p:txBody>
      </p:sp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EFC1234-48D7-954B-BECE-577428D86F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65029" b="3746"/>
          <a:stretch/>
        </p:blipFill>
        <p:spPr>
          <a:xfrm>
            <a:off x="589597" y="697383"/>
            <a:ext cx="7505779" cy="942819"/>
          </a:xfrm>
          <a:prstGeom prst="rect">
            <a:avLst/>
          </a:prstGeom>
        </p:spPr>
      </p:pic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82AC978D-1A5C-BC48-AA63-89F08E65BE5C}"/>
              </a:ext>
            </a:extLst>
          </p:cNvPr>
          <p:cNvSpPr txBox="1"/>
          <p:nvPr/>
        </p:nvSpPr>
        <p:spPr>
          <a:xfrm>
            <a:off x="6292203" y="5553601"/>
            <a:ext cx="200508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٢٥ ١٩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+</a:t>
            </a:r>
            <a:r>
              <a:rPr lang="ar-SA" sz="1400" b="1" dirty="0">
                <a:latin typeface="Tahoma"/>
                <a:cs typeface="Tahoma"/>
              </a:rPr>
              <a:t>|</a:t>
            </a:r>
            <a:r>
              <a:rPr lang="ar-SA" sz="1400" b="1" dirty="0"/>
              <a:t>٢١ــ ١٩|</a:t>
            </a:r>
            <a:endParaRPr lang="ar-SA" sz="2000" b="1" dirty="0"/>
          </a:p>
        </p:txBody>
      </p:sp>
      <p:sp>
        <p:nvSpPr>
          <p:cNvPr id="138" name="سهم للأسفل 137">
            <a:extLst>
              <a:ext uri="{FF2B5EF4-FFF2-40B4-BE49-F238E27FC236}">
                <a16:creationId xmlns:a16="http://schemas.microsoft.com/office/drawing/2014/main" id="{F8EFFAEF-4DFB-664C-8710-F45A016EB059}"/>
              </a:ext>
            </a:extLst>
          </p:cNvPr>
          <p:cNvSpPr/>
          <p:nvPr/>
        </p:nvSpPr>
        <p:spPr>
          <a:xfrm>
            <a:off x="7677766" y="5810841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9" name="سهم للأسفل 138">
            <a:extLst>
              <a:ext uri="{FF2B5EF4-FFF2-40B4-BE49-F238E27FC236}">
                <a16:creationId xmlns:a16="http://schemas.microsoft.com/office/drawing/2014/main" id="{684A6102-8263-2E48-891C-B41F19F48B00}"/>
              </a:ext>
            </a:extLst>
          </p:cNvPr>
          <p:cNvSpPr/>
          <p:nvPr/>
        </p:nvSpPr>
        <p:spPr>
          <a:xfrm>
            <a:off x="6835518" y="581953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301592B8-4EAF-DD44-9627-9A4138DC2A88}"/>
              </a:ext>
            </a:extLst>
          </p:cNvPr>
          <p:cNvSpPr txBox="1"/>
          <p:nvPr/>
        </p:nvSpPr>
        <p:spPr>
          <a:xfrm>
            <a:off x="7597200" y="6187121"/>
            <a:ext cx="4286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٦</a:t>
            </a:r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EF7790AD-4294-394E-95D8-75938F979ABC}"/>
              </a:ext>
            </a:extLst>
          </p:cNvPr>
          <p:cNvSpPr txBox="1"/>
          <p:nvPr/>
        </p:nvSpPr>
        <p:spPr>
          <a:xfrm>
            <a:off x="6804239" y="6195295"/>
            <a:ext cx="4286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/>
              <a:t>٢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BAA02B3-E06A-E443-8E56-4AD9005DBD69}"/>
              </a:ext>
            </a:extLst>
          </p:cNvPr>
          <p:cNvSpPr txBox="1"/>
          <p:nvPr/>
        </p:nvSpPr>
        <p:spPr>
          <a:xfrm>
            <a:off x="2982406" y="109680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7D54DC5B-78A1-F148-8DCF-FE55832D86B2}"/>
                  </a:ext>
                </a:extLst>
              </p14:cNvPr>
              <p14:cNvContentPartPr/>
              <p14:nvPr/>
            </p14:nvContentPartPr>
            <p14:xfrm>
              <a:off x="2301480" y="1209960"/>
              <a:ext cx="703440" cy="32184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7D54DC5B-78A1-F148-8DCF-FE55832D86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2120" y="1200600"/>
                <a:ext cx="722160" cy="3405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D09CE3-9271-0A44-9D14-22DA6476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0198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5" grpId="0" animBg="1"/>
      <p:bldP spid="86" grpId="0"/>
      <p:bldP spid="87" grpId="0"/>
      <p:bldP spid="88" grpId="0" animBg="1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7" grpId="0"/>
      <p:bldP spid="98" grpId="0"/>
      <p:bldP spid="99" grpId="0"/>
      <p:bldP spid="100" grpId="0"/>
      <p:bldP spid="121" grpId="0"/>
      <p:bldP spid="122" grpId="0" animBg="1"/>
      <p:bldP spid="123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 animBg="1"/>
      <p:bldP spid="131" grpId="0"/>
      <p:bldP spid="132" grpId="0"/>
      <p:bldP spid="133" grpId="0"/>
      <p:bldP spid="135" grpId="0"/>
      <p:bldP spid="136" grpId="0"/>
      <p:bldP spid="138" grpId="0" animBg="1"/>
      <p:bldP spid="139" grpId="0" animBg="1"/>
      <p:bldP spid="140" grpId="0"/>
      <p:bldP spid="1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54" y="4281207"/>
            <a:ext cx="2164814" cy="21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" y="6000750"/>
            <a:ext cx="6707639" cy="8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42" y="672865"/>
            <a:ext cx="4953811" cy="326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9" y="3890829"/>
            <a:ext cx="617991" cy="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6" y="3920496"/>
            <a:ext cx="363969" cy="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20" y="1804576"/>
            <a:ext cx="1723484" cy="1137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EAAD1D18-CA9F-1141-AB54-D51C077BBFF1}"/>
              </a:ext>
            </a:extLst>
          </p:cNvPr>
          <p:cNvGrpSpPr/>
          <p:nvPr/>
        </p:nvGrpSpPr>
        <p:grpSpPr>
          <a:xfrm>
            <a:off x="330580" y="493866"/>
            <a:ext cx="1214328" cy="1137422"/>
            <a:chOff x="3326307" y="697407"/>
            <a:chExt cx="5463186" cy="5463186"/>
          </a:xfrm>
        </p:grpSpPr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694AED0D-0A07-3243-8F6C-1381429A3D23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43BBB82D-D0A7-DF48-B7D2-1E0D3EA2D9A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AF4E1C44-C533-A04E-9250-503DCE13B35C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12C7CD3-0D48-EA40-B1E7-4BDD37AA2FDD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E4ECC8DB-B270-0F4C-B388-CC2D704C62B9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BE937512-9F25-4447-8D23-5610C59F8C3A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5BCFCEC-9BAA-2D40-ADEE-583B60D98BE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CA6CEAA7-D4A2-8141-B5D7-06983607FEDA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01D50439-4A29-E84D-8520-F34DA4769A67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F189B1F7-4194-3D4A-8D8E-A9498F4577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1C732033-2506-574B-B678-02A267B9004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59C6A72-2854-ED46-9F69-D9793C0F2615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F8A410C5-2885-B044-8E01-9D243E0422B5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B40D7353-D077-5048-9D10-89F9DA93629C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27A8D15F-A9A8-0844-9340-BA356F7FEFE0}"/>
              </a:ext>
            </a:extLst>
          </p:cNvPr>
          <p:cNvGrpSpPr/>
          <p:nvPr/>
        </p:nvGrpSpPr>
        <p:grpSpPr>
          <a:xfrm>
            <a:off x="911646" y="601842"/>
            <a:ext cx="66496" cy="1010018"/>
            <a:chOff x="5944770" y="1379001"/>
            <a:chExt cx="226260" cy="3927154"/>
          </a:xfrm>
        </p:grpSpPr>
        <p:sp>
          <p:nvSpPr>
            <p:cNvPr id="94" name="مثلث متساوي الساقين 49">
              <a:extLst>
                <a:ext uri="{FF2B5EF4-FFF2-40B4-BE49-F238E27FC236}">
                  <a16:creationId xmlns:a16="http://schemas.microsoft.com/office/drawing/2014/main" id="{92E703BB-C59B-9F46-BAB7-B63B4202CF9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5" name="مثلث متساوي الساقين 50">
              <a:extLst>
                <a:ext uri="{FF2B5EF4-FFF2-40B4-BE49-F238E27FC236}">
                  <a16:creationId xmlns:a16="http://schemas.microsoft.com/office/drawing/2014/main" id="{F2D131C5-78C5-D24C-ACDE-76563A96073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C7373F19-C00C-5A4B-ADB7-1E642557894F}"/>
              </a:ext>
            </a:extLst>
          </p:cNvPr>
          <p:cNvGrpSpPr/>
          <p:nvPr/>
        </p:nvGrpSpPr>
        <p:grpSpPr>
          <a:xfrm rot="4908360">
            <a:off x="854081" y="707117"/>
            <a:ext cx="62967" cy="787190"/>
            <a:chOff x="5944770" y="1379001"/>
            <a:chExt cx="226260" cy="3927154"/>
          </a:xfrm>
        </p:grpSpPr>
        <p:sp>
          <p:nvSpPr>
            <p:cNvPr id="97" name="مثلث متساوي الساقين 52">
              <a:extLst>
                <a:ext uri="{FF2B5EF4-FFF2-40B4-BE49-F238E27FC236}">
                  <a16:creationId xmlns:a16="http://schemas.microsoft.com/office/drawing/2014/main" id="{6C9E82D5-2552-1745-A0B1-FFFE2F983F0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8" name="مثلث متساوي الساقين 53">
              <a:extLst>
                <a:ext uri="{FF2B5EF4-FFF2-40B4-BE49-F238E27FC236}">
                  <a16:creationId xmlns:a16="http://schemas.microsoft.com/office/drawing/2014/main" id="{BF08EBB8-EF8B-B74E-AB7C-0B6783CD0470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90757D27-C6B1-9E47-A820-C1B46F8CB80C}"/>
              </a:ext>
            </a:extLst>
          </p:cNvPr>
          <p:cNvSpPr/>
          <p:nvPr/>
        </p:nvSpPr>
        <p:spPr>
          <a:xfrm>
            <a:off x="888697" y="1046730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04" name="شكل حر 103">
            <a:extLst>
              <a:ext uri="{FF2B5EF4-FFF2-40B4-BE49-F238E27FC236}">
                <a16:creationId xmlns:a16="http://schemas.microsoft.com/office/drawing/2014/main" id="{31C94EBA-9FE9-934D-8C93-73BCF962E6CB}"/>
              </a:ext>
            </a:extLst>
          </p:cNvPr>
          <p:cNvSpPr/>
          <p:nvPr/>
        </p:nvSpPr>
        <p:spPr>
          <a:xfrm>
            <a:off x="183916" y="1659551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05" name="صورة 104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CC956F0B-B543-1C43-A7F3-FFFC4DE8E3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73844" y="2298504"/>
            <a:ext cx="283621" cy="569978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0AC52F3C-27A4-C045-899C-17A74874A3B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0261" t="-1" r="1991" b="37349"/>
          <a:stretch/>
        </p:blipFill>
        <p:spPr>
          <a:xfrm>
            <a:off x="243331" y="2415136"/>
            <a:ext cx="510927" cy="759960"/>
          </a:xfrm>
          <a:prstGeom prst="rect">
            <a:avLst/>
          </a:prstGeom>
        </p:spPr>
      </p:pic>
      <p:pic>
        <p:nvPicPr>
          <p:cNvPr id="107" name="صورة 10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43131CBE-D1D4-DD40-90CC-271D2E211C4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4760" y="1608395"/>
            <a:ext cx="780003" cy="1626235"/>
          </a:xfrm>
          <a:prstGeom prst="rect">
            <a:avLst/>
          </a:prstGeom>
        </p:spPr>
      </p:pic>
      <p:pic>
        <p:nvPicPr>
          <p:cNvPr id="108" name="صورة 10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55693798-5DA9-624D-843A-8B02E42B6E0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641" y="1611080"/>
            <a:ext cx="780003" cy="1626235"/>
          </a:xfrm>
          <a:prstGeom prst="rect">
            <a:avLst/>
          </a:prstGeom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2" y="5619902"/>
            <a:ext cx="1562824" cy="1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64" y="4050478"/>
            <a:ext cx="1393271" cy="2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8CAB9D6-EB6A-D244-992D-2C07AD252901}"/>
              </a:ext>
            </a:extLst>
          </p:cNvPr>
          <p:cNvSpPr txBox="1"/>
          <p:nvPr/>
        </p:nvSpPr>
        <p:spPr>
          <a:xfrm>
            <a:off x="5307834" y="1580842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21BD2172-3361-AD45-BA63-28D0E327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9721" y="1249569"/>
            <a:ext cx="1297283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97541FF8-27AC-DE4A-8025-747488A3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4" y="1065588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CBE469A4-8585-DB4A-86E4-01E8B825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6" y="822520"/>
            <a:ext cx="4529791" cy="29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مستطيل 49">
            <a:extLst>
              <a:ext uri="{FF2B5EF4-FFF2-40B4-BE49-F238E27FC236}">
                <a16:creationId xmlns:a16="http://schemas.microsoft.com/office/drawing/2014/main" id="{ADB49C41-9B00-1F40-A782-7D4413D79CCB}"/>
              </a:ext>
            </a:extLst>
          </p:cNvPr>
          <p:cNvSpPr/>
          <p:nvPr/>
        </p:nvSpPr>
        <p:spPr>
          <a:xfrm>
            <a:off x="3734536" y="982232"/>
            <a:ext cx="16145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الإحصاء الاستدلالي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E22B6B71-24A7-7B46-A9D9-43E84B6B990A}"/>
              </a:ext>
            </a:extLst>
          </p:cNvPr>
          <p:cNvSpPr/>
          <p:nvPr/>
        </p:nvSpPr>
        <p:spPr>
          <a:xfrm>
            <a:off x="3942937" y="1474885"/>
            <a:ext cx="8947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الاحصائي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43605C20-3462-E64B-96A8-1A21C80A2A9A}"/>
              </a:ext>
            </a:extLst>
          </p:cNvPr>
          <p:cNvSpPr/>
          <p:nvPr/>
        </p:nvSpPr>
        <p:spPr>
          <a:xfrm>
            <a:off x="2512572" y="1324177"/>
            <a:ext cx="7152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المعلمة</a:t>
            </a:r>
          </a:p>
        </p:txBody>
      </p:sp>
      <p:pic>
        <p:nvPicPr>
          <p:cNvPr id="58" name="Google Shape;68;p13">
            <a:extLst>
              <a:ext uri="{FF2B5EF4-FFF2-40B4-BE49-F238E27FC236}">
                <a16:creationId xmlns:a16="http://schemas.microsoft.com/office/drawing/2014/main" id="{AF4010C7-053F-044D-AF5C-ED0DBBD2E0B4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243619" y="2306018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64" y="4938048"/>
            <a:ext cx="1342292" cy="13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2485" y="4013595"/>
            <a:ext cx="2440746" cy="29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64" y="4833504"/>
            <a:ext cx="3556388" cy="21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75" y="4712544"/>
            <a:ext cx="733220" cy="5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صورة 108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D7D32CB8-0A89-5147-AC3B-A9AC2DF57FE6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 flipH="1">
            <a:off x="5869834" y="4527560"/>
            <a:ext cx="1209593" cy="1163653"/>
          </a:xfrm>
          <a:prstGeom prst="rect">
            <a:avLst/>
          </a:prstGeom>
        </p:spPr>
      </p:pic>
      <p:pic>
        <p:nvPicPr>
          <p:cNvPr id="110" name="صورة 109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1FAE02E-2168-5544-B6F0-5B3648032AF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7120196" y="5335908"/>
            <a:ext cx="334516" cy="206285"/>
          </a:xfrm>
          <a:prstGeom prst="rect">
            <a:avLst/>
          </a:prstGeom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29" y="5035365"/>
            <a:ext cx="463571" cy="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DF4C5F10-B54E-094C-8774-1DE0D6AC9533}"/>
              </a:ext>
            </a:extLst>
          </p:cNvPr>
          <p:cNvSpPr/>
          <p:nvPr/>
        </p:nvSpPr>
        <p:spPr>
          <a:xfrm>
            <a:off x="7154584" y="116632"/>
            <a:ext cx="1774593" cy="14300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46622CCB-1ADE-414F-A379-C0FD320AB9A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27" y="244257"/>
            <a:ext cx="1636850" cy="1137422"/>
          </a:xfrm>
          <a:prstGeom prst="rect">
            <a:avLst/>
          </a:prstGeom>
        </p:spPr>
      </p:pic>
      <p:sp>
        <p:nvSpPr>
          <p:cNvPr id="55" name="مستطيل 54">
            <a:extLst>
              <a:ext uri="{FF2B5EF4-FFF2-40B4-BE49-F238E27FC236}">
                <a16:creationId xmlns:a16="http://schemas.microsoft.com/office/drawing/2014/main" id="{DB5A1C8C-B62D-C44A-BA31-A5E9F1AEF513}"/>
              </a:ext>
            </a:extLst>
          </p:cNvPr>
          <p:cNvSpPr/>
          <p:nvPr/>
        </p:nvSpPr>
        <p:spPr>
          <a:xfrm>
            <a:off x="2227684" y="1741311"/>
            <a:ext cx="192071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البيانات الوحيدة المتغير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94A77AF0-1A31-A847-AF61-C89EF38AFAA0}"/>
              </a:ext>
            </a:extLst>
          </p:cNvPr>
          <p:cNvSpPr/>
          <p:nvPr/>
        </p:nvSpPr>
        <p:spPr>
          <a:xfrm>
            <a:off x="3295698" y="2561243"/>
            <a:ext cx="132921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مقاييش</a:t>
            </a:r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التشتت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59972B8D-D778-2245-8958-DE67286B4F5D}"/>
              </a:ext>
            </a:extLst>
          </p:cNvPr>
          <p:cNvSpPr/>
          <p:nvPr/>
        </p:nvSpPr>
        <p:spPr>
          <a:xfrm>
            <a:off x="3971049" y="3030230"/>
            <a:ext cx="15456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الانحراف المتوسط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B7E726AF-7051-914C-80EF-9715842FCBEB}"/>
              </a:ext>
            </a:extLst>
          </p:cNvPr>
          <p:cNvSpPr/>
          <p:nvPr/>
        </p:nvSpPr>
        <p:spPr>
          <a:xfrm>
            <a:off x="2290130" y="2870756"/>
            <a:ext cx="15664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الانحراف المعياري</a:t>
            </a: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ACD5449E-C2C3-B648-8B5D-ACF7777E4886}"/>
              </a:ext>
            </a:extLst>
          </p:cNvPr>
          <p:cNvSpPr/>
          <p:nvPr/>
        </p:nvSpPr>
        <p:spPr>
          <a:xfrm>
            <a:off x="3341802" y="3290213"/>
            <a:ext cx="6559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التباين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57557E0-FEF5-E477-A115-71C7E122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382</a:t>
            </a:fld>
            <a:endParaRPr lang="ar-SA"/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83A07EF9-9388-E2BF-A991-8E59CDEE8FD1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2523726" y="4276613"/>
            <a:ext cx="1120461" cy="10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6" grpId="0"/>
      <p:bldP spid="55" grpId="0"/>
      <p:bldP spid="57" grpId="0"/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55372" y="1008586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84C2F0BB-974C-BA43-9746-3932B20DD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1" y="1241134"/>
            <a:ext cx="7244308" cy="104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3">
            <a:extLst>
              <a:ext uri="{FF2B5EF4-FFF2-40B4-BE49-F238E27FC236}">
                <a16:creationId xmlns:a16="http://schemas.microsoft.com/office/drawing/2014/main" id="{CF585269-3407-7D40-8439-D488B940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647558"/>
            <a:ext cx="7453320" cy="37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035AF7-6F53-F3DF-0A51-F1B72AE8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400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03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55372" y="1008586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1434" y="2180946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28061" y="5316439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1686" y="3258132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36976" y="4252750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2603289" y="108915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1526828C-4BAE-7B48-A34A-091D6954DB63}"/>
              </a:ext>
            </a:extLst>
          </p:cNvPr>
          <p:cNvGrpSpPr/>
          <p:nvPr/>
        </p:nvGrpSpPr>
        <p:grpSpPr>
          <a:xfrm>
            <a:off x="583486" y="1848224"/>
            <a:ext cx="8056314" cy="4471900"/>
            <a:chOff x="587652" y="2000240"/>
            <a:chExt cx="8056314" cy="4471900"/>
          </a:xfrm>
        </p:grpSpPr>
        <p:grpSp>
          <p:nvGrpSpPr>
            <p:cNvPr id="58" name="مجموعة 57">
              <a:extLst>
                <a:ext uri="{FF2B5EF4-FFF2-40B4-BE49-F238E27FC236}">
                  <a16:creationId xmlns:a16="http://schemas.microsoft.com/office/drawing/2014/main" id="{F26AB2F7-F9F0-DD4C-AB9D-4D6E1C5E16CE}"/>
                </a:ext>
              </a:extLst>
            </p:cNvPr>
            <p:cNvGrpSpPr/>
            <p:nvPr/>
          </p:nvGrpSpPr>
          <p:grpSpPr>
            <a:xfrm>
              <a:off x="587652" y="2000240"/>
              <a:ext cx="8056314" cy="4372389"/>
              <a:chOff x="587652" y="2000240"/>
              <a:chExt cx="8056314" cy="4372389"/>
            </a:xfrm>
          </p:grpSpPr>
          <p:sp>
            <p:nvSpPr>
              <p:cNvPr id="62" name="مستطيل ذو زاوية واحدة مستديرة 61">
                <a:extLst>
                  <a:ext uri="{FF2B5EF4-FFF2-40B4-BE49-F238E27FC236}">
                    <a16:creationId xmlns:a16="http://schemas.microsoft.com/office/drawing/2014/main" id="{F919249E-D99C-F444-A308-8819BF2911AD}"/>
                  </a:ext>
                </a:extLst>
              </p:cNvPr>
              <p:cNvSpPr/>
              <p:nvPr/>
            </p:nvSpPr>
            <p:spPr>
              <a:xfrm>
                <a:off x="587652" y="2000240"/>
                <a:ext cx="8056314" cy="4372389"/>
              </a:xfrm>
              <a:prstGeom prst="round1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hardEdge"/>
                <a:bevelB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/>
              </a:p>
            </p:txBody>
          </p:sp>
          <p:sp>
            <p:nvSpPr>
              <p:cNvPr id="63" name="مستطيل 62">
                <a:extLst>
                  <a:ext uri="{FF2B5EF4-FFF2-40B4-BE49-F238E27FC236}">
                    <a16:creationId xmlns:a16="http://schemas.microsoft.com/office/drawing/2014/main" id="{0A701FFD-4D6E-6C44-840B-34E6B9CAA5E7}"/>
                  </a:ext>
                </a:extLst>
              </p:cNvPr>
              <p:cNvSpPr/>
              <p:nvPr/>
            </p:nvSpPr>
            <p:spPr>
              <a:xfrm>
                <a:off x="642910" y="3000372"/>
                <a:ext cx="7884000" cy="108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4" name="مستطيل 63">
                <a:extLst>
                  <a:ext uri="{FF2B5EF4-FFF2-40B4-BE49-F238E27FC236}">
                    <a16:creationId xmlns:a16="http://schemas.microsoft.com/office/drawing/2014/main" id="{2F0C6A1E-3E56-2A44-9872-C1914139FDBB}"/>
                  </a:ext>
                </a:extLst>
              </p:cNvPr>
              <p:cNvSpPr/>
              <p:nvPr/>
            </p:nvSpPr>
            <p:spPr>
              <a:xfrm>
                <a:off x="642910" y="5464140"/>
                <a:ext cx="7884000" cy="108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6F9219EC-A7D1-4A4C-8AC9-6E9C64EC2C5D}"/>
                </a:ext>
              </a:extLst>
            </p:cNvPr>
            <p:cNvSpPr/>
            <p:nvPr/>
          </p:nvSpPr>
          <p:spPr>
            <a:xfrm rot="5400000">
              <a:off x="4282314" y="5968140"/>
              <a:ext cx="900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/>
            </a:p>
          </p:txBody>
        </p:sp>
      </p:grp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80367655-2536-D54B-9164-AB83F284F72D}"/>
              </a:ext>
            </a:extLst>
          </p:cNvPr>
          <p:cNvSpPr/>
          <p:nvPr/>
        </p:nvSpPr>
        <p:spPr>
          <a:xfrm>
            <a:off x="1281686" y="842100"/>
            <a:ext cx="6862214" cy="78666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l" defTabSz="914400" rtl="0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5A2BD5BD-CEC9-284D-9490-1DF43D786AAD}"/>
              </a:ext>
            </a:extLst>
          </p:cNvPr>
          <p:cNvSpPr/>
          <p:nvPr/>
        </p:nvSpPr>
        <p:spPr>
          <a:xfrm>
            <a:off x="8223143" y="76881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grpSp>
        <p:nvGrpSpPr>
          <p:cNvPr id="69" name="مجموعة 21">
            <a:extLst>
              <a:ext uri="{FF2B5EF4-FFF2-40B4-BE49-F238E27FC236}">
                <a16:creationId xmlns:a16="http://schemas.microsoft.com/office/drawing/2014/main" id="{733885AA-6C38-5345-9305-BD3179C0F09E}"/>
              </a:ext>
            </a:extLst>
          </p:cNvPr>
          <p:cNvGrpSpPr/>
          <p:nvPr/>
        </p:nvGrpSpPr>
        <p:grpSpPr>
          <a:xfrm>
            <a:off x="2924760" y="1991100"/>
            <a:ext cx="3071834" cy="816653"/>
            <a:chOff x="2857488" y="3286124"/>
            <a:chExt cx="3071834" cy="816653"/>
          </a:xfrm>
        </p:grpSpPr>
        <p:grpSp>
          <p:nvGrpSpPr>
            <p:cNvPr id="70" name="مجموعة 15">
              <a:extLst>
                <a:ext uri="{FF2B5EF4-FFF2-40B4-BE49-F238E27FC236}">
                  <a16:creationId xmlns:a16="http://schemas.microsoft.com/office/drawing/2014/main" id="{73E427D6-9BA3-4A45-ABC6-9B2C66444D3E}"/>
                </a:ext>
              </a:extLst>
            </p:cNvPr>
            <p:cNvGrpSpPr/>
            <p:nvPr/>
          </p:nvGrpSpPr>
          <p:grpSpPr>
            <a:xfrm>
              <a:off x="3071802" y="3286124"/>
              <a:ext cx="2857520" cy="816653"/>
              <a:chOff x="3071802" y="3286124"/>
              <a:chExt cx="2857520" cy="816653"/>
            </a:xfrm>
          </p:grpSpPr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D3883B97-0847-B341-99C1-54EFC250AF89}"/>
                  </a:ext>
                </a:extLst>
              </p:cNvPr>
              <p:cNvSpPr txBox="1"/>
              <p:nvPr/>
            </p:nvSpPr>
            <p:spPr>
              <a:xfrm>
                <a:off x="3071802" y="3286124"/>
                <a:ext cx="285752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+ ٦ + ١١ + ١٢ + ١٣</a:t>
                </a:r>
              </a:p>
            </p:txBody>
          </p:sp>
          <p:cxnSp>
            <p:nvCxnSpPr>
              <p:cNvPr id="73" name="رابط مستقيم 10">
                <a:extLst>
                  <a:ext uri="{FF2B5EF4-FFF2-40B4-BE49-F238E27FC236}">
                    <a16:creationId xmlns:a16="http://schemas.microsoft.com/office/drawing/2014/main" id="{E03026E3-9447-694B-B749-0EF9D3C22351}"/>
                  </a:ext>
                </a:extLst>
              </p:cNvPr>
              <p:cNvCxnSpPr/>
              <p:nvPr/>
            </p:nvCxnSpPr>
            <p:spPr>
              <a:xfrm rot="10800000">
                <a:off x="3348444" y="3686176"/>
                <a:ext cx="252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19B0A0F3-2EFF-624E-B803-B52B3A4CF896}"/>
                  </a:ext>
                </a:extLst>
              </p:cNvPr>
              <p:cNvSpPr txBox="1"/>
              <p:nvPr/>
            </p:nvSpPr>
            <p:spPr>
              <a:xfrm>
                <a:off x="3400416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BDC62FCB-C2A4-3449-8E9A-2C820D1B0238}"/>
                </a:ext>
              </a:extLst>
            </p:cNvPr>
            <p:cNvSpPr txBox="1"/>
            <p:nvPr/>
          </p:nvSpPr>
          <p:spPr>
            <a:xfrm>
              <a:off x="2857488" y="3469603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75" name="مجموعة 22">
            <a:extLst>
              <a:ext uri="{FF2B5EF4-FFF2-40B4-BE49-F238E27FC236}">
                <a16:creationId xmlns:a16="http://schemas.microsoft.com/office/drawing/2014/main" id="{0B27A1F1-D41B-3C4F-A2DD-D475F29ADF6C}"/>
              </a:ext>
            </a:extLst>
          </p:cNvPr>
          <p:cNvGrpSpPr/>
          <p:nvPr/>
        </p:nvGrpSpPr>
        <p:grpSpPr>
          <a:xfrm>
            <a:off x="1924628" y="1991100"/>
            <a:ext cx="928694" cy="816653"/>
            <a:chOff x="2285984" y="3286124"/>
            <a:chExt cx="928694" cy="816653"/>
          </a:xfrm>
        </p:grpSpPr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D725B4FB-1E7D-6641-A9B6-A0D4704AC1C2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77" name="مجموعة 16">
              <a:extLst>
                <a:ext uri="{FF2B5EF4-FFF2-40B4-BE49-F238E27FC236}">
                  <a16:creationId xmlns:a16="http://schemas.microsoft.com/office/drawing/2014/main" id="{A49402DB-A7A7-954A-B4A9-765FB550A0F8}"/>
                </a:ext>
              </a:extLst>
            </p:cNvPr>
            <p:cNvGrpSpPr/>
            <p:nvPr/>
          </p:nvGrpSpPr>
          <p:grpSpPr>
            <a:xfrm>
              <a:off x="2714612" y="3286124"/>
              <a:ext cx="500066" cy="816653"/>
              <a:chOff x="3428992" y="3286124"/>
              <a:chExt cx="2500330" cy="816653"/>
            </a:xfrm>
          </p:grpSpPr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57C749DB-EC2E-454D-9585-7CD280B743FC}"/>
                  </a:ext>
                </a:extLst>
              </p:cNvPr>
              <p:cNvSpPr txBox="1"/>
              <p:nvPr/>
            </p:nvSpPr>
            <p:spPr>
              <a:xfrm>
                <a:off x="342899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٤٥</a:t>
                </a:r>
              </a:p>
            </p:txBody>
          </p:sp>
          <p:cxnSp>
            <p:nvCxnSpPr>
              <p:cNvPr id="79" name="رابط مستقيم 18">
                <a:extLst>
                  <a:ext uri="{FF2B5EF4-FFF2-40B4-BE49-F238E27FC236}">
                    <a16:creationId xmlns:a16="http://schemas.microsoft.com/office/drawing/2014/main" id="{79A98716-390B-A64E-9476-B6C6ABEB782E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EB27B900-373F-CA4D-9943-253BF8F75523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BE53FFDA-2ABF-4D44-8C0C-49788560F976}"/>
              </a:ext>
            </a:extLst>
          </p:cNvPr>
          <p:cNvSpPr txBox="1"/>
          <p:nvPr/>
        </p:nvSpPr>
        <p:spPr>
          <a:xfrm>
            <a:off x="1638876" y="217684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٩</a:t>
            </a:r>
          </a:p>
        </p:txBody>
      </p:sp>
      <p:grpSp>
        <p:nvGrpSpPr>
          <p:cNvPr id="83" name="مجموعة 24">
            <a:extLst>
              <a:ext uri="{FF2B5EF4-FFF2-40B4-BE49-F238E27FC236}">
                <a16:creationId xmlns:a16="http://schemas.microsoft.com/office/drawing/2014/main" id="{2EDC7B79-9303-AE45-825F-5F0B947A1C4E}"/>
              </a:ext>
            </a:extLst>
          </p:cNvPr>
          <p:cNvGrpSpPr/>
          <p:nvPr/>
        </p:nvGrpSpPr>
        <p:grpSpPr>
          <a:xfrm>
            <a:off x="5996594" y="2105402"/>
            <a:ext cx="2286016" cy="571504"/>
            <a:chOff x="6000760" y="2714620"/>
            <a:chExt cx="2286016" cy="571504"/>
          </a:xfrm>
        </p:grpSpPr>
        <p:sp>
          <p:nvSpPr>
            <p:cNvPr id="84" name="مستطيل مستدير الزوايا 83">
              <a:extLst>
                <a:ext uri="{FF2B5EF4-FFF2-40B4-BE49-F238E27FC236}">
                  <a16:creationId xmlns:a16="http://schemas.microsoft.com/office/drawing/2014/main" id="{28BB0658-028A-6145-832B-7666E695B978}"/>
                </a:ext>
              </a:extLst>
            </p:cNvPr>
            <p:cNvSpPr/>
            <p:nvPr/>
          </p:nvSpPr>
          <p:spPr>
            <a:xfrm>
              <a:off x="6357950" y="2714620"/>
              <a:ext cx="1928826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6414B7B0-A640-6D41-934C-85F00BA779CE}"/>
                </a:ext>
              </a:extLst>
            </p:cNvPr>
            <p:cNvSpPr txBox="1"/>
            <p:nvPr/>
          </p:nvSpPr>
          <p:spPr>
            <a:xfrm>
              <a:off x="600076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86" name="مستطيل مستدير الزوايا 85">
            <a:extLst>
              <a:ext uri="{FF2B5EF4-FFF2-40B4-BE49-F238E27FC236}">
                <a16:creationId xmlns:a16="http://schemas.microsoft.com/office/drawing/2014/main" id="{8F98EDE0-3017-FD45-AAAA-8E7D628FB8A4}"/>
              </a:ext>
            </a:extLst>
          </p:cNvPr>
          <p:cNvSpPr/>
          <p:nvPr/>
        </p:nvSpPr>
        <p:spPr>
          <a:xfrm>
            <a:off x="2138942" y="3134108"/>
            <a:ext cx="504000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مجموع مربع الفرق بين كل قيمة والمتوسط الحسابي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7EA09220-3753-5942-97DD-2D6B78D82C89}"/>
              </a:ext>
            </a:extLst>
          </p:cNvPr>
          <p:cNvSpPr txBox="1"/>
          <p:nvPr/>
        </p:nvSpPr>
        <p:spPr>
          <a:xfrm>
            <a:off x="1281686" y="3848488"/>
            <a:ext cx="72866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( ٣ ــ ٩ )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+ ( ٦ ــ ٩ )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+ ( ١١ ــ ٩ )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+ ( ١٢ ــ ٩ )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+ ( ١٣ ــ ٩ )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65868C29-368D-F940-972E-EDB7C660EF47}"/>
              </a:ext>
            </a:extLst>
          </p:cNvPr>
          <p:cNvSpPr txBox="1"/>
          <p:nvPr/>
        </p:nvSpPr>
        <p:spPr>
          <a:xfrm>
            <a:off x="7653958" y="4777182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٣٦</a:t>
            </a:r>
          </a:p>
        </p:txBody>
      </p:sp>
      <p:sp>
        <p:nvSpPr>
          <p:cNvPr id="89" name="سهم للأسفل 88">
            <a:extLst>
              <a:ext uri="{FF2B5EF4-FFF2-40B4-BE49-F238E27FC236}">
                <a16:creationId xmlns:a16="http://schemas.microsoft.com/office/drawing/2014/main" id="{B560BDB7-E978-C644-BD11-E5FCCF38486C}"/>
              </a:ext>
            </a:extLst>
          </p:cNvPr>
          <p:cNvSpPr/>
          <p:nvPr/>
        </p:nvSpPr>
        <p:spPr>
          <a:xfrm>
            <a:off x="7825408" y="4305690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942D66E6-484E-DB44-82D9-B6EC3AFB7F9D}"/>
              </a:ext>
            </a:extLst>
          </p:cNvPr>
          <p:cNvSpPr txBox="1"/>
          <p:nvPr/>
        </p:nvSpPr>
        <p:spPr>
          <a:xfrm>
            <a:off x="6253772" y="4777184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</a:t>
            </a:r>
          </a:p>
        </p:txBody>
      </p:sp>
      <p:sp>
        <p:nvSpPr>
          <p:cNvPr id="91" name="سهم للأسفل 90">
            <a:extLst>
              <a:ext uri="{FF2B5EF4-FFF2-40B4-BE49-F238E27FC236}">
                <a16:creationId xmlns:a16="http://schemas.microsoft.com/office/drawing/2014/main" id="{44A26233-CF5A-2643-AD4E-0B363150EF0E}"/>
              </a:ext>
            </a:extLst>
          </p:cNvPr>
          <p:cNvSpPr/>
          <p:nvPr/>
        </p:nvSpPr>
        <p:spPr>
          <a:xfrm>
            <a:off x="6439510" y="4305692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25A82B8E-3C0E-3A45-8EF5-ECA2FFEA3419}"/>
              </a:ext>
            </a:extLst>
          </p:cNvPr>
          <p:cNvSpPr txBox="1"/>
          <p:nvPr/>
        </p:nvSpPr>
        <p:spPr>
          <a:xfrm>
            <a:off x="4895988" y="477718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</a:t>
            </a:r>
          </a:p>
        </p:txBody>
      </p:sp>
      <p:sp>
        <p:nvSpPr>
          <p:cNvPr id="93" name="سهم للأسفل 92">
            <a:extLst>
              <a:ext uri="{FF2B5EF4-FFF2-40B4-BE49-F238E27FC236}">
                <a16:creationId xmlns:a16="http://schemas.microsoft.com/office/drawing/2014/main" id="{4379EE97-E896-8F44-95E5-FE82F0681471}"/>
              </a:ext>
            </a:extLst>
          </p:cNvPr>
          <p:cNvSpPr/>
          <p:nvPr/>
        </p:nvSpPr>
        <p:spPr>
          <a:xfrm>
            <a:off x="4925024" y="4305690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CB480574-9191-1840-B053-E5DFB0DA5367}"/>
              </a:ext>
            </a:extLst>
          </p:cNvPr>
          <p:cNvSpPr txBox="1"/>
          <p:nvPr/>
        </p:nvSpPr>
        <p:spPr>
          <a:xfrm>
            <a:off x="3381964" y="477718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</a:t>
            </a:r>
          </a:p>
        </p:txBody>
      </p:sp>
      <p:sp>
        <p:nvSpPr>
          <p:cNvPr id="95" name="سهم للأسفل 94">
            <a:extLst>
              <a:ext uri="{FF2B5EF4-FFF2-40B4-BE49-F238E27FC236}">
                <a16:creationId xmlns:a16="http://schemas.microsoft.com/office/drawing/2014/main" id="{C78CB710-A6EE-C94A-9844-B4914CDEBD26}"/>
              </a:ext>
            </a:extLst>
          </p:cNvPr>
          <p:cNvSpPr/>
          <p:nvPr/>
        </p:nvSpPr>
        <p:spPr>
          <a:xfrm>
            <a:off x="3396250" y="4305692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1151BBEF-4FFD-8D41-A0D5-50B5DBBB7780}"/>
              </a:ext>
            </a:extLst>
          </p:cNvPr>
          <p:cNvSpPr txBox="1"/>
          <p:nvPr/>
        </p:nvSpPr>
        <p:spPr>
          <a:xfrm>
            <a:off x="1738888" y="4777182"/>
            <a:ext cx="58579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١٦</a:t>
            </a:r>
          </a:p>
        </p:txBody>
      </p:sp>
      <p:sp>
        <p:nvSpPr>
          <p:cNvPr id="97" name="سهم للأسفل 96">
            <a:extLst>
              <a:ext uri="{FF2B5EF4-FFF2-40B4-BE49-F238E27FC236}">
                <a16:creationId xmlns:a16="http://schemas.microsoft.com/office/drawing/2014/main" id="{050FDAF8-9548-CE4B-AF21-F07CCD4D01D9}"/>
              </a:ext>
            </a:extLst>
          </p:cNvPr>
          <p:cNvSpPr/>
          <p:nvPr/>
        </p:nvSpPr>
        <p:spPr>
          <a:xfrm>
            <a:off x="1866098" y="4305690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5F3B5C6E-7115-2146-89A6-23697CCA24A2}"/>
              </a:ext>
            </a:extLst>
          </p:cNvPr>
          <p:cNvSpPr txBox="1"/>
          <p:nvPr/>
        </p:nvSpPr>
        <p:spPr>
          <a:xfrm>
            <a:off x="7053876" y="477718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C5897593-1EFE-A34A-9D8A-B38C287F0134}"/>
              </a:ext>
            </a:extLst>
          </p:cNvPr>
          <p:cNvSpPr txBox="1"/>
          <p:nvPr/>
        </p:nvSpPr>
        <p:spPr>
          <a:xfrm>
            <a:off x="5682266" y="477718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4788FAFF-4070-F848-83AE-C75D2A84FC87}"/>
              </a:ext>
            </a:extLst>
          </p:cNvPr>
          <p:cNvSpPr txBox="1"/>
          <p:nvPr/>
        </p:nvSpPr>
        <p:spPr>
          <a:xfrm>
            <a:off x="4124918" y="477718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B93F6B18-397D-794E-833F-B459DA07C512}"/>
              </a:ext>
            </a:extLst>
          </p:cNvPr>
          <p:cNvSpPr txBox="1"/>
          <p:nvPr/>
        </p:nvSpPr>
        <p:spPr>
          <a:xfrm>
            <a:off x="2581858" y="477718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5077F3E9-8F81-084A-8552-950AF4D37F76}"/>
              </a:ext>
            </a:extLst>
          </p:cNvPr>
          <p:cNvSpPr txBox="1"/>
          <p:nvPr/>
        </p:nvSpPr>
        <p:spPr>
          <a:xfrm>
            <a:off x="1281686" y="477718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7A6BB827-6A05-F74C-ACF5-0A9A34FB7AFC}"/>
              </a:ext>
            </a:extLst>
          </p:cNvPr>
          <p:cNvSpPr txBox="1"/>
          <p:nvPr/>
        </p:nvSpPr>
        <p:spPr>
          <a:xfrm>
            <a:off x="638744" y="4777182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٧٤</a:t>
            </a:r>
          </a:p>
        </p:txBody>
      </p:sp>
      <p:grpSp>
        <p:nvGrpSpPr>
          <p:cNvPr id="111" name="مجموعة 52">
            <a:extLst>
              <a:ext uri="{FF2B5EF4-FFF2-40B4-BE49-F238E27FC236}">
                <a16:creationId xmlns:a16="http://schemas.microsoft.com/office/drawing/2014/main" id="{D86A52AC-971A-1743-A127-A30CEDC2451D}"/>
              </a:ext>
            </a:extLst>
          </p:cNvPr>
          <p:cNvGrpSpPr/>
          <p:nvPr/>
        </p:nvGrpSpPr>
        <p:grpSpPr>
          <a:xfrm>
            <a:off x="7240296" y="5603603"/>
            <a:ext cx="1185190" cy="571504"/>
            <a:chOff x="6715140" y="2714620"/>
            <a:chExt cx="1185190" cy="571504"/>
          </a:xfrm>
        </p:grpSpPr>
        <p:sp>
          <p:nvSpPr>
            <p:cNvPr id="112" name="مستطيل مستدير الزوايا 111">
              <a:extLst>
                <a:ext uri="{FF2B5EF4-FFF2-40B4-BE49-F238E27FC236}">
                  <a16:creationId xmlns:a16="http://schemas.microsoft.com/office/drawing/2014/main" id="{B7D5ED32-08C3-8043-A054-3795DFA65DCC}"/>
                </a:ext>
              </a:extLst>
            </p:cNvPr>
            <p:cNvSpPr/>
            <p:nvPr/>
          </p:nvSpPr>
          <p:spPr>
            <a:xfrm>
              <a:off x="7072330" y="2714620"/>
              <a:ext cx="828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التباين</a:t>
              </a:r>
            </a:p>
          </p:txBody>
        </p:sp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22F286E2-BD48-384C-B13C-5B79C41E4F2D}"/>
                </a:ext>
              </a:extLst>
            </p:cNvPr>
            <p:cNvSpPr txBox="1"/>
            <p:nvPr/>
          </p:nvSpPr>
          <p:spPr>
            <a:xfrm>
              <a:off x="671514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pic>
        <p:nvPicPr>
          <p:cNvPr id="114" name="Picture 2">
            <a:extLst>
              <a:ext uri="{FF2B5EF4-FFF2-40B4-BE49-F238E27FC236}">
                <a16:creationId xmlns:a16="http://schemas.microsoft.com/office/drawing/2014/main" id="{86CE607D-7DD0-004E-BCE2-552C95B9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7111" y="314087"/>
            <a:ext cx="23907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Picture 3">
            <a:extLst>
              <a:ext uri="{FF2B5EF4-FFF2-40B4-BE49-F238E27FC236}">
                <a16:creationId xmlns:a16="http://schemas.microsoft.com/office/drawing/2014/main" id="{762C787E-EC07-9D45-9439-F15B515D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6162" y="883738"/>
            <a:ext cx="6375415" cy="69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6" name="مجموعة 52">
            <a:extLst>
              <a:ext uri="{FF2B5EF4-FFF2-40B4-BE49-F238E27FC236}">
                <a16:creationId xmlns:a16="http://schemas.microsoft.com/office/drawing/2014/main" id="{16FBF25C-230E-514F-BC70-48890D5353AE}"/>
              </a:ext>
            </a:extLst>
          </p:cNvPr>
          <p:cNvGrpSpPr/>
          <p:nvPr/>
        </p:nvGrpSpPr>
        <p:grpSpPr>
          <a:xfrm>
            <a:off x="2324680" y="5605862"/>
            <a:ext cx="2260700" cy="571504"/>
            <a:chOff x="6914357" y="2714620"/>
            <a:chExt cx="1127677" cy="571504"/>
          </a:xfrm>
        </p:grpSpPr>
        <p:sp>
          <p:nvSpPr>
            <p:cNvPr id="117" name="مستطيل مستدير الزوايا 116">
              <a:extLst>
                <a:ext uri="{FF2B5EF4-FFF2-40B4-BE49-F238E27FC236}">
                  <a16:creationId xmlns:a16="http://schemas.microsoft.com/office/drawing/2014/main" id="{7294DFF3-4F74-1D43-8CC3-8D894A8150CF}"/>
                </a:ext>
              </a:extLst>
            </p:cNvPr>
            <p:cNvSpPr/>
            <p:nvPr/>
          </p:nvSpPr>
          <p:spPr>
            <a:xfrm>
              <a:off x="7072333" y="2714620"/>
              <a:ext cx="969701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الانحراف المعياري</a:t>
              </a:r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A85EE287-1A8A-264C-A222-7881B268ACF7}"/>
                </a:ext>
              </a:extLst>
            </p:cNvPr>
            <p:cNvSpPr txBox="1"/>
            <p:nvPr/>
          </p:nvSpPr>
          <p:spPr>
            <a:xfrm>
              <a:off x="6914357" y="2786058"/>
              <a:ext cx="15797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9A622138-A01B-C144-AB65-C5DE328476EC}"/>
              </a:ext>
            </a:extLst>
          </p:cNvPr>
          <p:cNvSpPr txBox="1"/>
          <p:nvPr/>
        </p:nvSpPr>
        <p:spPr>
          <a:xfrm>
            <a:off x="567306" y="5677300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٣٫٨</a:t>
            </a:r>
          </a:p>
        </p:txBody>
      </p: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82F5EFAF-A6A4-504C-8598-06638EED63C8}"/>
              </a:ext>
            </a:extLst>
          </p:cNvPr>
          <p:cNvGrpSpPr/>
          <p:nvPr/>
        </p:nvGrpSpPr>
        <p:grpSpPr>
          <a:xfrm>
            <a:off x="1210248" y="5489301"/>
            <a:ext cx="1085858" cy="816653"/>
            <a:chOff x="1214414" y="5641317"/>
            <a:chExt cx="1085858" cy="816653"/>
          </a:xfrm>
        </p:grpSpPr>
        <p:grpSp>
          <p:nvGrpSpPr>
            <p:cNvPr id="121" name="مجموعة 120">
              <a:extLst>
                <a:ext uri="{FF2B5EF4-FFF2-40B4-BE49-F238E27FC236}">
                  <a16:creationId xmlns:a16="http://schemas.microsoft.com/office/drawing/2014/main" id="{A4E2CABD-7B00-8445-B5E1-879D9D044009}"/>
                </a:ext>
              </a:extLst>
            </p:cNvPr>
            <p:cNvGrpSpPr/>
            <p:nvPr/>
          </p:nvGrpSpPr>
          <p:grpSpPr>
            <a:xfrm>
              <a:off x="1214414" y="5641317"/>
              <a:ext cx="857256" cy="816653"/>
              <a:chOff x="2357422" y="3286124"/>
              <a:chExt cx="857256" cy="816653"/>
            </a:xfrm>
          </p:grpSpPr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A1216CB2-0843-2B43-8981-81ACF04A1D17}"/>
                  </a:ext>
                </a:extLst>
              </p:cNvPr>
              <p:cNvSpPr txBox="1"/>
              <p:nvPr/>
            </p:nvSpPr>
            <p:spPr>
              <a:xfrm>
                <a:off x="2357422" y="3471862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=</a:t>
                </a:r>
              </a:p>
            </p:txBody>
          </p:sp>
          <p:grpSp>
            <p:nvGrpSpPr>
              <p:cNvPr id="128" name="مجموعة 48">
                <a:extLst>
                  <a:ext uri="{FF2B5EF4-FFF2-40B4-BE49-F238E27FC236}">
                    <a16:creationId xmlns:a16="http://schemas.microsoft.com/office/drawing/2014/main" id="{DE32874B-02BA-D843-8D09-3E6FC832AE6F}"/>
                  </a:ext>
                </a:extLst>
              </p:cNvPr>
              <p:cNvGrpSpPr/>
              <p:nvPr/>
            </p:nvGrpSpPr>
            <p:grpSpPr>
              <a:xfrm>
                <a:off x="2714612" y="3286124"/>
                <a:ext cx="500066" cy="816653"/>
                <a:chOff x="3428992" y="3286124"/>
                <a:chExt cx="2500330" cy="816653"/>
              </a:xfrm>
            </p:grpSpPr>
            <p:sp>
              <p:nvSpPr>
                <p:cNvPr id="129" name="مربع نص 128">
                  <a:extLst>
                    <a:ext uri="{FF2B5EF4-FFF2-40B4-BE49-F238E27FC236}">
                      <a16:creationId xmlns:a16="http://schemas.microsoft.com/office/drawing/2014/main" id="{CD10E924-826F-E740-A896-1662B6000D1F}"/>
                    </a:ext>
                  </a:extLst>
                </p:cNvPr>
                <p:cNvSpPr txBox="1"/>
                <p:nvPr/>
              </p:nvSpPr>
              <p:spPr>
                <a:xfrm>
                  <a:off x="3428992" y="3286124"/>
                  <a:ext cx="25003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٧٤</a:t>
                  </a:r>
                </a:p>
              </p:txBody>
            </p:sp>
            <p:cxnSp>
              <p:nvCxnSpPr>
                <p:cNvPr id="130" name="رابط مستقيم 68">
                  <a:extLst>
                    <a:ext uri="{FF2B5EF4-FFF2-40B4-BE49-F238E27FC236}">
                      <a16:creationId xmlns:a16="http://schemas.microsoft.com/office/drawing/2014/main" id="{00DD60CF-2572-1846-BECC-C10904B99A8D}"/>
                    </a:ext>
                  </a:extLst>
                </p:cNvPr>
                <p:cNvCxnSpPr/>
                <p:nvPr/>
              </p:nvCxnSpPr>
              <p:spPr>
                <a:xfrm rot="10800000">
                  <a:off x="3600444" y="3686176"/>
                  <a:ext cx="226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مربع نص 130">
                  <a:extLst>
                    <a:ext uri="{FF2B5EF4-FFF2-40B4-BE49-F238E27FC236}">
                      <a16:creationId xmlns:a16="http://schemas.microsoft.com/office/drawing/2014/main" id="{D9D873A6-FA63-FE4B-8957-4319A56D4E49}"/>
                    </a:ext>
                  </a:extLst>
                </p:cNvPr>
                <p:cNvSpPr txBox="1"/>
                <p:nvPr/>
              </p:nvSpPr>
              <p:spPr>
                <a:xfrm>
                  <a:off x="3428992" y="3671890"/>
                  <a:ext cx="25003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</p:grpSp>
        <p:grpSp>
          <p:nvGrpSpPr>
            <p:cNvPr id="122" name="مجموعة 77">
              <a:extLst>
                <a:ext uri="{FF2B5EF4-FFF2-40B4-BE49-F238E27FC236}">
                  <a16:creationId xmlns:a16="http://schemas.microsoft.com/office/drawing/2014/main" id="{FEA5217A-D1AB-1848-A5F7-EEAD1328B4A8}"/>
                </a:ext>
              </a:extLst>
            </p:cNvPr>
            <p:cNvGrpSpPr/>
            <p:nvPr/>
          </p:nvGrpSpPr>
          <p:grpSpPr>
            <a:xfrm>
              <a:off x="1660822" y="5643578"/>
              <a:ext cx="639450" cy="587378"/>
              <a:chOff x="6432880" y="200662"/>
              <a:chExt cx="639450" cy="587378"/>
            </a:xfrm>
          </p:grpSpPr>
          <p:cxnSp>
            <p:nvCxnSpPr>
              <p:cNvPr id="123" name="رابط مستقيم 76">
                <a:extLst>
                  <a:ext uri="{FF2B5EF4-FFF2-40B4-BE49-F238E27FC236}">
                    <a16:creationId xmlns:a16="http://schemas.microsoft.com/office/drawing/2014/main" id="{B9626DA5-4477-C149-85E5-C73FF04C35EE}"/>
                  </a:ext>
                </a:extLst>
              </p:cNvPr>
              <p:cNvCxnSpPr/>
              <p:nvPr/>
            </p:nvCxnSpPr>
            <p:spPr>
              <a:xfrm rot="16200000" flipH="1">
                <a:off x="6616592" y="479794"/>
                <a:ext cx="576000" cy="3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رابط مستقيم 77">
                <a:extLst>
                  <a:ext uri="{FF2B5EF4-FFF2-40B4-BE49-F238E27FC236}">
                    <a16:creationId xmlns:a16="http://schemas.microsoft.com/office/drawing/2014/main" id="{56DAAB06-E385-BB4D-B83F-1E2DFED6468B}"/>
                  </a:ext>
                </a:extLst>
              </p:cNvPr>
              <p:cNvCxnSpPr/>
              <p:nvPr/>
            </p:nvCxnSpPr>
            <p:spPr>
              <a:xfrm rot="5400000" flipH="1" flipV="1">
                <a:off x="6820892" y="608040"/>
                <a:ext cx="288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رابط مستقيم 78">
                <a:extLst>
                  <a:ext uri="{FF2B5EF4-FFF2-40B4-BE49-F238E27FC236}">
                    <a16:creationId xmlns:a16="http://schemas.microsoft.com/office/drawing/2014/main" id="{717C029F-B9F1-F84E-B42E-0228C546B12F}"/>
                  </a:ext>
                </a:extLst>
              </p:cNvPr>
              <p:cNvCxnSpPr/>
              <p:nvPr/>
            </p:nvCxnSpPr>
            <p:spPr>
              <a:xfrm rot="10800000">
                <a:off x="6432880" y="200662"/>
                <a:ext cx="4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رابط مستقيم 79">
                <a:extLst>
                  <a:ext uri="{FF2B5EF4-FFF2-40B4-BE49-F238E27FC236}">
                    <a16:creationId xmlns:a16="http://schemas.microsoft.com/office/drawing/2014/main" id="{84865F5B-C4A6-F848-AFBE-6FE490A39EC6}"/>
                  </a:ext>
                </a:extLst>
              </p:cNvPr>
              <p:cNvCxnSpPr/>
              <p:nvPr/>
            </p:nvCxnSpPr>
            <p:spPr>
              <a:xfrm rot="16200000" flipH="1">
                <a:off x="7021263" y="49395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مجموعة 131">
            <a:extLst>
              <a:ext uri="{FF2B5EF4-FFF2-40B4-BE49-F238E27FC236}">
                <a16:creationId xmlns:a16="http://schemas.microsoft.com/office/drawing/2014/main" id="{6D026C2D-1BB8-AF4D-987E-6EC0D40CD07B}"/>
              </a:ext>
            </a:extLst>
          </p:cNvPr>
          <p:cNvGrpSpPr/>
          <p:nvPr/>
        </p:nvGrpSpPr>
        <p:grpSpPr>
          <a:xfrm>
            <a:off x="6239482" y="5489301"/>
            <a:ext cx="928694" cy="816653"/>
            <a:chOff x="2285984" y="3286124"/>
            <a:chExt cx="928694" cy="816653"/>
          </a:xfrm>
        </p:grpSpPr>
        <p:sp>
          <p:nvSpPr>
            <p:cNvPr id="133" name="مربع نص 132">
              <a:extLst>
                <a:ext uri="{FF2B5EF4-FFF2-40B4-BE49-F238E27FC236}">
                  <a16:creationId xmlns:a16="http://schemas.microsoft.com/office/drawing/2014/main" id="{CA26A388-98F4-544F-9632-F4F2A511DFDE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134" name="مجموعة 48">
              <a:extLst>
                <a:ext uri="{FF2B5EF4-FFF2-40B4-BE49-F238E27FC236}">
                  <a16:creationId xmlns:a16="http://schemas.microsoft.com/office/drawing/2014/main" id="{912CA257-FC12-2648-A30D-861A4ECE1382}"/>
                </a:ext>
              </a:extLst>
            </p:cNvPr>
            <p:cNvGrpSpPr/>
            <p:nvPr/>
          </p:nvGrpSpPr>
          <p:grpSpPr>
            <a:xfrm>
              <a:off x="2714612" y="3286124"/>
              <a:ext cx="500066" cy="816653"/>
              <a:chOff x="3428992" y="3286124"/>
              <a:chExt cx="2500330" cy="816653"/>
            </a:xfrm>
          </p:grpSpPr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E981B710-1C8A-4544-8D31-9FF75DD15638}"/>
                  </a:ext>
                </a:extLst>
              </p:cNvPr>
              <p:cNvSpPr txBox="1"/>
              <p:nvPr/>
            </p:nvSpPr>
            <p:spPr>
              <a:xfrm>
                <a:off x="342899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٧٤</a:t>
                </a:r>
              </a:p>
            </p:txBody>
          </p:sp>
          <p:cxnSp>
            <p:nvCxnSpPr>
              <p:cNvPr id="136" name="رابط مستقيم 83">
                <a:extLst>
                  <a:ext uri="{FF2B5EF4-FFF2-40B4-BE49-F238E27FC236}">
                    <a16:creationId xmlns:a16="http://schemas.microsoft.com/office/drawing/2014/main" id="{75F4C656-8DB4-4E40-A472-E6E1CBAD4EEA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مربع نص 136">
                <a:extLst>
                  <a:ext uri="{FF2B5EF4-FFF2-40B4-BE49-F238E27FC236}">
                    <a16:creationId xmlns:a16="http://schemas.microsoft.com/office/drawing/2014/main" id="{D5D586FB-FE79-1F46-A59E-4221E37092AB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02660DA7-7B28-7E49-A0FB-5ED500FA1ED1}"/>
              </a:ext>
            </a:extLst>
          </p:cNvPr>
          <p:cNvSpPr txBox="1"/>
          <p:nvPr/>
        </p:nvSpPr>
        <p:spPr>
          <a:xfrm>
            <a:off x="5425090" y="5677300"/>
            <a:ext cx="81439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١٤٫٨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2B407E9-F2A1-33B0-D265-C8B9B07B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401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354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5" grpId="0" animBg="1"/>
      <p:bldP spid="82" grpId="0"/>
      <p:bldP spid="86" grpId="0" animBg="1"/>
      <p:bldP spid="87" grpId="0"/>
      <p:bldP spid="88" grpId="0"/>
      <p:bldP spid="89" grpId="0" animBg="1"/>
      <p:bldP spid="90" grpId="0"/>
      <p:bldP spid="91" grpId="0" animBg="1"/>
      <p:bldP spid="92" grpId="0"/>
      <p:bldP spid="93" grpId="0" animBg="1"/>
      <p:bldP spid="94" grpId="0"/>
      <p:bldP spid="95" grpId="0" animBg="1"/>
      <p:bldP spid="96" grpId="0"/>
      <p:bldP spid="97" grpId="0" animBg="1"/>
      <p:bldP spid="98" grpId="0"/>
      <p:bldP spid="99" grpId="0"/>
      <p:bldP spid="100" grpId="0"/>
      <p:bldP spid="101" grpId="0"/>
      <p:bldP spid="102" grpId="0"/>
      <p:bldP spid="110" grpId="0"/>
      <p:bldP spid="119" grpId="0"/>
      <p:bldP spid="1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55372" y="1008586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grpSp>
        <p:nvGrpSpPr>
          <p:cNvPr id="57" name="مجموعة 72">
            <a:extLst>
              <a:ext uri="{FF2B5EF4-FFF2-40B4-BE49-F238E27FC236}">
                <a16:creationId xmlns:a16="http://schemas.microsoft.com/office/drawing/2014/main" id="{A00F57ED-899F-F142-AF5F-150315B13416}"/>
              </a:ext>
            </a:extLst>
          </p:cNvPr>
          <p:cNvGrpSpPr/>
          <p:nvPr/>
        </p:nvGrpSpPr>
        <p:grpSpPr>
          <a:xfrm>
            <a:off x="642910" y="2000240"/>
            <a:ext cx="8001056" cy="4326412"/>
            <a:chOff x="642910" y="2000240"/>
            <a:chExt cx="8001056" cy="4572032"/>
          </a:xfrm>
        </p:grpSpPr>
        <p:grpSp>
          <p:nvGrpSpPr>
            <p:cNvPr id="58" name="مجموعة 71">
              <a:extLst>
                <a:ext uri="{FF2B5EF4-FFF2-40B4-BE49-F238E27FC236}">
                  <a16:creationId xmlns:a16="http://schemas.microsoft.com/office/drawing/2014/main" id="{C95DB13B-A9AC-4D47-A13E-D3EC94C1DD71}"/>
                </a:ext>
              </a:extLst>
            </p:cNvPr>
            <p:cNvGrpSpPr/>
            <p:nvPr/>
          </p:nvGrpSpPr>
          <p:grpSpPr>
            <a:xfrm>
              <a:off x="642910" y="2000240"/>
              <a:ext cx="8001056" cy="4572032"/>
              <a:chOff x="642910" y="2000240"/>
              <a:chExt cx="8001056" cy="4572032"/>
            </a:xfrm>
          </p:grpSpPr>
          <p:sp>
            <p:nvSpPr>
              <p:cNvPr id="62" name="مستطيل ذو زاوية واحدة مستديرة 61">
                <a:extLst>
                  <a:ext uri="{FF2B5EF4-FFF2-40B4-BE49-F238E27FC236}">
                    <a16:creationId xmlns:a16="http://schemas.microsoft.com/office/drawing/2014/main" id="{A1B6C601-4E82-F245-8CC5-6B570F8D9D8B}"/>
                  </a:ext>
                </a:extLst>
              </p:cNvPr>
              <p:cNvSpPr/>
              <p:nvPr/>
            </p:nvSpPr>
            <p:spPr>
              <a:xfrm>
                <a:off x="642910" y="2000240"/>
                <a:ext cx="8001056" cy="4572032"/>
              </a:xfrm>
              <a:prstGeom prst="round1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hardEdge"/>
                <a:bevelB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3" name="مستطيل 62">
                <a:extLst>
                  <a:ext uri="{FF2B5EF4-FFF2-40B4-BE49-F238E27FC236}">
                    <a16:creationId xmlns:a16="http://schemas.microsoft.com/office/drawing/2014/main" id="{12407D8A-BAC8-AD4E-A384-242446EC238A}"/>
                  </a:ext>
                </a:extLst>
              </p:cNvPr>
              <p:cNvSpPr/>
              <p:nvPr/>
            </p:nvSpPr>
            <p:spPr>
              <a:xfrm>
                <a:off x="642910" y="3000372"/>
                <a:ext cx="7884000" cy="108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4" name="مستطيل 63">
                <a:extLst>
                  <a:ext uri="{FF2B5EF4-FFF2-40B4-BE49-F238E27FC236}">
                    <a16:creationId xmlns:a16="http://schemas.microsoft.com/office/drawing/2014/main" id="{2C5A806D-C299-8C48-A4DD-BB9A2C9CE08C}"/>
                  </a:ext>
                </a:extLst>
              </p:cNvPr>
              <p:cNvSpPr/>
              <p:nvPr/>
            </p:nvSpPr>
            <p:spPr>
              <a:xfrm>
                <a:off x="642910" y="5464140"/>
                <a:ext cx="7884000" cy="108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82F6C19E-726A-2C4A-ACDE-60ABA7750E46}"/>
                </a:ext>
              </a:extLst>
            </p:cNvPr>
            <p:cNvSpPr/>
            <p:nvPr/>
          </p:nvSpPr>
          <p:spPr>
            <a:xfrm rot="5400000">
              <a:off x="4282314" y="5968140"/>
              <a:ext cx="900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8BBF4276-E1E7-E146-9011-79440220C192}"/>
              </a:ext>
            </a:extLst>
          </p:cNvPr>
          <p:cNvSpPr/>
          <p:nvPr/>
        </p:nvSpPr>
        <p:spPr>
          <a:xfrm>
            <a:off x="928662" y="714356"/>
            <a:ext cx="721523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المتوسط الحسابي والتباين والانحراف المعياري مقربا إلى أقرب جزء من عشرة للبيانات التالية  ٦  ،  ١٠  ،  ١٥  ،  ١١  ،  ٨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0D2E4CD5-4D44-B742-BEB7-9D515C683A31}"/>
              </a:ext>
            </a:extLst>
          </p:cNvPr>
          <p:cNvSpPr/>
          <p:nvPr/>
        </p:nvSpPr>
        <p:spPr>
          <a:xfrm>
            <a:off x="8158154" y="84294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9" name="مجموعة 21">
            <a:extLst>
              <a:ext uri="{FF2B5EF4-FFF2-40B4-BE49-F238E27FC236}">
                <a16:creationId xmlns:a16="http://schemas.microsoft.com/office/drawing/2014/main" id="{73896594-4CA0-8B41-BE15-C46599381A74}"/>
              </a:ext>
            </a:extLst>
          </p:cNvPr>
          <p:cNvGrpSpPr/>
          <p:nvPr/>
        </p:nvGrpSpPr>
        <p:grpSpPr>
          <a:xfrm>
            <a:off x="2928926" y="2143116"/>
            <a:ext cx="3071834" cy="816653"/>
            <a:chOff x="2857488" y="3286124"/>
            <a:chExt cx="3071834" cy="816653"/>
          </a:xfrm>
        </p:grpSpPr>
        <p:grpSp>
          <p:nvGrpSpPr>
            <p:cNvPr id="70" name="مجموعة 15">
              <a:extLst>
                <a:ext uri="{FF2B5EF4-FFF2-40B4-BE49-F238E27FC236}">
                  <a16:creationId xmlns:a16="http://schemas.microsoft.com/office/drawing/2014/main" id="{98DBFB91-E254-834D-8636-2951588593B5}"/>
                </a:ext>
              </a:extLst>
            </p:cNvPr>
            <p:cNvGrpSpPr/>
            <p:nvPr/>
          </p:nvGrpSpPr>
          <p:grpSpPr>
            <a:xfrm>
              <a:off x="3071802" y="3286124"/>
              <a:ext cx="2857520" cy="816653"/>
              <a:chOff x="3071802" y="3286124"/>
              <a:chExt cx="2857520" cy="816653"/>
            </a:xfrm>
          </p:grpSpPr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F818E394-7FD4-C94D-8CBC-073380C10EED}"/>
                  </a:ext>
                </a:extLst>
              </p:cNvPr>
              <p:cNvSpPr txBox="1"/>
              <p:nvPr/>
            </p:nvSpPr>
            <p:spPr>
              <a:xfrm>
                <a:off x="3071802" y="3286124"/>
                <a:ext cx="285752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٦ + ١٠ + ١٥ + ١١ + ٨</a:t>
                </a:r>
              </a:p>
            </p:txBody>
          </p:sp>
          <p:cxnSp>
            <p:nvCxnSpPr>
              <p:cNvPr id="73" name="رابط مستقيم 10">
                <a:extLst>
                  <a:ext uri="{FF2B5EF4-FFF2-40B4-BE49-F238E27FC236}">
                    <a16:creationId xmlns:a16="http://schemas.microsoft.com/office/drawing/2014/main" id="{36A3AD2D-5854-0D48-B0F6-1E29451897B4}"/>
                  </a:ext>
                </a:extLst>
              </p:cNvPr>
              <p:cNvCxnSpPr/>
              <p:nvPr/>
            </p:nvCxnSpPr>
            <p:spPr>
              <a:xfrm rot="10800000">
                <a:off x="3348444" y="3686176"/>
                <a:ext cx="252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746DC9FD-C16D-654D-894F-A4A219AF16BB}"/>
                  </a:ext>
                </a:extLst>
              </p:cNvPr>
              <p:cNvSpPr txBox="1"/>
              <p:nvPr/>
            </p:nvSpPr>
            <p:spPr>
              <a:xfrm>
                <a:off x="3400416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9C9F6B83-3B08-3A4A-89FB-8D9D47D0BCDA}"/>
                </a:ext>
              </a:extLst>
            </p:cNvPr>
            <p:cNvSpPr txBox="1"/>
            <p:nvPr/>
          </p:nvSpPr>
          <p:spPr>
            <a:xfrm>
              <a:off x="2857488" y="3469603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75" name="مجموعة 22">
            <a:extLst>
              <a:ext uri="{FF2B5EF4-FFF2-40B4-BE49-F238E27FC236}">
                <a16:creationId xmlns:a16="http://schemas.microsoft.com/office/drawing/2014/main" id="{5982232F-1E95-DA40-9167-43873C05EF04}"/>
              </a:ext>
            </a:extLst>
          </p:cNvPr>
          <p:cNvGrpSpPr/>
          <p:nvPr/>
        </p:nvGrpSpPr>
        <p:grpSpPr>
          <a:xfrm>
            <a:off x="1928794" y="2143116"/>
            <a:ext cx="942982" cy="816653"/>
            <a:chOff x="2285984" y="3286124"/>
            <a:chExt cx="942982" cy="816653"/>
          </a:xfrm>
        </p:grpSpPr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26D1E433-CB27-CF48-9DBF-5F57A3516005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77" name="مجموعة 76">
              <a:extLst>
                <a:ext uri="{FF2B5EF4-FFF2-40B4-BE49-F238E27FC236}">
                  <a16:creationId xmlns:a16="http://schemas.microsoft.com/office/drawing/2014/main" id="{63A759E3-A107-7B4B-B4BE-124E7513690A}"/>
                </a:ext>
              </a:extLst>
            </p:cNvPr>
            <p:cNvGrpSpPr/>
            <p:nvPr/>
          </p:nvGrpSpPr>
          <p:grpSpPr>
            <a:xfrm>
              <a:off x="2714612" y="3286124"/>
              <a:ext cx="514354" cy="816653"/>
              <a:chOff x="3428992" y="3286124"/>
              <a:chExt cx="2571770" cy="816653"/>
            </a:xfrm>
          </p:grpSpPr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630E1DCB-F876-1A48-BD47-16E676F18522}"/>
                  </a:ext>
                </a:extLst>
              </p:cNvPr>
              <p:cNvSpPr txBox="1"/>
              <p:nvPr/>
            </p:nvSpPr>
            <p:spPr>
              <a:xfrm>
                <a:off x="350043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٥٠</a:t>
                </a:r>
              </a:p>
            </p:txBody>
          </p:sp>
          <p:cxnSp>
            <p:nvCxnSpPr>
              <p:cNvPr id="79" name="رابط مستقيم 18">
                <a:extLst>
                  <a:ext uri="{FF2B5EF4-FFF2-40B4-BE49-F238E27FC236}">
                    <a16:creationId xmlns:a16="http://schemas.microsoft.com/office/drawing/2014/main" id="{E3587EEC-F536-2243-B81B-FE357A111086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9489CBBD-E992-6841-9DCB-002E0A4E0AE8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2A0FED3F-15DE-9E43-BC10-4463D02B20C4}"/>
              </a:ext>
            </a:extLst>
          </p:cNvPr>
          <p:cNvSpPr txBox="1"/>
          <p:nvPr/>
        </p:nvSpPr>
        <p:spPr>
          <a:xfrm>
            <a:off x="1500166" y="2328856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١٠</a:t>
            </a:r>
          </a:p>
        </p:txBody>
      </p:sp>
      <p:grpSp>
        <p:nvGrpSpPr>
          <p:cNvPr id="83" name="مجموعة 24">
            <a:extLst>
              <a:ext uri="{FF2B5EF4-FFF2-40B4-BE49-F238E27FC236}">
                <a16:creationId xmlns:a16="http://schemas.microsoft.com/office/drawing/2014/main" id="{8DC9DF6D-6E78-684C-91D8-64F7ABF3E4F3}"/>
              </a:ext>
            </a:extLst>
          </p:cNvPr>
          <p:cNvGrpSpPr/>
          <p:nvPr/>
        </p:nvGrpSpPr>
        <p:grpSpPr>
          <a:xfrm>
            <a:off x="6000760" y="2257418"/>
            <a:ext cx="2286016" cy="571504"/>
            <a:chOff x="6000760" y="2714620"/>
            <a:chExt cx="2286016" cy="571504"/>
          </a:xfrm>
        </p:grpSpPr>
        <p:sp>
          <p:nvSpPr>
            <p:cNvPr id="84" name="مستطيل مستدير الزوايا 83">
              <a:extLst>
                <a:ext uri="{FF2B5EF4-FFF2-40B4-BE49-F238E27FC236}">
                  <a16:creationId xmlns:a16="http://schemas.microsoft.com/office/drawing/2014/main" id="{AB71321D-CEDA-7D4D-A1C3-86C939A8AE13}"/>
                </a:ext>
              </a:extLst>
            </p:cNvPr>
            <p:cNvSpPr/>
            <p:nvPr/>
          </p:nvSpPr>
          <p:spPr>
            <a:xfrm>
              <a:off x="6357950" y="2714620"/>
              <a:ext cx="1928826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9A0EDEE3-76D9-8C46-A33A-B62E996A607D}"/>
                </a:ext>
              </a:extLst>
            </p:cNvPr>
            <p:cNvSpPr txBox="1"/>
            <p:nvPr/>
          </p:nvSpPr>
          <p:spPr>
            <a:xfrm>
              <a:off x="600076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86" name="مستطيل مستدير الزوايا 85">
            <a:extLst>
              <a:ext uri="{FF2B5EF4-FFF2-40B4-BE49-F238E27FC236}">
                <a16:creationId xmlns:a16="http://schemas.microsoft.com/office/drawing/2014/main" id="{929E0390-86D5-EC45-A031-BE59E895F532}"/>
              </a:ext>
            </a:extLst>
          </p:cNvPr>
          <p:cNvSpPr/>
          <p:nvPr/>
        </p:nvSpPr>
        <p:spPr>
          <a:xfrm>
            <a:off x="2143108" y="3286124"/>
            <a:ext cx="504000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مجموع مربع الفرق بين كل قيمة والمتوسط الحسابي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4F2702CE-A075-4B47-A5A9-E8B96A199389}"/>
              </a:ext>
            </a:extLst>
          </p:cNvPr>
          <p:cNvSpPr txBox="1"/>
          <p:nvPr/>
        </p:nvSpPr>
        <p:spPr>
          <a:xfrm>
            <a:off x="457172" y="4000504"/>
            <a:ext cx="814393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/>
              <a:t>( ٦ ــ ١٠ )</a:t>
            </a:r>
            <a:r>
              <a:rPr lang="ar-SA" sz="3100" b="1" spc="-100" baseline="30000" dirty="0"/>
              <a:t> ٢</a:t>
            </a:r>
            <a:r>
              <a:rPr lang="ar-SA" sz="2100" b="1" dirty="0"/>
              <a:t> + (١٠ ــ ١٠ )</a:t>
            </a:r>
            <a:r>
              <a:rPr lang="ar-SA" sz="3100" b="1" spc="-100" baseline="30000" dirty="0"/>
              <a:t> ٢</a:t>
            </a:r>
            <a:r>
              <a:rPr lang="ar-SA" sz="2100" b="1" dirty="0"/>
              <a:t> + (</a:t>
            </a:r>
            <a:r>
              <a:rPr lang="ar-SA" sz="2000" b="1" dirty="0"/>
              <a:t>١٥</a:t>
            </a:r>
            <a:r>
              <a:rPr lang="ar-SA" sz="2100" b="1" dirty="0"/>
              <a:t> ــ ١٠ )</a:t>
            </a:r>
            <a:r>
              <a:rPr lang="ar-SA" sz="3100" b="1" spc="-100" baseline="30000" dirty="0"/>
              <a:t>٢</a:t>
            </a:r>
            <a:r>
              <a:rPr lang="ar-SA" sz="2100" b="1" dirty="0"/>
              <a:t> + (</a:t>
            </a:r>
            <a:r>
              <a:rPr lang="ar-SA" sz="2000" b="1" dirty="0"/>
              <a:t>١١</a:t>
            </a:r>
            <a:r>
              <a:rPr lang="ar-SA" sz="2100" b="1" dirty="0"/>
              <a:t> ــ ١٠ )</a:t>
            </a:r>
            <a:r>
              <a:rPr lang="ar-SA" sz="3100" b="1" spc="-100" baseline="30000" dirty="0"/>
              <a:t> ٢</a:t>
            </a:r>
            <a:r>
              <a:rPr lang="ar-SA" sz="2100" b="1" dirty="0"/>
              <a:t> + </a:t>
            </a:r>
            <a:r>
              <a:rPr lang="ar-SA" sz="2100" b="1"/>
              <a:t>( ٨ </a:t>
            </a:r>
            <a:r>
              <a:rPr lang="ar-SA" sz="2100" b="1" dirty="0"/>
              <a:t>ــ ١٠ )</a:t>
            </a:r>
            <a:r>
              <a:rPr lang="ar-SA" sz="3100" b="1" spc="-100" baseline="30000" dirty="0"/>
              <a:t> ٢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F51A100B-F135-CB46-8A9D-5847CECA1B3F}"/>
              </a:ext>
            </a:extLst>
          </p:cNvPr>
          <p:cNvSpPr txBox="1"/>
          <p:nvPr/>
        </p:nvSpPr>
        <p:spPr>
          <a:xfrm>
            <a:off x="7700988" y="4929198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١٦</a:t>
            </a:r>
          </a:p>
        </p:txBody>
      </p:sp>
      <p:sp>
        <p:nvSpPr>
          <p:cNvPr id="89" name="سهم للأسفل 88">
            <a:extLst>
              <a:ext uri="{FF2B5EF4-FFF2-40B4-BE49-F238E27FC236}">
                <a16:creationId xmlns:a16="http://schemas.microsoft.com/office/drawing/2014/main" id="{8F6BF343-CEC8-4B40-BC3A-80808A3E4F60}"/>
              </a:ext>
            </a:extLst>
          </p:cNvPr>
          <p:cNvSpPr/>
          <p:nvPr/>
        </p:nvSpPr>
        <p:spPr>
          <a:xfrm>
            <a:off x="7872438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F70B4B6F-EEDA-C840-8337-6CDB2903EDBD}"/>
              </a:ext>
            </a:extLst>
          </p:cNvPr>
          <p:cNvSpPr txBox="1"/>
          <p:nvPr/>
        </p:nvSpPr>
        <p:spPr>
          <a:xfrm>
            <a:off x="6057910" y="4929200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٠</a:t>
            </a:r>
          </a:p>
        </p:txBody>
      </p:sp>
      <p:sp>
        <p:nvSpPr>
          <p:cNvPr id="91" name="سهم للأسفل 90">
            <a:extLst>
              <a:ext uri="{FF2B5EF4-FFF2-40B4-BE49-F238E27FC236}">
                <a16:creationId xmlns:a16="http://schemas.microsoft.com/office/drawing/2014/main" id="{8876AED7-397E-8E47-90B1-672480CDAF00}"/>
              </a:ext>
            </a:extLst>
          </p:cNvPr>
          <p:cNvSpPr/>
          <p:nvPr/>
        </p:nvSpPr>
        <p:spPr>
          <a:xfrm>
            <a:off x="6243648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44998063-AFA1-F541-BA6D-A6706E484D6D}"/>
              </a:ext>
            </a:extLst>
          </p:cNvPr>
          <p:cNvSpPr txBox="1"/>
          <p:nvPr/>
        </p:nvSpPr>
        <p:spPr>
          <a:xfrm>
            <a:off x="4486276" y="4929198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٢٥</a:t>
            </a:r>
          </a:p>
        </p:txBody>
      </p:sp>
      <p:sp>
        <p:nvSpPr>
          <p:cNvPr id="93" name="سهم للأسفل 92">
            <a:extLst>
              <a:ext uri="{FF2B5EF4-FFF2-40B4-BE49-F238E27FC236}">
                <a16:creationId xmlns:a16="http://schemas.microsoft.com/office/drawing/2014/main" id="{8A3E222F-021D-BB43-AE36-655AA7E39C69}"/>
              </a:ext>
            </a:extLst>
          </p:cNvPr>
          <p:cNvSpPr/>
          <p:nvPr/>
        </p:nvSpPr>
        <p:spPr>
          <a:xfrm>
            <a:off x="4629150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5DD1F04D-FA0F-164B-BED4-E9549D69B5FA}"/>
              </a:ext>
            </a:extLst>
          </p:cNvPr>
          <p:cNvSpPr txBox="1"/>
          <p:nvPr/>
        </p:nvSpPr>
        <p:spPr>
          <a:xfrm>
            <a:off x="2986076" y="492920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</a:t>
            </a:r>
          </a:p>
        </p:txBody>
      </p:sp>
      <p:sp>
        <p:nvSpPr>
          <p:cNvPr id="95" name="سهم للأسفل 94">
            <a:extLst>
              <a:ext uri="{FF2B5EF4-FFF2-40B4-BE49-F238E27FC236}">
                <a16:creationId xmlns:a16="http://schemas.microsoft.com/office/drawing/2014/main" id="{5D72B8D8-997C-8A43-AEEF-DFD19C230528}"/>
              </a:ext>
            </a:extLst>
          </p:cNvPr>
          <p:cNvSpPr/>
          <p:nvPr/>
        </p:nvSpPr>
        <p:spPr>
          <a:xfrm>
            <a:off x="3000362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BE991F4D-7118-2F48-A723-FE507DF5713C}"/>
              </a:ext>
            </a:extLst>
          </p:cNvPr>
          <p:cNvSpPr txBox="1"/>
          <p:nvPr/>
        </p:nvSpPr>
        <p:spPr>
          <a:xfrm>
            <a:off x="1414440" y="4929198"/>
            <a:ext cx="58579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</a:p>
        </p:txBody>
      </p:sp>
      <p:sp>
        <p:nvSpPr>
          <p:cNvPr id="97" name="سهم للأسفل 96">
            <a:extLst>
              <a:ext uri="{FF2B5EF4-FFF2-40B4-BE49-F238E27FC236}">
                <a16:creationId xmlns:a16="http://schemas.microsoft.com/office/drawing/2014/main" id="{01A2EF81-EE82-274D-991F-938FFA4FC717}"/>
              </a:ext>
            </a:extLst>
          </p:cNvPr>
          <p:cNvSpPr/>
          <p:nvPr/>
        </p:nvSpPr>
        <p:spPr>
          <a:xfrm>
            <a:off x="1541650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AB5B1D52-5AD4-344D-A720-A28A79B04B83}"/>
              </a:ext>
            </a:extLst>
          </p:cNvPr>
          <p:cNvSpPr txBox="1"/>
          <p:nvPr/>
        </p:nvSpPr>
        <p:spPr>
          <a:xfrm>
            <a:off x="7000892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34386420-D8FB-9246-8535-526DEB7612AC}"/>
              </a:ext>
            </a:extLst>
          </p:cNvPr>
          <p:cNvSpPr txBox="1"/>
          <p:nvPr/>
        </p:nvSpPr>
        <p:spPr>
          <a:xfrm>
            <a:off x="5386394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470C739A-CFD0-A143-93C7-3D113A1A2B51}"/>
              </a:ext>
            </a:extLst>
          </p:cNvPr>
          <p:cNvSpPr txBox="1"/>
          <p:nvPr/>
        </p:nvSpPr>
        <p:spPr>
          <a:xfrm>
            <a:off x="3743318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C26ED31B-AE80-0F45-9CBE-274787EA41AD}"/>
              </a:ext>
            </a:extLst>
          </p:cNvPr>
          <p:cNvSpPr txBox="1"/>
          <p:nvPr/>
        </p:nvSpPr>
        <p:spPr>
          <a:xfrm>
            <a:off x="2143108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2CFB91F7-36F4-1A48-BAA6-05C99B8F29DD}"/>
              </a:ext>
            </a:extLst>
          </p:cNvPr>
          <p:cNvSpPr txBox="1"/>
          <p:nvPr/>
        </p:nvSpPr>
        <p:spPr>
          <a:xfrm>
            <a:off x="1071538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2186EFF5-6AF6-7349-A7AA-D40281756956}"/>
              </a:ext>
            </a:extLst>
          </p:cNvPr>
          <p:cNvSpPr txBox="1"/>
          <p:nvPr/>
        </p:nvSpPr>
        <p:spPr>
          <a:xfrm>
            <a:off x="585758" y="4929198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٤٦</a:t>
            </a:r>
          </a:p>
        </p:txBody>
      </p:sp>
      <p:grpSp>
        <p:nvGrpSpPr>
          <p:cNvPr id="111" name="مجموعة 52">
            <a:extLst>
              <a:ext uri="{FF2B5EF4-FFF2-40B4-BE49-F238E27FC236}">
                <a16:creationId xmlns:a16="http://schemas.microsoft.com/office/drawing/2014/main" id="{4EA9FBE3-554A-4646-96EF-73ED9D8095DB}"/>
              </a:ext>
            </a:extLst>
          </p:cNvPr>
          <p:cNvGrpSpPr/>
          <p:nvPr/>
        </p:nvGrpSpPr>
        <p:grpSpPr>
          <a:xfrm>
            <a:off x="7201967" y="5679300"/>
            <a:ext cx="1185190" cy="571504"/>
            <a:chOff x="6715140" y="2714620"/>
            <a:chExt cx="1185190" cy="571504"/>
          </a:xfrm>
        </p:grpSpPr>
        <p:sp>
          <p:nvSpPr>
            <p:cNvPr id="112" name="مستطيل مستدير الزوايا 111">
              <a:extLst>
                <a:ext uri="{FF2B5EF4-FFF2-40B4-BE49-F238E27FC236}">
                  <a16:creationId xmlns:a16="http://schemas.microsoft.com/office/drawing/2014/main" id="{95E41E74-23AF-564A-A2F9-560A762FC7A8}"/>
                </a:ext>
              </a:extLst>
            </p:cNvPr>
            <p:cNvSpPr/>
            <p:nvPr/>
          </p:nvSpPr>
          <p:spPr>
            <a:xfrm>
              <a:off x="7072330" y="2714620"/>
              <a:ext cx="828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التباين</a:t>
              </a:r>
            </a:p>
          </p:txBody>
        </p:sp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59768CF8-3DFF-BB45-A50A-F9E30E136951}"/>
                </a:ext>
              </a:extLst>
            </p:cNvPr>
            <p:cNvSpPr txBox="1"/>
            <p:nvPr/>
          </p:nvSpPr>
          <p:spPr>
            <a:xfrm>
              <a:off x="671514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pic>
        <p:nvPicPr>
          <p:cNvPr id="114" name="Picture 2">
            <a:extLst>
              <a:ext uri="{FF2B5EF4-FFF2-40B4-BE49-F238E27FC236}">
                <a16:creationId xmlns:a16="http://schemas.microsoft.com/office/drawing/2014/main" id="{0A8228E2-0729-CD4D-BC1F-DB848F5F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7504" y="142852"/>
            <a:ext cx="23907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5" name="مجموعة 52">
            <a:extLst>
              <a:ext uri="{FF2B5EF4-FFF2-40B4-BE49-F238E27FC236}">
                <a16:creationId xmlns:a16="http://schemas.microsoft.com/office/drawing/2014/main" id="{BB12D8F7-C7AD-F44D-9A76-7FEAA0BCC41F}"/>
              </a:ext>
            </a:extLst>
          </p:cNvPr>
          <p:cNvGrpSpPr/>
          <p:nvPr/>
        </p:nvGrpSpPr>
        <p:grpSpPr>
          <a:xfrm>
            <a:off x="2318248" y="5682146"/>
            <a:ext cx="2260700" cy="571504"/>
            <a:chOff x="6914357" y="2714620"/>
            <a:chExt cx="1127677" cy="571504"/>
          </a:xfrm>
        </p:grpSpPr>
        <p:sp>
          <p:nvSpPr>
            <p:cNvPr id="116" name="مستطيل مستدير الزوايا 115">
              <a:extLst>
                <a:ext uri="{FF2B5EF4-FFF2-40B4-BE49-F238E27FC236}">
                  <a16:creationId xmlns:a16="http://schemas.microsoft.com/office/drawing/2014/main" id="{EBD23808-FF7F-1C43-8020-A1526D3076C0}"/>
                </a:ext>
              </a:extLst>
            </p:cNvPr>
            <p:cNvSpPr/>
            <p:nvPr/>
          </p:nvSpPr>
          <p:spPr>
            <a:xfrm>
              <a:off x="7072333" y="2714620"/>
              <a:ext cx="969701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الانحراف المعياري</a:t>
              </a:r>
            </a:p>
          </p:txBody>
        </p: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6FD20EBB-48EF-7D4D-B991-B2DB9E4EC148}"/>
                </a:ext>
              </a:extLst>
            </p:cNvPr>
            <p:cNvSpPr txBox="1"/>
            <p:nvPr/>
          </p:nvSpPr>
          <p:spPr>
            <a:xfrm>
              <a:off x="6914357" y="2786058"/>
              <a:ext cx="15797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E41072B3-9678-4345-8623-F88A2D691A89}"/>
              </a:ext>
            </a:extLst>
          </p:cNvPr>
          <p:cNvSpPr txBox="1"/>
          <p:nvPr/>
        </p:nvSpPr>
        <p:spPr>
          <a:xfrm>
            <a:off x="428596" y="5829316"/>
            <a:ext cx="8572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٣٫٠٣</a:t>
            </a:r>
          </a:p>
        </p:txBody>
      </p:sp>
      <p:grpSp>
        <p:nvGrpSpPr>
          <p:cNvPr id="119" name="مجموعة 80">
            <a:extLst>
              <a:ext uri="{FF2B5EF4-FFF2-40B4-BE49-F238E27FC236}">
                <a16:creationId xmlns:a16="http://schemas.microsoft.com/office/drawing/2014/main" id="{1F18C6AA-23E0-254A-B623-147C07C100B8}"/>
              </a:ext>
            </a:extLst>
          </p:cNvPr>
          <p:cNvGrpSpPr/>
          <p:nvPr/>
        </p:nvGrpSpPr>
        <p:grpSpPr>
          <a:xfrm>
            <a:off x="1214414" y="5641317"/>
            <a:ext cx="1085858" cy="816653"/>
            <a:chOff x="1214414" y="5641317"/>
            <a:chExt cx="1085858" cy="816653"/>
          </a:xfrm>
        </p:grpSpPr>
        <p:grpSp>
          <p:nvGrpSpPr>
            <p:cNvPr id="120" name="مجموعة 64">
              <a:extLst>
                <a:ext uri="{FF2B5EF4-FFF2-40B4-BE49-F238E27FC236}">
                  <a16:creationId xmlns:a16="http://schemas.microsoft.com/office/drawing/2014/main" id="{A25D6412-803B-8E4C-8C2E-767CB9EC2405}"/>
                </a:ext>
              </a:extLst>
            </p:cNvPr>
            <p:cNvGrpSpPr/>
            <p:nvPr/>
          </p:nvGrpSpPr>
          <p:grpSpPr>
            <a:xfrm>
              <a:off x="1214414" y="5641317"/>
              <a:ext cx="857256" cy="816653"/>
              <a:chOff x="2357422" y="3286124"/>
              <a:chExt cx="857256" cy="816653"/>
            </a:xfrm>
          </p:grpSpPr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AD464857-9C31-114E-9F79-BD89AC1D1E05}"/>
                  </a:ext>
                </a:extLst>
              </p:cNvPr>
              <p:cNvSpPr txBox="1"/>
              <p:nvPr/>
            </p:nvSpPr>
            <p:spPr>
              <a:xfrm>
                <a:off x="2357422" y="3471862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=</a:t>
                </a:r>
              </a:p>
            </p:txBody>
          </p:sp>
          <p:grpSp>
            <p:nvGrpSpPr>
              <p:cNvPr id="127" name="مجموعة 126">
                <a:extLst>
                  <a:ext uri="{FF2B5EF4-FFF2-40B4-BE49-F238E27FC236}">
                    <a16:creationId xmlns:a16="http://schemas.microsoft.com/office/drawing/2014/main" id="{40AE907D-573C-CD47-A7C0-5F28608CC864}"/>
                  </a:ext>
                </a:extLst>
              </p:cNvPr>
              <p:cNvGrpSpPr/>
              <p:nvPr/>
            </p:nvGrpSpPr>
            <p:grpSpPr>
              <a:xfrm>
                <a:off x="2714612" y="3286124"/>
                <a:ext cx="500066" cy="816653"/>
                <a:chOff x="3428992" y="3286124"/>
                <a:chExt cx="2500330" cy="816653"/>
              </a:xfrm>
            </p:grpSpPr>
            <p:sp>
              <p:nvSpPr>
                <p:cNvPr id="128" name="مربع نص 127">
                  <a:extLst>
                    <a:ext uri="{FF2B5EF4-FFF2-40B4-BE49-F238E27FC236}">
                      <a16:creationId xmlns:a16="http://schemas.microsoft.com/office/drawing/2014/main" id="{0A5794E3-0962-274E-9012-8521DFC4413C}"/>
                    </a:ext>
                  </a:extLst>
                </p:cNvPr>
                <p:cNvSpPr txBox="1"/>
                <p:nvPr/>
              </p:nvSpPr>
              <p:spPr>
                <a:xfrm>
                  <a:off x="3428992" y="3286124"/>
                  <a:ext cx="25003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٤٦</a:t>
                  </a:r>
                </a:p>
              </p:txBody>
            </p:sp>
            <p:cxnSp>
              <p:nvCxnSpPr>
                <p:cNvPr id="129" name="رابط مستقيم 68">
                  <a:extLst>
                    <a:ext uri="{FF2B5EF4-FFF2-40B4-BE49-F238E27FC236}">
                      <a16:creationId xmlns:a16="http://schemas.microsoft.com/office/drawing/2014/main" id="{BAEF39FF-B17F-B04D-8E9C-769A285ABCF5}"/>
                    </a:ext>
                  </a:extLst>
                </p:cNvPr>
                <p:cNvCxnSpPr/>
                <p:nvPr/>
              </p:nvCxnSpPr>
              <p:spPr>
                <a:xfrm rot="10800000">
                  <a:off x="3600444" y="3686176"/>
                  <a:ext cx="226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مربع نص 129">
                  <a:extLst>
                    <a:ext uri="{FF2B5EF4-FFF2-40B4-BE49-F238E27FC236}">
                      <a16:creationId xmlns:a16="http://schemas.microsoft.com/office/drawing/2014/main" id="{6CA5F1C9-751D-EB4B-AB55-3D3F7BE7D8F8}"/>
                    </a:ext>
                  </a:extLst>
                </p:cNvPr>
                <p:cNvSpPr txBox="1"/>
                <p:nvPr/>
              </p:nvSpPr>
              <p:spPr>
                <a:xfrm>
                  <a:off x="3428992" y="3671890"/>
                  <a:ext cx="25003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</p:grpSp>
        <p:grpSp>
          <p:nvGrpSpPr>
            <p:cNvPr id="121" name="مجموعة 77">
              <a:extLst>
                <a:ext uri="{FF2B5EF4-FFF2-40B4-BE49-F238E27FC236}">
                  <a16:creationId xmlns:a16="http://schemas.microsoft.com/office/drawing/2014/main" id="{8059D0E3-321E-4B41-9752-63A1D5026631}"/>
                </a:ext>
              </a:extLst>
            </p:cNvPr>
            <p:cNvGrpSpPr/>
            <p:nvPr/>
          </p:nvGrpSpPr>
          <p:grpSpPr>
            <a:xfrm>
              <a:off x="1660822" y="5643578"/>
              <a:ext cx="639450" cy="587378"/>
              <a:chOff x="6432880" y="200662"/>
              <a:chExt cx="639450" cy="587378"/>
            </a:xfrm>
          </p:grpSpPr>
          <p:cxnSp>
            <p:nvCxnSpPr>
              <p:cNvPr id="122" name="رابط مستقيم 76">
                <a:extLst>
                  <a:ext uri="{FF2B5EF4-FFF2-40B4-BE49-F238E27FC236}">
                    <a16:creationId xmlns:a16="http://schemas.microsoft.com/office/drawing/2014/main" id="{1E6D0E1F-EABD-8D42-83E1-7057FF5AEDD8}"/>
                  </a:ext>
                </a:extLst>
              </p:cNvPr>
              <p:cNvCxnSpPr/>
              <p:nvPr/>
            </p:nvCxnSpPr>
            <p:spPr>
              <a:xfrm rot="16200000" flipH="1">
                <a:off x="6616592" y="479794"/>
                <a:ext cx="576000" cy="3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رابط مستقيم 77">
                <a:extLst>
                  <a:ext uri="{FF2B5EF4-FFF2-40B4-BE49-F238E27FC236}">
                    <a16:creationId xmlns:a16="http://schemas.microsoft.com/office/drawing/2014/main" id="{0AC4F19C-BB44-9546-B062-809E5395FB0A}"/>
                  </a:ext>
                </a:extLst>
              </p:cNvPr>
              <p:cNvCxnSpPr/>
              <p:nvPr/>
            </p:nvCxnSpPr>
            <p:spPr>
              <a:xfrm rot="5400000" flipH="1" flipV="1">
                <a:off x="6820892" y="608040"/>
                <a:ext cx="288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رابط مستقيم 78">
                <a:extLst>
                  <a:ext uri="{FF2B5EF4-FFF2-40B4-BE49-F238E27FC236}">
                    <a16:creationId xmlns:a16="http://schemas.microsoft.com/office/drawing/2014/main" id="{42953498-8DE1-E24D-BD68-AF82AA4E134A}"/>
                  </a:ext>
                </a:extLst>
              </p:cNvPr>
              <p:cNvCxnSpPr/>
              <p:nvPr/>
            </p:nvCxnSpPr>
            <p:spPr>
              <a:xfrm rot="10800000">
                <a:off x="6432880" y="200662"/>
                <a:ext cx="4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رابط مستقيم 79">
                <a:extLst>
                  <a:ext uri="{FF2B5EF4-FFF2-40B4-BE49-F238E27FC236}">
                    <a16:creationId xmlns:a16="http://schemas.microsoft.com/office/drawing/2014/main" id="{6257A17A-F6AE-724F-9026-E04D0C45C570}"/>
                  </a:ext>
                </a:extLst>
              </p:cNvPr>
              <p:cNvCxnSpPr/>
              <p:nvPr/>
            </p:nvCxnSpPr>
            <p:spPr>
              <a:xfrm rot="16200000" flipH="1">
                <a:off x="7021263" y="49395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51DCD730-C7BB-7E48-8D86-2E1076BDB2E2}"/>
              </a:ext>
            </a:extLst>
          </p:cNvPr>
          <p:cNvGrpSpPr/>
          <p:nvPr/>
        </p:nvGrpSpPr>
        <p:grpSpPr>
          <a:xfrm>
            <a:off x="6243648" y="5641317"/>
            <a:ext cx="928694" cy="816653"/>
            <a:chOff x="2285984" y="3286124"/>
            <a:chExt cx="928694" cy="816653"/>
          </a:xfrm>
        </p:grpSpPr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686501EC-45EF-AC48-8FEC-990FB7AF5A90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133" name="مجموعة 48">
              <a:extLst>
                <a:ext uri="{FF2B5EF4-FFF2-40B4-BE49-F238E27FC236}">
                  <a16:creationId xmlns:a16="http://schemas.microsoft.com/office/drawing/2014/main" id="{BD38FFE8-DA9C-5844-9C26-C8E3033BE550}"/>
                </a:ext>
              </a:extLst>
            </p:cNvPr>
            <p:cNvGrpSpPr/>
            <p:nvPr/>
          </p:nvGrpSpPr>
          <p:grpSpPr>
            <a:xfrm>
              <a:off x="2686036" y="3286124"/>
              <a:ext cx="528642" cy="816653"/>
              <a:chOff x="3286112" y="3286124"/>
              <a:chExt cx="2643210" cy="816653"/>
            </a:xfrm>
          </p:grpSpPr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98B0342A-CB16-604E-BFC8-3B912565EEEF}"/>
                  </a:ext>
                </a:extLst>
              </p:cNvPr>
              <p:cNvSpPr txBox="1"/>
              <p:nvPr/>
            </p:nvSpPr>
            <p:spPr>
              <a:xfrm>
                <a:off x="328611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٤٦</a:t>
                </a:r>
              </a:p>
            </p:txBody>
          </p:sp>
          <p:cxnSp>
            <p:nvCxnSpPr>
              <p:cNvPr id="135" name="رابط مستقيم 75">
                <a:extLst>
                  <a:ext uri="{FF2B5EF4-FFF2-40B4-BE49-F238E27FC236}">
                    <a16:creationId xmlns:a16="http://schemas.microsoft.com/office/drawing/2014/main" id="{35EFEB70-9D5A-2F43-8A6A-258A19E3050F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C7B85008-76D2-5545-8BF0-EE2A07E5E88F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8CE5E54B-98BD-0E43-B0FF-C3D499EA1CBF}"/>
              </a:ext>
            </a:extLst>
          </p:cNvPr>
          <p:cNvSpPr txBox="1"/>
          <p:nvPr/>
        </p:nvSpPr>
        <p:spPr>
          <a:xfrm>
            <a:off x="5529268" y="582931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٩٫٢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FD717F-3064-55DF-9DF4-8BF0A0BD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402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45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5" grpId="0" animBg="1"/>
      <p:bldP spid="82" grpId="0"/>
      <p:bldP spid="86" grpId="0" animBg="1"/>
      <p:bldP spid="87" grpId="0"/>
      <p:bldP spid="88" grpId="0"/>
      <p:bldP spid="89" grpId="0" animBg="1"/>
      <p:bldP spid="90" grpId="0"/>
      <p:bldP spid="91" grpId="0" animBg="1"/>
      <p:bldP spid="92" grpId="0"/>
      <p:bldP spid="93" grpId="0" animBg="1"/>
      <p:bldP spid="94" grpId="0"/>
      <p:bldP spid="95" grpId="0" animBg="1"/>
      <p:bldP spid="96" grpId="0"/>
      <p:bldP spid="97" grpId="0" animBg="1"/>
      <p:bldP spid="98" grpId="0"/>
      <p:bldP spid="99" grpId="0"/>
      <p:bldP spid="100" grpId="0"/>
      <p:bldP spid="101" grpId="0"/>
      <p:bldP spid="102" grpId="0"/>
      <p:bldP spid="110" grpId="0"/>
      <p:bldP spid="118" grpId="0"/>
      <p:bldP spid="1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55372" y="1008586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grpSp>
        <p:nvGrpSpPr>
          <p:cNvPr id="57" name="مجموعة 72">
            <a:extLst>
              <a:ext uri="{FF2B5EF4-FFF2-40B4-BE49-F238E27FC236}">
                <a16:creationId xmlns:a16="http://schemas.microsoft.com/office/drawing/2014/main" id="{B964E55B-FA17-9F45-B800-6DDEE587C8BE}"/>
              </a:ext>
            </a:extLst>
          </p:cNvPr>
          <p:cNvGrpSpPr/>
          <p:nvPr/>
        </p:nvGrpSpPr>
        <p:grpSpPr>
          <a:xfrm>
            <a:off x="395536" y="2000240"/>
            <a:ext cx="8391306" cy="4405782"/>
            <a:chOff x="642910" y="2000240"/>
            <a:chExt cx="8001056" cy="4572032"/>
          </a:xfrm>
        </p:grpSpPr>
        <p:grpSp>
          <p:nvGrpSpPr>
            <p:cNvPr id="58" name="مجموعة 71">
              <a:extLst>
                <a:ext uri="{FF2B5EF4-FFF2-40B4-BE49-F238E27FC236}">
                  <a16:creationId xmlns:a16="http://schemas.microsoft.com/office/drawing/2014/main" id="{237D2620-2168-4444-91DC-C285760DA9CA}"/>
                </a:ext>
              </a:extLst>
            </p:cNvPr>
            <p:cNvGrpSpPr/>
            <p:nvPr/>
          </p:nvGrpSpPr>
          <p:grpSpPr>
            <a:xfrm>
              <a:off x="642910" y="2000240"/>
              <a:ext cx="8001056" cy="4572032"/>
              <a:chOff x="642910" y="2000240"/>
              <a:chExt cx="8001056" cy="4572032"/>
            </a:xfrm>
          </p:grpSpPr>
          <p:sp>
            <p:nvSpPr>
              <p:cNvPr id="62" name="مستطيل ذو زاوية واحدة مستديرة 61">
                <a:extLst>
                  <a:ext uri="{FF2B5EF4-FFF2-40B4-BE49-F238E27FC236}">
                    <a16:creationId xmlns:a16="http://schemas.microsoft.com/office/drawing/2014/main" id="{A345B68E-D159-D744-9714-2EFD4323AC60}"/>
                  </a:ext>
                </a:extLst>
              </p:cNvPr>
              <p:cNvSpPr/>
              <p:nvPr/>
            </p:nvSpPr>
            <p:spPr>
              <a:xfrm>
                <a:off x="642910" y="2000240"/>
                <a:ext cx="8001056" cy="4572032"/>
              </a:xfrm>
              <a:prstGeom prst="round1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hardEdge"/>
                <a:bevelB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3" name="مستطيل 62">
                <a:extLst>
                  <a:ext uri="{FF2B5EF4-FFF2-40B4-BE49-F238E27FC236}">
                    <a16:creationId xmlns:a16="http://schemas.microsoft.com/office/drawing/2014/main" id="{5882A55D-857A-AE47-91B4-8A8C0A0DAA77}"/>
                  </a:ext>
                </a:extLst>
              </p:cNvPr>
              <p:cNvSpPr/>
              <p:nvPr/>
            </p:nvSpPr>
            <p:spPr>
              <a:xfrm>
                <a:off x="642910" y="3000372"/>
                <a:ext cx="7884000" cy="108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4" name="مستطيل 63">
                <a:extLst>
                  <a:ext uri="{FF2B5EF4-FFF2-40B4-BE49-F238E27FC236}">
                    <a16:creationId xmlns:a16="http://schemas.microsoft.com/office/drawing/2014/main" id="{30C748D4-2F9B-4849-9A60-6F2453CFEDC4}"/>
                  </a:ext>
                </a:extLst>
              </p:cNvPr>
              <p:cNvSpPr/>
              <p:nvPr/>
            </p:nvSpPr>
            <p:spPr>
              <a:xfrm>
                <a:off x="642910" y="5464140"/>
                <a:ext cx="7884000" cy="108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1CBB3877-4656-A443-8962-7804257C4A0E}"/>
                </a:ext>
              </a:extLst>
            </p:cNvPr>
            <p:cNvSpPr/>
            <p:nvPr/>
          </p:nvSpPr>
          <p:spPr>
            <a:xfrm rot="5400000">
              <a:off x="4282314" y="5968140"/>
              <a:ext cx="900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12BE9923-B24C-2A4B-A3D1-5980CA12D694}"/>
              </a:ext>
            </a:extLst>
          </p:cNvPr>
          <p:cNvSpPr/>
          <p:nvPr/>
        </p:nvSpPr>
        <p:spPr>
          <a:xfrm>
            <a:off x="961510" y="714356"/>
            <a:ext cx="7182389" cy="88115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المتوسط الحسابي والتباين والانحراف المعياري مقربا إلى أقرب جزء من عشرة للبيانات التالية  ٩٢  ،  ٨٤ ،  ٧١ ،  ٨٣ ،  ١٠٠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BA7B7C41-1637-DD40-AFA7-03328D85B5FD}"/>
              </a:ext>
            </a:extLst>
          </p:cNvPr>
          <p:cNvSpPr/>
          <p:nvPr/>
        </p:nvSpPr>
        <p:spPr>
          <a:xfrm>
            <a:off x="8162056" y="842944"/>
            <a:ext cx="853353" cy="619563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69" name="مجموعة 21">
            <a:extLst>
              <a:ext uri="{FF2B5EF4-FFF2-40B4-BE49-F238E27FC236}">
                <a16:creationId xmlns:a16="http://schemas.microsoft.com/office/drawing/2014/main" id="{92BEE717-99BB-A54B-9824-F082091489F0}"/>
              </a:ext>
            </a:extLst>
          </p:cNvPr>
          <p:cNvGrpSpPr/>
          <p:nvPr/>
        </p:nvGrpSpPr>
        <p:grpSpPr>
          <a:xfrm>
            <a:off x="2659110" y="2143117"/>
            <a:ext cx="3484525" cy="786958"/>
            <a:chOff x="2428860" y="3286124"/>
            <a:chExt cx="3500462" cy="816653"/>
          </a:xfrm>
        </p:grpSpPr>
        <p:grpSp>
          <p:nvGrpSpPr>
            <p:cNvPr id="70" name="مجموعة 15">
              <a:extLst>
                <a:ext uri="{FF2B5EF4-FFF2-40B4-BE49-F238E27FC236}">
                  <a16:creationId xmlns:a16="http://schemas.microsoft.com/office/drawing/2014/main" id="{EB4D1042-A976-D54D-B6F1-DBA076D53708}"/>
                </a:ext>
              </a:extLst>
            </p:cNvPr>
            <p:cNvGrpSpPr/>
            <p:nvPr/>
          </p:nvGrpSpPr>
          <p:grpSpPr>
            <a:xfrm>
              <a:off x="2714612" y="3286124"/>
              <a:ext cx="3214710" cy="816653"/>
              <a:chOff x="2714612" y="3286124"/>
              <a:chExt cx="3214710" cy="816653"/>
            </a:xfrm>
          </p:grpSpPr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2CD2C8B5-1D3B-F04A-9695-EF254AA3E1C9}"/>
                  </a:ext>
                </a:extLst>
              </p:cNvPr>
              <p:cNvSpPr txBox="1"/>
              <p:nvPr/>
            </p:nvSpPr>
            <p:spPr>
              <a:xfrm>
                <a:off x="2714612" y="3286124"/>
                <a:ext cx="321471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٩٢ + ٨٤ + ٧١ + ٨٣ + ١٠٠</a:t>
                </a:r>
              </a:p>
            </p:txBody>
          </p:sp>
          <p:cxnSp>
            <p:nvCxnSpPr>
              <p:cNvPr id="73" name="رابط مستقيم 10">
                <a:extLst>
                  <a:ext uri="{FF2B5EF4-FFF2-40B4-BE49-F238E27FC236}">
                    <a16:creationId xmlns:a16="http://schemas.microsoft.com/office/drawing/2014/main" id="{3F135A71-8A75-1E43-9A55-C600D579D797}"/>
                  </a:ext>
                </a:extLst>
              </p:cNvPr>
              <p:cNvCxnSpPr/>
              <p:nvPr/>
            </p:nvCxnSpPr>
            <p:spPr>
              <a:xfrm rot="10800000">
                <a:off x="2844444" y="3686176"/>
                <a:ext cx="30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18ADC9BB-143D-CC46-812C-303DD9C64BF0}"/>
                  </a:ext>
                </a:extLst>
              </p:cNvPr>
              <p:cNvSpPr txBox="1"/>
              <p:nvPr/>
            </p:nvSpPr>
            <p:spPr>
              <a:xfrm>
                <a:off x="3243254" y="3671890"/>
                <a:ext cx="218600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1039C741-6328-284F-B10C-BC3CD7314C8D}"/>
                </a:ext>
              </a:extLst>
            </p:cNvPr>
            <p:cNvSpPr txBox="1"/>
            <p:nvPr/>
          </p:nvSpPr>
          <p:spPr>
            <a:xfrm>
              <a:off x="2428860" y="3469603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75" name="مجموعة 22">
            <a:extLst>
              <a:ext uri="{FF2B5EF4-FFF2-40B4-BE49-F238E27FC236}">
                <a16:creationId xmlns:a16="http://schemas.microsoft.com/office/drawing/2014/main" id="{ADD3918C-DDC5-7B4B-BA6E-9BAC9C3012C0}"/>
              </a:ext>
            </a:extLst>
          </p:cNvPr>
          <p:cNvGrpSpPr/>
          <p:nvPr/>
        </p:nvGrpSpPr>
        <p:grpSpPr>
          <a:xfrm>
            <a:off x="1562260" y="2143117"/>
            <a:ext cx="1080914" cy="786958"/>
            <a:chOff x="2143108" y="3286124"/>
            <a:chExt cx="1085858" cy="816653"/>
          </a:xfrm>
        </p:grpSpPr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A2590C78-F67A-BF4C-8134-7C5A05453D70}"/>
                </a:ext>
              </a:extLst>
            </p:cNvPr>
            <p:cNvSpPr txBox="1"/>
            <p:nvPr/>
          </p:nvSpPr>
          <p:spPr>
            <a:xfrm>
              <a:off x="2143108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77" name="مجموعة 76">
              <a:extLst>
                <a:ext uri="{FF2B5EF4-FFF2-40B4-BE49-F238E27FC236}">
                  <a16:creationId xmlns:a16="http://schemas.microsoft.com/office/drawing/2014/main" id="{35C9E18E-E0C6-594A-BAAB-4CE5360A9D0B}"/>
                </a:ext>
              </a:extLst>
            </p:cNvPr>
            <p:cNvGrpSpPr/>
            <p:nvPr/>
          </p:nvGrpSpPr>
          <p:grpSpPr>
            <a:xfrm>
              <a:off x="2500298" y="3286124"/>
              <a:ext cx="728668" cy="816653"/>
              <a:chOff x="2357422" y="3286124"/>
              <a:chExt cx="3643340" cy="816653"/>
            </a:xfrm>
          </p:grpSpPr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4B85E98B-580E-954B-8193-52CC23F928F1}"/>
                  </a:ext>
                </a:extLst>
              </p:cNvPr>
              <p:cNvSpPr txBox="1"/>
              <p:nvPr/>
            </p:nvSpPr>
            <p:spPr>
              <a:xfrm>
                <a:off x="2357422" y="3286124"/>
                <a:ext cx="364334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٤٣٠</a:t>
                </a:r>
              </a:p>
            </p:txBody>
          </p:sp>
          <p:cxnSp>
            <p:nvCxnSpPr>
              <p:cNvPr id="79" name="رابط مستقيم 18">
                <a:extLst>
                  <a:ext uri="{FF2B5EF4-FFF2-40B4-BE49-F238E27FC236}">
                    <a16:creationId xmlns:a16="http://schemas.microsoft.com/office/drawing/2014/main" id="{DE30C627-97AB-EE4B-A751-EBA9D211828E}"/>
                  </a:ext>
                </a:extLst>
              </p:cNvPr>
              <p:cNvCxnSpPr/>
              <p:nvPr/>
            </p:nvCxnSpPr>
            <p:spPr>
              <a:xfrm rot="10800000">
                <a:off x="3071807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D6CCB638-274C-104C-B32D-AC4CD9D426FC}"/>
                  </a:ext>
                </a:extLst>
              </p:cNvPr>
              <p:cNvSpPr txBox="1"/>
              <p:nvPr/>
            </p:nvSpPr>
            <p:spPr>
              <a:xfrm>
                <a:off x="271461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D9FF528D-F74A-7541-BF28-CA519F124121}"/>
              </a:ext>
            </a:extLst>
          </p:cNvPr>
          <p:cNvSpPr txBox="1"/>
          <p:nvPr/>
        </p:nvSpPr>
        <p:spPr>
          <a:xfrm>
            <a:off x="1073814" y="2328856"/>
            <a:ext cx="4977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٨٦</a:t>
            </a:r>
          </a:p>
        </p:txBody>
      </p:sp>
      <p:grpSp>
        <p:nvGrpSpPr>
          <p:cNvPr id="83" name="مجموعة 24">
            <a:extLst>
              <a:ext uri="{FF2B5EF4-FFF2-40B4-BE49-F238E27FC236}">
                <a16:creationId xmlns:a16="http://schemas.microsoft.com/office/drawing/2014/main" id="{674A2A7F-E53A-494F-97F2-1F4A225676E1}"/>
              </a:ext>
            </a:extLst>
          </p:cNvPr>
          <p:cNvGrpSpPr/>
          <p:nvPr/>
        </p:nvGrpSpPr>
        <p:grpSpPr>
          <a:xfrm>
            <a:off x="6154044" y="2257418"/>
            <a:ext cx="2275608" cy="550723"/>
            <a:chOff x="6000760" y="2714620"/>
            <a:chExt cx="2286016" cy="571504"/>
          </a:xfrm>
        </p:grpSpPr>
        <p:sp>
          <p:nvSpPr>
            <p:cNvPr id="84" name="مستطيل مستدير الزوايا 83">
              <a:extLst>
                <a:ext uri="{FF2B5EF4-FFF2-40B4-BE49-F238E27FC236}">
                  <a16:creationId xmlns:a16="http://schemas.microsoft.com/office/drawing/2014/main" id="{EF70E649-445E-9A4A-BEB9-C978D6B4E58B}"/>
                </a:ext>
              </a:extLst>
            </p:cNvPr>
            <p:cNvSpPr/>
            <p:nvPr/>
          </p:nvSpPr>
          <p:spPr>
            <a:xfrm>
              <a:off x="6357950" y="2714620"/>
              <a:ext cx="1928826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0D8406C3-D0A8-B84B-999C-F0B6CB605230}"/>
                </a:ext>
              </a:extLst>
            </p:cNvPr>
            <p:cNvSpPr txBox="1"/>
            <p:nvPr/>
          </p:nvSpPr>
          <p:spPr>
            <a:xfrm>
              <a:off x="600076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86" name="مستطيل مستدير الزوايا 85">
            <a:extLst>
              <a:ext uri="{FF2B5EF4-FFF2-40B4-BE49-F238E27FC236}">
                <a16:creationId xmlns:a16="http://schemas.microsoft.com/office/drawing/2014/main" id="{3E9D17E6-6774-C14C-96F6-1616D90C068A}"/>
              </a:ext>
            </a:extLst>
          </p:cNvPr>
          <p:cNvSpPr/>
          <p:nvPr/>
        </p:nvSpPr>
        <p:spPr>
          <a:xfrm>
            <a:off x="2308930" y="3286124"/>
            <a:ext cx="5017054" cy="5507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مجموع مربع الفرق بين كل قيمة والمتوسط الحسابي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EDD44E79-BED1-8547-9834-A722E797BB0A}"/>
              </a:ext>
            </a:extLst>
          </p:cNvPr>
          <p:cNvSpPr txBox="1"/>
          <p:nvPr/>
        </p:nvSpPr>
        <p:spPr>
          <a:xfrm>
            <a:off x="637124" y="4000504"/>
            <a:ext cx="8106855" cy="4003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(٩٢ ــ ٨٦ )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+ (٨٤ ــ ٨٦ )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+ (٧١ ــ ٨٦ )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+ (٨٣ ــ ٨٦ )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+ ( ١٠٠ ــ ٨٦ )</a:t>
            </a:r>
            <a:r>
              <a:rPr lang="ar-SA" sz="3000" b="1" spc="-100" baseline="30000" dirty="0"/>
              <a:t>٢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3960E7C4-456C-1148-AAFB-18A59859197A}"/>
              </a:ext>
            </a:extLst>
          </p:cNvPr>
          <p:cNvSpPr txBox="1"/>
          <p:nvPr/>
        </p:nvSpPr>
        <p:spPr>
          <a:xfrm>
            <a:off x="7718528" y="4929198"/>
            <a:ext cx="7111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٣٦</a:t>
            </a:r>
          </a:p>
        </p:txBody>
      </p:sp>
      <p:sp>
        <p:nvSpPr>
          <p:cNvPr id="89" name="سهم للأسفل 88">
            <a:extLst>
              <a:ext uri="{FF2B5EF4-FFF2-40B4-BE49-F238E27FC236}">
                <a16:creationId xmlns:a16="http://schemas.microsoft.com/office/drawing/2014/main" id="{F4D13986-C95C-514E-9F5E-F8B856DD2372}"/>
              </a:ext>
            </a:extLst>
          </p:cNvPr>
          <p:cNvSpPr/>
          <p:nvPr/>
        </p:nvSpPr>
        <p:spPr>
          <a:xfrm>
            <a:off x="7888352" y="4457706"/>
            <a:ext cx="355564" cy="41304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E89FAC1F-DE85-B84D-86FB-DE117AB2DF9E}"/>
              </a:ext>
            </a:extLst>
          </p:cNvPr>
          <p:cNvSpPr txBox="1"/>
          <p:nvPr/>
        </p:nvSpPr>
        <p:spPr>
          <a:xfrm>
            <a:off x="6161178" y="4929200"/>
            <a:ext cx="7111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٤</a:t>
            </a:r>
          </a:p>
        </p:txBody>
      </p:sp>
      <p:sp>
        <p:nvSpPr>
          <p:cNvPr id="91" name="سهم للأسفل 90">
            <a:extLst>
              <a:ext uri="{FF2B5EF4-FFF2-40B4-BE49-F238E27FC236}">
                <a16:creationId xmlns:a16="http://schemas.microsoft.com/office/drawing/2014/main" id="{AC5B4872-C064-F446-B418-C809EDB25E92}"/>
              </a:ext>
            </a:extLst>
          </p:cNvPr>
          <p:cNvSpPr/>
          <p:nvPr/>
        </p:nvSpPr>
        <p:spPr>
          <a:xfrm>
            <a:off x="6345290" y="4457708"/>
            <a:ext cx="355564" cy="41304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B47C4F98-8A16-504F-90E6-CF26C2747350}"/>
              </a:ext>
            </a:extLst>
          </p:cNvPr>
          <p:cNvSpPr txBox="1"/>
          <p:nvPr/>
        </p:nvSpPr>
        <p:spPr>
          <a:xfrm>
            <a:off x="4589800" y="4929198"/>
            <a:ext cx="76801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٢٢٥</a:t>
            </a:r>
          </a:p>
        </p:txBody>
      </p:sp>
      <p:sp>
        <p:nvSpPr>
          <p:cNvPr id="93" name="سهم للأسفل 92">
            <a:extLst>
              <a:ext uri="{FF2B5EF4-FFF2-40B4-BE49-F238E27FC236}">
                <a16:creationId xmlns:a16="http://schemas.microsoft.com/office/drawing/2014/main" id="{6BDBB232-17FA-1849-A9AF-F8F0B35E48F5}"/>
              </a:ext>
            </a:extLst>
          </p:cNvPr>
          <p:cNvSpPr/>
          <p:nvPr/>
        </p:nvSpPr>
        <p:spPr>
          <a:xfrm>
            <a:off x="4802228" y="4457706"/>
            <a:ext cx="355564" cy="41304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687A4DA1-FE4E-DD49-A485-DC7E3B3BF1D1}"/>
              </a:ext>
            </a:extLst>
          </p:cNvPr>
          <p:cNvSpPr txBox="1"/>
          <p:nvPr/>
        </p:nvSpPr>
        <p:spPr>
          <a:xfrm>
            <a:off x="3244880" y="4929200"/>
            <a:ext cx="3555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</a:t>
            </a:r>
          </a:p>
        </p:txBody>
      </p:sp>
      <p:sp>
        <p:nvSpPr>
          <p:cNvPr id="95" name="سهم للأسفل 94">
            <a:extLst>
              <a:ext uri="{FF2B5EF4-FFF2-40B4-BE49-F238E27FC236}">
                <a16:creationId xmlns:a16="http://schemas.microsoft.com/office/drawing/2014/main" id="{161B3361-A97A-814F-890F-186FAA82BBDA}"/>
              </a:ext>
            </a:extLst>
          </p:cNvPr>
          <p:cNvSpPr/>
          <p:nvPr/>
        </p:nvSpPr>
        <p:spPr>
          <a:xfrm>
            <a:off x="3259166" y="4457708"/>
            <a:ext cx="355564" cy="41304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B188F299-83BD-5143-B70F-E01063068BEE}"/>
              </a:ext>
            </a:extLst>
          </p:cNvPr>
          <p:cNvSpPr txBox="1"/>
          <p:nvPr/>
        </p:nvSpPr>
        <p:spPr>
          <a:xfrm>
            <a:off x="1374888" y="4929198"/>
            <a:ext cx="72535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١٩٦</a:t>
            </a:r>
          </a:p>
        </p:txBody>
      </p:sp>
      <p:sp>
        <p:nvSpPr>
          <p:cNvPr id="97" name="سهم للأسفل 96">
            <a:extLst>
              <a:ext uri="{FF2B5EF4-FFF2-40B4-BE49-F238E27FC236}">
                <a16:creationId xmlns:a16="http://schemas.microsoft.com/office/drawing/2014/main" id="{5DC303FF-954F-EB4C-9EA0-C358DD7D700B}"/>
              </a:ext>
            </a:extLst>
          </p:cNvPr>
          <p:cNvSpPr/>
          <p:nvPr/>
        </p:nvSpPr>
        <p:spPr>
          <a:xfrm>
            <a:off x="1571848" y="4457706"/>
            <a:ext cx="355564" cy="41304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6422BA36-8E2A-E642-839F-B97A398E693A}"/>
              </a:ext>
            </a:extLst>
          </p:cNvPr>
          <p:cNvSpPr txBox="1"/>
          <p:nvPr/>
        </p:nvSpPr>
        <p:spPr>
          <a:xfrm>
            <a:off x="7059668" y="4929198"/>
            <a:ext cx="3555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0283DA5E-594C-8848-A00A-3AC9B8F1749D}"/>
              </a:ext>
            </a:extLst>
          </p:cNvPr>
          <p:cNvSpPr txBox="1"/>
          <p:nvPr/>
        </p:nvSpPr>
        <p:spPr>
          <a:xfrm>
            <a:off x="5502320" y="4929198"/>
            <a:ext cx="3555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4A5A3E9A-9D7E-8F4B-91C4-38372F2A4C22}"/>
              </a:ext>
            </a:extLst>
          </p:cNvPr>
          <p:cNvSpPr txBox="1"/>
          <p:nvPr/>
        </p:nvSpPr>
        <p:spPr>
          <a:xfrm>
            <a:off x="3973548" y="4929198"/>
            <a:ext cx="3555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51E86562-50A2-FA44-9A25-EABD5C68C35D}"/>
              </a:ext>
            </a:extLst>
          </p:cNvPr>
          <p:cNvSpPr txBox="1"/>
          <p:nvPr/>
        </p:nvSpPr>
        <p:spPr>
          <a:xfrm>
            <a:off x="2430486" y="4929198"/>
            <a:ext cx="3555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BE1ED2B6-89B1-4446-A39E-5EDCE2057479}"/>
              </a:ext>
            </a:extLst>
          </p:cNvPr>
          <p:cNvSpPr txBox="1"/>
          <p:nvPr/>
        </p:nvSpPr>
        <p:spPr>
          <a:xfrm>
            <a:off x="1001726" y="4929198"/>
            <a:ext cx="3555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7F82C12A-A617-4D4B-A89C-F0B5194F879B}"/>
              </a:ext>
            </a:extLst>
          </p:cNvPr>
          <p:cNvSpPr txBox="1"/>
          <p:nvPr/>
        </p:nvSpPr>
        <p:spPr>
          <a:xfrm>
            <a:off x="289362" y="4929198"/>
            <a:ext cx="79646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٤٧٠</a:t>
            </a:r>
          </a:p>
        </p:txBody>
      </p:sp>
      <p:grpSp>
        <p:nvGrpSpPr>
          <p:cNvPr id="111" name="مجموعة 52">
            <a:extLst>
              <a:ext uri="{FF2B5EF4-FFF2-40B4-BE49-F238E27FC236}">
                <a16:creationId xmlns:a16="http://schemas.microsoft.com/office/drawing/2014/main" id="{764B1CED-E1D4-FB40-8F58-808C7B2C9A51}"/>
              </a:ext>
            </a:extLst>
          </p:cNvPr>
          <p:cNvGrpSpPr/>
          <p:nvPr/>
        </p:nvGrpSpPr>
        <p:grpSpPr>
          <a:xfrm>
            <a:off x="7392734" y="5755619"/>
            <a:ext cx="1179794" cy="550723"/>
            <a:chOff x="6715140" y="2714620"/>
            <a:chExt cx="1185190" cy="571504"/>
          </a:xfrm>
        </p:grpSpPr>
        <p:sp>
          <p:nvSpPr>
            <p:cNvPr id="112" name="مستطيل مستدير الزوايا 111">
              <a:extLst>
                <a:ext uri="{FF2B5EF4-FFF2-40B4-BE49-F238E27FC236}">
                  <a16:creationId xmlns:a16="http://schemas.microsoft.com/office/drawing/2014/main" id="{DAC71316-5705-5343-AEB6-02EDED5A6C02}"/>
                </a:ext>
              </a:extLst>
            </p:cNvPr>
            <p:cNvSpPr/>
            <p:nvPr/>
          </p:nvSpPr>
          <p:spPr>
            <a:xfrm>
              <a:off x="7072330" y="2714620"/>
              <a:ext cx="828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التباين</a:t>
              </a:r>
            </a:p>
          </p:txBody>
        </p:sp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4CB84283-577B-724A-94E9-0BDD3C93EDFE}"/>
                </a:ext>
              </a:extLst>
            </p:cNvPr>
            <p:cNvSpPr txBox="1"/>
            <p:nvPr/>
          </p:nvSpPr>
          <p:spPr>
            <a:xfrm>
              <a:off x="671514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pic>
        <p:nvPicPr>
          <p:cNvPr id="114" name="Picture 2">
            <a:extLst>
              <a:ext uri="{FF2B5EF4-FFF2-40B4-BE49-F238E27FC236}">
                <a16:creationId xmlns:a16="http://schemas.microsoft.com/office/drawing/2014/main" id="{4622F2E1-C204-BB4D-8651-F8C32819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8388" y="142852"/>
            <a:ext cx="2379891" cy="35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5" name="مجموعة 52">
            <a:extLst>
              <a:ext uri="{FF2B5EF4-FFF2-40B4-BE49-F238E27FC236}">
                <a16:creationId xmlns:a16="http://schemas.microsoft.com/office/drawing/2014/main" id="{CB29D686-4E85-6945-B020-2093EAD8CC1B}"/>
              </a:ext>
            </a:extLst>
          </p:cNvPr>
          <p:cNvGrpSpPr/>
          <p:nvPr/>
        </p:nvGrpSpPr>
        <p:grpSpPr>
          <a:xfrm>
            <a:off x="2267700" y="5757878"/>
            <a:ext cx="2250408" cy="550723"/>
            <a:chOff x="6914357" y="2714620"/>
            <a:chExt cx="1127677" cy="571504"/>
          </a:xfrm>
        </p:grpSpPr>
        <p:sp>
          <p:nvSpPr>
            <p:cNvPr id="116" name="مستطيل مستدير الزوايا 115">
              <a:extLst>
                <a:ext uri="{FF2B5EF4-FFF2-40B4-BE49-F238E27FC236}">
                  <a16:creationId xmlns:a16="http://schemas.microsoft.com/office/drawing/2014/main" id="{338F62C0-82DA-054C-A3A9-1A007CDEDDCF}"/>
                </a:ext>
              </a:extLst>
            </p:cNvPr>
            <p:cNvSpPr/>
            <p:nvPr/>
          </p:nvSpPr>
          <p:spPr>
            <a:xfrm>
              <a:off x="7072333" y="2714620"/>
              <a:ext cx="969701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الانحراف المعياري</a:t>
              </a:r>
            </a:p>
          </p:txBody>
        </p: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BF99D266-0BA3-5F40-9DE3-644530A72C6C}"/>
                </a:ext>
              </a:extLst>
            </p:cNvPr>
            <p:cNvSpPr txBox="1"/>
            <p:nvPr/>
          </p:nvSpPr>
          <p:spPr>
            <a:xfrm>
              <a:off x="6914357" y="2786058"/>
              <a:ext cx="15797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FC7C1D4F-875C-6842-80B8-980080BBF4CC}"/>
              </a:ext>
            </a:extLst>
          </p:cNvPr>
          <p:cNvSpPr txBox="1"/>
          <p:nvPr/>
        </p:nvSpPr>
        <p:spPr>
          <a:xfrm>
            <a:off x="289622" y="5829316"/>
            <a:ext cx="85335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٩٫٧</a:t>
            </a:r>
          </a:p>
        </p:txBody>
      </p:sp>
      <p:grpSp>
        <p:nvGrpSpPr>
          <p:cNvPr id="119" name="مجموعة 80">
            <a:extLst>
              <a:ext uri="{FF2B5EF4-FFF2-40B4-BE49-F238E27FC236}">
                <a16:creationId xmlns:a16="http://schemas.microsoft.com/office/drawing/2014/main" id="{CC9F3C8D-CC8C-E941-B74C-F0AD3DC6D0CE}"/>
              </a:ext>
            </a:extLst>
          </p:cNvPr>
          <p:cNvGrpSpPr/>
          <p:nvPr/>
        </p:nvGrpSpPr>
        <p:grpSpPr>
          <a:xfrm>
            <a:off x="1147920" y="5641318"/>
            <a:ext cx="1080914" cy="786958"/>
            <a:chOff x="1214414" y="5641317"/>
            <a:chExt cx="1085858" cy="816653"/>
          </a:xfrm>
        </p:grpSpPr>
        <p:grpSp>
          <p:nvGrpSpPr>
            <p:cNvPr id="120" name="مجموعة 64">
              <a:extLst>
                <a:ext uri="{FF2B5EF4-FFF2-40B4-BE49-F238E27FC236}">
                  <a16:creationId xmlns:a16="http://schemas.microsoft.com/office/drawing/2014/main" id="{EA65C1CE-6CD6-7842-BF30-7DE2C38E0DD4}"/>
                </a:ext>
              </a:extLst>
            </p:cNvPr>
            <p:cNvGrpSpPr/>
            <p:nvPr/>
          </p:nvGrpSpPr>
          <p:grpSpPr>
            <a:xfrm>
              <a:off x="1214414" y="5641317"/>
              <a:ext cx="1014420" cy="816653"/>
              <a:chOff x="2357422" y="3286124"/>
              <a:chExt cx="1014420" cy="816653"/>
            </a:xfrm>
          </p:grpSpPr>
          <p:sp>
            <p:nvSpPr>
              <p:cNvPr id="126" name="مربع نص 125">
                <a:extLst>
                  <a:ext uri="{FF2B5EF4-FFF2-40B4-BE49-F238E27FC236}">
                    <a16:creationId xmlns:a16="http://schemas.microsoft.com/office/drawing/2014/main" id="{5B007F85-7693-5E47-8503-E63DCE628FCF}"/>
                  </a:ext>
                </a:extLst>
              </p:cNvPr>
              <p:cNvSpPr txBox="1"/>
              <p:nvPr/>
            </p:nvSpPr>
            <p:spPr>
              <a:xfrm>
                <a:off x="2357422" y="3471862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=</a:t>
                </a:r>
              </a:p>
            </p:txBody>
          </p:sp>
          <p:grpSp>
            <p:nvGrpSpPr>
              <p:cNvPr id="127" name="مجموعة 48">
                <a:extLst>
                  <a:ext uri="{FF2B5EF4-FFF2-40B4-BE49-F238E27FC236}">
                    <a16:creationId xmlns:a16="http://schemas.microsoft.com/office/drawing/2014/main" id="{EFFE5088-C15B-B64E-956A-D6B149A6C514}"/>
                  </a:ext>
                </a:extLst>
              </p:cNvPr>
              <p:cNvGrpSpPr/>
              <p:nvPr/>
            </p:nvGrpSpPr>
            <p:grpSpPr>
              <a:xfrm>
                <a:off x="2586024" y="3286124"/>
                <a:ext cx="785818" cy="816653"/>
                <a:chOff x="2786052" y="3286124"/>
                <a:chExt cx="3929090" cy="816653"/>
              </a:xfrm>
            </p:grpSpPr>
            <p:sp>
              <p:nvSpPr>
                <p:cNvPr id="128" name="مربع نص 127">
                  <a:extLst>
                    <a:ext uri="{FF2B5EF4-FFF2-40B4-BE49-F238E27FC236}">
                      <a16:creationId xmlns:a16="http://schemas.microsoft.com/office/drawing/2014/main" id="{00853450-073F-5545-BC1B-F8958350E44C}"/>
                    </a:ext>
                  </a:extLst>
                </p:cNvPr>
                <p:cNvSpPr txBox="1"/>
                <p:nvPr/>
              </p:nvSpPr>
              <p:spPr>
                <a:xfrm>
                  <a:off x="2786052" y="3286124"/>
                  <a:ext cx="392909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٤٧٠</a:t>
                  </a:r>
                </a:p>
              </p:txBody>
            </p:sp>
            <p:cxnSp>
              <p:nvCxnSpPr>
                <p:cNvPr id="129" name="رابط مستقيم 68">
                  <a:extLst>
                    <a:ext uri="{FF2B5EF4-FFF2-40B4-BE49-F238E27FC236}">
                      <a16:creationId xmlns:a16="http://schemas.microsoft.com/office/drawing/2014/main" id="{1C91E5DA-C40D-CD45-ABF8-FAE9D168D6B0}"/>
                    </a:ext>
                  </a:extLst>
                </p:cNvPr>
                <p:cNvCxnSpPr/>
                <p:nvPr/>
              </p:nvCxnSpPr>
              <p:spPr>
                <a:xfrm rot="10800000">
                  <a:off x="3600444" y="3686176"/>
                  <a:ext cx="226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مربع نص 129">
                  <a:extLst>
                    <a:ext uri="{FF2B5EF4-FFF2-40B4-BE49-F238E27FC236}">
                      <a16:creationId xmlns:a16="http://schemas.microsoft.com/office/drawing/2014/main" id="{0432B390-B9AF-D64C-AF00-A5770C31B494}"/>
                    </a:ext>
                  </a:extLst>
                </p:cNvPr>
                <p:cNvSpPr txBox="1"/>
                <p:nvPr/>
              </p:nvSpPr>
              <p:spPr>
                <a:xfrm>
                  <a:off x="3428992" y="3671890"/>
                  <a:ext cx="25003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</p:grpSp>
        <p:grpSp>
          <p:nvGrpSpPr>
            <p:cNvPr id="121" name="مجموعة 77">
              <a:extLst>
                <a:ext uri="{FF2B5EF4-FFF2-40B4-BE49-F238E27FC236}">
                  <a16:creationId xmlns:a16="http://schemas.microsoft.com/office/drawing/2014/main" id="{23711F84-752A-5044-9367-EE58B68C4AAE}"/>
                </a:ext>
              </a:extLst>
            </p:cNvPr>
            <p:cNvGrpSpPr/>
            <p:nvPr/>
          </p:nvGrpSpPr>
          <p:grpSpPr>
            <a:xfrm>
              <a:off x="1660822" y="5643578"/>
              <a:ext cx="639450" cy="587378"/>
              <a:chOff x="6432880" y="200662"/>
              <a:chExt cx="639450" cy="587378"/>
            </a:xfrm>
          </p:grpSpPr>
          <p:cxnSp>
            <p:nvCxnSpPr>
              <p:cNvPr id="122" name="رابط مستقيم 76">
                <a:extLst>
                  <a:ext uri="{FF2B5EF4-FFF2-40B4-BE49-F238E27FC236}">
                    <a16:creationId xmlns:a16="http://schemas.microsoft.com/office/drawing/2014/main" id="{2C51F6B3-7D0F-E940-92E7-598B8F4012BC}"/>
                  </a:ext>
                </a:extLst>
              </p:cNvPr>
              <p:cNvCxnSpPr/>
              <p:nvPr/>
            </p:nvCxnSpPr>
            <p:spPr>
              <a:xfrm rot="16200000" flipH="1">
                <a:off x="6616592" y="479794"/>
                <a:ext cx="576000" cy="3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رابط مستقيم 77">
                <a:extLst>
                  <a:ext uri="{FF2B5EF4-FFF2-40B4-BE49-F238E27FC236}">
                    <a16:creationId xmlns:a16="http://schemas.microsoft.com/office/drawing/2014/main" id="{A759CE9F-ACD4-864C-9AAE-EA4A9EF45933}"/>
                  </a:ext>
                </a:extLst>
              </p:cNvPr>
              <p:cNvCxnSpPr/>
              <p:nvPr/>
            </p:nvCxnSpPr>
            <p:spPr>
              <a:xfrm rot="5400000" flipH="1" flipV="1">
                <a:off x="6820892" y="608040"/>
                <a:ext cx="288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رابط مستقيم 78">
                <a:extLst>
                  <a:ext uri="{FF2B5EF4-FFF2-40B4-BE49-F238E27FC236}">
                    <a16:creationId xmlns:a16="http://schemas.microsoft.com/office/drawing/2014/main" id="{4ECDE722-00B0-DD4E-819C-DE8E62D5F689}"/>
                  </a:ext>
                </a:extLst>
              </p:cNvPr>
              <p:cNvCxnSpPr/>
              <p:nvPr/>
            </p:nvCxnSpPr>
            <p:spPr>
              <a:xfrm rot="10800000">
                <a:off x="6432880" y="200662"/>
                <a:ext cx="4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رابط مستقيم 79">
                <a:extLst>
                  <a:ext uri="{FF2B5EF4-FFF2-40B4-BE49-F238E27FC236}">
                    <a16:creationId xmlns:a16="http://schemas.microsoft.com/office/drawing/2014/main" id="{908DB97B-4E69-3B41-AAFC-E94BE1283885}"/>
                  </a:ext>
                </a:extLst>
              </p:cNvPr>
              <p:cNvCxnSpPr/>
              <p:nvPr/>
            </p:nvCxnSpPr>
            <p:spPr>
              <a:xfrm rot="16200000" flipH="1">
                <a:off x="7021263" y="49395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مجموعة 71">
            <a:extLst>
              <a:ext uri="{FF2B5EF4-FFF2-40B4-BE49-F238E27FC236}">
                <a16:creationId xmlns:a16="http://schemas.microsoft.com/office/drawing/2014/main" id="{2E92DBF0-65D5-1B40-9F83-AEB8D967DECE}"/>
              </a:ext>
            </a:extLst>
          </p:cNvPr>
          <p:cNvGrpSpPr/>
          <p:nvPr/>
        </p:nvGrpSpPr>
        <p:grpSpPr>
          <a:xfrm>
            <a:off x="6391272" y="5641318"/>
            <a:ext cx="1038250" cy="786958"/>
            <a:chOff x="2285984" y="3286124"/>
            <a:chExt cx="1042998" cy="816653"/>
          </a:xfrm>
        </p:grpSpPr>
        <p:sp>
          <p:nvSpPr>
            <p:cNvPr id="132" name="مربع نص 131">
              <a:extLst>
                <a:ext uri="{FF2B5EF4-FFF2-40B4-BE49-F238E27FC236}">
                  <a16:creationId xmlns:a16="http://schemas.microsoft.com/office/drawing/2014/main" id="{B757393B-69C5-2845-9F18-58A90E232819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133" name="مجموعة 48">
              <a:extLst>
                <a:ext uri="{FF2B5EF4-FFF2-40B4-BE49-F238E27FC236}">
                  <a16:creationId xmlns:a16="http://schemas.microsoft.com/office/drawing/2014/main" id="{1A33357C-B970-5248-95AA-7AF5E8872507}"/>
                </a:ext>
              </a:extLst>
            </p:cNvPr>
            <p:cNvGrpSpPr/>
            <p:nvPr/>
          </p:nvGrpSpPr>
          <p:grpSpPr>
            <a:xfrm>
              <a:off x="2614604" y="3286124"/>
              <a:ext cx="714378" cy="816653"/>
              <a:chOff x="2928952" y="3286124"/>
              <a:chExt cx="3571890" cy="816653"/>
            </a:xfrm>
          </p:grpSpPr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1710AF7A-BFC8-8B49-96F5-6B85141A926F}"/>
                  </a:ext>
                </a:extLst>
              </p:cNvPr>
              <p:cNvSpPr txBox="1"/>
              <p:nvPr/>
            </p:nvSpPr>
            <p:spPr>
              <a:xfrm>
                <a:off x="2928952" y="3286124"/>
                <a:ext cx="35718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٤٧٠</a:t>
                </a:r>
              </a:p>
            </p:txBody>
          </p:sp>
          <p:cxnSp>
            <p:nvCxnSpPr>
              <p:cNvPr id="135" name="رابط مستقيم 75">
                <a:extLst>
                  <a:ext uri="{FF2B5EF4-FFF2-40B4-BE49-F238E27FC236}">
                    <a16:creationId xmlns:a16="http://schemas.microsoft.com/office/drawing/2014/main" id="{61D3D50F-7522-D444-98B9-7842764CB9B3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F9FA55B5-C8B3-2648-9B4C-8A847F6174E7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4F16EBEB-D764-6747-B9A0-B0F6F0321875}"/>
              </a:ext>
            </a:extLst>
          </p:cNvPr>
          <p:cNvSpPr txBox="1"/>
          <p:nvPr/>
        </p:nvSpPr>
        <p:spPr>
          <a:xfrm>
            <a:off x="5675396" y="5829316"/>
            <a:ext cx="71112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٩٤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3D45A8-5B0D-D7E3-A8C4-8DBFCB8F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403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028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5" grpId="0" animBg="1"/>
      <p:bldP spid="82" grpId="0"/>
      <p:bldP spid="86" grpId="0" animBg="1"/>
      <p:bldP spid="87" grpId="0"/>
      <p:bldP spid="88" grpId="0"/>
      <p:bldP spid="89" grpId="0" animBg="1"/>
      <p:bldP spid="90" grpId="0"/>
      <p:bldP spid="91" grpId="0" animBg="1"/>
      <p:bldP spid="92" grpId="0"/>
      <p:bldP spid="93" grpId="0" animBg="1"/>
      <p:bldP spid="94" grpId="0"/>
      <p:bldP spid="95" grpId="0" animBg="1"/>
      <p:bldP spid="96" grpId="0"/>
      <p:bldP spid="97" grpId="0" animBg="1"/>
      <p:bldP spid="98" grpId="0"/>
      <p:bldP spid="99" grpId="0"/>
      <p:bldP spid="100" grpId="0"/>
      <p:bldP spid="101" grpId="0"/>
      <p:bldP spid="102" grpId="0"/>
      <p:bldP spid="110" grpId="0"/>
      <p:bldP spid="118" grpId="0"/>
      <p:bldP spid="1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55372" y="1008586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grpSp>
        <p:nvGrpSpPr>
          <p:cNvPr id="57" name="مجموعة 72">
            <a:extLst>
              <a:ext uri="{FF2B5EF4-FFF2-40B4-BE49-F238E27FC236}">
                <a16:creationId xmlns:a16="http://schemas.microsoft.com/office/drawing/2014/main" id="{B7E5E700-439F-D240-A7AA-83279BE97F2D}"/>
              </a:ext>
            </a:extLst>
          </p:cNvPr>
          <p:cNvGrpSpPr/>
          <p:nvPr/>
        </p:nvGrpSpPr>
        <p:grpSpPr>
          <a:xfrm>
            <a:off x="214282" y="2000240"/>
            <a:ext cx="8715436" cy="4572032"/>
            <a:chOff x="642910" y="2000240"/>
            <a:chExt cx="8001056" cy="4572032"/>
          </a:xfrm>
        </p:grpSpPr>
        <p:grpSp>
          <p:nvGrpSpPr>
            <p:cNvPr id="58" name="مجموعة 71">
              <a:extLst>
                <a:ext uri="{FF2B5EF4-FFF2-40B4-BE49-F238E27FC236}">
                  <a16:creationId xmlns:a16="http://schemas.microsoft.com/office/drawing/2014/main" id="{57A0EE5E-3DC0-B742-9160-884D89429D0F}"/>
                </a:ext>
              </a:extLst>
            </p:cNvPr>
            <p:cNvGrpSpPr/>
            <p:nvPr/>
          </p:nvGrpSpPr>
          <p:grpSpPr>
            <a:xfrm>
              <a:off x="642910" y="2000240"/>
              <a:ext cx="8001056" cy="4572032"/>
              <a:chOff x="642910" y="2000240"/>
              <a:chExt cx="8001056" cy="4572032"/>
            </a:xfrm>
          </p:grpSpPr>
          <p:sp>
            <p:nvSpPr>
              <p:cNvPr id="62" name="مستطيل ذو زاوية واحدة مستديرة 61">
                <a:extLst>
                  <a:ext uri="{FF2B5EF4-FFF2-40B4-BE49-F238E27FC236}">
                    <a16:creationId xmlns:a16="http://schemas.microsoft.com/office/drawing/2014/main" id="{654BEAF0-CC2C-4D4A-B518-1F7B8C8CA1B5}"/>
                  </a:ext>
                </a:extLst>
              </p:cNvPr>
              <p:cNvSpPr/>
              <p:nvPr/>
            </p:nvSpPr>
            <p:spPr>
              <a:xfrm>
                <a:off x="642910" y="2000240"/>
                <a:ext cx="8001056" cy="4572032"/>
              </a:xfrm>
              <a:prstGeom prst="round1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hardEdge"/>
                <a:bevelB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3" name="مستطيل 62">
                <a:extLst>
                  <a:ext uri="{FF2B5EF4-FFF2-40B4-BE49-F238E27FC236}">
                    <a16:creationId xmlns:a16="http://schemas.microsoft.com/office/drawing/2014/main" id="{969B754D-6A8E-6B41-9C58-6C415D86B5F4}"/>
                  </a:ext>
                </a:extLst>
              </p:cNvPr>
              <p:cNvSpPr/>
              <p:nvPr/>
            </p:nvSpPr>
            <p:spPr>
              <a:xfrm>
                <a:off x="642910" y="3000372"/>
                <a:ext cx="7884000" cy="108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4" name="مستطيل 63">
                <a:extLst>
                  <a:ext uri="{FF2B5EF4-FFF2-40B4-BE49-F238E27FC236}">
                    <a16:creationId xmlns:a16="http://schemas.microsoft.com/office/drawing/2014/main" id="{418BEF8F-97B2-0B45-B928-6B47677C400F}"/>
                  </a:ext>
                </a:extLst>
              </p:cNvPr>
              <p:cNvSpPr/>
              <p:nvPr/>
            </p:nvSpPr>
            <p:spPr>
              <a:xfrm>
                <a:off x="642910" y="5464140"/>
                <a:ext cx="7884000" cy="108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6D004296-0FCD-BA4A-8354-AEB7AC3517F2}"/>
                </a:ext>
              </a:extLst>
            </p:cNvPr>
            <p:cNvSpPr/>
            <p:nvPr/>
          </p:nvSpPr>
          <p:spPr>
            <a:xfrm rot="5400000">
              <a:off x="4336185" y="5968140"/>
              <a:ext cx="900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B0532F48-FCD3-5A41-B9C1-E9373A0D8E69}"/>
              </a:ext>
            </a:extLst>
          </p:cNvPr>
          <p:cNvSpPr/>
          <p:nvPr/>
        </p:nvSpPr>
        <p:spPr>
          <a:xfrm>
            <a:off x="928662" y="714356"/>
            <a:ext cx="721523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المتوسط الحسابي والتباين والانحراف المعياري مقربا إلى أقرب جزء من عشرة للبيانات التالية  ٣  ،  ٤  ،  ١٨  ،  ٢١  ،  ١٧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E63F6915-9425-7242-8F39-84AB8434A1ED}"/>
              </a:ext>
            </a:extLst>
          </p:cNvPr>
          <p:cNvSpPr/>
          <p:nvPr/>
        </p:nvSpPr>
        <p:spPr>
          <a:xfrm>
            <a:off x="8158154" y="84294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grpSp>
        <p:nvGrpSpPr>
          <p:cNvPr id="70" name="مجموعة 21">
            <a:extLst>
              <a:ext uri="{FF2B5EF4-FFF2-40B4-BE49-F238E27FC236}">
                <a16:creationId xmlns:a16="http://schemas.microsoft.com/office/drawing/2014/main" id="{B99A15EC-3876-8A42-ABC3-360A32595346}"/>
              </a:ext>
            </a:extLst>
          </p:cNvPr>
          <p:cNvGrpSpPr/>
          <p:nvPr/>
        </p:nvGrpSpPr>
        <p:grpSpPr>
          <a:xfrm>
            <a:off x="2928926" y="2143116"/>
            <a:ext cx="3071834" cy="816653"/>
            <a:chOff x="2857488" y="3286124"/>
            <a:chExt cx="3071834" cy="816653"/>
          </a:xfrm>
        </p:grpSpPr>
        <p:grpSp>
          <p:nvGrpSpPr>
            <p:cNvPr id="71" name="مجموعة 15">
              <a:extLst>
                <a:ext uri="{FF2B5EF4-FFF2-40B4-BE49-F238E27FC236}">
                  <a16:creationId xmlns:a16="http://schemas.microsoft.com/office/drawing/2014/main" id="{FFE9F199-9B4A-0542-970C-EE205B9CC1A9}"/>
                </a:ext>
              </a:extLst>
            </p:cNvPr>
            <p:cNvGrpSpPr/>
            <p:nvPr/>
          </p:nvGrpSpPr>
          <p:grpSpPr>
            <a:xfrm>
              <a:off x="3071802" y="3286124"/>
              <a:ext cx="2857520" cy="816653"/>
              <a:chOff x="3071802" y="3286124"/>
              <a:chExt cx="2857520" cy="816653"/>
            </a:xfrm>
          </p:grpSpPr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EC9FD9BF-1A78-3441-B774-669A05BB1726}"/>
                  </a:ext>
                </a:extLst>
              </p:cNvPr>
              <p:cNvSpPr txBox="1"/>
              <p:nvPr/>
            </p:nvSpPr>
            <p:spPr>
              <a:xfrm>
                <a:off x="3071802" y="3286124"/>
                <a:ext cx="285752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+ ٤ + ١٨ + ٢١ + ١٧</a:t>
                </a:r>
              </a:p>
            </p:txBody>
          </p:sp>
          <p:cxnSp>
            <p:nvCxnSpPr>
              <p:cNvPr id="74" name="رابط مستقيم 10">
                <a:extLst>
                  <a:ext uri="{FF2B5EF4-FFF2-40B4-BE49-F238E27FC236}">
                    <a16:creationId xmlns:a16="http://schemas.microsoft.com/office/drawing/2014/main" id="{AE4AB605-179E-4548-86D7-CCDD1D73BB42}"/>
                  </a:ext>
                </a:extLst>
              </p:cNvPr>
              <p:cNvCxnSpPr/>
              <p:nvPr/>
            </p:nvCxnSpPr>
            <p:spPr>
              <a:xfrm rot="10800000">
                <a:off x="3348444" y="3686176"/>
                <a:ext cx="252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EA75404C-8BFE-3943-8485-704405E6ED48}"/>
                  </a:ext>
                </a:extLst>
              </p:cNvPr>
              <p:cNvSpPr txBox="1"/>
              <p:nvPr/>
            </p:nvSpPr>
            <p:spPr>
              <a:xfrm>
                <a:off x="3400416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84F37EB7-1286-EE48-8760-AE3ED8BD7D35}"/>
                </a:ext>
              </a:extLst>
            </p:cNvPr>
            <p:cNvSpPr txBox="1"/>
            <p:nvPr/>
          </p:nvSpPr>
          <p:spPr>
            <a:xfrm>
              <a:off x="2857488" y="3469603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76" name="مجموعة 22">
            <a:extLst>
              <a:ext uri="{FF2B5EF4-FFF2-40B4-BE49-F238E27FC236}">
                <a16:creationId xmlns:a16="http://schemas.microsoft.com/office/drawing/2014/main" id="{96C1A163-3A21-2F4A-830F-F2DD9A13099B}"/>
              </a:ext>
            </a:extLst>
          </p:cNvPr>
          <p:cNvGrpSpPr/>
          <p:nvPr/>
        </p:nvGrpSpPr>
        <p:grpSpPr>
          <a:xfrm>
            <a:off x="1928794" y="2143116"/>
            <a:ext cx="942982" cy="816653"/>
            <a:chOff x="2285984" y="3286124"/>
            <a:chExt cx="942982" cy="816653"/>
          </a:xfrm>
        </p:grpSpPr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B75C7762-4C93-4840-999C-357E371D4008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0F5241E8-2DE2-BF4E-A022-A0E55A6406B2}"/>
                </a:ext>
              </a:extLst>
            </p:cNvPr>
            <p:cNvGrpSpPr/>
            <p:nvPr/>
          </p:nvGrpSpPr>
          <p:grpSpPr>
            <a:xfrm>
              <a:off x="2714612" y="3286124"/>
              <a:ext cx="514354" cy="816653"/>
              <a:chOff x="3428992" y="3286124"/>
              <a:chExt cx="2571770" cy="816653"/>
            </a:xfrm>
          </p:grpSpPr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6C02B2F4-2C02-4E47-B28F-98DD9A42F5D1}"/>
                  </a:ext>
                </a:extLst>
              </p:cNvPr>
              <p:cNvSpPr txBox="1"/>
              <p:nvPr/>
            </p:nvSpPr>
            <p:spPr>
              <a:xfrm>
                <a:off x="350043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٦٣</a:t>
                </a:r>
              </a:p>
            </p:txBody>
          </p:sp>
          <p:cxnSp>
            <p:nvCxnSpPr>
              <p:cNvPr id="80" name="رابط مستقيم 18">
                <a:extLst>
                  <a:ext uri="{FF2B5EF4-FFF2-40B4-BE49-F238E27FC236}">
                    <a16:creationId xmlns:a16="http://schemas.microsoft.com/office/drawing/2014/main" id="{41F3BEC4-AFC5-6244-86B3-96C7E7744090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4711A9B1-F5A7-324A-BFF2-FF9E2C26C3AE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AD25BA5B-8AB5-9C41-9DA9-B90C2ACC4F9E}"/>
              </a:ext>
            </a:extLst>
          </p:cNvPr>
          <p:cNvSpPr txBox="1"/>
          <p:nvPr/>
        </p:nvSpPr>
        <p:spPr>
          <a:xfrm>
            <a:off x="1214414" y="2328856"/>
            <a:ext cx="7858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١٢٫٦</a:t>
            </a:r>
          </a:p>
        </p:txBody>
      </p:sp>
      <p:grpSp>
        <p:nvGrpSpPr>
          <p:cNvPr id="84" name="مجموعة 24">
            <a:extLst>
              <a:ext uri="{FF2B5EF4-FFF2-40B4-BE49-F238E27FC236}">
                <a16:creationId xmlns:a16="http://schemas.microsoft.com/office/drawing/2014/main" id="{DF1B459E-7B3A-A54A-8B24-80D4AE39758E}"/>
              </a:ext>
            </a:extLst>
          </p:cNvPr>
          <p:cNvGrpSpPr/>
          <p:nvPr/>
        </p:nvGrpSpPr>
        <p:grpSpPr>
          <a:xfrm>
            <a:off x="6000760" y="2257418"/>
            <a:ext cx="2286016" cy="571504"/>
            <a:chOff x="6000760" y="2714620"/>
            <a:chExt cx="2286016" cy="571504"/>
          </a:xfrm>
        </p:grpSpPr>
        <p:sp>
          <p:nvSpPr>
            <p:cNvPr id="85" name="مستطيل مستدير الزوايا 84">
              <a:extLst>
                <a:ext uri="{FF2B5EF4-FFF2-40B4-BE49-F238E27FC236}">
                  <a16:creationId xmlns:a16="http://schemas.microsoft.com/office/drawing/2014/main" id="{E5FF192D-BC1C-824C-9FFC-8F4100559A34}"/>
                </a:ext>
              </a:extLst>
            </p:cNvPr>
            <p:cNvSpPr/>
            <p:nvPr/>
          </p:nvSpPr>
          <p:spPr>
            <a:xfrm>
              <a:off x="6357950" y="2714620"/>
              <a:ext cx="1928826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CA6A9693-96E5-4C4F-A34C-A5B2CD5AC6E8}"/>
                </a:ext>
              </a:extLst>
            </p:cNvPr>
            <p:cNvSpPr txBox="1"/>
            <p:nvPr/>
          </p:nvSpPr>
          <p:spPr>
            <a:xfrm>
              <a:off x="600076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87" name="مستطيل مستدير الزوايا 86">
            <a:extLst>
              <a:ext uri="{FF2B5EF4-FFF2-40B4-BE49-F238E27FC236}">
                <a16:creationId xmlns:a16="http://schemas.microsoft.com/office/drawing/2014/main" id="{21FEF41E-676D-F743-B7C7-AA3361201312}"/>
              </a:ext>
            </a:extLst>
          </p:cNvPr>
          <p:cNvSpPr/>
          <p:nvPr/>
        </p:nvSpPr>
        <p:spPr>
          <a:xfrm>
            <a:off x="2143108" y="3286124"/>
            <a:ext cx="504000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مجموع مربع الفرق بين كل قيمة والمتوسط الحسابي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F844D46F-DDBD-984C-B9D6-A69F94F3D4C8}"/>
              </a:ext>
            </a:extLst>
          </p:cNvPr>
          <p:cNvSpPr txBox="1"/>
          <p:nvPr/>
        </p:nvSpPr>
        <p:spPr>
          <a:xfrm>
            <a:off x="500032" y="4000504"/>
            <a:ext cx="8386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( ٣ ــ ١٢٫٦)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+ ( ٤ ــ ١٢٫٦)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+ ( ١٨ ــ ١٢٫٦)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+ ( ٢١ ــ ١٢٫٦)</a:t>
            </a:r>
            <a:r>
              <a:rPr lang="ar-SA" sz="3000" b="1" spc="-100" baseline="30000" dirty="0"/>
              <a:t>٢</a:t>
            </a:r>
            <a:r>
              <a:rPr lang="ar-SA" sz="2000" b="1" dirty="0"/>
              <a:t> + ( ١٧ ــ ١٢٫٦)</a:t>
            </a:r>
            <a:r>
              <a:rPr lang="ar-SA" sz="3000" b="1" spc="-100" baseline="30000" dirty="0"/>
              <a:t>٢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02CE9DA2-BF23-C84B-87A0-A600A2C77518}"/>
              </a:ext>
            </a:extLst>
          </p:cNvPr>
          <p:cNvSpPr txBox="1"/>
          <p:nvPr/>
        </p:nvSpPr>
        <p:spPr>
          <a:xfrm>
            <a:off x="7772420" y="4929198"/>
            <a:ext cx="1029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٩٢٫١٦</a:t>
            </a:r>
          </a:p>
        </p:txBody>
      </p:sp>
      <p:sp>
        <p:nvSpPr>
          <p:cNvPr id="90" name="سهم للأسفل 89">
            <a:extLst>
              <a:ext uri="{FF2B5EF4-FFF2-40B4-BE49-F238E27FC236}">
                <a16:creationId xmlns:a16="http://schemas.microsoft.com/office/drawing/2014/main" id="{B2C19FA7-8FEF-AA45-8998-9BE839278DD6}"/>
              </a:ext>
            </a:extLst>
          </p:cNvPr>
          <p:cNvSpPr/>
          <p:nvPr/>
        </p:nvSpPr>
        <p:spPr>
          <a:xfrm>
            <a:off x="8029596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9D547781-7FFC-3E46-8593-F7043A5A4988}"/>
              </a:ext>
            </a:extLst>
          </p:cNvPr>
          <p:cNvSpPr txBox="1"/>
          <p:nvPr/>
        </p:nvSpPr>
        <p:spPr>
          <a:xfrm>
            <a:off x="6243648" y="4929200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٧٣٫٩٦</a:t>
            </a:r>
          </a:p>
        </p:txBody>
      </p:sp>
      <p:sp>
        <p:nvSpPr>
          <p:cNvPr id="92" name="سهم للأسفل 91">
            <a:extLst>
              <a:ext uri="{FF2B5EF4-FFF2-40B4-BE49-F238E27FC236}">
                <a16:creationId xmlns:a16="http://schemas.microsoft.com/office/drawing/2014/main" id="{ECD8A314-FF81-B646-B35B-5EF89B0B4DB2}"/>
              </a:ext>
            </a:extLst>
          </p:cNvPr>
          <p:cNvSpPr/>
          <p:nvPr/>
        </p:nvSpPr>
        <p:spPr>
          <a:xfrm>
            <a:off x="6529398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48B43851-D5A8-FB47-A9B8-95FE7220BF72}"/>
              </a:ext>
            </a:extLst>
          </p:cNvPr>
          <p:cNvSpPr txBox="1"/>
          <p:nvPr/>
        </p:nvSpPr>
        <p:spPr>
          <a:xfrm>
            <a:off x="4571998" y="4929198"/>
            <a:ext cx="10001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٢٩٫١٦</a:t>
            </a:r>
          </a:p>
        </p:txBody>
      </p:sp>
      <p:sp>
        <p:nvSpPr>
          <p:cNvPr id="94" name="سهم للأسفل 93">
            <a:extLst>
              <a:ext uri="{FF2B5EF4-FFF2-40B4-BE49-F238E27FC236}">
                <a16:creationId xmlns:a16="http://schemas.microsoft.com/office/drawing/2014/main" id="{CFA9CF11-6D11-AD4F-AF53-C4CDE2B51418}"/>
              </a:ext>
            </a:extLst>
          </p:cNvPr>
          <p:cNvSpPr/>
          <p:nvPr/>
        </p:nvSpPr>
        <p:spPr>
          <a:xfrm>
            <a:off x="4914900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795D2D64-230F-9D43-BFFC-0F8DEECF4177}"/>
              </a:ext>
            </a:extLst>
          </p:cNvPr>
          <p:cNvSpPr txBox="1"/>
          <p:nvPr/>
        </p:nvSpPr>
        <p:spPr>
          <a:xfrm>
            <a:off x="2828910" y="4929200"/>
            <a:ext cx="10001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٧٠٫٥٦</a:t>
            </a:r>
          </a:p>
        </p:txBody>
      </p:sp>
      <p:sp>
        <p:nvSpPr>
          <p:cNvPr id="96" name="سهم للأسفل 95">
            <a:extLst>
              <a:ext uri="{FF2B5EF4-FFF2-40B4-BE49-F238E27FC236}">
                <a16:creationId xmlns:a16="http://schemas.microsoft.com/office/drawing/2014/main" id="{FFB688B9-2188-FE4C-8893-4F0BA5AC4EED}"/>
              </a:ext>
            </a:extLst>
          </p:cNvPr>
          <p:cNvSpPr/>
          <p:nvPr/>
        </p:nvSpPr>
        <p:spPr>
          <a:xfrm>
            <a:off x="3157524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BDD2B4AC-8A33-B447-8C4F-EA14AE1D7A12}"/>
              </a:ext>
            </a:extLst>
          </p:cNvPr>
          <p:cNvSpPr txBox="1"/>
          <p:nvPr/>
        </p:nvSpPr>
        <p:spPr>
          <a:xfrm>
            <a:off x="1214414" y="4929198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١٩٫٣٦</a:t>
            </a:r>
          </a:p>
        </p:txBody>
      </p:sp>
      <p:sp>
        <p:nvSpPr>
          <p:cNvPr id="98" name="سهم للأسفل 97">
            <a:extLst>
              <a:ext uri="{FF2B5EF4-FFF2-40B4-BE49-F238E27FC236}">
                <a16:creationId xmlns:a16="http://schemas.microsoft.com/office/drawing/2014/main" id="{F9DB7BB3-3F07-1B47-ADC3-43145D871185}"/>
              </a:ext>
            </a:extLst>
          </p:cNvPr>
          <p:cNvSpPr/>
          <p:nvPr/>
        </p:nvSpPr>
        <p:spPr>
          <a:xfrm>
            <a:off x="1513076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88F83530-ECA3-2149-A02F-B27F93B3D510}"/>
              </a:ext>
            </a:extLst>
          </p:cNvPr>
          <p:cNvSpPr txBox="1"/>
          <p:nvPr/>
        </p:nvSpPr>
        <p:spPr>
          <a:xfrm>
            <a:off x="7200916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54A97125-B477-D648-825C-774AA79EFE0F}"/>
              </a:ext>
            </a:extLst>
          </p:cNvPr>
          <p:cNvSpPr txBox="1"/>
          <p:nvPr/>
        </p:nvSpPr>
        <p:spPr>
          <a:xfrm>
            <a:off x="5657856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AB22A096-8C59-F746-9101-39745720E432}"/>
              </a:ext>
            </a:extLst>
          </p:cNvPr>
          <p:cNvSpPr txBox="1"/>
          <p:nvPr/>
        </p:nvSpPr>
        <p:spPr>
          <a:xfrm>
            <a:off x="3971918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E176D122-A588-414B-A757-D9EBCC393DB5}"/>
              </a:ext>
            </a:extLst>
          </p:cNvPr>
          <p:cNvSpPr txBox="1"/>
          <p:nvPr/>
        </p:nvSpPr>
        <p:spPr>
          <a:xfrm>
            <a:off x="2285982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7D9FACD6-CCD8-9045-8EDA-0C8D8D8E21CD}"/>
              </a:ext>
            </a:extLst>
          </p:cNvPr>
          <p:cNvSpPr txBox="1"/>
          <p:nvPr/>
        </p:nvSpPr>
        <p:spPr>
          <a:xfrm>
            <a:off x="1000100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8BF8BE37-EAD8-6D48-9576-07E7200E784C}"/>
              </a:ext>
            </a:extLst>
          </p:cNvPr>
          <p:cNvSpPr txBox="1"/>
          <p:nvPr/>
        </p:nvSpPr>
        <p:spPr>
          <a:xfrm>
            <a:off x="-214314" y="4929198"/>
            <a:ext cx="12858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٢٨٥٫٢</a:t>
            </a:r>
          </a:p>
        </p:txBody>
      </p:sp>
      <p:grpSp>
        <p:nvGrpSpPr>
          <p:cNvPr id="112" name="مجموعة 52">
            <a:extLst>
              <a:ext uri="{FF2B5EF4-FFF2-40B4-BE49-F238E27FC236}">
                <a16:creationId xmlns:a16="http://schemas.microsoft.com/office/drawing/2014/main" id="{6E78D46E-D70C-F84F-8C9C-F50F327271D1}"/>
              </a:ext>
            </a:extLst>
          </p:cNvPr>
          <p:cNvGrpSpPr/>
          <p:nvPr/>
        </p:nvGrpSpPr>
        <p:grpSpPr>
          <a:xfrm>
            <a:off x="7530214" y="5755619"/>
            <a:ext cx="1185190" cy="571504"/>
            <a:chOff x="6715140" y="2714620"/>
            <a:chExt cx="1185190" cy="571504"/>
          </a:xfrm>
        </p:grpSpPr>
        <p:sp>
          <p:nvSpPr>
            <p:cNvPr id="113" name="مستطيل مستدير الزوايا 112">
              <a:extLst>
                <a:ext uri="{FF2B5EF4-FFF2-40B4-BE49-F238E27FC236}">
                  <a16:creationId xmlns:a16="http://schemas.microsoft.com/office/drawing/2014/main" id="{84B48C09-3CB5-1241-8415-FA918ED37C11}"/>
                </a:ext>
              </a:extLst>
            </p:cNvPr>
            <p:cNvSpPr/>
            <p:nvPr/>
          </p:nvSpPr>
          <p:spPr>
            <a:xfrm>
              <a:off x="7072330" y="2714620"/>
              <a:ext cx="828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التباين</a:t>
              </a:r>
            </a:p>
          </p:txBody>
        </p: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4094DAD5-9505-C740-BC68-D8D9CCADC2AC}"/>
                </a:ext>
              </a:extLst>
            </p:cNvPr>
            <p:cNvSpPr txBox="1"/>
            <p:nvPr/>
          </p:nvSpPr>
          <p:spPr>
            <a:xfrm>
              <a:off x="671514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pic>
        <p:nvPicPr>
          <p:cNvPr id="115" name="Picture 2">
            <a:extLst>
              <a:ext uri="{FF2B5EF4-FFF2-40B4-BE49-F238E27FC236}">
                <a16:creationId xmlns:a16="http://schemas.microsoft.com/office/drawing/2014/main" id="{F82019ED-83C4-1F47-975C-5D4DEDD9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7504" y="142852"/>
            <a:ext cx="23907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6" name="مجموعة 52">
            <a:extLst>
              <a:ext uri="{FF2B5EF4-FFF2-40B4-BE49-F238E27FC236}">
                <a16:creationId xmlns:a16="http://schemas.microsoft.com/office/drawing/2014/main" id="{ADCB2E8D-EEC4-0449-9593-7BFD89AC77C2}"/>
              </a:ext>
            </a:extLst>
          </p:cNvPr>
          <p:cNvGrpSpPr/>
          <p:nvPr/>
        </p:nvGrpSpPr>
        <p:grpSpPr>
          <a:xfrm>
            <a:off x="2328846" y="5757878"/>
            <a:ext cx="2260700" cy="571504"/>
            <a:chOff x="6914357" y="2714620"/>
            <a:chExt cx="1127677" cy="571504"/>
          </a:xfrm>
        </p:grpSpPr>
        <p:sp>
          <p:nvSpPr>
            <p:cNvPr id="117" name="مستطيل مستدير الزوايا 116">
              <a:extLst>
                <a:ext uri="{FF2B5EF4-FFF2-40B4-BE49-F238E27FC236}">
                  <a16:creationId xmlns:a16="http://schemas.microsoft.com/office/drawing/2014/main" id="{5677A4B5-A1E0-F241-B265-89AE80D545AD}"/>
                </a:ext>
              </a:extLst>
            </p:cNvPr>
            <p:cNvSpPr/>
            <p:nvPr/>
          </p:nvSpPr>
          <p:spPr>
            <a:xfrm>
              <a:off x="7072333" y="2714620"/>
              <a:ext cx="969701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الانحراف المعياري</a:t>
              </a:r>
            </a:p>
          </p:txBody>
        </p: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17C651A5-FD86-2349-B5DF-B58743F59D49}"/>
                </a:ext>
              </a:extLst>
            </p:cNvPr>
            <p:cNvSpPr txBox="1"/>
            <p:nvPr/>
          </p:nvSpPr>
          <p:spPr>
            <a:xfrm>
              <a:off x="6914357" y="2786058"/>
              <a:ext cx="15797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4A07A220-FA02-974A-87FE-53AFA21F33CF}"/>
              </a:ext>
            </a:extLst>
          </p:cNvPr>
          <p:cNvSpPr txBox="1"/>
          <p:nvPr/>
        </p:nvSpPr>
        <p:spPr>
          <a:xfrm>
            <a:off x="142844" y="5829316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٧٫٦</a:t>
            </a:r>
          </a:p>
        </p:txBody>
      </p:sp>
      <p:grpSp>
        <p:nvGrpSpPr>
          <p:cNvPr id="120" name="مجموعة 80">
            <a:extLst>
              <a:ext uri="{FF2B5EF4-FFF2-40B4-BE49-F238E27FC236}">
                <a16:creationId xmlns:a16="http://schemas.microsoft.com/office/drawing/2014/main" id="{72DE745F-5B46-1B4D-A790-3EF8442B5209}"/>
              </a:ext>
            </a:extLst>
          </p:cNvPr>
          <p:cNvGrpSpPr/>
          <p:nvPr/>
        </p:nvGrpSpPr>
        <p:grpSpPr>
          <a:xfrm>
            <a:off x="714348" y="5641317"/>
            <a:ext cx="1585924" cy="816653"/>
            <a:chOff x="714348" y="5641317"/>
            <a:chExt cx="1585924" cy="816653"/>
          </a:xfrm>
        </p:grpSpPr>
        <p:grpSp>
          <p:nvGrpSpPr>
            <p:cNvPr id="121" name="مجموعة 64">
              <a:extLst>
                <a:ext uri="{FF2B5EF4-FFF2-40B4-BE49-F238E27FC236}">
                  <a16:creationId xmlns:a16="http://schemas.microsoft.com/office/drawing/2014/main" id="{CC3A974C-EC9A-E847-99C2-0A74A0E376C3}"/>
                </a:ext>
              </a:extLst>
            </p:cNvPr>
            <p:cNvGrpSpPr/>
            <p:nvPr/>
          </p:nvGrpSpPr>
          <p:grpSpPr>
            <a:xfrm>
              <a:off x="714348" y="5641317"/>
              <a:ext cx="1428760" cy="816653"/>
              <a:chOff x="1857356" y="3286124"/>
              <a:chExt cx="1428760" cy="816653"/>
            </a:xfrm>
          </p:grpSpPr>
          <p:sp>
            <p:nvSpPr>
              <p:cNvPr id="127" name="مربع نص 126">
                <a:extLst>
                  <a:ext uri="{FF2B5EF4-FFF2-40B4-BE49-F238E27FC236}">
                    <a16:creationId xmlns:a16="http://schemas.microsoft.com/office/drawing/2014/main" id="{0BA712FE-8684-7F45-94F2-5A99688C8FD4}"/>
                  </a:ext>
                </a:extLst>
              </p:cNvPr>
              <p:cNvSpPr txBox="1"/>
              <p:nvPr/>
            </p:nvSpPr>
            <p:spPr>
              <a:xfrm>
                <a:off x="1857356" y="3471862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=</a:t>
                </a:r>
              </a:p>
            </p:txBody>
          </p:sp>
          <p:grpSp>
            <p:nvGrpSpPr>
              <p:cNvPr id="128" name="مجموعة 48">
                <a:extLst>
                  <a:ext uri="{FF2B5EF4-FFF2-40B4-BE49-F238E27FC236}">
                    <a16:creationId xmlns:a16="http://schemas.microsoft.com/office/drawing/2014/main" id="{86037B42-BD51-6E42-9FED-ED4630E7F870}"/>
                  </a:ext>
                </a:extLst>
              </p:cNvPr>
              <p:cNvGrpSpPr/>
              <p:nvPr/>
            </p:nvGrpSpPr>
            <p:grpSpPr>
              <a:xfrm>
                <a:off x="2143108" y="3286124"/>
                <a:ext cx="1143008" cy="816653"/>
                <a:chOff x="571472" y="3286124"/>
                <a:chExt cx="5715040" cy="816653"/>
              </a:xfrm>
            </p:grpSpPr>
            <p:sp>
              <p:nvSpPr>
                <p:cNvPr id="129" name="مربع نص 128">
                  <a:extLst>
                    <a:ext uri="{FF2B5EF4-FFF2-40B4-BE49-F238E27FC236}">
                      <a16:creationId xmlns:a16="http://schemas.microsoft.com/office/drawing/2014/main" id="{965918B2-EC9E-1341-9382-73EA251275F9}"/>
                    </a:ext>
                  </a:extLst>
                </p:cNvPr>
                <p:cNvSpPr txBox="1"/>
                <p:nvPr/>
              </p:nvSpPr>
              <p:spPr>
                <a:xfrm>
                  <a:off x="571472" y="3286124"/>
                  <a:ext cx="5715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٢٨٥٫٢</a:t>
                  </a:r>
                </a:p>
              </p:txBody>
            </p:sp>
            <p:cxnSp>
              <p:nvCxnSpPr>
                <p:cNvPr id="130" name="رابط مستقيم 68">
                  <a:extLst>
                    <a:ext uri="{FF2B5EF4-FFF2-40B4-BE49-F238E27FC236}">
                      <a16:creationId xmlns:a16="http://schemas.microsoft.com/office/drawing/2014/main" id="{C57D2EFF-AD2B-9547-BDB8-EAB757270192}"/>
                    </a:ext>
                  </a:extLst>
                </p:cNvPr>
                <p:cNvCxnSpPr/>
                <p:nvPr/>
              </p:nvCxnSpPr>
              <p:spPr>
                <a:xfrm rot="10800000">
                  <a:off x="1368442" y="3686176"/>
                  <a:ext cx="45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مربع نص 130">
                  <a:extLst>
                    <a:ext uri="{FF2B5EF4-FFF2-40B4-BE49-F238E27FC236}">
                      <a16:creationId xmlns:a16="http://schemas.microsoft.com/office/drawing/2014/main" id="{D51B582B-75AC-7D43-8947-6A5E703985B0}"/>
                    </a:ext>
                  </a:extLst>
                </p:cNvPr>
                <p:cNvSpPr txBox="1"/>
                <p:nvPr/>
              </p:nvSpPr>
              <p:spPr>
                <a:xfrm>
                  <a:off x="2714612" y="3671890"/>
                  <a:ext cx="178595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٥</a:t>
                  </a:r>
                </a:p>
              </p:txBody>
            </p:sp>
          </p:grpSp>
        </p:grpSp>
        <p:grpSp>
          <p:nvGrpSpPr>
            <p:cNvPr id="122" name="مجموعة 77">
              <a:extLst>
                <a:ext uri="{FF2B5EF4-FFF2-40B4-BE49-F238E27FC236}">
                  <a16:creationId xmlns:a16="http://schemas.microsoft.com/office/drawing/2014/main" id="{BE75A3F3-3965-164D-BD6C-87F6FF5161E0}"/>
                </a:ext>
              </a:extLst>
            </p:cNvPr>
            <p:cNvGrpSpPr/>
            <p:nvPr/>
          </p:nvGrpSpPr>
          <p:grpSpPr>
            <a:xfrm>
              <a:off x="1156822" y="5643578"/>
              <a:ext cx="1143450" cy="587378"/>
              <a:chOff x="5928880" y="200662"/>
              <a:chExt cx="1143450" cy="587378"/>
            </a:xfrm>
          </p:grpSpPr>
          <p:cxnSp>
            <p:nvCxnSpPr>
              <p:cNvPr id="123" name="رابط مستقيم 76">
                <a:extLst>
                  <a:ext uri="{FF2B5EF4-FFF2-40B4-BE49-F238E27FC236}">
                    <a16:creationId xmlns:a16="http://schemas.microsoft.com/office/drawing/2014/main" id="{25A31002-9BC0-3242-879A-1BDD4E51C7B8}"/>
                  </a:ext>
                </a:extLst>
              </p:cNvPr>
              <p:cNvCxnSpPr/>
              <p:nvPr/>
            </p:nvCxnSpPr>
            <p:spPr>
              <a:xfrm rot="16200000" flipH="1">
                <a:off x="6616592" y="479794"/>
                <a:ext cx="576000" cy="3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رابط مستقيم 77">
                <a:extLst>
                  <a:ext uri="{FF2B5EF4-FFF2-40B4-BE49-F238E27FC236}">
                    <a16:creationId xmlns:a16="http://schemas.microsoft.com/office/drawing/2014/main" id="{5A2DA428-1A7C-0741-AC0A-02D07C3841DB}"/>
                  </a:ext>
                </a:extLst>
              </p:cNvPr>
              <p:cNvCxnSpPr/>
              <p:nvPr/>
            </p:nvCxnSpPr>
            <p:spPr>
              <a:xfrm rot="5400000" flipH="1" flipV="1">
                <a:off x="6820892" y="608040"/>
                <a:ext cx="288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رابط مستقيم 78">
                <a:extLst>
                  <a:ext uri="{FF2B5EF4-FFF2-40B4-BE49-F238E27FC236}">
                    <a16:creationId xmlns:a16="http://schemas.microsoft.com/office/drawing/2014/main" id="{9222348D-808F-EE4A-87BA-757A802D2933}"/>
                  </a:ext>
                </a:extLst>
              </p:cNvPr>
              <p:cNvCxnSpPr/>
              <p:nvPr/>
            </p:nvCxnSpPr>
            <p:spPr>
              <a:xfrm rot="10800000">
                <a:off x="5928880" y="200662"/>
                <a:ext cx="97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رابط مستقيم 79">
                <a:extLst>
                  <a:ext uri="{FF2B5EF4-FFF2-40B4-BE49-F238E27FC236}">
                    <a16:creationId xmlns:a16="http://schemas.microsoft.com/office/drawing/2014/main" id="{6B996C19-E5F1-9A4F-B083-663535C80180}"/>
                  </a:ext>
                </a:extLst>
              </p:cNvPr>
              <p:cNvCxnSpPr/>
              <p:nvPr/>
            </p:nvCxnSpPr>
            <p:spPr>
              <a:xfrm rot="16200000" flipH="1">
                <a:off x="7021263" y="49395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مجموعة 71">
            <a:extLst>
              <a:ext uri="{FF2B5EF4-FFF2-40B4-BE49-F238E27FC236}">
                <a16:creationId xmlns:a16="http://schemas.microsoft.com/office/drawing/2014/main" id="{4ADA4A8C-A46C-5A4F-8F8A-AE0A3F9B27BA}"/>
              </a:ext>
            </a:extLst>
          </p:cNvPr>
          <p:cNvGrpSpPr/>
          <p:nvPr/>
        </p:nvGrpSpPr>
        <p:grpSpPr>
          <a:xfrm>
            <a:off x="6143636" y="5641317"/>
            <a:ext cx="1428760" cy="816653"/>
            <a:chOff x="1900220" y="3286124"/>
            <a:chExt cx="1428760" cy="816653"/>
          </a:xfrm>
        </p:grpSpPr>
        <p:sp>
          <p:nvSpPr>
            <p:cNvPr id="133" name="مربع نص 132">
              <a:extLst>
                <a:ext uri="{FF2B5EF4-FFF2-40B4-BE49-F238E27FC236}">
                  <a16:creationId xmlns:a16="http://schemas.microsoft.com/office/drawing/2014/main" id="{0E618082-BD91-094E-A91F-287C20A1D3B1}"/>
                </a:ext>
              </a:extLst>
            </p:cNvPr>
            <p:cNvSpPr txBox="1"/>
            <p:nvPr/>
          </p:nvSpPr>
          <p:spPr>
            <a:xfrm>
              <a:off x="1900220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134" name="مجموعة 48">
              <a:extLst>
                <a:ext uri="{FF2B5EF4-FFF2-40B4-BE49-F238E27FC236}">
                  <a16:creationId xmlns:a16="http://schemas.microsoft.com/office/drawing/2014/main" id="{F9EA4D5C-E044-0441-A60E-D7F8D8EF10D6}"/>
                </a:ext>
              </a:extLst>
            </p:cNvPr>
            <p:cNvGrpSpPr/>
            <p:nvPr/>
          </p:nvGrpSpPr>
          <p:grpSpPr>
            <a:xfrm>
              <a:off x="2185972" y="3286124"/>
              <a:ext cx="1143008" cy="816653"/>
              <a:chOff x="785792" y="3286124"/>
              <a:chExt cx="5715040" cy="816653"/>
            </a:xfrm>
          </p:grpSpPr>
          <p:sp>
            <p:nvSpPr>
              <p:cNvPr id="135" name="مربع نص 134">
                <a:extLst>
                  <a:ext uri="{FF2B5EF4-FFF2-40B4-BE49-F238E27FC236}">
                    <a16:creationId xmlns:a16="http://schemas.microsoft.com/office/drawing/2014/main" id="{4ADAAF1A-4A33-FA4C-89A7-122E4459FEB7}"/>
                  </a:ext>
                </a:extLst>
              </p:cNvPr>
              <p:cNvSpPr txBox="1"/>
              <p:nvPr/>
            </p:nvSpPr>
            <p:spPr>
              <a:xfrm>
                <a:off x="785792" y="3286124"/>
                <a:ext cx="571504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٢٨٥٫٢</a:t>
                </a:r>
              </a:p>
            </p:txBody>
          </p:sp>
          <p:cxnSp>
            <p:nvCxnSpPr>
              <p:cNvPr id="136" name="رابط مستقيم 75">
                <a:extLst>
                  <a:ext uri="{FF2B5EF4-FFF2-40B4-BE49-F238E27FC236}">
                    <a16:creationId xmlns:a16="http://schemas.microsoft.com/office/drawing/2014/main" id="{DE2F6B4A-7C50-1148-9771-980BEFCE8777}"/>
                  </a:ext>
                </a:extLst>
              </p:cNvPr>
              <p:cNvCxnSpPr/>
              <p:nvPr/>
            </p:nvCxnSpPr>
            <p:spPr>
              <a:xfrm rot="10800000">
                <a:off x="1728442" y="3686176"/>
                <a:ext cx="414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مربع نص 136">
                <a:extLst>
                  <a:ext uri="{FF2B5EF4-FFF2-40B4-BE49-F238E27FC236}">
                    <a16:creationId xmlns:a16="http://schemas.microsoft.com/office/drawing/2014/main" id="{912A6AFD-11CB-1F4E-99BD-AA83A122654D}"/>
                  </a:ext>
                </a:extLst>
              </p:cNvPr>
              <p:cNvSpPr txBox="1"/>
              <p:nvPr/>
            </p:nvSpPr>
            <p:spPr>
              <a:xfrm>
                <a:off x="2786062" y="3671890"/>
                <a:ext cx="200027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</p:grpSp>
      </p:grp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42BE16A2-0BE5-B145-BFE9-2E11F7665507}"/>
              </a:ext>
            </a:extLst>
          </p:cNvPr>
          <p:cNvSpPr txBox="1"/>
          <p:nvPr/>
        </p:nvSpPr>
        <p:spPr>
          <a:xfrm>
            <a:off x="5329244" y="5829316"/>
            <a:ext cx="88583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٥٧٫١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CCA63C-D3E8-91FB-A9DA-E0774D06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404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0226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8" grpId="0" animBg="1"/>
      <p:bldP spid="83" grpId="0"/>
      <p:bldP spid="87" grpId="0" animBg="1"/>
      <p:bldP spid="88" grpId="0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7" grpId="0"/>
      <p:bldP spid="98" grpId="0" animBg="1"/>
      <p:bldP spid="99" grpId="0"/>
      <p:bldP spid="100" grpId="0"/>
      <p:bldP spid="101" grpId="0"/>
      <p:bldP spid="102" grpId="0"/>
      <p:bldP spid="110" grpId="0"/>
      <p:bldP spid="111" grpId="0"/>
      <p:bldP spid="119" grpId="0"/>
      <p:bldP spid="1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55372" y="1008586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grpSp>
        <p:nvGrpSpPr>
          <p:cNvPr id="57" name="مجموعة 72">
            <a:extLst>
              <a:ext uri="{FF2B5EF4-FFF2-40B4-BE49-F238E27FC236}">
                <a16:creationId xmlns:a16="http://schemas.microsoft.com/office/drawing/2014/main" id="{1E202E7F-C643-6149-AD8A-395CFF969540}"/>
              </a:ext>
            </a:extLst>
          </p:cNvPr>
          <p:cNvGrpSpPr/>
          <p:nvPr/>
        </p:nvGrpSpPr>
        <p:grpSpPr>
          <a:xfrm>
            <a:off x="642910" y="2000240"/>
            <a:ext cx="8001056" cy="4485949"/>
            <a:chOff x="642910" y="2000240"/>
            <a:chExt cx="8001056" cy="4572032"/>
          </a:xfrm>
        </p:grpSpPr>
        <p:grpSp>
          <p:nvGrpSpPr>
            <p:cNvPr id="58" name="مجموعة 71">
              <a:extLst>
                <a:ext uri="{FF2B5EF4-FFF2-40B4-BE49-F238E27FC236}">
                  <a16:creationId xmlns:a16="http://schemas.microsoft.com/office/drawing/2014/main" id="{662B11EF-D821-C84B-BC95-2FE2002BA1A3}"/>
                </a:ext>
              </a:extLst>
            </p:cNvPr>
            <p:cNvGrpSpPr/>
            <p:nvPr/>
          </p:nvGrpSpPr>
          <p:grpSpPr>
            <a:xfrm>
              <a:off x="642910" y="2000240"/>
              <a:ext cx="8001056" cy="4572032"/>
              <a:chOff x="642910" y="2000240"/>
              <a:chExt cx="8001056" cy="4572032"/>
            </a:xfrm>
          </p:grpSpPr>
          <p:sp>
            <p:nvSpPr>
              <p:cNvPr id="62" name="مستطيل ذو زاوية واحدة مستديرة 61">
                <a:extLst>
                  <a:ext uri="{FF2B5EF4-FFF2-40B4-BE49-F238E27FC236}">
                    <a16:creationId xmlns:a16="http://schemas.microsoft.com/office/drawing/2014/main" id="{F0D5E046-4ACC-304B-8E11-FCD7D083FE7C}"/>
                  </a:ext>
                </a:extLst>
              </p:cNvPr>
              <p:cNvSpPr/>
              <p:nvPr/>
            </p:nvSpPr>
            <p:spPr>
              <a:xfrm>
                <a:off x="642910" y="2000240"/>
                <a:ext cx="8001056" cy="4572032"/>
              </a:xfrm>
              <a:prstGeom prst="round1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hardEdge"/>
                <a:bevelB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3" name="مستطيل 62">
                <a:extLst>
                  <a:ext uri="{FF2B5EF4-FFF2-40B4-BE49-F238E27FC236}">
                    <a16:creationId xmlns:a16="http://schemas.microsoft.com/office/drawing/2014/main" id="{23053C48-B116-0940-98F7-C21B2D59327D}"/>
                  </a:ext>
                </a:extLst>
              </p:cNvPr>
              <p:cNvSpPr/>
              <p:nvPr/>
            </p:nvSpPr>
            <p:spPr>
              <a:xfrm>
                <a:off x="642910" y="3000372"/>
                <a:ext cx="7884000" cy="108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4" name="مستطيل 63">
                <a:extLst>
                  <a:ext uri="{FF2B5EF4-FFF2-40B4-BE49-F238E27FC236}">
                    <a16:creationId xmlns:a16="http://schemas.microsoft.com/office/drawing/2014/main" id="{FC2BD598-B785-E740-9022-88C965D6511F}"/>
                  </a:ext>
                </a:extLst>
              </p:cNvPr>
              <p:cNvSpPr/>
              <p:nvPr/>
            </p:nvSpPr>
            <p:spPr>
              <a:xfrm>
                <a:off x="642910" y="5464140"/>
                <a:ext cx="7884000" cy="108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A67DBFAB-2DB9-7B48-A9F0-DE11F7B569E0}"/>
                </a:ext>
              </a:extLst>
            </p:cNvPr>
            <p:cNvSpPr/>
            <p:nvPr/>
          </p:nvSpPr>
          <p:spPr>
            <a:xfrm rot="5400000">
              <a:off x="4282314" y="5968140"/>
              <a:ext cx="900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781BD637-C3E5-164C-AFEC-C9ED06896F5C}"/>
              </a:ext>
            </a:extLst>
          </p:cNvPr>
          <p:cNvSpPr/>
          <p:nvPr/>
        </p:nvSpPr>
        <p:spPr>
          <a:xfrm>
            <a:off x="928662" y="714356"/>
            <a:ext cx="721523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المتوسط الحسابي والتباين والانحراف المعياري مقربا إلى أقرب جزء من عشرة للبيانات التالية  ١٢  ،  ١٥  ،  ١٨  ،  ٢١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233DF4BD-1CEF-6748-8F00-7AB014AA6CC5}"/>
              </a:ext>
            </a:extLst>
          </p:cNvPr>
          <p:cNvSpPr/>
          <p:nvPr/>
        </p:nvSpPr>
        <p:spPr>
          <a:xfrm>
            <a:off x="8158154" y="84294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grpSp>
        <p:nvGrpSpPr>
          <p:cNvPr id="70" name="مجموعة 21">
            <a:extLst>
              <a:ext uri="{FF2B5EF4-FFF2-40B4-BE49-F238E27FC236}">
                <a16:creationId xmlns:a16="http://schemas.microsoft.com/office/drawing/2014/main" id="{D803E113-EDAB-C14A-A8D3-2768CE2D4C14}"/>
              </a:ext>
            </a:extLst>
          </p:cNvPr>
          <p:cNvGrpSpPr/>
          <p:nvPr/>
        </p:nvGrpSpPr>
        <p:grpSpPr>
          <a:xfrm>
            <a:off x="3143240" y="2143116"/>
            <a:ext cx="2857520" cy="816653"/>
            <a:chOff x="3071802" y="3286124"/>
            <a:chExt cx="2857520" cy="816653"/>
          </a:xfrm>
        </p:grpSpPr>
        <p:grpSp>
          <p:nvGrpSpPr>
            <p:cNvPr id="71" name="مجموعة 15">
              <a:extLst>
                <a:ext uri="{FF2B5EF4-FFF2-40B4-BE49-F238E27FC236}">
                  <a16:creationId xmlns:a16="http://schemas.microsoft.com/office/drawing/2014/main" id="{0A221342-A801-2D4F-9F1B-337C0D3C8832}"/>
                </a:ext>
              </a:extLst>
            </p:cNvPr>
            <p:cNvGrpSpPr/>
            <p:nvPr/>
          </p:nvGrpSpPr>
          <p:grpSpPr>
            <a:xfrm>
              <a:off x="3071802" y="3286124"/>
              <a:ext cx="2857520" cy="816653"/>
              <a:chOff x="3071802" y="3286124"/>
              <a:chExt cx="2857520" cy="816653"/>
            </a:xfrm>
          </p:grpSpPr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014E8010-B757-2E48-B676-0A1FBC5FA833}"/>
                  </a:ext>
                </a:extLst>
              </p:cNvPr>
              <p:cNvSpPr txBox="1"/>
              <p:nvPr/>
            </p:nvSpPr>
            <p:spPr>
              <a:xfrm>
                <a:off x="3071802" y="3286124"/>
                <a:ext cx="285752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١٢ + ١٥ + ١٨ + ٢١</a:t>
                </a:r>
              </a:p>
            </p:txBody>
          </p:sp>
          <p:cxnSp>
            <p:nvCxnSpPr>
              <p:cNvPr id="74" name="رابط مستقيم 10">
                <a:extLst>
                  <a:ext uri="{FF2B5EF4-FFF2-40B4-BE49-F238E27FC236}">
                    <a16:creationId xmlns:a16="http://schemas.microsoft.com/office/drawing/2014/main" id="{0FEDFC36-43D6-EE4F-9936-6055E3E60177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0CF6BF6D-8C51-834F-BA8D-3A989D98D6FE}"/>
                  </a:ext>
                </a:extLst>
              </p:cNvPr>
              <p:cNvSpPr txBox="1"/>
              <p:nvPr/>
            </p:nvSpPr>
            <p:spPr>
              <a:xfrm>
                <a:off x="3786182" y="3671890"/>
                <a:ext cx="204312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</p:grp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0885C91E-96EF-BB48-AE53-C2581EFD8769}"/>
                </a:ext>
              </a:extLst>
            </p:cNvPr>
            <p:cNvSpPr txBox="1"/>
            <p:nvPr/>
          </p:nvSpPr>
          <p:spPr>
            <a:xfrm>
              <a:off x="3143240" y="3469603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76" name="مجموعة 22">
            <a:extLst>
              <a:ext uri="{FF2B5EF4-FFF2-40B4-BE49-F238E27FC236}">
                <a16:creationId xmlns:a16="http://schemas.microsoft.com/office/drawing/2014/main" id="{85EDDC59-9498-804C-BEA8-D9A675F40EB9}"/>
              </a:ext>
            </a:extLst>
          </p:cNvPr>
          <p:cNvGrpSpPr/>
          <p:nvPr/>
        </p:nvGrpSpPr>
        <p:grpSpPr>
          <a:xfrm>
            <a:off x="2200258" y="2143116"/>
            <a:ext cx="942982" cy="816653"/>
            <a:chOff x="2285984" y="3286124"/>
            <a:chExt cx="942982" cy="816653"/>
          </a:xfrm>
        </p:grpSpPr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5A3EB89A-D31A-A24B-A202-59780DF822BA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6FDF04A0-6B88-BB4B-B3D4-D9002580E9B6}"/>
                </a:ext>
              </a:extLst>
            </p:cNvPr>
            <p:cNvGrpSpPr/>
            <p:nvPr/>
          </p:nvGrpSpPr>
          <p:grpSpPr>
            <a:xfrm>
              <a:off x="2714612" y="3286124"/>
              <a:ext cx="514354" cy="816653"/>
              <a:chOff x="3428992" y="3286124"/>
              <a:chExt cx="2571770" cy="816653"/>
            </a:xfrm>
          </p:grpSpPr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FBC2144C-1DC1-AD4E-9AC2-59E06975154C}"/>
                  </a:ext>
                </a:extLst>
              </p:cNvPr>
              <p:cNvSpPr txBox="1"/>
              <p:nvPr/>
            </p:nvSpPr>
            <p:spPr>
              <a:xfrm>
                <a:off x="350043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٦٦</a:t>
                </a:r>
              </a:p>
            </p:txBody>
          </p:sp>
          <p:cxnSp>
            <p:nvCxnSpPr>
              <p:cNvPr id="80" name="رابط مستقيم 18">
                <a:extLst>
                  <a:ext uri="{FF2B5EF4-FFF2-40B4-BE49-F238E27FC236}">
                    <a16:creationId xmlns:a16="http://schemas.microsoft.com/office/drawing/2014/main" id="{7FDB8513-60CE-F74F-B3A9-C2E0870D9E71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9C0CC656-3501-6C48-A453-FF8B208D489A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</p:grp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3DC7386F-181A-304A-A87C-6B45DCCEDDD1}"/>
              </a:ext>
            </a:extLst>
          </p:cNvPr>
          <p:cNvSpPr txBox="1"/>
          <p:nvPr/>
        </p:nvSpPr>
        <p:spPr>
          <a:xfrm>
            <a:off x="1428728" y="2328856"/>
            <a:ext cx="8429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١٦٫٥</a:t>
            </a:r>
          </a:p>
        </p:txBody>
      </p:sp>
      <p:grpSp>
        <p:nvGrpSpPr>
          <p:cNvPr id="84" name="مجموعة 24">
            <a:extLst>
              <a:ext uri="{FF2B5EF4-FFF2-40B4-BE49-F238E27FC236}">
                <a16:creationId xmlns:a16="http://schemas.microsoft.com/office/drawing/2014/main" id="{702292A6-28F9-994B-8349-6B3E8786763D}"/>
              </a:ext>
            </a:extLst>
          </p:cNvPr>
          <p:cNvGrpSpPr/>
          <p:nvPr/>
        </p:nvGrpSpPr>
        <p:grpSpPr>
          <a:xfrm>
            <a:off x="6000760" y="2257418"/>
            <a:ext cx="2286016" cy="571504"/>
            <a:chOff x="6000760" y="2714620"/>
            <a:chExt cx="2286016" cy="571504"/>
          </a:xfrm>
        </p:grpSpPr>
        <p:sp>
          <p:nvSpPr>
            <p:cNvPr id="85" name="مستطيل مستدير الزوايا 84">
              <a:extLst>
                <a:ext uri="{FF2B5EF4-FFF2-40B4-BE49-F238E27FC236}">
                  <a16:creationId xmlns:a16="http://schemas.microsoft.com/office/drawing/2014/main" id="{2F9B4C4B-A754-1944-B0E6-1E98E1B7F0FB}"/>
                </a:ext>
              </a:extLst>
            </p:cNvPr>
            <p:cNvSpPr/>
            <p:nvPr/>
          </p:nvSpPr>
          <p:spPr>
            <a:xfrm>
              <a:off x="6357950" y="2714620"/>
              <a:ext cx="1928826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6B9F0F34-2FFD-6B42-98F5-60C08A468B8F}"/>
                </a:ext>
              </a:extLst>
            </p:cNvPr>
            <p:cNvSpPr txBox="1"/>
            <p:nvPr/>
          </p:nvSpPr>
          <p:spPr>
            <a:xfrm>
              <a:off x="600076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87" name="مستطيل مستدير الزوايا 86">
            <a:extLst>
              <a:ext uri="{FF2B5EF4-FFF2-40B4-BE49-F238E27FC236}">
                <a16:creationId xmlns:a16="http://schemas.microsoft.com/office/drawing/2014/main" id="{1D8E003A-6900-3549-B20A-ED4B4751D2A1}"/>
              </a:ext>
            </a:extLst>
          </p:cNvPr>
          <p:cNvSpPr/>
          <p:nvPr/>
        </p:nvSpPr>
        <p:spPr>
          <a:xfrm>
            <a:off x="2143108" y="3286124"/>
            <a:ext cx="504000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مجموع مربع الفرق بين كل قيمة والمتوسط الحسابي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FA358941-F075-BC49-869D-6D29B21C982E}"/>
              </a:ext>
            </a:extLst>
          </p:cNvPr>
          <p:cNvSpPr txBox="1"/>
          <p:nvPr/>
        </p:nvSpPr>
        <p:spPr>
          <a:xfrm>
            <a:off x="457172" y="4000504"/>
            <a:ext cx="814393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/>
              <a:t>( ١٢ ــ ١٦٫٥)</a:t>
            </a:r>
            <a:r>
              <a:rPr lang="ar-SA" sz="3100" b="1" spc="-100" baseline="30000" dirty="0"/>
              <a:t>٢</a:t>
            </a:r>
            <a:r>
              <a:rPr lang="ar-SA" sz="2100" b="1" dirty="0"/>
              <a:t> + ( ١٥ ــ ١٦٫٥)</a:t>
            </a:r>
            <a:r>
              <a:rPr lang="ar-SA" sz="3100" b="1" spc="-100" baseline="30000" dirty="0"/>
              <a:t>٢</a:t>
            </a:r>
            <a:r>
              <a:rPr lang="ar-SA" sz="2100" b="1" dirty="0"/>
              <a:t> + ( ١٨ ــ ١٦٫٥)</a:t>
            </a:r>
            <a:r>
              <a:rPr lang="ar-SA" sz="3100" b="1" spc="-100" baseline="30000" dirty="0"/>
              <a:t>٢</a:t>
            </a:r>
            <a:r>
              <a:rPr lang="ar-SA" sz="2100" b="1" dirty="0"/>
              <a:t> + ( ٢١ ــ ١٦٫٥)</a:t>
            </a:r>
            <a:r>
              <a:rPr lang="ar-SA" sz="3100" b="1" spc="-100" baseline="30000" dirty="0"/>
              <a:t>٢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15245C62-C440-B948-BAE7-6E745A2B0A8F}"/>
              </a:ext>
            </a:extLst>
          </p:cNvPr>
          <p:cNvSpPr txBox="1"/>
          <p:nvPr/>
        </p:nvSpPr>
        <p:spPr>
          <a:xfrm>
            <a:off x="7329504" y="4929198"/>
            <a:ext cx="9286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٢٠٫٢٥</a:t>
            </a:r>
          </a:p>
        </p:txBody>
      </p:sp>
      <p:sp>
        <p:nvSpPr>
          <p:cNvPr id="90" name="سهم للأسفل 89">
            <a:extLst>
              <a:ext uri="{FF2B5EF4-FFF2-40B4-BE49-F238E27FC236}">
                <a16:creationId xmlns:a16="http://schemas.microsoft.com/office/drawing/2014/main" id="{66E211D3-F2B7-244B-BBE3-2CA0CE8DE3C9}"/>
              </a:ext>
            </a:extLst>
          </p:cNvPr>
          <p:cNvSpPr/>
          <p:nvPr/>
        </p:nvSpPr>
        <p:spPr>
          <a:xfrm>
            <a:off x="7600974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2226842B-FDB2-A643-A67A-B7D997D4C6C4}"/>
              </a:ext>
            </a:extLst>
          </p:cNvPr>
          <p:cNvSpPr txBox="1"/>
          <p:nvPr/>
        </p:nvSpPr>
        <p:spPr>
          <a:xfrm>
            <a:off x="5614994" y="4929200"/>
            <a:ext cx="7858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٢٫٢٥</a:t>
            </a:r>
          </a:p>
        </p:txBody>
      </p:sp>
      <p:sp>
        <p:nvSpPr>
          <p:cNvPr id="92" name="سهم للأسفل 91">
            <a:extLst>
              <a:ext uri="{FF2B5EF4-FFF2-40B4-BE49-F238E27FC236}">
                <a16:creationId xmlns:a16="http://schemas.microsoft.com/office/drawing/2014/main" id="{5FAC1575-C031-6A48-9E91-442683F870CB}"/>
              </a:ext>
            </a:extLst>
          </p:cNvPr>
          <p:cNvSpPr/>
          <p:nvPr/>
        </p:nvSpPr>
        <p:spPr>
          <a:xfrm>
            <a:off x="5829308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48B813A6-36DB-AE4E-982C-798DFB5088DB}"/>
              </a:ext>
            </a:extLst>
          </p:cNvPr>
          <p:cNvSpPr txBox="1"/>
          <p:nvPr/>
        </p:nvSpPr>
        <p:spPr>
          <a:xfrm>
            <a:off x="3829046" y="4929198"/>
            <a:ext cx="8572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٢٫٢٥</a:t>
            </a:r>
          </a:p>
        </p:txBody>
      </p:sp>
      <p:sp>
        <p:nvSpPr>
          <p:cNvPr id="94" name="سهم للأسفل 93">
            <a:extLst>
              <a:ext uri="{FF2B5EF4-FFF2-40B4-BE49-F238E27FC236}">
                <a16:creationId xmlns:a16="http://schemas.microsoft.com/office/drawing/2014/main" id="{6DEE3D27-3557-874E-92FC-32EED5EB9945}"/>
              </a:ext>
            </a:extLst>
          </p:cNvPr>
          <p:cNvSpPr/>
          <p:nvPr/>
        </p:nvSpPr>
        <p:spPr>
          <a:xfrm>
            <a:off x="4071932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AD560B3-11EF-9F41-B6EC-46EE3C284CDE}"/>
              </a:ext>
            </a:extLst>
          </p:cNvPr>
          <p:cNvSpPr txBox="1"/>
          <p:nvPr/>
        </p:nvSpPr>
        <p:spPr>
          <a:xfrm>
            <a:off x="2014520" y="4929200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٢٠٫٢٥</a:t>
            </a:r>
          </a:p>
        </p:txBody>
      </p:sp>
      <p:sp>
        <p:nvSpPr>
          <p:cNvPr id="96" name="سهم للأسفل 95">
            <a:extLst>
              <a:ext uri="{FF2B5EF4-FFF2-40B4-BE49-F238E27FC236}">
                <a16:creationId xmlns:a16="http://schemas.microsoft.com/office/drawing/2014/main" id="{5B1B6034-0906-474F-AA49-EF7D353E1F66}"/>
              </a:ext>
            </a:extLst>
          </p:cNvPr>
          <p:cNvSpPr/>
          <p:nvPr/>
        </p:nvSpPr>
        <p:spPr>
          <a:xfrm>
            <a:off x="2300270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18540ED3-6899-F04F-99DF-14B2108A9C7C}"/>
              </a:ext>
            </a:extLst>
          </p:cNvPr>
          <p:cNvSpPr txBox="1"/>
          <p:nvPr/>
        </p:nvSpPr>
        <p:spPr>
          <a:xfrm>
            <a:off x="6700852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A424CBF-E954-CE47-A2FF-8118FD5CFD45}"/>
              </a:ext>
            </a:extLst>
          </p:cNvPr>
          <p:cNvSpPr txBox="1"/>
          <p:nvPr/>
        </p:nvSpPr>
        <p:spPr>
          <a:xfrm>
            <a:off x="4929190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457EDF9E-BAA7-E443-8F7E-31F07B3A5A75}"/>
              </a:ext>
            </a:extLst>
          </p:cNvPr>
          <p:cNvSpPr txBox="1"/>
          <p:nvPr/>
        </p:nvSpPr>
        <p:spPr>
          <a:xfrm>
            <a:off x="3157528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1336C976-20BA-3B44-8901-9A4AF2EDCED4}"/>
              </a:ext>
            </a:extLst>
          </p:cNvPr>
          <p:cNvSpPr txBox="1"/>
          <p:nvPr/>
        </p:nvSpPr>
        <p:spPr>
          <a:xfrm>
            <a:off x="1471590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B6F5F48D-D9F7-054A-8118-E6D68E905411}"/>
              </a:ext>
            </a:extLst>
          </p:cNvPr>
          <p:cNvSpPr txBox="1"/>
          <p:nvPr/>
        </p:nvSpPr>
        <p:spPr>
          <a:xfrm>
            <a:off x="985810" y="4929198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٤٥</a:t>
            </a:r>
          </a:p>
        </p:txBody>
      </p:sp>
      <p:grpSp>
        <p:nvGrpSpPr>
          <p:cNvPr id="102" name="مجموعة 52">
            <a:extLst>
              <a:ext uri="{FF2B5EF4-FFF2-40B4-BE49-F238E27FC236}">
                <a16:creationId xmlns:a16="http://schemas.microsoft.com/office/drawing/2014/main" id="{EF627E4D-C385-E842-A4E6-3558F7B7B34D}"/>
              </a:ext>
            </a:extLst>
          </p:cNvPr>
          <p:cNvGrpSpPr/>
          <p:nvPr/>
        </p:nvGrpSpPr>
        <p:grpSpPr>
          <a:xfrm>
            <a:off x="7244462" y="5755619"/>
            <a:ext cx="1185190" cy="571504"/>
            <a:chOff x="6715140" y="2714620"/>
            <a:chExt cx="1185190" cy="571504"/>
          </a:xfrm>
        </p:grpSpPr>
        <p:sp>
          <p:nvSpPr>
            <p:cNvPr id="110" name="مستطيل مستدير الزوايا 109">
              <a:extLst>
                <a:ext uri="{FF2B5EF4-FFF2-40B4-BE49-F238E27FC236}">
                  <a16:creationId xmlns:a16="http://schemas.microsoft.com/office/drawing/2014/main" id="{303A16DA-8189-0E46-867E-48B5EF559CD5}"/>
                </a:ext>
              </a:extLst>
            </p:cNvPr>
            <p:cNvSpPr/>
            <p:nvPr/>
          </p:nvSpPr>
          <p:spPr>
            <a:xfrm>
              <a:off x="7072330" y="2714620"/>
              <a:ext cx="828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التباين</a:t>
              </a:r>
            </a:p>
          </p:txBody>
        </p: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7E37D78A-D37D-A046-8BDB-AAF53E15B918}"/>
                </a:ext>
              </a:extLst>
            </p:cNvPr>
            <p:cNvSpPr txBox="1"/>
            <p:nvPr/>
          </p:nvSpPr>
          <p:spPr>
            <a:xfrm>
              <a:off x="671514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pic>
        <p:nvPicPr>
          <p:cNvPr id="112" name="Picture 2">
            <a:extLst>
              <a:ext uri="{FF2B5EF4-FFF2-40B4-BE49-F238E27FC236}">
                <a16:creationId xmlns:a16="http://schemas.microsoft.com/office/drawing/2014/main" id="{E9C6392B-2EC2-6E4F-9BD9-BC691EC8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7504" y="142852"/>
            <a:ext cx="23907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3" name="مجموعة 52">
            <a:extLst>
              <a:ext uri="{FF2B5EF4-FFF2-40B4-BE49-F238E27FC236}">
                <a16:creationId xmlns:a16="http://schemas.microsoft.com/office/drawing/2014/main" id="{65D1AD1E-7530-DA40-B82C-7E3588D77D1C}"/>
              </a:ext>
            </a:extLst>
          </p:cNvPr>
          <p:cNvGrpSpPr/>
          <p:nvPr/>
        </p:nvGrpSpPr>
        <p:grpSpPr>
          <a:xfrm>
            <a:off x="2328846" y="5757878"/>
            <a:ext cx="2260700" cy="571504"/>
            <a:chOff x="6914357" y="2714620"/>
            <a:chExt cx="1127677" cy="571504"/>
          </a:xfrm>
        </p:grpSpPr>
        <p:sp>
          <p:nvSpPr>
            <p:cNvPr id="114" name="مستطيل مستدير الزوايا 113">
              <a:extLst>
                <a:ext uri="{FF2B5EF4-FFF2-40B4-BE49-F238E27FC236}">
                  <a16:creationId xmlns:a16="http://schemas.microsoft.com/office/drawing/2014/main" id="{2DD44842-33CD-3F46-842F-C635BF2F838F}"/>
                </a:ext>
              </a:extLst>
            </p:cNvPr>
            <p:cNvSpPr/>
            <p:nvPr/>
          </p:nvSpPr>
          <p:spPr>
            <a:xfrm>
              <a:off x="7072333" y="2714620"/>
              <a:ext cx="969701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الانحراف المعياري</a:t>
              </a:r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A3378082-E6A5-264A-8843-A4ED082118EE}"/>
                </a:ext>
              </a:extLst>
            </p:cNvPr>
            <p:cNvSpPr txBox="1"/>
            <p:nvPr/>
          </p:nvSpPr>
          <p:spPr>
            <a:xfrm>
              <a:off x="6914357" y="2786058"/>
              <a:ext cx="15797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72D48946-D0B4-9A4A-9D4A-509967340D42}"/>
              </a:ext>
            </a:extLst>
          </p:cNvPr>
          <p:cNvSpPr txBox="1"/>
          <p:nvPr/>
        </p:nvSpPr>
        <p:spPr>
          <a:xfrm>
            <a:off x="428596" y="5829316"/>
            <a:ext cx="8572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٣٫٤</a:t>
            </a:r>
          </a:p>
        </p:txBody>
      </p:sp>
      <p:grpSp>
        <p:nvGrpSpPr>
          <p:cNvPr id="117" name="مجموعة 80">
            <a:extLst>
              <a:ext uri="{FF2B5EF4-FFF2-40B4-BE49-F238E27FC236}">
                <a16:creationId xmlns:a16="http://schemas.microsoft.com/office/drawing/2014/main" id="{2DCCB8EE-C7BC-8543-829C-E5CFE2C7C7B8}"/>
              </a:ext>
            </a:extLst>
          </p:cNvPr>
          <p:cNvGrpSpPr/>
          <p:nvPr/>
        </p:nvGrpSpPr>
        <p:grpSpPr>
          <a:xfrm>
            <a:off x="1214414" y="5641317"/>
            <a:ext cx="1085858" cy="816653"/>
            <a:chOff x="1214414" y="5641317"/>
            <a:chExt cx="1085858" cy="816653"/>
          </a:xfrm>
        </p:grpSpPr>
        <p:grpSp>
          <p:nvGrpSpPr>
            <p:cNvPr id="118" name="مجموعة 64">
              <a:extLst>
                <a:ext uri="{FF2B5EF4-FFF2-40B4-BE49-F238E27FC236}">
                  <a16:creationId xmlns:a16="http://schemas.microsoft.com/office/drawing/2014/main" id="{94D11F3B-C900-584C-ABD6-C9088EC75790}"/>
                </a:ext>
              </a:extLst>
            </p:cNvPr>
            <p:cNvGrpSpPr/>
            <p:nvPr/>
          </p:nvGrpSpPr>
          <p:grpSpPr>
            <a:xfrm>
              <a:off x="1214414" y="5641317"/>
              <a:ext cx="857256" cy="816653"/>
              <a:chOff x="2357422" y="3286124"/>
              <a:chExt cx="857256" cy="816653"/>
            </a:xfrm>
          </p:grpSpPr>
          <p:sp>
            <p:nvSpPr>
              <p:cNvPr id="124" name="مربع نص 123">
                <a:extLst>
                  <a:ext uri="{FF2B5EF4-FFF2-40B4-BE49-F238E27FC236}">
                    <a16:creationId xmlns:a16="http://schemas.microsoft.com/office/drawing/2014/main" id="{39F4A4F9-3167-6549-A1FF-7FC7D3CBDAA3}"/>
                  </a:ext>
                </a:extLst>
              </p:cNvPr>
              <p:cNvSpPr txBox="1"/>
              <p:nvPr/>
            </p:nvSpPr>
            <p:spPr>
              <a:xfrm>
                <a:off x="2357422" y="3471862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=</a:t>
                </a:r>
              </a:p>
            </p:txBody>
          </p:sp>
          <p:grpSp>
            <p:nvGrpSpPr>
              <p:cNvPr id="125" name="مجموعة 48">
                <a:extLst>
                  <a:ext uri="{FF2B5EF4-FFF2-40B4-BE49-F238E27FC236}">
                    <a16:creationId xmlns:a16="http://schemas.microsoft.com/office/drawing/2014/main" id="{A3571452-6B1E-EC44-993A-7CBAB874C2A2}"/>
                  </a:ext>
                </a:extLst>
              </p:cNvPr>
              <p:cNvGrpSpPr/>
              <p:nvPr/>
            </p:nvGrpSpPr>
            <p:grpSpPr>
              <a:xfrm>
                <a:off x="2714612" y="3286124"/>
                <a:ext cx="500066" cy="816653"/>
                <a:chOff x="3428992" y="3286124"/>
                <a:chExt cx="2500330" cy="816653"/>
              </a:xfrm>
            </p:grpSpPr>
            <p:sp>
              <p:nvSpPr>
                <p:cNvPr id="126" name="مربع نص 125">
                  <a:extLst>
                    <a:ext uri="{FF2B5EF4-FFF2-40B4-BE49-F238E27FC236}">
                      <a16:creationId xmlns:a16="http://schemas.microsoft.com/office/drawing/2014/main" id="{85C663E2-64D2-D545-A527-7F151474A96C}"/>
                    </a:ext>
                  </a:extLst>
                </p:cNvPr>
                <p:cNvSpPr txBox="1"/>
                <p:nvPr/>
              </p:nvSpPr>
              <p:spPr>
                <a:xfrm>
                  <a:off x="3428992" y="3286124"/>
                  <a:ext cx="25003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٤٥</a:t>
                  </a:r>
                </a:p>
              </p:txBody>
            </p:sp>
            <p:cxnSp>
              <p:nvCxnSpPr>
                <p:cNvPr id="127" name="رابط مستقيم 68">
                  <a:extLst>
                    <a:ext uri="{FF2B5EF4-FFF2-40B4-BE49-F238E27FC236}">
                      <a16:creationId xmlns:a16="http://schemas.microsoft.com/office/drawing/2014/main" id="{E3ED29FD-8016-B440-B42E-7C07B61DC8CF}"/>
                    </a:ext>
                  </a:extLst>
                </p:cNvPr>
                <p:cNvCxnSpPr/>
                <p:nvPr/>
              </p:nvCxnSpPr>
              <p:spPr>
                <a:xfrm rot="10800000">
                  <a:off x="3600444" y="3686176"/>
                  <a:ext cx="226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مربع نص 127">
                  <a:extLst>
                    <a:ext uri="{FF2B5EF4-FFF2-40B4-BE49-F238E27FC236}">
                      <a16:creationId xmlns:a16="http://schemas.microsoft.com/office/drawing/2014/main" id="{895B6423-C63C-AC4A-9776-9123213ED2F1}"/>
                    </a:ext>
                  </a:extLst>
                </p:cNvPr>
                <p:cNvSpPr txBox="1"/>
                <p:nvPr/>
              </p:nvSpPr>
              <p:spPr>
                <a:xfrm>
                  <a:off x="3428992" y="3671890"/>
                  <a:ext cx="25003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</a:t>
                  </a:r>
                </a:p>
              </p:txBody>
            </p:sp>
          </p:grpSp>
        </p:grpSp>
        <p:grpSp>
          <p:nvGrpSpPr>
            <p:cNvPr id="119" name="مجموعة 77">
              <a:extLst>
                <a:ext uri="{FF2B5EF4-FFF2-40B4-BE49-F238E27FC236}">
                  <a16:creationId xmlns:a16="http://schemas.microsoft.com/office/drawing/2014/main" id="{4B5AF870-CC5E-EF4E-B7FC-B3B9B9156010}"/>
                </a:ext>
              </a:extLst>
            </p:cNvPr>
            <p:cNvGrpSpPr/>
            <p:nvPr/>
          </p:nvGrpSpPr>
          <p:grpSpPr>
            <a:xfrm>
              <a:off x="1660822" y="5643578"/>
              <a:ext cx="639450" cy="587378"/>
              <a:chOff x="6432880" y="200662"/>
              <a:chExt cx="639450" cy="587378"/>
            </a:xfrm>
          </p:grpSpPr>
          <p:cxnSp>
            <p:nvCxnSpPr>
              <p:cNvPr id="120" name="رابط مستقيم 76">
                <a:extLst>
                  <a:ext uri="{FF2B5EF4-FFF2-40B4-BE49-F238E27FC236}">
                    <a16:creationId xmlns:a16="http://schemas.microsoft.com/office/drawing/2014/main" id="{363A79AF-9496-2947-9B4E-EEA28F380C71}"/>
                  </a:ext>
                </a:extLst>
              </p:cNvPr>
              <p:cNvCxnSpPr/>
              <p:nvPr/>
            </p:nvCxnSpPr>
            <p:spPr>
              <a:xfrm rot="16200000" flipH="1">
                <a:off x="6616592" y="479794"/>
                <a:ext cx="576000" cy="3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رابط مستقيم 77">
                <a:extLst>
                  <a:ext uri="{FF2B5EF4-FFF2-40B4-BE49-F238E27FC236}">
                    <a16:creationId xmlns:a16="http://schemas.microsoft.com/office/drawing/2014/main" id="{F3025F26-9482-994F-BDB3-9445873B5275}"/>
                  </a:ext>
                </a:extLst>
              </p:cNvPr>
              <p:cNvCxnSpPr/>
              <p:nvPr/>
            </p:nvCxnSpPr>
            <p:spPr>
              <a:xfrm rot="5400000" flipH="1" flipV="1">
                <a:off x="6820892" y="608040"/>
                <a:ext cx="288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رابط مستقيم 78">
                <a:extLst>
                  <a:ext uri="{FF2B5EF4-FFF2-40B4-BE49-F238E27FC236}">
                    <a16:creationId xmlns:a16="http://schemas.microsoft.com/office/drawing/2014/main" id="{50A5C2B3-E27D-344D-9CFB-7D5B3F5DD056}"/>
                  </a:ext>
                </a:extLst>
              </p:cNvPr>
              <p:cNvCxnSpPr/>
              <p:nvPr/>
            </p:nvCxnSpPr>
            <p:spPr>
              <a:xfrm rot="10800000">
                <a:off x="6432880" y="200662"/>
                <a:ext cx="4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رابط مستقيم 79">
                <a:extLst>
                  <a:ext uri="{FF2B5EF4-FFF2-40B4-BE49-F238E27FC236}">
                    <a16:creationId xmlns:a16="http://schemas.microsoft.com/office/drawing/2014/main" id="{1B0FCF94-D2D6-7C42-90E2-82FCD4F20D6A}"/>
                  </a:ext>
                </a:extLst>
              </p:cNvPr>
              <p:cNvCxnSpPr/>
              <p:nvPr/>
            </p:nvCxnSpPr>
            <p:spPr>
              <a:xfrm rot="16200000" flipH="1">
                <a:off x="7021263" y="49395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مجموعة 71">
            <a:extLst>
              <a:ext uri="{FF2B5EF4-FFF2-40B4-BE49-F238E27FC236}">
                <a16:creationId xmlns:a16="http://schemas.microsoft.com/office/drawing/2014/main" id="{DF632BBE-D75C-D04D-848C-56651FCBC4D3}"/>
              </a:ext>
            </a:extLst>
          </p:cNvPr>
          <p:cNvGrpSpPr/>
          <p:nvPr/>
        </p:nvGrpSpPr>
        <p:grpSpPr>
          <a:xfrm>
            <a:off x="6243648" y="5641317"/>
            <a:ext cx="928694" cy="816653"/>
            <a:chOff x="2285984" y="3286124"/>
            <a:chExt cx="928694" cy="816653"/>
          </a:xfrm>
        </p:grpSpPr>
        <p:sp>
          <p:nvSpPr>
            <p:cNvPr id="130" name="مربع نص 129">
              <a:extLst>
                <a:ext uri="{FF2B5EF4-FFF2-40B4-BE49-F238E27FC236}">
                  <a16:creationId xmlns:a16="http://schemas.microsoft.com/office/drawing/2014/main" id="{114AB207-F7F8-984E-9592-1B4A6E993E97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131" name="مجموعة 48">
              <a:extLst>
                <a:ext uri="{FF2B5EF4-FFF2-40B4-BE49-F238E27FC236}">
                  <a16:creationId xmlns:a16="http://schemas.microsoft.com/office/drawing/2014/main" id="{F15D4ED5-B748-8149-A89F-689B790CBC7D}"/>
                </a:ext>
              </a:extLst>
            </p:cNvPr>
            <p:cNvGrpSpPr/>
            <p:nvPr/>
          </p:nvGrpSpPr>
          <p:grpSpPr>
            <a:xfrm>
              <a:off x="2686036" y="3286124"/>
              <a:ext cx="528642" cy="816653"/>
              <a:chOff x="3286112" y="3286124"/>
              <a:chExt cx="2643210" cy="816653"/>
            </a:xfrm>
          </p:grpSpPr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CBB88AD7-CCD3-C345-930C-F484F236D34B}"/>
                  </a:ext>
                </a:extLst>
              </p:cNvPr>
              <p:cNvSpPr txBox="1"/>
              <p:nvPr/>
            </p:nvSpPr>
            <p:spPr>
              <a:xfrm>
                <a:off x="328611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٤٥</a:t>
                </a:r>
              </a:p>
            </p:txBody>
          </p:sp>
          <p:cxnSp>
            <p:nvCxnSpPr>
              <p:cNvPr id="133" name="رابط مستقيم 75">
                <a:extLst>
                  <a:ext uri="{FF2B5EF4-FFF2-40B4-BE49-F238E27FC236}">
                    <a16:creationId xmlns:a16="http://schemas.microsoft.com/office/drawing/2014/main" id="{171095D1-04DD-6B41-AED4-A966F2A3182E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D3D893EA-A5A4-5643-82F0-418BE75AB9AD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</p:grpSp>
      </p:grp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BE86DD5A-9C42-5E49-9E05-C769A6D0E871}"/>
              </a:ext>
            </a:extLst>
          </p:cNvPr>
          <p:cNvSpPr txBox="1"/>
          <p:nvPr/>
        </p:nvSpPr>
        <p:spPr>
          <a:xfrm>
            <a:off x="5357818" y="5829316"/>
            <a:ext cx="88583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١١٫٣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7D750F3-450E-BD84-08CD-34612969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405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21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8" grpId="0" animBg="1"/>
      <p:bldP spid="83" grpId="0"/>
      <p:bldP spid="87" grpId="0" animBg="1"/>
      <p:bldP spid="88" grpId="0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7" grpId="0"/>
      <p:bldP spid="98" grpId="0"/>
      <p:bldP spid="99" grpId="0"/>
      <p:bldP spid="100" grpId="0"/>
      <p:bldP spid="101" grpId="0"/>
      <p:bldP spid="116" grpId="0"/>
      <p:bldP spid="1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55372" y="1008586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grpSp>
        <p:nvGrpSpPr>
          <p:cNvPr id="57" name="مجموعة 72">
            <a:extLst>
              <a:ext uri="{FF2B5EF4-FFF2-40B4-BE49-F238E27FC236}">
                <a16:creationId xmlns:a16="http://schemas.microsoft.com/office/drawing/2014/main" id="{1E202E7F-C643-6149-AD8A-395CFF969540}"/>
              </a:ext>
            </a:extLst>
          </p:cNvPr>
          <p:cNvGrpSpPr/>
          <p:nvPr/>
        </p:nvGrpSpPr>
        <p:grpSpPr>
          <a:xfrm>
            <a:off x="642910" y="2000240"/>
            <a:ext cx="8001056" cy="4485949"/>
            <a:chOff x="642910" y="2000240"/>
            <a:chExt cx="8001056" cy="4572032"/>
          </a:xfrm>
        </p:grpSpPr>
        <p:grpSp>
          <p:nvGrpSpPr>
            <p:cNvPr id="58" name="مجموعة 71">
              <a:extLst>
                <a:ext uri="{FF2B5EF4-FFF2-40B4-BE49-F238E27FC236}">
                  <a16:creationId xmlns:a16="http://schemas.microsoft.com/office/drawing/2014/main" id="{662B11EF-D821-C84B-BC95-2FE2002BA1A3}"/>
                </a:ext>
              </a:extLst>
            </p:cNvPr>
            <p:cNvGrpSpPr/>
            <p:nvPr/>
          </p:nvGrpSpPr>
          <p:grpSpPr>
            <a:xfrm>
              <a:off x="642910" y="2000240"/>
              <a:ext cx="8001056" cy="4572032"/>
              <a:chOff x="642910" y="2000240"/>
              <a:chExt cx="8001056" cy="4572032"/>
            </a:xfrm>
          </p:grpSpPr>
          <p:sp>
            <p:nvSpPr>
              <p:cNvPr id="62" name="مستطيل ذو زاوية واحدة مستديرة 61">
                <a:extLst>
                  <a:ext uri="{FF2B5EF4-FFF2-40B4-BE49-F238E27FC236}">
                    <a16:creationId xmlns:a16="http://schemas.microsoft.com/office/drawing/2014/main" id="{F0D5E046-4ACC-304B-8E11-FCD7D083FE7C}"/>
                  </a:ext>
                </a:extLst>
              </p:cNvPr>
              <p:cNvSpPr/>
              <p:nvPr/>
            </p:nvSpPr>
            <p:spPr>
              <a:xfrm>
                <a:off x="642910" y="2000240"/>
                <a:ext cx="8001056" cy="4572032"/>
              </a:xfrm>
              <a:prstGeom prst="round1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hardEdge"/>
                <a:bevelB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63" name="مستطيل 62">
                <a:extLst>
                  <a:ext uri="{FF2B5EF4-FFF2-40B4-BE49-F238E27FC236}">
                    <a16:creationId xmlns:a16="http://schemas.microsoft.com/office/drawing/2014/main" id="{23053C48-B116-0940-98F7-C21B2D59327D}"/>
                  </a:ext>
                </a:extLst>
              </p:cNvPr>
              <p:cNvSpPr/>
              <p:nvPr/>
            </p:nvSpPr>
            <p:spPr>
              <a:xfrm>
                <a:off x="642910" y="3000372"/>
                <a:ext cx="7884000" cy="108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4" name="مستطيل 63">
                <a:extLst>
                  <a:ext uri="{FF2B5EF4-FFF2-40B4-BE49-F238E27FC236}">
                    <a16:creationId xmlns:a16="http://schemas.microsoft.com/office/drawing/2014/main" id="{FC2BD598-B785-E740-9022-88C965D6511F}"/>
                  </a:ext>
                </a:extLst>
              </p:cNvPr>
              <p:cNvSpPr/>
              <p:nvPr/>
            </p:nvSpPr>
            <p:spPr>
              <a:xfrm>
                <a:off x="642910" y="5464140"/>
                <a:ext cx="7884000" cy="108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A67DBFAB-2DB9-7B48-A9F0-DE11F7B569E0}"/>
                </a:ext>
              </a:extLst>
            </p:cNvPr>
            <p:cNvSpPr/>
            <p:nvPr/>
          </p:nvSpPr>
          <p:spPr>
            <a:xfrm rot="5400000">
              <a:off x="4282314" y="5968140"/>
              <a:ext cx="900000" cy="10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781BD637-C3E5-164C-AFEC-C9ED06896F5C}"/>
              </a:ext>
            </a:extLst>
          </p:cNvPr>
          <p:cNvSpPr/>
          <p:nvPr/>
        </p:nvSpPr>
        <p:spPr>
          <a:xfrm>
            <a:off x="928662" y="714356"/>
            <a:ext cx="721523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أوجد المتوسط الحسابي والتباين والانحراف المعياري مقربا إلى أقرب جزء من عشرة للبيانات التالية  ٣  ،  ٨  ،  ٧  ،  ١٢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233DF4BD-1CEF-6748-8F00-7AB014AA6CC5}"/>
              </a:ext>
            </a:extLst>
          </p:cNvPr>
          <p:cNvSpPr/>
          <p:nvPr/>
        </p:nvSpPr>
        <p:spPr>
          <a:xfrm>
            <a:off x="8158154" y="842944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grpSp>
        <p:nvGrpSpPr>
          <p:cNvPr id="70" name="مجموعة 21">
            <a:extLst>
              <a:ext uri="{FF2B5EF4-FFF2-40B4-BE49-F238E27FC236}">
                <a16:creationId xmlns:a16="http://schemas.microsoft.com/office/drawing/2014/main" id="{D803E113-EDAB-C14A-A8D3-2768CE2D4C14}"/>
              </a:ext>
            </a:extLst>
          </p:cNvPr>
          <p:cNvGrpSpPr/>
          <p:nvPr/>
        </p:nvGrpSpPr>
        <p:grpSpPr>
          <a:xfrm>
            <a:off x="3143240" y="2143116"/>
            <a:ext cx="2857520" cy="816653"/>
            <a:chOff x="3071802" y="3286124"/>
            <a:chExt cx="2857520" cy="816653"/>
          </a:xfrm>
        </p:grpSpPr>
        <p:grpSp>
          <p:nvGrpSpPr>
            <p:cNvPr id="71" name="مجموعة 15">
              <a:extLst>
                <a:ext uri="{FF2B5EF4-FFF2-40B4-BE49-F238E27FC236}">
                  <a16:creationId xmlns:a16="http://schemas.microsoft.com/office/drawing/2014/main" id="{0A221342-A801-2D4F-9F1B-337C0D3C8832}"/>
                </a:ext>
              </a:extLst>
            </p:cNvPr>
            <p:cNvGrpSpPr/>
            <p:nvPr/>
          </p:nvGrpSpPr>
          <p:grpSpPr>
            <a:xfrm>
              <a:off x="3071802" y="3286124"/>
              <a:ext cx="2857520" cy="816653"/>
              <a:chOff x="3071802" y="3286124"/>
              <a:chExt cx="2857520" cy="816653"/>
            </a:xfrm>
          </p:grpSpPr>
          <p:sp>
            <p:nvSpPr>
              <p:cNvPr id="73" name="مربع نص 72">
                <a:extLst>
                  <a:ext uri="{FF2B5EF4-FFF2-40B4-BE49-F238E27FC236}">
                    <a16:creationId xmlns:a16="http://schemas.microsoft.com/office/drawing/2014/main" id="{014E8010-B757-2E48-B676-0A1FBC5FA833}"/>
                  </a:ext>
                </a:extLst>
              </p:cNvPr>
              <p:cNvSpPr txBox="1"/>
              <p:nvPr/>
            </p:nvSpPr>
            <p:spPr>
              <a:xfrm>
                <a:off x="3071802" y="3286124"/>
                <a:ext cx="285752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٣ + ٨ + ٧ + ١٢</a:t>
                </a:r>
              </a:p>
            </p:txBody>
          </p:sp>
          <p:cxnSp>
            <p:nvCxnSpPr>
              <p:cNvPr id="74" name="رابط مستقيم 10">
                <a:extLst>
                  <a:ext uri="{FF2B5EF4-FFF2-40B4-BE49-F238E27FC236}">
                    <a16:creationId xmlns:a16="http://schemas.microsoft.com/office/drawing/2014/main" id="{0FEDFC36-43D6-EE4F-9936-6055E3E60177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0CF6BF6D-8C51-834F-BA8D-3A989D98D6FE}"/>
                  </a:ext>
                </a:extLst>
              </p:cNvPr>
              <p:cNvSpPr txBox="1"/>
              <p:nvPr/>
            </p:nvSpPr>
            <p:spPr>
              <a:xfrm>
                <a:off x="3786182" y="3671890"/>
                <a:ext cx="204312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</p:grp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0885C91E-96EF-BB48-AE53-C2581EFD8769}"/>
                </a:ext>
              </a:extLst>
            </p:cNvPr>
            <p:cNvSpPr txBox="1"/>
            <p:nvPr/>
          </p:nvSpPr>
          <p:spPr>
            <a:xfrm>
              <a:off x="3143240" y="3469603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76" name="مجموعة 22">
            <a:extLst>
              <a:ext uri="{FF2B5EF4-FFF2-40B4-BE49-F238E27FC236}">
                <a16:creationId xmlns:a16="http://schemas.microsoft.com/office/drawing/2014/main" id="{85EDDC59-9498-804C-BEA8-D9A675F40EB9}"/>
              </a:ext>
            </a:extLst>
          </p:cNvPr>
          <p:cNvGrpSpPr/>
          <p:nvPr/>
        </p:nvGrpSpPr>
        <p:grpSpPr>
          <a:xfrm>
            <a:off x="2200258" y="2143116"/>
            <a:ext cx="942982" cy="816653"/>
            <a:chOff x="2285984" y="3286124"/>
            <a:chExt cx="942982" cy="816653"/>
          </a:xfrm>
        </p:grpSpPr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5A3EB89A-D31A-A24B-A202-59780DF822BA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6FDF04A0-6B88-BB4B-B3D4-D9002580E9B6}"/>
                </a:ext>
              </a:extLst>
            </p:cNvPr>
            <p:cNvGrpSpPr/>
            <p:nvPr/>
          </p:nvGrpSpPr>
          <p:grpSpPr>
            <a:xfrm>
              <a:off x="2714612" y="3286124"/>
              <a:ext cx="514354" cy="816653"/>
              <a:chOff x="3428992" y="3286124"/>
              <a:chExt cx="2571770" cy="816653"/>
            </a:xfrm>
          </p:grpSpPr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FBC2144C-1DC1-AD4E-9AC2-59E06975154C}"/>
                  </a:ext>
                </a:extLst>
              </p:cNvPr>
              <p:cNvSpPr txBox="1"/>
              <p:nvPr/>
            </p:nvSpPr>
            <p:spPr>
              <a:xfrm>
                <a:off x="350043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٣٠</a:t>
                </a:r>
              </a:p>
            </p:txBody>
          </p:sp>
          <p:cxnSp>
            <p:nvCxnSpPr>
              <p:cNvPr id="80" name="رابط مستقيم 18">
                <a:extLst>
                  <a:ext uri="{FF2B5EF4-FFF2-40B4-BE49-F238E27FC236}">
                    <a16:creationId xmlns:a16="http://schemas.microsoft.com/office/drawing/2014/main" id="{7FDB8513-60CE-F74F-B3A9-C2E0870D9E71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9C0CC656-3501-6C48-A453-FF8B208D489A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</p:grp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3DC7386F-181A-304A-A87C-6B45DCCEDDD1}"/>
              </a:ext>
            </a:extLst>
          </p:cNvPr>
          <p:cNvSpPr txBox="1"/>
          <p:nvPr/>
        </p:nvSpPr>
        <p:spPr>
          <a:xfrm>
            <a:off x="1428728" y="2328856"/>
            <a:ext cx="8429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٧٫٥</a:t>
            </a:r>
          </a:p>
        </p:txBody>
      </p:sp>
      <p:grpSp>
        <p:nvGrpSpPr>
          <p:cNvPr id="84" name="مجموعة 24">
            <a:extLst>
              <a:ext uri="{FF2B5EF4-FFF2-40B4-BE49-F238E27FC236}">
                <a16:creationId xmlns:a16="http://schemas.microsoft.com/office/drawing/2014/main" id="{702292A6-28F9-994B-8349-6B3E8786763D}"/>
              </a:ext>
            </a:extLst>
          </p:cNvPr>
          <p:cNvGrpSpPr/>
          <p:nvPr/>
        </p:nvGrpSpPr>
        <p:grpSpPr>
          <a:xfrm>
            <a:off x="6000760" y="2257418"/>
            <a:ext cx="2286016" cy="571504"/>
            <a:chOff x="6000760" y="2714620"/>
            <a:chExt cx="2286016" cy="571504"/>
          </a:xfrm>
        </p:grpSpPr>
        <p:sp>
          <p:nvSpPr>
            <p:cNvPr id="85" name="مستطيل مستدير الزوايا 84">
              <a:extLst>
                <a:ext uri="{FF2B5EF4-FFF2-40B4-BE49-F238E27FC236}">
                  <a16:creationId xmlns:a16="http://schemas.microsoft.com/office/drawing/2014/main" id="{2F9B4C4B-A754-1944-B0E6-1E98E1B7F0FB}"/>
                </a:ext>
              </a:extLst>
            </p:cNvPr>
            <p:cNvSpPr/>
            <p:nvPr/>
          </p:nvSpPr>
          <p:spPr>
            <a:xfrm>
              <a:off x="6357950" y="2714620"/>
              <a:ext cx="1928826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6B9F0F34-2FFD-6B42-98F5-60C08A468B8F}"/>
                </a:ext>
              </a:extLst>
            </p:cNvPr>
            <p:cNvSpPr txBox="1"/>
            <p:nvPr/>
          </p:nvSpPr>
          <p:spPr>
            <a:xfrm>
              <a:off x="600076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87" name="مستطيل مستدير الزوايا 86">
            <a:extLst>
              <a:ext uri="{FF2B5EF4-FFF2-40B4-BE49-F238E27FC236}">
                <a16:creationId xmlns:a16="http://schemas.microsoft.com/office/drawing/2014/main" id="{1D8E003A-6900-3549-B20A-ED4B4751D2A1}"/>
              </a:ext>
            </a:extLst>
          </p:cNvPr>
          <p:cNvSpPr/>
          <p:nvPr/>
        </p:nvSpPr>
        <p:spPr>
          <a:xfrm>
            <a:off x="2143108" y="3286124"/>
            <a:ext cx="504000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مجموع مربع الفرق بين كل قيمة والمتوسط الحسابي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FA358941-F075-BC49-869D-6D29B21C982E}"/>
              </a:ext>
            </a:extLst>
          </p:cNvPr>
          <p:cNvSpPr txBox="1"/>
          <p:nvPr/>
        </p:nvSpPr>
        <p:spPr>
          <a:xfrm>
            <a:off x="457172" y="4000504"/>
            <a:ext cx="8143932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/>
              <a:t>( ٣ ــ ٧٫٥)</a:t>
            </a:r>
            <a:r>
              <a:rPr lang="ar-SA" sz="3100" b="1" spc="-100" baseline="30000" dirty="0"/>
              <a:t>٢</a:t>
            </a:r>
            <a:r>
              <a:rPr lang="ar-SA" sz="2100" b="1" dirty="0"/>
              <a:t> + ( ٨ ــ ٧٫٥)</a:t>
            </a:r>
            <a:r>
              <a:rPr lang="ar-SA" sz="3100" b="1" spc="-100" baseline="30000" dirty="0"/>
              <a:t>٢</a:t>
            </a:r>
            <a:r>
              <a:rPr lang="ar-SA" sz="2100" b="1" dirty="0"/>
              <a:t> + ( ٧ ــ ٧٫٥)</a:t>
            </a:r>
            <a:r>
              <a:rPr lang="ar-SA" sz="3100" b="1" spc="-100" baseline="30000" dirty="0"/>
              <a:t>٢</a:t>
            </a:r>
            <a:r>
              <a:rPr lang="ar-SA" sz="2100" b="1" dirty="0"/>
              <a:t> + ( ١٢ ــ ٧٫٥)</a:t>
            </a:r>
            <a:r>
              <a:rPr lang="ar-SA" sz="3100" b="1" spc="-100" baseline="30000" dirty="0"/>
              <a:t>٢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15245C62-C440-B948-BAE7-6E745A2B0A8F}"/>
              </a:ext>
            </a:extLst>
          </p:cNvPr>
          <p:cNvSpPr txBox="1"/>
          <p:nvPr/>
        </p:nvSpPr>
        <p:spPr>
          <a:xfrm>
            <a:off x="7329504" y="4929198"/>
            <a:ext cx="9286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٢٠٫٢٥</a:t>
            </a:r>
          </a:p>
        </p:txBody>
      </p:sp>
      <p:sp>
        <p:nvSpPr>
          <p:cNvPr id="90" name="سهم للأسفل 89">
            <a:extLst>
              <a:ext uri="{FF2B5EF4-FFF2-40B4-BE49-F238E27FC236}">
                <a16:creationId xmlns:a16="http://schemas.microsoft.com/office/drawing/2014/main" id="{66E211D3-F2B7-244B-BBE3-2CA0CE8DE3C9}"/>
              </a:ext>
            </a:extLst>
          </p:cNvPr>
          <p:cNvSpPr/>
          <p:nvPr/>
        </p:nvSpPr>
        <p:spPr>
          <a:xfrm>
            <a:off x="7600974" y="445770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2226842B-FDB2-A643-A67A-B7D997D4C6C4}"/>
              </a:ext>
            </a:extLst>
          </p:cNvPr>
          <p:cNvSpPr txBox="1"/>
          <p:nvPr/>
        </p:nvSpPr>
        <p:spPr>
          <a:xfrm>
            <a:off x="5614994" y="4929200"/>
            <a:ext cx="7858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٫٢٥</a:t>
            </a:r>
          </a:p>
        </p:txBody>
      </p:sp>
      <p:sp>
        <p:nvSpPr>
          <p:cNvPr id="92" name="سهم للأسفل 91">
            <a:extLst>
              <a:ext uri="{FF2B5EF4-FFF2-40B4-BE49-F238E27FC236}">
                <a16:creationId xmlns:a16="http://schemas.microsoft.com/office/drawing/2014/main" id="{5FAC1575-C031-6A48-9E91-442683F870CB}"/>
              </a:ext>
            </a:extLst>
          </p:cNvPr>
          <p:cNvSpPr/>
          <p:nvPr/>
        </p:nvSpPr>
        <p:spPr>
          <a:xfrm>
            <a:off x="5829308" y="4457708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48B813A6-36DB-AE4E-982C-798DFB5088DB}"/>
              </a:ext>
            </a:extLst>
          </p:cNvPr>
          <p:cNvSpPr txBox="1"/>
          <p:nvPr/>
        </p:nvSpPr>
        <p:spPr>
          <a:xfrm>
            <a:off x="4223109" y="4972286"/>
            <a:ext cx="8572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٫٢٥</a:t>
            </a:r>
          </a:p>
        </p:txBody>
      </p:sp>
      <p:sp>
        <p:nvSpPr>
          <p:cNvPr id="94" name="سهم للأسفل 93">
            <a:extLst>
              <a:ext uri="{FF2B5EF4-FFF2-40B4-BE49-F238E27FC236}">
                <a16:creationId xmlns:a16="http://schemas.microsoft.com/office/drawing/2014/main" id="{6DEE3D27-3557-874E-92FC-32EED5EB9945}"/>
              </a:ext>
            </a:extLst>
          </p:cNvPr>
          <p:cNvSpPr/>
          <p:nvPr/>
        </p:nvSpPr>
        <p:spPr>
          <a:xfrm>
            <a:off x="4625905" y="4490043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AD560B3-11EF-9F41-B6EC-46EE3C284CDE}"/>
              </a:ext>
            </a:extLst>
          </p:cNvPr>
          <p:cNvSpPr txBox="1"/>
          <p:nvPr/>
        </p:nvSpPr>
        <p:spPr>
          <a:xfrm>
            <a:off x="2716519" y="4981372"/>
            <a:ext cx="9286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٢٠٫٢٥</a:t>
            </a:r>
          </a:p>
        </p:txBody>
      </p:sp>
      <p:sp>
        <p:nvSpPr>
          <p:cNvPr id="96" name="سهم للأسفل 95">
            <a:extLst>
              <a:ext uri="{FF2B5EF4-FFF2-40B4-BE49-F238E27FC236}">
                <a16:creationId xmlns:a16="http://schemas.microsoft.com/office/drawing/2014/main" id="{5B1B6034-0906-474F-AA49-EF7D353E1F66}"/>
              </a:ext>
            </a:extLst>
          </p:cNvPr>
          <p:cNvSpPr/>
          <p:nvPr/>
        </p:nvSpPr>
        <p:spPr>
          <a:xfrm>
            <a:off x="3162301" y="4486926"/>
            <a:ext cx="357190" cy="42862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18540ED3-6899-F04F-99DF-14B2108A9C7C}"/>
              </a:ext>
            </a:extLst>
          </p:cNvPr>
          <p:cNvSpPr txBox="1"/>
          <p:nvPr/>
        </p:nvSpPr>
        <p:spPr>
          <a:xfrm>
            <a:off x="6700852" y="492919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A424CBF-E954-CE47-A2FF-8118FD5CFD45}"/>
              </a:ext>
            </a:extLst>
          </p:cNvPr>
          <p:cNvSpPr txBox="1"/>
          <p:nvPr/>
        </p:nvSpPr>
        <p:spPr>
          <a:xfrm>
            <a:off x="5286379" y="498137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457EDF9E-BAA7-E443-8F7E-31F07B3A5A75}"/>
              </a:ext>
            </a:extLst>
          </p:cNvPr>
          <p:cNvSpPr txBox="1"/>
          <p:nvPr/>
        </p:nvSpPr>
        <p:spPr>
          <a:xfrm>
            <a:off x="3795233" y="494325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+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1336C976-20BA-3B44-8901-9A4AF2EDCED4}"/>
              </a:ext>
            </a:extLst>
          </p:cNvPr>
          <p:cNvSpPr txBox="1"/>
          <p:nvPr/>
        </p:nvSpPr>
        <p:spPr>
          <a:xfrm>
            <a:off x="2333538" y="494993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B6F5F48D-D9F7-054A-8118-E6D68E905411}"/>
              </a:ext>
            </a:extLst>
          </p:cNvPr>
          <p:cNvSpPr txBox="1"/>
          <p:nvPr/>
        </p:nvSpPr>
        <p:spPr>
          <a:xfrm>
            <a:off x="1463387" y="5024691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٤١</a:t>
            </a:r>
          </a:p>
        </p:txBody>
      </p:sp>
      <p:grpSp>
        <p:nvGrpSpPr>
          <p:cNvPr id="102" name="مجموعة 52">
            <a:extLst>
              <a:ext uri="{FF2B5EF4-FFF2-40B4-BE49-F238E27FC236}">
                <a16:creationId xmlns:a16="http://schemas.microsoft.com/office/drawing/2014/main" id="{EF627E4D-C385-E842-A4E6-3558F7B7B34D}"/>
              </a:ext>
            </a:extLst>
          </p:cNvPr>
          <p:cNvGrpSpPr/>
          <p:nvPr/>
        </p:nvGrpSpPr>
        <p:grpSpPr>
          <a:xfrm>
            <a:off x="7244462" y="5755619"/>
            <a:ext cx="1185190" cy="571504"/>
            <a:chOff x="6715140" y="2714620"/>
            <a:chExt cx="1185190" cy="571504"/>
          </a:xfrm>
        </p:grpSpPr>
        <p:sp>
          <p:nvSpPr>
            <p:cNvPr id="110" name="مستطيل مستدير الزوايا 109">
              <a:extLst>
                <a:ext uri="{FF2B5EF4-FFF2-40B4-BE49-F238E27FC236}">
                  <a16:creationId xmlns:a16="http://schemas.microsoft.com/office/drawing/2014/main" id="{303A16DA-8189-0E46-867E-48B5EF559CD5}"/>
                </a:ext>
              </a:extLst>
            </p:cNvPr>
            <p:cNvSpPr/>
            <p:nvPr/>
          </p:nvSpPr>
          <p:spPr>
            <a:xfrm>
              <a:off x="7072330" y="2714620"/>
              <a:ext cx="828000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التباين</a:t>
              </a:r>
            </a:p>
          </p:txBody>
        </p: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7E37D78A-D37D-A046-8BDB-AAF53E15B918}"/>
                </a:ext>
              </a:extLst>
            </p:cNvPr>
            <p:cNvSpPr txBox="1"/>
            <p:nvPr/>
          </p:nvSpPr>
          <p:spPr>
            <a:xfrm>
              <a:off x="6715140" y="2786058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pic>
        <p:nvPicPr>
          <p:cNvPr id="112" name="Picture 2">
            <a:extLst>
              <a:ext uri="{FF2B5EF4-FFF2-40B4-BE49-F238E27FC236}">
                <a16:creationId xmlns:a16="http://schemas.microsoft.com/office/drawing/2014/main" id="{E9C6392B-2EC2-6E4F-9BD9-BC691EC8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7504" y="142852"/>
            <a:ext cx="23907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3" name="مجموعة 52">
            <a:extLst>
              <a:ext uri="{FF2B5EF4-FFF2-40B4-BE49-F238E27FC236}">
                <a16:creationId xmlns:a16="http://schemas.microsoft.com/office/drawing/2014/main" id="{65D1AD1E-7530-DA40-B82C-7E3588D77D1C}"/>
              </a:ext>
            </a:extLst>
          </p:cNvPr>
          <p:cNvGrpSpPr/>
          <p:nvPr/>
        </p:nvGrpSpPr>
        <p:grpSpPr>
          <a:xfrm>
            <a:off x="2328846" y="5757878"/>
            <a:ext cx="2260700" cy="571504"/>
            <a:chOff x="6914357" y="2714620"/>
            <a:chExt cx="1127677" cy="571504"/>
          </a:xfrm>
        </p:grpSpPr>
        <p:sp>
          <p:nvSpPr>
            <p:cNvPr id="114" name="مستطيل مستدير الزوايا 113">
              <a:extLst>
                <a:ext uri="{FF2B5EF4-FFF2-40B4-BE49-F238E27FC236}">
                  <a16:creationId xmlns:a16="http://schemas.microsoft.com/office/drawing/2014/main" id="{2DD44842-33CD-3F46-842F-C635BF2F838F}"/>
                </a:ext>
              </a:extLst>
            </p:cNvPr>
            <p:cNvSpPr/>
            <p:nvPr/>
          </p:nvSpPr>
          <p:spPr>
            <a:xfrm>
              <a:off x="7072333" y="2714620"/>
              <a:ext cx="969701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الانحراف المعياري</a:t>
              </a:r>
            </a:p>
          </p:txBody>
        </p:sp>
        <p:sp>
          <p:nvSpPr>
            <p:cNvPr id="115" name="مربع نص 114">
              <a:extLst>
                <a:ext uri="{FF2B5EF4-FFF2-40B4-BE49-F238E27FC236}">
                  <a16:creationId xmlns:a16="http://schemas.microsoft.com/office/drawing/2014/main" id="{A3378082-E6A5-264A-8843-A4ED082118EE}"/>
                </a:ext>
              </a:extLst>
            </p:cNvPr>
            <p:cNvSpPr txBox="1"/>
            <p:nvPr/>
          </p:nvSpPr>
          <p:spPr>
            <a:xfrm>
              <a:off x="6914357" y="2786058"/>
              <a:ext cx="157977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72D48946-D0B4-9A4A-9D4A-509967340D42}"/>
              </a:ext>
            </a:extLst>
          </p:cNvPr>
          <p:cNvSpPr txBox="1"/>
          <p:nvPr/>
        </p:nvSpPr>
        <p:spPr>
          <a:xfrm>
            <a:off x="428596" y="5829316"/>
            <a:ext cx="8572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٣٫٢</a:t>
            </a:r>
          </a:p>
        </p:txBody>
      </p:sp>
      <p:grpSp>
        <p:nvGrpSpPr>
          <p:cNvPr id="117" name="مجموعة 80">
            <a:extLst>
              <a:ext uri="{FF2B5EF4-FFF2-40B4-BE49-F238E27FC236}">
                <a16:creationId xmlns:a16="http://schemas.microsoft.com/office/drawing/2014/main" id="{2DCCB8EE-C7BC-8543-829C-E5CFE2C7C7B8}"/>
              </a:ext>
            </a:extLst>
          </p:cNvPr>
          <p:cNvGrpSpPr/>
          <p:nvPr/>
        </p:nvGrpSpPr>
        <p:grpSpPr>
          <a:xfrm>
            <a:off x="1214414" y="5641317"/>
            <a:ext cx="1085858" cy="816653"/>
            <a:chOff x="1214414" y="5641317"/>
            <a:chExt cx="1085858" cy="816653"/>
          </a:xfrm>
        </p:grpSpPr>
        <p:grpSp>
          <p:nvGrpSpPr>
            <p:cNvPr id="118" name="مجموعة 64">
              <a:extLst>
                <a:ext uri="{FF2B5EF4-FFF2-40B4-BE49-F238E27FC236}">
                  <a16:creationId xmlns:a16="http://schemas.microsoft.com/office/drawing/2014/main" id="{94D11F3B-C900-584C-ABD6-C9088EC75790}"/>
                </a:ext>
              </a:extLst>
            </p:cNvPr>
            <p:cNvGrpSpPr/>
            <p:nvPr/>
          </p:nvGrpSpPr>
          <p:grpSpPr>
            <a:xfrm>
              <a:off x="1214414" y="5641317"/>
              <a:ext cx="857256" cy="816653"/>
              <a:chOff x="2357422" y="3286124"/>
              <a:chExt cx="857256" cy="816653"/>
            </a:xfrm>
          </p:grpSpPr>
          <p:sp>
            <p:nvSpPr>
              <p:cNvPr id="124" name="مربع نص 123">
                <a:extLst>
                  <a:ext uri="{FF2B5EF4-FFF2-40B4-BE49-F238E27FC236}">
                    <a16:creationId xmlns:a16="http://schemas.microsoft.com/office/drawing/2014/main" id="{39F4A4F9-3167-6549-A1FF-7FC7D3CBDAA3}"/>
                  </a:ext>
                </a:extLst>
              </p:cNvPr>
              <p:cNvSpPr txBox="1"/>
              <p:nvPr/>
            </p:nvSpPr>
            <p:spPr>
              <a:xfrm>
                <a:off x="2357422" y="3471862"/>
                <a:ext cx="35719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=</a:t>
                </a:r>
              </a:p>
            </p:txBody>
          </p:sp>
          <p:grpSp>
            <p:nvGrpSpPr>
              <p:cNvPr id="125" name="مجموعة 48">
                <a:extLst>
                  <a:ext uri="{FF2B5EF4-FFF2-40B4-BE49-F238E27FC236}">
                    <a16:creationId xmlns:a16="http://schemas.microsoft.com/office/drawing/2014/main" id="{A3571452-6B1E-EC44-993A-7CBAB874C2A2}"/>
                  </a:ext>
                </a:extLst>
              </p:cNvPr>
              <p:cNvGrpSpPr/>
              <p:nvPr/>
            </p:nvGrpSpPr>
            <p:grpSpPr>
              <a:xfrm>
                <a:off x="2714612" y="3286124"/>
                <a:ext cx="500066" cy="816653"/>
                <a:chOff x="3428992" y="3286124"/>
                <a:chExt cx="2500330" cy="816653"/>
              </a:xfrm>
            </p:grpSpPr>
            <p:sp>
              <p:nvSpPr>
                <p:cNvPr id="126" name="مربع نص 125">
                  <a:extLst>
                    <a:ext uri="{FF2B5EF4-FFF2-40B4-BE49-F238E27FC236}">
                      <a16:creationId xmlns:a16="http://schemas.microsoft.com/office/drawing/2014/main" id="{85C663E2-64D2-D545-A527-7F151474A96C}"/>
                    </a:ext>
                  </a:extLst>
                </p:cNvPr>
                <p:cNvSpPr txBox="1"/>
                <p:nvPr/>
              </p:nvSpPr>
              <p:spPr>
                <a:xfrm>
                  <a:off x="3428992" y="3286124"/>
                  <a:ext cx="25003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٤١</a:t>
                  </a:r>
                </a:p>
              </p:txBody>
            </p:sp>
            <p:cxnSp>
              <p:nvCxnSpPr>
                <p:cNvPr id="127" name="رابط مستقيم 68">
                  <a:extLst>
                    <a:ext uri="{FF2B5EF4-FFF2-40B4-BE49-F238E27FC236}">
                      <a16:creationId xmlns:a16="http://schemas.microsoft.com/office/drawing/2014/main" id="{E3ED29FD-8016-B440-B42E-7C07B61DC8CF}"/>
                    </a:ext>
                  </a:extLst>
                </p:cNvPr>
                <p:cNvCxnSpPr/>
                <p:nvPr/>
              </p:nvCxnSpPr>
              <p:spPr>
                <a:xfrm rot="10800000">
                  <a:off x="3600444" y="3686176"/>
                  <a:ext cx="226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مربع نص 127">
                  <a:extLst>
                    <a:ext uri="{FF2B5EF4-FFF2-40B4-BE49-F238E27FC236}">
                      <a16:creationId xmlns:a16="http://schemas.microsoft.com/office/drawing/2014/main" id="{895B6423-C63C-AC4A-9776-9123213ED2F1}"/>
                    </a:ext>
                  </a:extLst>
                </p:cNvPr>
                <p:cNvSpPr txBox="1"/>
                <p:nvPr/>
              </p:nvSpPr>
              <p:spPr>
                <a:xfrm>
                  <a:off x="3428992" y="3671890"/>
                  <a:ext cx="250033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</a:t>
                  </a:r>
                </a:p>
              </p:txBody>
            </p:sp>
          </p:grpSp>
        </p:grpSp>
        <p:grpSp>
          <p:nvGrpSpPr>
            <p:cNvPr id="119" name="مجموعة 77">
              <a:extLst>
                <a:ext uri="{FF2B5EF4-FFF2-40B4-BE49-F238E27FC236}">
                  <a16:creationId xmlns:a16="http://schemas.microsoft.com/office/drawing/2014/main" id="{4B5AF870-CC5E-EF4E-B7FC-B3B9B9156010}"/>
                </a:ext>
              </a:extLst>
            </p:cNvPr>
            <p:cNvGrpSpPr/>
            <p:nvPr/>
          </p:nvGrpSpPr>
          <p:grpSpPr>
            <a:xfrm>
              <a:off x="1660822" y="5643578"/>
              <a:ext cx="639450" cy="587378"/>
              <a:chOff x="6432880" y="200662"/>
              <a:chExt cx="639450" cy="587378"/>
            </a:xfrm>
          </p:grpSpPr>
          <p:cxnSp>
            <p:nvCxnSpPr>
              <p:cNvPr id="120" name="رابط مستقيم 76">
                <a:extLst>
                  <a:ext uri="{FF2B5EF4-FFF2-40B4-BE49-F238E27FC236}">
                    <a16:creationId xmlns:a16="http://schemas.microsoft.com/office/drawing/2014/main" id="{363A79AF-9496-2947-9B4E-EEA28F380C71}"/>
                  </a:ext>
                </a:extLst>
              </p:cNvPr>
              <p:cNvCxnSpPr/>
              <p:nvPr/>
            </p:nvCxnSpPr>
            <p:spPr>
              <a:xfrm rot="16200000" flipH="1">
                <a:off x="6616592" y="479794"/>
                <a:ext cx="576000" cy="36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رابط مستقيم 77">
                <a:extLst>
                  <a:ext uri="{FF2B5EF4-FFF2-40B4-BE49-F238E27FC236}">
                    <a16:creationId xmlns:a16="http://schemas.microsoft.com/office/drawing/2014/main" id="{F3025F26-9482-994F-BDB3-9445873B5275}"/>
                  </a:ext>
                </a:extLst>
              </p:cNvPr>
              <p:cNvCxnSpPr/>
              <p:nvPr/>
            </p:nvCxnSpPr>
            <p:spPr>
              <a:xfrm rot="5400000" flipH="1" flipV="1">
                <a:off x="6820892" y="608040"/>
                <a:ext cx="288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رابط مستقيم 78">
                <a:extLst>
                  <a:ext uri="{FF2B5EF4-FFF2-40B4-BE49-F238E27FC236}">
                    <a16:creationId xmlns:a16="http://schemas.microsoft.com/office/drawing/2014/main" id="{50A5C2B3-E27D-344D-9CFB-7D5B3F5DD056}"/>
                  </a:ext>
                </a:extLst>
              </p:cNvPr>
              <p:cNvCxnSpPr/>
              <p:nvPr/>
            </p:nvCxnSpPr>
            <p:spPr>
              <a:xfrm rot="10800000">
                <a:off x="6432880" y="200662"/>
                <a:ext cx="4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رابط مستقيم 79">
                <a:extLst>
                  <a:ext uri="{FF2B5EF4-FFF2-40B4-BE49-F238E27FC236}">
                    <a16:creationId xmlns:a16="http://schemas.microsoft.com/office/drawing/2014/main" id="{1B0FCF94-D2D6-7C42-90E2-82FCD4F20D6A}"/>
                  </a:ext>
                </a:extLst>
              </p:cNvPr>
              <p:cNvCxnSpPr/>
              <p:nvPr/>
            </p:nvCxnSpPr>
            <p:spPr>
              <a:xfrm rot="16200000" flipH="1">
                <a:off x="7021263" y="49395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مجموعة 71">
            <a:extLst>
              <a:ext uri="{FF2B5EF4-FFF2-40B4-BE49-F238E27FC236}">
                <a16:creationId xmlns:a16="http://schemas.microsoft.com/office/drawing/2014/main" id="{DF632BBE-D75C-D04D-848C-56651FCBC4D3}"/>
              </a:ext>
            </a:extLst>
          </p:cNvPr>
          <p:cNvGrpSpPr/>
          <p:nvPr/>
        </p:nvGrpSpPr>
        <p:grpSpPr>
          <a:xfrm>
            <a:off x="6243648" y="5641317"/>
            <a:ext cx="928694" cy="816653"/>
            <a:chOff x="2285984" y="3286124"/>
            <a:chExt cx="928694" cy="816653"/>
          </a:xfrm>
        </p:grpSpPr>
        <p:sp>
          <p:nvSpPr>
            <p:cNvPr id="130" name="مربع نص 129">
              <a:extLst>
                <a:ext uri="{FF2B5EF4-FFF2-40B4-BE49-F238E27FC236}">
                  <a16:creationId xmlns:a16="http://schemas.microsoft.com/office/drawing/2014/main" id="{114AB207-F7F8-984E-9592-1B4A6E993E97}"/>
                </a:ext>
              </a:extLst>
            </p:cNvPr>
            <p:cNvSpPr txBox="1"/>
            <p:nvPr/>
          </p:nvSpPr>
          <p:spPr>
            <a:xfrm>
              <a:off x="2285984" y="3471862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  <p:grpSp>
          <p:nvGrpSpPr>
            <p:cNvPr id="131" name="مجموعة 48">
              <a:extLst>
                <a:ext uri="{FF2B5EF4-FFF2-40B4-BE49-F238E27FC236}">
                  <a16:creationId xmlns:a16="http://schemas.microsoft.com/office/drawing/2014/main" id="{F15D4ED5-B748-8149-A89F-689B790CBC7D}"/>
                </a:ext>
              </a:extLst>
            </p:cNvPr>
            <p:cNvGrpSpPr/>
            <p:nvPr/>
          </p:nvGrpSpPr>
          <p:grpSpPr>
            <a:xfrm>
              <a:off x="2686036" y="3286124"/>
              <a:ext cx="528642" cy="816653"/>
              <a:chOff x="3286112" y="3286124"/>
              <a:chExt cx="2643210" cy="816653"/>
            </a:xfrm>
          </p:grpSpPr>
          <p:sp>
            <p:nvSpPr>
              <p:cNvPr id="132" name="مربع نص 131">
                <a:extLst>
                  <a:ext uri="{FF2B5EF4-FFF2-40B4-BE49-F238E27FC236}">
                    <a16:creationId xmlns:a16="http://schemas.microsoft.com/office/drawing/2014/main" id="{CBB88AD7-CCD3-C345-930C-F484F236D34B}"/>
                  </a:ext>
                </a:extLst>
              </p:cNvPr>
              <p:cNvSpPr txBox="1"/>
              <p:nvPr/>
            </p:nvSpPr>
            <p:spPr>
              <a:xfrm>
                <a:off x="3286112" y="3286124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٤١</a:t>
                </a:r>
              </a:p>
            </p:txBody>
          </p:sp>
          <p:cxnSp>
            <p:nvCxnSpPr>
              <p:cNvPr id="133" name="رابط مستقيم 75">
                <a:extLst>
                  <a:ext uri="{FF2B5EF4-FFF2-40B4-BE49-F238E27FC236}">
                    <a16:creationId xmlns:a16="http://schemas.microsoft.com/office/drawing/2014/main" id="{171095D1-04DD-6B41-AED4-A966F2A3182E}"/>
                  </a:ext>
                </a:extLst>
              </p:cNvPr>
              <p:cNvCxnSpPr/>
              <p:nvPr/>
            </p:nvCxnSpPr>
            <p:spPr>
              <a:xfrm rot="10800000">
                <a:off x="3600444" y="3686176"/>
                <a:ext cx="22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مربع نص 133">
                <a:extLst>
                  <a:ext uri="{FF2B5EF4-FFF2-40B4-BE49-F238E27FC236}">
                    <a16:creationId xmlns:a16="http://schemas.microsoft.com/office/drawing/2014/main" id="{D3D893EA-A5A4-5643-82F0-418BE75AB9AD}"/>
                  </a:ext>
                </a:extLst>
              </p:cNvPr>
              <p:cNvSpPr txBox="1"/>
              <p:nvPr/>
            </p:nvSpPr>
            <p:spPr>
              <a:xfrm>
                <a:off x="3428992" y="3671890"/>
                <a:ext cx="250033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</p:grpSp>
      </p:grp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BE86DD5A-9C42-5E49-9E05-C769A6D0E871}"/>
              </a:ext>
            </a:extLst>
          </p:cNvPr>
          <p:cNvSpPr txBox="1"/>
          <p:nvPr/>
        </p:nvSpPr>
        <p:spPr>
          <a:xfrm>
            <a:off x="5200652" y="5829316"/>
            <a:ext cx="10429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١٠٫٢٥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8617932-9EAA-7350-52AC-8174E02D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406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582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8" grpId="0" animBg="1"/>
      <p:bldP spid="83" grpId="0"/>
      <p:bldP spid="87" grpId="0" animBg="1"/>
      <p:bldP spid="88" grpId="0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7" grpId="0"/>
      <p:bldP spid="98" grpId="0"/>
      <p:bldP spid="99" grpId="0"/>
      <p:bldP spid="100" grpId="0"/>
      <p:bldP spid="101" grpId="0"/>
      <p:bldP spid="116" grpId="0"/>
      <p:bldP spid="1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55372" y="1008586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sp>
        <p:nvSpPr>
          <p:cNvPr id="57" name="مستطيل ذو زاوية واحدة مستديرة 56">
            <a:extLst>
              <a:ext uri="{FF2B5EF4-FFF2-40B4-BE49-F238E27FC236}">
                <a16:creationId xmlns:a16="http://schemas.microsoft.com/office/drawing/2014/main" id="{B7DA8FEB-4A3C-2048-A12D-DA6D9192C308}"/>
              </a:ext>
            </a:extLst>
          </p:cNvPr>
          <p:cNvSpPr/>
          <p:nvPr/>
        </p:nvSpPr>
        <p:spPr>
          <a:xfrm>
            <a:off x="4652866" y="2000240"/>
            <a:ext cx="4020971" cy="4086254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B80AAE36-295C-9A48-BACD-15090B83AFE4}"/>
              </a:ext>
            </a:extLst>
          </p:cNvPr>
          <p:cNvSpPr/>
          <p:nvPr/>
        </p:nvSpPr>
        <p:spPr>
          <a:xfrm>
            <a:off x="928662" y="642918"/>
            <a:ext cx="721523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استعمل الآلة الحاسبة لإيجاد الانحراف المعياري للبيانات التالية :</a:t>
            </a:r>
          </a:p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٣  ،  ٦  ،  ١١  ،  ١٢  ،  ١٣</a:t>
            </a: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B8100E7D-66D2-9742-8221-3E52709568AD}"/>
              </a:ext>
            </a:extLst>
          </p:cNvPr>
          <p:cNvSpPr/>
          <p:nvPr/>
        </p:nvSpPr>
        <p:spPr>
          <a:xfrm>
            <a:off x="8158154" y="771506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4E364729-CE45-8F46-87A2-8266424A069F}"/>
              </a:ext>
            </a:extLst>
          </p:cNvPr>
          <p:cNvSpPr txBox="1"/>
          <p:nvPr/>
        </p:nvSpPr>
        <p:spPr>
          <a:xfrm>
            <a:off x="6041247" y="2571744"/>
            <a:ext cx="48815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</a:t>
            </a:r>
          </a:p>
        </p:txBody>
      </p:sp>
      <p:grpSp>
        <p:nvGrpSpPr>
          <p:cNvPr id="63" name="مجموعة 107">
            <a:extLst>
              <a:ext uri="{FF2B5EF4-FFF2-40B4-BE49-F238E27FC236}">
                <a16:creationId xmlns:a16="http://schemas.microsoft.com/office/drawing/2014/main" id="{FEC22FEB-5156-2245-9F97-A09399F2BB9B}"/>
              </a:ext>
            </a:extLst>
          </p:cNvPr>
          <p:cNvGrpSpPr/>
          <p:nvPr/>
        </p:nvGrpSpPr>
        <p:grpSpPr>
          <a:xfrm>
            <a:off x="500034" y="1643050"/>
            <a:ext cx="2286016" cy="5000660"/>
            <a:chOff x="857224" y="1714488"/>
            <a:chExt cx="1800227" cy="4071966"/>
          </a:xfrm>
        </p:grpSpPr>
        <p:pic>
          <p:nvPicPr>
            <p:cNvPr id="64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044B828F-C0BE-C74E-A471-4376A8542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8D9E4C82-B957-424F-859F-B42F0ED7B654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492BCF78-8D46-0B4D-88F9-293D44FEC242}"/>
              </a:ext>
            </a:extLst>
          </p:cNvPr>
          <p:cNvGrpSpPr/>
          <p:nvPr/>
        </p:nvGrpSpPr>
        <p:grpSpPr>
          <a:xfrm>
            <a:off x="6429388" y="2500306"/>
            <a:ext cx="2229751" cy="571504"/>
            <a:chOff x="6072198" y="3786190"/>
            <a:chExt cx="2229751" cy="571504"/>
          </a:xfrm>
        </p:grpSpPr>
        <p:sp>
          <p:nvSpPr>
            <p:cNvPr id="69" name="مستطيل مستدير الزوايا 68">
              <a:extLst>
                <a:ext uri="{FF2B5EF4-FFF2-40B4-BE49-F238E27FC236}">
                  <a16:creationId xmlns:a16="http://schemas.microsoft.com/office/drawing/2014/main" id="{EBB58D26-8BA3-F046-A6DA-4284682E04D1}"/>
                </a:ext>
              </a:extLst>
            </p:cNvPr>
            <p:cNvSpPr/>
            <p:nvPr/>
          </p:nvSpPr>
          <p:spPr>
            <a:xfrm>
              <a:off x="6357950" y="3786190"/>
              <a:ext cx="1943999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7F081B47-9EFB-1546-82D1-30586B630743}"/>
                </a:ext>
              </a:extLst>
            </p:cNvPr>
            <p:cNvSpPr txBox="1"/>
            <p:nvPr/>
          </p:nvSpPr>
          <p:spPr>
            <a:xfrm>
              <a:off x="6072198" y="3857628"/>
              <a:ext cx="31670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B633C0EA-045F-E14C-A711-2BE448DA3EAA}"/>
              </a:ext>
            </a:extLst>
          </p:cNvPr>
          <p:cNvSpPr txBox="1"/>
          <p:nvPr/>
        </p:nvSpPr>
        <p:spPr>
          <a:xfrm>
            <a:off x="4429124" y="3857628"/>
            <a:ext cx="198835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٣٫٨٤٧٠٧٦٨١٢</a:t>
            </a:r>
          </a:p>
        </p:txBody>
      </p: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B187ECB6-E901-324B-9B8F-7619D263933C}"/>
              </a:ext>
            </a:extLst>
          </p:cNvPr>
          <p:cNvGrpSpPr/>
          <p:nvPr/>
        </p:nvGrpSpPr>
        <p:grpSpPr>
          <a:xfrm>
            <a:off x="6429390" y="3786190"/>
            <a:ext cx="2229751" cy="571504"/>
            <a:chOff x="6072198" y="3786190"/>
            <a:chExt cx="2229751" cy="571504"/>
          </a:xfrm>
        </p:grpSpPr>
        <p:sp>
          <p:nvSpPr>
            <p:cNvPr id="73" name="مستطيل مستدير الزوايا 72">
              <a:extLst>
                <a:ext uri="{FF2B5EF4-FFF2-40B4-BE49-F238E27FC236}">
                  <a16:creationId xmlns:a16="http://schemas.microsoft.com/office/drawing/2014/main" id="{87A67CF9-796D-B748-828D-00AEC8C2A561}"/>
                </a:ext>
              </a:extLst>
            </p:cNvPr>
            <p:cNvSpPr/>
            <p:nvPr/>
          </p:nvSpPr>
          <p:spPr>
            <a:xfrm>
              <a:off x="6357950" y="3786190"/>
              <a:ext cx="1943999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الانحراف المعياري</a:t>
              </a:r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25E57FE0-932F-4A42-B6C1-62C15C0FEE4F}"/>
                </a:ext>
              </a:extLst>
            </p:cNvPr>
            <p:cNvSpPr txBox="1"/>
            <p:nvPr/>
          </p:nvSpPr>
          <p:spPr>
            <a:xfrm>
              <a:off x="6072198" y="3857628"/>
              <a:ext cx="31670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E814E24E-1548-0F47-963A-C7ED0B451CE8}"/>
              </a:ext>
            </a:extLst>
          </p:cNvPr>
          <p:cNvGrpSpPr/>
          <p:nvPr/>
        </p:nvGrpSpPr>
        <p:grpSpPr>
          <a:xfrm>
            <a:off x="7255693" y="5143512"/>
            <a:ext cx="1403448" cy="571504"/>
            <a:chOff x="6898501" y="3786190"/>
            <a:chExt cx="1403448" cy="571504"/>
          </a:xfrm>
        </p:grpSpPr>
        <p:sp>
          <p:nvSpPr>
            <p:cNvPr id="76" name="مستطيل مستدير الزوايا 75">
              <a:extLst>
                <a:ext uri="{FF2B5EF4-FFF2-40B4-BE49-F238E27FC236}">
                  <a16:creationId xmlns:a16="http://schemas.microsoft.com/office/drawing/2014/main" id="{A38EDDCF-77DA-0744-816B-24F60BC7B9B1}"/>
                </a:ext>
              </a:extLst>
            </p:cNvPr>
            <p:cNvSpPr/>
            <p:nvPr/>
          </p:nvSpPr>
          <p:spPr>
            <a:xfrm>
              <a:off x="7215204" y="3786190"/>
              <a:ext cx="1086745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التباين</a:t>
              </a:r>
            </a:p>
          </p:txBody>
        </p:sp>
        <p:sp>
          <p:nvSpPr>
            <p:cNvPr id="77" name="مربع نص 76">
              <a:extLst>
                <a:ext uri="{FF2B5EF4-FFF2-40B4-BE49-F238E27FC236}">
                  <a16:creationId xmlns:a16="http://schemas.microsoft.com/office/drawing/2014/main" id="{5B545974-9CF5-D148-B185-5B7337C0C117}"/>
                </a:ext>
              </a:extLst>
            </p:cNvPr>
            <p:cNvSpPr txBox="1"/>
            <p:nvPr/>
          </p:nvSpPr>
          <p:spPr>
            <a:xfrm>
              <a:off x="6898501" y="3857628"/>
              <a:ext cx="31670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78" name="وسيلة شرح مستطيلة مستديرة الزوايا 77">
            <a:extLst>
              <a:ext uri="{FF2B5EF4-FFF2-40B4-BE49-F238E27FC236}">
                <a16:creationId xmlns:a16="http://schemas.microsoft.com/office/drawing/2014/main" id="{66AEB74D-D1D6-A248-9592-7AD4A5120ACE}"/>
              </a:ext>
            </a:extLst>
          </p:cNvPr>
          <p:cNvSpPr/>
          <p:nvPr/>
        </p:nvSpPr>
        <p:spPr>
          <a:xfrm>
            <a:off x="1771632" y="1643050"/>
            <a:ext cx="1143008" cy="1071570"/>
          </a:xfrm>
          <a:prstGeom prst="wedgeRoundRectCallout">
            <a:avLst>
              <a:gd name="adj1" fmla="val -17675"/>
              <a:gd name="adj2" fmla="val 135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  </a:t>
            </a:r>
            <a:r>
              <a:rPr lang="en-US" sz="2400" b="1" dirty="0"/>
              <a:t> </a:t>
            </a:r>
            <a:r>
              <a:rPr lang="en-US" sz="2200" b="1" dirty="0">
                <a:solidFill>
                  <a:schemeClr val="tx1"/>
                </a:solidFill>
              </a:rPr>
              <a:t>MODE</a:t>
            </a:r>
            <a:r>
              <a:rPr lang="ar-SA" sz="2400" b="1" dirty="0"/>
              <a:t> 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79" name="وسيلة شرح مستطيلة مستديرة الزوايا 78">
            <a:extLst>
              <a:ext uri="{FF2B5EF4-FFF2-40B4-BE49-F238E27FC236}">
                <a16:creationId xmlns:a16="http://schemas.microsoft.com/office/drawing/2014/main" id="{5FB20B52-66AC-3441-9FB3-2B4240CEF099}"/>
              </a:ext>
            </a:extLst>
          </p:cNvPr>
          <p:cNvSpPr/>
          <p:nvPr/>
        </p:nvSpPr>
        <p:spPr>
          <a:xfrm>
            <a:off x="2428860" y="5072074"/>
            <a:ext cx="857256" cy="1071570"/>
          </a:xfrm>
          <a:prstGeom prst="wedgeRoundRectCallout">
            <a:avLst>
              <a:gd name="adj1" fmla="val -172674"/>
              <a:gd name="adj2" fmla="val 256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  </a:t>
            </a:r>
            <a:r>
              <a:rPr lang="en-US" sz="2400" b="1" dirty="0"/>
              <a:t> </a:t>
            </a:r>
            <a:r>
              <a:rPr lang="ar-SA" sz="2200" b="1" dirty="0">
                <a:solidFill>
                  <a:schemeClr val="tx1"/>
                </a:solidFill>
              </a:rPr>
              <a:t>٢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0FC1D11B-ED12-FA4C-91E9-E26F78BBB4A1}"/>
              </a:ext>
            </a:extLst>
          </p:cNvPr>
          <p:cNvSpPr txBox="1"/>
          <p:nvPr/>
        </p:nvSpPr>
        <p:spPr>
          <a:xfrm>
            <a:off x="3143240" y="1928802"/>
            <a:ext cx="1143008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الآن أدخل البيانات وبعد كل بيان اضغط</a:t>
            </a:r>
            <a:r>
              <a:rPr lang="en-US" sz="2400" b="1" dirty="0"/>
              <a:t> M+</a:t>
            </a:r>
            <a:endParaRPr lang="ar-SA" sz="2200" b="1" dirty="0"/>
          </a:p>
        </p:txBody>
      </p:sp>
      <p:sp>
        <p:nvSpPr>
          <p:cNvPr id="82" name="سهم إلى اليسار 102">
            <a:extLst>
              <a:ext uri="{FF2B5EF4-FFF2-40B4-BE49-F238E27FC236}">
                <a16:creationId xmlns:a16="http://schemas.microsoft.com/office/drawing/2014/main" id="{85FA1A0F-173C-8142-AEAA-E451454CA5A8}"/>
              </a:ext>
            </a:extLst>
          </p:cNvPr>
          <p:cNvSpPr/>
          <p:nvPr/>
        </p:nvSpPr>
        <p:spPr>
          <a:xfrm rot="19376433">
            <a:off x="2344662" y="4331868"/>
            <a:ext cx="1260000" cy="142876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وسيلة شرح مستطيلة مستديرة الزوايا 82">
            <a:extLst>
              <a:ext uri="{FF2B5EF4-FFF2-40B4-BE49-F238E27FC236}">
                <a16:creationId xmlns:a16="http://schemas.microsoft.com/office/drawing/2014/main" id="{E2C4D704-69A1-AE49-AF75-30A063E1205B}"/>
              </a:ext>
            </a:extLst>
          </p:cNvPr>
          <p:cNvSpPr/>
          <p:nvPr/>
        </p:nvSpPr>
        <p:spPr>
          <a:xfrm>
            <a:off x="500034" y="571480"/>
            <a:ext cx="1143008" cy="2000264"/>
          </a:xfrm>
          <a:prstGeom prst="wedgeRoundRectCallout">
            <a:avLst>
              <a:gd name="adj1" fmla="val -20175"/>
              <a:gd name="adj2" fmla="val 9714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SHIFT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</a:t>
            </a:r>
            <a:r>
              <a:rPr lang="ar-SA" sz="2400" b="1" dirty="0">
                <a:solidFill>
                  <a:schemeClr val="bg1">
                    <a:lumMod val="10000"/>
                  </a:schemeClr>
                </a:solidFill>
              </a:rPr>
              <a:t>٢</a:t>
            </a:r>
            <a:endParaRPr lang="ar-SA" sz="2200" b="1" dirty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=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84" name="وسيلة شرح مستطيلة مستديرة الزوايا 83">
            <a:extLst>
              <a:ext uri="{FF2B5EF4-FFF2-40B4-BE49-F238E27FC236}">
                <a16:creationId xmlns:a16="http://schemas.microsoft.com/office/drawing/2014/main" id="{DF1CA154-8BCF-1344-83F5-6805C77019C7}"/>
              </a:ext>
            </a:extLst>
          </p:cNvPr>
          <p:cNvSpPr/>
          <p:nvPr/>
        </p:nvSpPr>
        <p:spPr>
          <a:xfrm>
            <a:off x="500034" y="4572008"/>
            <a:ext cx="1143008" cy="2000264"/>
          </a:xfrm>
          <a:prstGeom prst="wedgeRoundRectCallout">
            <a:avLst>
              <a:gd name="adj1" fmla="val -20175"/>
              <a:gd name="adj2" fmla="val -942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SHIFT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٢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٢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=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A9B87D08-0A1C-CF43-9FC4-08D53A5F435A}"/>
              </a:ext>
            </a:extLst>
          </p:cNvPr>
          <p:cNvSpPr txBox="1"/>
          <p:nvPr/>
        </p:nvSpPr>
        <p:spPr>
          <a:xfrm>
            <a:off x="6100770" y="5226979"/>
            <a:ext cx="12858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١٤٫٨</a:t>
            </a:r>
          </a:p>
        </p:txBody>
      </p:sp>
      <p:sp>
        <p:nvSpPr>
          <p:cNvPr id="86" name="وسيلة شرح مستطيلة مستديرة الزوايا 85">
            <a:extLst>
              <a:ext uri="{FF2B5EF4-FFF2-40B4-BE49-F238E27FC236}">
                <a16:creationId xmlns:a16="http://schemas.microsoft.com/office/drawing/2014/main" id="{23A65922-DE50-5345-BAD7-4AEE7505E783}"/>
              </a:ext>
            </a:extLst>
          </p:cNvPr>
          <p:cNvSpPr/>
          <p:nvPr/>
        </p:nvSpPr>
        <p:spPr>
          <a:xfrm>
            <a:off x="3357554" y="4143380"/>
            <a:ext cx="1143008" cy="1714512"/>
          </a:xfrm>
          <a:prstGeom prst="wedgeRoundRectCallout">
            <a:avLst>
              <a:gd name="adj1" fmla="val -197674"/>
              <a:gd name="adj2" fmla="val -392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=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F3DB9A8-E0B9-50DC-4090-B156680E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407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46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1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58" grpId="0" animBg="1"/>
      <p:bldP spid="62" grpId="0"/>
      <p:bldP spid="71" grpId="0"/>
      <p:bldP spid="78" grpId="0" animBg="1"/>
      <p:bldP spid="79" grpId="0" animBg="1"/>
      <p:bldP spid="80" grpId="0"/>
      <p:bldP spid="82" grpId="0" animBg="1"/>
      <p:bldP spid="83" grpId="0" animBg="1"/>
      <p:bldP spid="84" grpId="0" animBg="1"/>
      <p:bldP spid="85" grpId="0"/>
      <p:bldP spid="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55372" y="1008586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sp>
        <p:nvSpPr>
          <p:cNvPr id="57" name="مستطيل ذو زاوية واحدة مستديرة 56">
            <a:extLst>
              <a:ext uri="{FF2B5EF4-FFF2-40B4-BE49-F238E27FC236}">
                <a16:creationId xmlns:a16="http://schemas.microsoft.com/office/drawing/2014/main" id="{E2350C55-7FB1-944E-8DBB-11575F80872E}"/>
              </a:ext>
            </a:extLst>
          </p:cNvPr>
          <p:cNvSpPr/>
          <p:nvPr/>
        </p:nvSpPr>
        <p:spPr>
          <a:xfrm>
            <a:off x="5315266" y="2000240"/>
            <a:ext cx="3406035" cy="4030455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D665C8E5-BD9C-AA41-96D3-1AC3F329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42852"/>
            <a:ext cx="3695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2AE4A746-4805-B144-8F71-F885693ED48D}"/>
              </a:ext>
            </a:extLst>
          </p:cNvPr>
          <p:cNvSpPr/>
          <p:nvPr/>
        </p:nvSpPr>
        <p:spPr>
          <a:xfrm>
            <a:off x="928662" y="642918"/>
            <a:ext cx="721523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أوجد الانحراف المعياري لاستهلاك خالد من السعرات خلال أسبوع :</a:t>
            </a:r>
          </a:p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١٩٥٠  ،  ٢٠٠٠  ،  ٢١٠٠  ،  ٢٠٠٠  ،  ١٩٠٠ ، ٢١٠٠ ، ٢٠٠٠</a:t>
            </a: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7A3EFBE4-D868-6C48-8C29-EE4E8FBF6961}"/>
              </a:ext>
            </a:extLst>
          </p:cNvPr>
          <p:cNvSpPr/>
          <p:nvPr/>
        </p:nvSpPr>
        <p:spPr>
          <a:xfrm>
            <a:off x="8158154" y="771506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E84E10DE-F5DD-464C-8283-C603A674C659}"/>
              </a:ext>
            </a:extLst>
          </p:cNvPr>
          <p:cNvSpPr txBox="1"/>
          <p:nvPr/>
        </p:nvSpPr>
        <p:spPr>
          <a:xfrm>
            <a:off x="5857885" y="2571744"/>
            <a:ext cx="6715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٢٫٠</a:t>
            </a:r>
          </a:p>
        </p:txBody>
      </p:sp>
      <p:grpSp>
        <p:nvGrpSpPr>
          <p:cNvPr id="64" name="مجموعة 107">
            <a:extLst>
              <a:ext uri="{FF2B5EF4-FFF2-40B4-BE49-F238E27FC236}">
                <a16:creationId xmlns:a16="http://schemas.microsoft.com/office/drawing/2014/main" id="{E11C4013-CEFE-3445-A7CA-13D45CCF0058}"/>
              </a:ext>
            </a:extLst>
          </p:cNvPr>
          <p:cNvGrpSpPr/>
          <p:nvPr/>
        </p:nvGrpSpPr>
        <p:grpSpPr>
          <a:xfrm>
            <a:off x="500034" y="1643050"/>
            <a:ext cx="2286016" cy="5000660"/>
            <a:chOff x="857224" y="1714488"/>
            <a:chExt cx="1800227" cy="4071966"/>
          </a:xfrm>
        </p:grpSpPr>
        <p:pic>
          <p:nvPicPr>
            <p:cNvPr id="65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1C64270F-C11D-DD46-9723-421B457BF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8B38C8CA-EEDF-F846-B62A-3971B19C0C69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grpSp>
        <p:nvGrpSpPr>
          <p:cNvPr id="69" name="مجموعة 88">
            <a:extLst>
              <a:ext uri="{FF2B5EF4-FFF2-40B4-BE49-F238E27FC236}">
                <a16:creationId xmlns:a16="http://schemas.microsoft.com/office/drawing/2014/main" id="{F1EFBEE5-7BFD-1848-8BFB-9CC914B09383}"/>
              </a:ext>
            </a:extLst>
          </p:cNvPr>
          <p:cNvGrpSpPr/>
          <p:nvPr/>
        </p:nvGrpSpPr>
        <p:grpSpPr>
          <a:xfrm>
            <a:off x="6429388" y="2500306"/>
            <a:ext cx="2229751" cy="571504"/>
            <a:chOff x="6072198" y="3786190"/>
            <a:chExt cx="2229751" cy="571504"/>
          </a:xfrm>
        </p:grpSpPr>
        <p:sp>
          <p:nvSpPr>
            <p:cNvPr id="70" name="مستطيل مستدير الزوايا 69">
              <a:extLst>
                <a:ext uri="{FF2B5EF4-FFF2-40B4-BE49-F238E27FC236}">
                  <a16:creationId xmlns:a16="http://schemas.microsoft.com/office/drawing/2014/main" id="{8BEDD25D-D3FD-954F-ADD9-362A19E4006D}"/>
                </a:ext>
              </a:extLst>
            </p:cNvPr>
            <p:cNvSpPr/>
            <p:nvPr/>
          </p:nvSpPr>
          <p:spPr>
            <a:xfrm>
              <a:off x="6357950" y="3786190"/>
              <a:ext cx="1943999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B217EAF5-7B33-974E-80F4-8770CA3D902B}"/>
                </a:ext>
              </a:extLst>
            </p:cNvPr>
            <p:cNvSpPr txBox="1"/>
            <p:nvPr/>
          </p:nvSpPr>
          <p:spPr>
            <a:xfrm>
              <a:off x="6072198" y="3857628"/>
              <a:ext cx="31670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85397437-8221-244E-913F-DB274ADCE60A}"/>
              </a:ext>
            </a:extLst>
          </p:cNvPr>
          <p:cNvSpPr txBox="1"/>
          <p:nvPr/>
        </p:nvSpPr>
        <p:spPr>
          <a:xfrm>
            <a:off x="4429124" y="3857628"/>
            <a:ext cx="198835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٦٧٫٨</a:t>
            </a:r>
          </a:p>
        </p:txBody>
      </p:sp>
      <p:grpSp>
        <p:nvGrpSpPr>
          <p:cNvPr id="73" name="مجموعة 92">
            <a:extLst>
              <a:ext uri="{FF2B5EF4-FFF2-40B4-BE49-F238E27FC236}">
                <a16:creationId xmlns:a16="http://schemas.microsoft.com/office/drawing/2014/main" id="{3A19B0F5-DFB6-6E41-894F-251A1C2D759B}"/>
              </a:ext>
            </a:extLst>
          </p:cNvPr>
          <p:cNvGrpSpPr/>
          <p:nvPr/>
        </p:nvGrpSpPr>
        <p:grpSpPr>
          <a:xfrm>
            <a:off x="6429390" y="3786190"/>
            <a:ext cx="2229751" cy="571504"/>
            <a:chOff x="6072198" y="3786190"/>
            <a:chExt cx="2229751" cy="571504"/>
          </a:xfrm>
        </p:grpSpPr>
        <p:sp>
          <p:nvSpPr>
            <p:cNvPr id="74" name="مستطيل مستدير الزوايا 73">
              <a:extLst>
                <a:ext uri="{FF2B5EF4-FFF2-40B4-BE49-F238E27FC236}">
                  <a16:creationId xmlns:a16="http://schemas.microsoft.com/office/drawing/2014/main" id="{2C50956D-1467-8F43-8E5C-3CD1E3D40F59}"/>
                </a:ext>
              </a:extLst>
            </p:cNvPr>
            <p:cNvSpPr/>
            <p:nvPr/>
          </p:nvSpPr>
          <p:spPr>
            <a:xfrm>
              <a:off x="6357950" y="3786190"/>
              <a:ext cx="1943999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الانحراف المعياري</a:t>
              </a:r>
            </a:p>
          </p:txBody>
        </p: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1482FF7F-4355-D141-B2B3-DB441C00D6C9}"/>
                </a:ext>
              </a:extLst>
            </p:cNvPr>
            <p:cNvSpPr txBox="1"/>
            <p:nvPr/>
          </p:nvSpPr>
          <p:spPr>
            <a:xfrm>
              <a:off x="6072198" y="3857628"/>
              <a:ext cx="31670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76" name="مجموعة 96">
            <a:extLst>
              <a:ext uri="{FF2B5EF4-FFF2-40B4-BE49-F238E27FC236}">
                <a16:creationId xmlns:a16="http://schemas.microsoft.com/office/drawing/2014/main" id="{548DEF51-BC3D-B14B-8090-3E7BD61930B9}"/>
              </a:ext>
            </a:extLst>
          </p:cNvPr>
          <p:cNvGrpSpPr/>
          <p:nvPr/>
        </p:nvGrpSpPr>
        <p:grpSpPr>
          <a:xfrm>
            <a:off x="7255693" y="5143512"/>
            <a:ext cx="1403448" cy="571504"/>
            <a:chOff x="6898501" y="3786190"/>
            <a:chExt cx="1403448" cy="571504"/>
          </a:xfrm>
        </p:grpSpPr>
        <p:sp>
          <p:nvSpPr>
            <p:cNvPr id="77" name="مستطيل مستدير الزوايا 76">
              <a:extLst>
                <a:ext uri="{FF2B5EF4-FFF2-40B4-BE49-F238E27FC236}">
                  <a16:creationId xmlns:a16="http://schemas.microsoft.com/office/drawing/2014/main" id="{6B7A498A-5A97-C941-A28D-BA943C6573C6}"/>
                </a:ext>
              </a:extLst>
            </p:cNvPr>
            <p:cNvSpPr/>
            <p:nvPr/>
          </p:nvSpPr>
          <p:spPr>
            <a:xfrm>
              <a:off x="7215204" y="3786190"/>
              <a:ext cx="1086745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التباين</a:t>
              </a:r>
            </a:p>
          </p:txBody>
        </p:sp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59F334E9-7BCA-3248-9745-9F953A3CD047}"/>
                </a:ext>
              </a:extLst>
            </p:cNvPr>
            <p:cNvSpPr txBox="1"/>
            <p:nvPr/>
          </p:nvSpPr>
          <p:spPr>
            <a:xfrm>
              <a:off x="6898501" y="3857628"/>
              <a:ext cx="31670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79" name="وسيلة شرح مستطيلة مستديرة الزوايا 78">
            <a:extLst>
              <a:ext uri="{FF2B5EF4-FFF2-40B4-BE49-F238E27FC236}">
                <a16:creationId xmlns:a16="http://schemas.microsoft.com/office/drawing/2014/main" id="{F589C5FD-9755-5340-A987-07B5C0C0FADC}"/>
              </a:ext>
            </a:extLst>
          </p:cNvPr>
          <p:cNvSpPr/>
          <p:nvPr/>
        </p:nvSpPr>
        <p:spPr>
          <a:xfrm>
            <a:off x="1771632" y="1643050"/>
            <a:ext cx="1143008" cy="1071570"/>
          </a:xfrm>
          <a:prstGeom prst="wedgeRoundRectCallout">
            <a:avLst>
              <a:gd name="adj1" fmla="val -17675"/>
              <a:gd name="adj2" fmla="val 135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  </a:t>
            </a:r>
            <a:r>
              <a:rPr lang="en-US" sz="2400" b="1" dirty="0"/>
              <a:t> </a:t>
            </a:r>
            <a:r>
              <a:rPr lang="en-US" sz="2200" b="1" dirty="0">
                <a:solidFill>
                  <a:schemeClr val="tx1"/>
                </a:solidFill>
              </a:rPr>
              <a:t>MODE</a:t>
            </a:r>
            <a:r>
              <a:rPr lang="ar-SA" sz="2400" b="1" dirty="0"/>
              <a:t> 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80" name="وسيلة شرح مستطيلة مستديرة الزوايا 79">
            <a:extLst>
              <a:ext uri="{FF2B5EF4-FFF2-40B4-BE49-F238E27FC236}">
                <a16:creationId xmlns:a16="http://schemas.microsoft.com/office/drawing/2014/main" id="{F6474229-5651-7B4E-A172-3DFD7F388D7F}"/>
              </a:ext>
            </a:extLst>
          </p:cNvPr>
          <p:cNvSpPr/>
          <p:nvPr/>
        </p:nvSpPr>
        <p:spPr>
          <a:xfrm>
            <a:off x="2428860" y="5072074"/>
            <a:ext cx="857256" cy="1071570"/>
          </a:xfrm>
          <a:prstGeom prst="wedgeRoundRectCallout">
            <a:avLst>
              <a:gd name="adj1" fmla="val -172674"/>
              <a:gd name="adj2" fmla="val 256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  </a:t>
            </a:r>
            <a:r>
              <a:rPr lang="en-US" sz="2400" b="1" dirty="0"/>
              <a:t> </a:t>
            </a:r>
            <a:r>
              <a:rPr lang="ar-SA" sz="2200" b="1" dirty="0">
                <a:solidFill>
                  <a:schemeClr val="tx1"/>
                </a:solidFill>
              </a:rPr>
              <a:t>٢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0B70D391-BE68-D947-A701-56725148204F}"/>
              </a:ext>
            </a:extLst>
          </p:cNvPr>
          <p:cNvSpPr txBox="1"/>
          <p:nvPr/>
        </p:nvSpPr>
        <p:spPr>
          <a:xfrm>
            <a:off x="3143240" y="1928802"/>
            <a:ext cx="1143008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الآن أدخل البيانات وبعد كل بيان اضغط</a:t>
            </a:r>
            <a:r>
              <a:rPr lang="en-US" sz="2400" b="1" dirty="0"/>
              <a:t> M+</a:t>
            </a:r>
            <a:endParaRPr lang="ar-SA" sz="2200" b="1" dirty="0"/>
          </a:p>
        </p:txBody>
      </p:sp>
      <p:sp>
        <p:nvSpPr>
          <p:cNvPr id="83" name="سهم إلى اليسار 102">
            <a:extLst>
              <a:ext uri="{FF2B5EF4-FFF2-40B4-BE49-F238E27FC236}">
                <a16:creationId xmlns:a16="http://schemas.microsoft.com/office/drawing/2014/main" id="{C51078BA-5818-ED4A-B518-43341290CAC3}"/>
              </a:ext>
            </a:extLst>
          </p:cNvPr>
          <p:cNvSpPr/>
          <p:nvPr/>
        </p:nvSpPr>
        <p:spPr>
          <a:xfrm rot="19376433">
            <a:off x="2344662" y="4331868"/>
            <a:ext cx="1260000" cy="142876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وسيلة شرح مستطيلة مستديرة الزوايا 83">
            <a:extLst>
              <a:ext uri="{FF2B5EF4-FFF2-40B4-BE49-F238E27FC236}">
                <a16:creationId xmlns:a16="http://schemas.microsoft.com/office/drawing/2014/main" id="{3471BA4E-AA10-A348-9BBD-8D78A154EDFD}"/>
              </a:ext>
            </a:extLst>
          </p:cNvPr>
          <p:cNvSpPr/>
          <p:nvPr/>
        </p:nvSpPr>
        <p:spPr>
          <a:xfrm>
            <a:off x="514324" y="660417"/>
            <a:ext cx="1143008" cy="2000264"/>
          </a:xfrm>
          <a:prstGeom prst="wedgeRoundRectCallout">
            <a:avLst>
              <a:gd name="adj1" fmla="val -20175"/>
              <a:gd name="adj2" fmla="val 9714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SHIFT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٢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=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85" name="وسيلة شرح مستطيلة مستديرة الزوايا 84">
            <a:extLst>
              <a:ext uri="{FF2B5EF4-FFF2-40B4-BE49-F238E27FC236}">
                <a16:creationId xmlns:a16="http://schemas.microsoft.com/office/drawing/2014/main" id="{2D55ED15-2FC6-594C-855D-CB151F4C3483}"/>
              </a:ext>
            </a:extLst>
          </p:cNvPr>
          <p:cNvSpPr/>
          <p:nvPr/>
        </p:nvSpPr>
        <p:spPr>
          <a:xfrm>
            <a:off x="500034" y="4572008"/>
            <a:ext cx="1143008" cy="2000264"/>
          </a:xfrm>
          <a:prstGeom prst="wedgeRoundRectCallout">
            <a:avLst>
              <a:gd name="adj1" fmla="val -20175"/>
              <a:gd name="adj2" fmla="val -942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SHIFT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٢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٢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=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48F6ECEF-1AA9-1640-B6C4-C3A82FF1A894}"/>
              </a:ext>
            </a:extLst>
          </p:cNvPr>
          <p:cNvSpPr txBox="1"/>
          <p:nvPr/>
        </p:nvSpPr>
        <p:spPr>
          <a:xfrm>
            <a:off x="5929322" y="5226979"/>
            <a:ext cx="12858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٤٥٩٦٫٨</a:t>
            </a:r>
            <a:endParaRPr lang="ar-SA" sz="3200" b="1" spc="-100" baseline="30000" dirty="0"/>
          </a:p>
        </p:txBody>
      </p:sp>
      <p:sp>
        <p:nvSpPr>
          <p:cNvPr id="87" name="وسيلة شرح مستطيلة مستديرة الزوايا 86">
            <a:extLst>
              <a:ext uri="{FF2B5EF4-FFF2-40B4-BE49-F238E27FC236}">
                <a16:creationId xmlns:a16="http://schemas.microsoft.com/office/drawing/2014/main" id="{BEA74A34-6119-6942-9AFB-DCDB2C6670A4}"/>
              </a:ext>
            </a:extLst>
          </p:cNvPr>
          <p:cNvSpPr/>
          <p:nvPr/>
        </p:nvSpPr>
        <p:spPr>
          <a:xfrm>
            <a:off x="3357554" y="4143380"/>
            <a:ext cx="1143008" cy="1714512"/>
          </a:xfrm>
          <a:prstGeom prst="wedgeRoundRectCallout">
            <a:avLst>
              <a:gd name="adj1" fmla="val -197674"/>
              <a:gd name="adj2" fmla="val -392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=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E90DF15-37BD-9FFD-7819-8B94A7B6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408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5781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1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1" grpId="0" animBg="1"/>
      <p:bldP spid="63" grpId="0"/>
      <p:bldP spid="72" grpId="0"/>
      <p:bldP spid="79" grpId="0" animBg="1"/>
      <p:bldP spid="80" grpId="0" animBg="1"/>
      <p:bldP spid="82" grpId="0"/>
      <p:bldP spid="83" grpId="0" animBg="1"/>
      <p:bldP spid="84" grpId="0" animBg="1"/>
      <p:bldP spid="85" grpId="0" animBg="1"/>
      <p:bldP spid="86" grpId="0"/>
      <p:bldP spid="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steep3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55372" y="1008586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sp>
        <p:nvSpPr>
          <p:cNvPr id="57" name="مستطيل ذو زاوية واحدة مستديرة 56">
            <a:extLst>
              <a:ext uri="{FF2B5EF4-FFF2-40B4-BE49-F238E27FC236}">
                <a16:creationId xmlns:a16="http://schemas.microsoft.com/office/drawing/2014/main" id="{009A3D28-4F55-2446-871E-2BC76CC628D1}"/>
              </a:ext>
            </a:extLst>
          </p:cNvPr>
          <p:cNvSpPr/>
          <p:nvPr/>
        </p:nvSpPr>
        <p:spPr>
          <a:xfrm>
            <a:off x="5249668" y="2214554"/>
            <a:ext cx="3608611" cy="3929090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5AD47F0D-1EDE-5446-818C-E4D37A10F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42852"/>
            <a:ext cx="3695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0FD379E3-0CB8-A840-8FD3-49D06A4E7ED1}"/>
              </a:ext>
            </a:extLst>
          </p:cNvPr>
          <p:cNvSpPr/>
          <p:nvPr/>
        </p:nvSpPr>
        <p:spPr>
          <a:xfrm>
            <a:off x="928662" y="500042"/>
            <a:ext cx="7215238" cy="1285884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دبوس زينة 61">
            <a:extLst>
              <a:ext uri="{FF2B5EF4-FFF2-40B4-BE49-F238E27FC236}">
                <a16:creationId xmlns:a16="http://schemas.microsoft.com/office/drawing/2014/main" id="{AF9111A6-6799-B74F-BE16-E28249AF5C52}"/>
              </a:ext>
            </a:extLst>
          </p:cNvPr>
          <p:cNvSpPr/>
          <p:nvPr/>
        </p:nvSpPr>
        <p:spPr>
          <a:xfrm>
            <a:off x="8158154" y="814368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472E04B9-C37F-B649-AC07-8D30119BA22B}"/>
              </a:ext>
            </a:extLst>
          </p:cNvPr>
          <p:cNvSpPr txBox="1"/>
          <p:nvPr/>
        </p:nvSpPr>
        <p:spPr>
          <a:xfrm>
            <a:off x="5857885" y="2571744"/>
            <a:ext cx="6715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٩٫٣</a:t>
            </a:r>
          </a:p>
        </p:txBody>
      </p:sp>
      <p:grpSp>
        <p:nvGrpSpPr>
          <p:cNvPr id="64" name="مجموعة 107">
            <a:extLst>
              <a:ext uri="{FF2B5EF4-FFF2-40B4-BE49-F238E27FC236}">
                <a16:creationId xmlns:a16="http://schemas.microsoft.com/office/drawing/2014/main" id="{9C17B1E9-866D-2B40-907C-18615F194C42}"/>
              </a:ext>
            </a:extLst>
          </p:cNvPr>
          <p:cNvGrpSpPr/>
          <p:nvPr/>
        </p:nvGrpSpPr>
        <p:grpSpPr>
          <a:xfrm>
            <a:off x="500034" y="1643050"/>
            <a:ext cx="2286016" cy="5000660"/>
            <a:chOff x="857224" y="1714488"/>
            <a:chExt cx="1800227" cy="4071966"/>
          </a:xfrm>
        </p:grpSpPr>
        <p:pic>
          <p:nvPicPr>
            <p:cNvPr id="65" name="Picture 5" descr="http://t2.gstatic.com/images?q=tbn:ANd9GcSHVYzdxAAZ1TJpNoJD2lQl0r9n5BzsvjokxQYX1A4ZsmpQUegVSg">
              <a:extLst>
                <a:ext uri="{FF2B5EF4-FFF2-40B4-BE49-F238E27FC236}">
                  <a16:creationId xmlns:a16="http://schemas.microsoft.com/office/drawing/2014/main" id="{232FC803-2398-5A46-B2E3-E6E66C2E7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BF5CDBC5-9326-6147-A7FC-A318CF898F20}"/>
                </a:ext>
              </a:extLst>
            </p:cNvPr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grpSp>
        <p:nvGrpSpPr>
          <p:cNvPr id="69" name="مجموعة 88">
            <a:extLst>
              <a:ext uri="{FF2B5EF4-FFF2-40B4-BE49-F238E27FC236}">
                <a16:creationId xmlns:a16="http://schemas.microsoft.com/office/drawing/2014/main" id="{F1002281-85A1-554E-83F0-F25446F28B41}"/>
              </a:ext>
            </a:extLst>
          </p:cNvPr>
          <p:cNvGrpSpPr/>
          <p:nvPr/>
        </p:nvGrpSpPr>
        <p:grpSpPr>
          <a:xfrm>
            <a:off x="6429388" y="2500306"/>
            <a:ext cx="2229751" cy="571504"/>
            <a:chOff x="6072198" y="3786190"/>
            <a:chExt cx="2229751" cy="571504"/>
          </a:xfrm>
        </p:grpSpPr>
        <p:sp>
          <p:nvSpPr>
            <p:cNvPr id="70" name="مستطيل مستدير الزوايا 69">
              <a:extLst>
                <a:ext uri="{FF2B5EF4-FFF2-40B4-BE49-F238E27FC236}">
                  <a16:creationId xmlns:a16="http://schemas.microsoft.com/office/drawing/2014/main" id="{C7377496-1415-404E-892F-C22CCF6BDF23}"/>
                </a:ext>
              </a:extLst>
            </p:cNvPr>
            <p:cNvSpPr/>
            <p:nvPr/>
          </p:nvSpPr>
          <p:spPr>
            <a:xfrm>
              <a:off x="6357950" y="3786190"/>
              <a:ext cx="1943999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BE234804-8C80-404B-AB69-D3E95BFE9AA2}"/>
                </a:ext>
              </a:extLst>
            </p:cNvPr>
            <p:cNvSpPr txBox="1"/>
            <p:nvPr/>
          </p:nvSpPr>
          <p:spPr>
            <a:xfrm>
              <a:off x="6072198" y="3857628"/>
              <a:ext cx="31670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FFC7572F-0733-4343-A8AF-97BAC4F2146B}"/>
              </a:ext>
            </a:extLst>
          </p:cNvPr>
          <p:cNvSpPr txBox="1"/>
          <p:nvPr/>
        </p:nvSpPr>
        <p:spPr>
          <a:xfrm>
            <a:off x="4429124" y="3857628"/>
            <a:ext cx="198835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٢٫٥</a:t>
            </a:r>
          </a:p>
        </p:txBody>
      </p:sp>
      <p:grpSp>
        <p:nvGrpSpPr>
          <p:cNvPr id="73" name="مجموعة 92">
            <a:extLst>
              <a:ext uri="{FF2B5EF4-FFF2-40B4-BE49-F238E27FC236}">
                <a16:creationId xmlns:a16="http://schemas.microsoft.com/office/drawing/2014/main" id="{6CA1EB6E-C220-C345-A63D-B46DFF77DDB9}"/>
              </a:ext>
            </a:extLst>
          </p:cNvPr>
          <p:cNvGrpSpPr/>
          <p:nvPr/>
        </p:nvGrpSpPr>
        <p:grpSpPr>
          <a:xfrm>
            <a:off x="6429390" y="3786190"/>
            <a:ext cx="2229751" cy="571504"/>
            <a:chOff x="6072198" y="3786190"/>
            <a:chExt cx="2229751" cy="571504"/>
          </a:xfrm>
        </p:grpSpPr>
        <p:sp>
          <p:nvSpPr>
            <p:cNvPr id="74" name="مستطيل مستدير الزوايا 73">
              <a:extLst>
                <a:ext uri="{FF2B5EF4-FFF2-40B4-BE49-F238E27FC236}">
                  <a16:creationId xmlns:a16="http://schemas.microsoft.com/office/drawing/2014/main" id="{8A4EFC20-4A1E-C848-A0BA-0D5CAD68B0B9}"/>
                </a:ext>
              </a:extLst>
            </p:cNvPr>
            <p:cNvSpPr/>
            <p:nvPr/>
          </p:nvSpPr>
          <p:spPr>
            <a:xfrm>
              <a:off x="6357950" y="3786190"/>
              <a:ext cx="1943999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الانحراف المعياري</a:t>
              </a:r>
            </a:p>
          </p:txBody>
        </p: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53271899-45AD-E44E-8DBF-1C075224C8E4}"/>
                </a:ext>
              </a:extLst>
            </p:cNvPr>
            <p:cNvSpPr txBox="1"/>
            <p:nvPr/>
          </p:nvSpPr>
          <p:spPr>
            <a:xfrm>
              <a:off x="6072198" y="3857628"/>
              <a:ext cx="31670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76" name="مجموعة 96">
            <a:extLst>
              <a:ext uri="{FF2B5EF4-FFF2-40B4-BE49-F238E27FC236}">
                <a16:creationId xmlns:a16="http://schemas.microsoft.com/office/drawing/2014/main" id="{5906D73A-FFCF-3C40-BA61-D3E3F21E3BFE}"/>
              </a:ext>
            </a:extLst>
          </p:cNvPr>
          <p:cNvGrpSpPr/>
          <p:nvPr/>
        </p:nvGrpSpPr>
        <p:grpSpPr>
          <a:xfrm>
            <a:off x="7255693" y="5143512"/>
            <a:ext cx="1403448" cy="571504"/>
            <a:chOff x="6898501" y="3786190"/>
            <a:chExt cx="1403448" cy="571504"/>
          </a:xfrm>
        </p:grpSpPr>
        <p:sp>
          <p:nvSpPr>
            <p:cNvPr id="77" name="مستطيل مستدير الزوايا 76">
              <a:extLst>
                <a:ext uri="{FF2B5EF4-FFF2-40B4-BE49-F238E27FC236}">
                  <a16:creationId xmlns:a16="http://schemas.microsoft.com/office/drawing/2014/main" id="{FE7263A1-4227-E24A-A732-203D7C959765}"/>
                </a:ext>
              </a:extLst>
            </p:cNvPr>
            <p:cNvSpPr/>
            <p:nvPr/>
          </p:nvSpPr>
          <p:spPr>
            <a:xfrm>
              <a:off x="7215204" y="3786190"/>
              <a:ext cx="1086745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التباين</a:t>
              </a:r>
            </a:p>
          </p:txBody>
        </p:sp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2BDE098D-813B-D94E-9F07-BBAA985DBEB6}"/>
                </a:ext>
              </a:extLst>
            </p:cNvPr>
            <p:cNvSpPr txBox="1"/>
            <p:nvPr/>
          </p:nvSpPr>
          <p:spPr>
            <a:xfrm>
              <a:off x="6898501" y="3857628"/>
              <a:ext cx="31670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535C898D-124F-8549-8F10-943355A4DBB8}"/>
              </a:ext>
            </a:extLst>
          </p:cNvPr>
          <p:cNvSpPr txBox="1"/>
          <p:nvPr/>
        </p:nvSpPr>
        <p:spPr>
          <a:xfrm>
            <a:off x="5929322" y="5226979"/>
            <a:ext cx="12858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٦٫٢٥</a:t>
            </a:r>
            <a:endParaRPr lang="ar-SA" sz="3200" b="1" spc="-100" baseline="30000" dirty="0"/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B6C4D9C8-F263-C34D-ADB9-560979A5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571480"/>
            <a:ext cx="617220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وسيلة شرح مستطيلة مستديرة الزوايا 81">
            <a:extLst>
              <a:ext uri="{FF2B5EF4-FFF2-40B4-BE49-F238E27FC236}">
                <a16:creationId xmlns:a16="http://schemas.microsoft.com/office/drawing/2014/main" id="{B4087FEF-45ED-214B-9897-7DF99D396FE0}"/>
              </a:ext>
            </a:extLst>
          </p:cNvPr>
          <p:cNvSpPr/>
          <p:nvPr/>
        </p:nvSpPr>
        <p:spPr>
          <a:xfrm>
            <a:off x="1771632" y="1643050"/>
            <a:ext cx="1143008" cy="1071570"/>
          </a:xfrm>
          <a:prstGeom prst="wedgeRoundRectCallout">
            <a:avLst>
              <a:gd name="adj1" fmla="val -17675"/>
              <a:gd name="adj2" fmla="val 135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  </a:t>
            </a:r>
            <a:r>
              <a:rPr lang="en-US" sz="2400" b="1" dirty="0"/>
              <a:t> </a:t>
            </a:r>
            <a:r>
              <a:rPr lang="en-US" sz="2200" b="1" dirty="0">
                <a:solidFill>
                  <a:schemeClr val="tx1"/>
                </a:solidFill>
              </a:rPr>
              <a:t>MODE</a:t>
            </a:r>
            <a:r>
              <a:rPr lang="ar-SA" sz="2400" b="1" dirty="0"/>
              <a:t> 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83" name="وسيلة شرح مستطيلة مستديرة الزوايا 82">
            <a:extLst>
              <a:ext uri="{FF2B5EF4-FFF2-40B4-BE49-F238E27FC236}">
                <a16:creationId xmlns:a16="http://schemas.microsoft.com/office/drawing/2014/main" id="{D92291E0-3DBA-A643-AF52-CDC1D6A342D9}"/>
              </a:ext>
            </a:extLst>
          </p:cNvPr>
          <p:cNvSpPr/>
          <p:nvPr/>
        </p:nvSpPr>
        <p:spPr>
          <a:xfrm>
            <a:off x="2428860" y="5072074"/>
            <a:ext cx="857256" cy="1071570"/>
          </a:xfrm>
          <a:prstGeom prst="wedgeRoundRectCallout">
            <a:avLst>
              <a:gd name="adj1" fmla="val -172674"/>
              <a:gd name="adj2" fmla="val 256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  </a:t>
            </a:r>
            <a:r>
              <a:rPr lang="en-US" sz="2400" b="1" dirty="0"/>
              <a:t> </a:t>
            </a:r>
            <a:r>
              <a:rPr lang="ar-SA" sz="2200" b="1" dirty="0">
                <a:solidFill>
                  <a:schemeClr val="tx1"/>
                </a:solidFill>
              </a:rPr>
              <a:t>٢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ACD3C46E-4A52-0B42-A9EB-5B28E03FC492}"/>
              </a:ext>
            </a:extLst>
          </p:cNvPr>
          <p:cNvSpPr txBox="1"/>
          <p:nvPr/>
        </p:nvSpPr>
        <p:spPr>
          <a:xfrm>
            <a:off x="3143240" y="1928802"/>
            <a:ext cx="1143008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الآن أدخل البيانات وبعد كل بيان اضغط</a:t>
            </a:r>
            <a:r>
              <a:rPr lang="en-US" sz="2400" b="1" dirty="0"/>
              <a:t> M+</a:t>
            </a:r>
            <a:endParaRPr lang="ar-SA" sz="2200" b="1" dirty="0"/>
          </a:p>
        </p:txBody>
      </p:sp>
      <p:sp>
        <p:nvSpPr>
          <p:cNvPr id="85" name="سهم إلى اليسار 102">
            <a:extLst>
              <a:ext uri="{FF2B5EF4-FFF2-40B4-BE49-F238E27FC236}">
                <a16:creationId xmlns:a16="http://schemas.microsoft.com/office/drawing/2014/main" id="{BF3BB4EA-ABA6-2747-869D-DB1946F24D08}"/>
              </a:ext>
            </a:extLst>
          </p:cNvPr>
          <p:cNvSpPr/>
          <p:nvPr/>
        </p:nvSpPr>
        <p:spPr>
          <a:xfrm rot="19376433">
            <a:off x="2344662" y="4331868"/>
            <a:ext cx="1260000" cy="142876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وسيلة شرح مستطيلة مستديرة الزوايا 85">
            <a:extLst>
              <a:ext uri="{FF2B5EF4-FFF2-40B4-BE49-F238E27FC236}">
                <a16:creationId xmlns:a16="http://schemas.microsoft.com/office/drawing/2014/main" id="{204A9067-BBF8-D348-A74E-0107A7651868}"/>
              </a:ext>
            </a:extLst>
          </p:cNvPr>
          <p:cNvSpPr/>
          <p:nvPr/>
        </p:nvSpPr>
        <p:spPr>
          <a:xfrm>
            <a:off x="500034" y="571480"/>
            <a:ext cx="1143008" cy="2000264"/>
          </a:xfrm>
          <a:prstGeom prst="wedgeRoundRectCallout">
            <a:avLst>
              <a:gd name="adj1" fmla="val -20175"/>
              <a:gd name="adj2" fmla="val 9714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SHIFT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٢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=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87" name="وسيلة شرح مستطيلة مستديرة الزوايا 86">
            <a:extLst>
              <a:ext uri="{FF2B5EF4-FFF2-40B4-BE49-F238E27FC236}">
                <a16:creationId xmlns:a16="http://schemas.microsoft.com/office/drawing/2014/main" id="{C15EE43E-3CBF-174F-8FB8-BA36920B083D}"/>
              </a:ext>
            </a:extLst>
          </p:cNvPr>
          <p:cNvSpPr/>
          <p:nvPr/>
        </p:nvSpPr>
        <p:spPr>
          <a:xfrm>
            <a:off x="500034" y="4572008"/>
            <a:ext cx="1143008" cy="2000264"/>
          </a:xfrm>
          <a:prstGeom prst="wedgeRoundRectCallout">
            <a:avLst>
              <a:gd name="adj1" fmla="val -20175"/>
              <a:gd name="adj2" fmla="val -942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SHIFT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٢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٢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=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88" name="وسيلة شرح مستطيلة مستديرة الزوايا 87">
            <a:extLst>
              <a:ext uri="{FF2B5EF4-FFF2-40B4-BE49-F238E27FC236}">
                <a16:creationId xmlns:a16="http://schemas.microsoft.com/office/drawing/2014/main" id="{4BD05A86-6835-2F4F-B114-27EAE22C66F5}"/>
              </a:ext>
            </a:extLst>
          </p:cNvPr>
          <p:cNvSpPr/>
          <p:nvPr/>
        </p:nvSpPr>
        <p:spPr>
          <a:xfrm>
            <a:off x="3357554" y="4143380"/>
            <a:ext cx="1143008" cy="1714512"/>
          </a:xfrm>
          <a:prstGeom prst="wedgeRoundRectCallout">
            <a:avLst>
              <a:gd name="adj1" fmla="val -197674"/>
              <a:gd name="adj2" fmla="val -392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=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9C96926-B836-4EBE-4712-ED46B86A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409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5490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1" grpId="0" animBg="1"/>
      <p:bldP spid="63" grpId="0"/>
      <p:bldP spid="72" grpId="0"/>
      <p:bldP spid="79" grpId="0"/>
      <p:bldP spid="82" grpId="0" animBg="1"/>
      <p:bldP spid="83" grpId="0" animBg="1"/>
      <p:bldP spid="84" grpId="0"/>
      <p:bldP spid="85" grpId="0" animBg="1"/>
      <p:bldP spid="86" grpId="0" animBg="1"/>
      <p:bldP spid="87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3528" y="566730"/>
            <a:ext cx="4821898" cy="60306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648039" y="4765146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648039" y="5236946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648039" y="567181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4633158" y="612635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633158" y="187815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633158" y="2416155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633158" y="288957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633158" y="3357912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633158" y="3823389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648039" y="431061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753669" y="1946215"/>
            <a:ext cx="578778" cy="636722"/>
            <a:chOff x="1347338" y="889432"/>
            <a:chExt cx="537973" cy="352111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347338" y="88943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378274" y="1189539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4703738" y="2958971"/>
            <a:ext cx="545635" cy="560669"/>
            <a:chOff x="1285758" y="938571"/>
            <a:chExt cx="507167" cy="310053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5758" y="938571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4761861" y="3883489"/>
            <a:ext cx="573140" cy="583553"/>
            <a:chOff x="1283516" y="896752"/>
            <a:chExt cx="532733" cy="322708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309212" y="1167456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4752657" y="5753656"/>
            <a:ext cx="554699" cy="537771"/>
            <a:chOff x="1285889" y="917371"/>
            <a:chExt cx="515592" cy="292786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94444" y="917371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9" y="115815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4752656" y="4857536"/>
            <a:ext cx="545497" cy="548575"/>
            <a:chOff x="1294446" y="917403"/>
            <a:chExt cx="507039" cy="303365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94446" y="91740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94448" y="1168764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755575" y="1727656"/>
            <a:ext cx="3688007" cy="934403"/>
          </a:xfrm>
          <a:prstGeom prst="rect">
            <a:avLst/>
          </a:prstGeom>
          <a:noFill/>
          <a:ln w="28575">
            <a:noFill/>
          </a:ln>
          <a:effectLst>
            <a:outerShdw blurRad="50800" dist="50800" dir="5400000" algn="ctr" rotWithShape="0">
              <a:srgbClr val="9CDF9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Diwan Kufi" pitchFamily="2" charset="-78"/>
                <a:cs typeface="Diwan Kufi" pitchFamily="2" charset="-78"/>
              </a:rPr>
              <a:t>١٠-٣</a:t>
            </a:r>
          </a:p>
          <a:p>
            <a:pPr algn="ctr"/>
            <a:r>
              <a:rPr lang="ar-SA" sz="4400" dirty="0">
                <a:solidFill>
                  <a:schemeClr val="tx1"/>
                </a:solidFill>
                <a:latin typeface="Diwan Kufi" pitchFamily="2" charset="-78"/>
                <a:cs typeface="Diwan Kufi" pitchFamily="2" charset="-78"/>
              </a:rPr>
              <a:t>احصائيات العينة ومعالم المجتمع</a:t>
            </a:r>
          </a:p>
        </p:txBody>
      </p:sp>
      <p:sp>
        <p:nvSpPr>
          <p:cNvPr id="35" name="مستطيل مستدير الزوايا 34">
            <a:extLst>
              <a:ext uri="{FF2B5EF4-FFF2-40B4-BE49-F238E27FC236}">
                <a16:creationId xmlns:a16="http://schemas.microsoft.com/office/drawing/2014/main" id="{8CF09041-73F4-1045-810E-67EA3EE4EDBF}"/>
              </a:ext>
            </a:extLst>
          </p:cNvPr>
          <p:cNvSpPr/>
          <p:nvPr/>
        </p:nvSpPr>
        <p:spPr>
          <a:xfrm>
            <a:off x="4597896" y="89943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6" name="مستطيل مستدير الزوايا 35">
            <a:extLst>
              <a:ext uri="{FF2B5EF4-FFF2-40B4-BE49-F238E27FC236}">
                <a16:creationId xmlns:a16="http://schemas.microsoft.com/office/drawing/2014/main" id="{056C6628-8BCD-6B49-8B70-F88FD2C4CF23}"/>
              </a:ext>
            </a:extLst>
          </p:cNvPr>
          <p:cNvSpPr/>
          <p:nvPr/>
        </p:nvSpPr>
        <p:spPr>
          <a:xfrm>
            <a:off x="4597896" y="1437431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7" name="Google Shape;150;p5">
            <a:extLst>
              <a:ext uri="{FF2B5EF4-FFF2-40B4-BE49-F238E27FC236}">
                <a16:creationId xmlns:a16="http://schemas.microsoft.com/office/drawing/2014/main" id="{5FEA7270-67B0-4A46-9AB8-B196B6626150}"/>
              </a:ext>
            </a:extLst>
          </p:cNvPr>
          <p:cNvGrpSpPr/>
          <p:nvPr/>
        </p:nvGrpSpPr>
        <p:grpSpPr>
          <a:xfrm rot="10800000" flipV="1">
            <a:off x="4754682" y="992169"/>
            <a:ext cx="545495" cy="636290"/>
            <a:chOff x="1344558" y="903079"/>
            <a:chExt cx="507037" cy="351872"/>
          </a:xfrm>
        </p:grpSpPr>
        <p:sp>
          <p:nvSpPr>
            <p:cNvPr id="38" name="Google Shape;152;p5">
              <a:extLst>
                <a:ext uri="{FF2B5EF4-FFF2-40B4-BE49-F238E27FC236}">
                  <a16:creationId xmlns:a16="http://schemas.microsoft.com/office/drawing/2014/main" id="{22766A71-8FBD-9B43-9FE5-CF818DF4F245}"/>
                </a:ext>
              </a:extLst>
            </p:cNvPr>
            <p:cNvSpPr/>
            <p:nvPr/>
          </p:nvSpPr>
          <p:spPr>
            <a:xfrm>
              <a:off x="1344558" y="903079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3;p5">
              <a:extLst>
                <a:ext uri="{FF2B5EF4-FFF2-40B4-BE49-F238E27FC236}">
                  <a16:creationId xmlns:a16="http://schemas.microsoft.com/office/drawing/2014/main" id="{21A3C235-C296-6A49-92FD-BC748F1C8EC1}"/>
                </a:ext>
              </a:extLst>
            </p:cNvPr>
            <p:cNvSpPr/>
            <p:nvPr/>
          </p:nvSpPr>
          <p:spPr>
            <a:xfrm>
              <a:off x="1344558" y="1202947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صورة 12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FEF59B73-7DEA-4842-8251-0CAA36236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69271"/>
            <a:ext cx="2364970" cy="281451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1ED649D-DE7C-006F-34FE-370CD07F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383</a:t>
            </a:fld>
            <a:endParaRPr lang="ar-SA"/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F6F8DE27-7518-FF33-3E14-9C6A726916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6123134" y="2507025"/>
            <a:ext cx="2597219" cy="24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ة واحدة مستديرة 6"/>
          <p:cNvSpPr/>
          <p:nvPr/>
        </p:nvSpPr>
        <p:spPr>
          <a:xfrm>
            <a:off x="4572000" y="2214554"/>
            <a:ext cx="4286280" cy="4143404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42852"/>
            <a:ext cx="3695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دبوس زينة 3"/>
          <p:cNvSpPr/>
          <p:nvPr/>
        </p:nvSpPr>
        <p:spPr>
          <a:xfrm>
            <a:off x="928662" y="500042"/>
            <a:ext cx="7215238" cy="1285884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دبوس زينة 4"/>
          <p:cNvSpPr/>
          <p:nvPr/>
        </p:nvSpPr>
        <p:spPr>
          <a:xfrm>
            <a:off x="8158154" y="814368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sp>
        <p:nvSpPr>
          <p:cNvPr id="64" name="مربع نص 63"/>
          <p:cNvSpPr txBox="1"/>
          <p:nvPr/>
        </p:nvSpPr>
        <p:spPr>
          <a:xfrm>
            <a:off x="5857885" y="2571744"/>
            <a:ext cx="6715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٩٫٣</a:t>
            </a:r>
          </a:p>
        </p:txBody>
      </p:sp>
      <p:grpSp>
        <p:nvGrpSpPr>
          <p:cNvPr id="3" name="مجموعة 107"/>
          <p:cNvGrpSpPr/>
          <p:nvPr/>
        </p:nvGrpSpPr>
        <p:grpSpPr>
          <a:xfrm>
            <a:off x="500034" y="1643050"/>
            <a:ext cx="2286016" cy="5000660"/>
            <a:chOff x="857224" y="1714488"/>
            <a:chExt cx="1800227" cy="4071966"/>
          </a:xfrm>
        </p:grpSpPr>
        <p:pic>
          <p:nvPicPr>
            <p:cNvPr id="74" name="Picture 5" descr="http://t2.gstatic.com/images?q=tbn:ANd9GcSHVYzdxAAZ1TJpNoJD2lQl0r9n5BzsvjokxQYX1A4ZsmpQUegVS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1714488"/>
              <a:ext cx="1800227" cy="4071966"/>
            </a:xfrm>
            <a:prstGeom prst="rect">
              <a:avLst/>
            </a:prstGeom>
            <a:noFill/>
          </p:spPr>
        </p:pic>
        <p:sp>
          <p:nvSpPr>
            <p:cNvPr id="83" name="مربع نص 82"/>
            <p:cNvSpPr txBox="1"/>
            <p:nvPr/>
          </p:nvSpPr>
          <p:spPr>
            <a:xfrm>
              <a:off x="1071538" y="2330236"/>
              <a:ext cx="1368000" cy="57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/>
            </a:p>
            <a:p>
              <a:endParaRPr lang="ar-SA" dirty="0"/>
            </a:p>
          </p:txBody>
        </p:sp>
      </p:grpSp>
      <p:grpSp>
        <p:nvGrpSpPr>
          <p:cNvPr id="6" name="مجموعة 88"/>
          <p:cNvGrpSpPr/>
          <p:nvPr/>
        </p:nvGrpSpPr>
        <p:grpSpPr>
          <a:xfrm>
            <a:off x="6429388" y="2500306"/>
            <a:ext cx="2229751" cy="571504"/>
            <a:chOff x="6072198" y="3786190"/>
            <a:chExt cx="2229751" cy="571504"/>
          </a:xfrm>
        </p:grpSpPr>
        <p:sp>
          <p:nvSpPr>
            <p:cNvPr id="63" name="مستطيل مستدير الزوايا 62"/>
            <p:cNvSpPr/>
            <p:nvPr/>
          </p:nvSpPr>
          <p:spPr>
            <a:xfrm>
              <a:off x="6357950" y="3786190"/>
              <a:ext cx="1943999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المتوسط الحسابي</a:t>
              </a:r>
            </a:p>
          </p:txBody>
        </p:sp>
        <p:sp>
          <p:nvSpPr>
            <p:cNvPr id="88" name="مربع نص 87"/>
            <p:cNvSpPr txBox="1"/>
            <p:nvPr/>
          </p:nvSpPr>
          <p:spPr>
            <a:xfrm>
              <a:off x="6072198" y="3857628"/>
              <a:ext cx="31670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92" name="مربع نص 91"/>
          <p:cNvSpPr txBox="1"/>
          <p:nvPr/>
        </p:nvSpPr>
        <p:spPr>
          <a:xfrm>
            <a:off x="4429124" y="3857628"/>
            <a:ext cx="198835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٢٫٥</a:t>
            </a:r>
          </a:p>
        </p:txBody>
      </p:sp>
      <p:grpSp>
        <p:nvGrpSpPr>
          <p:cNvPr id="8" name="مجموعة 92"/>
          <p:cNvGrpSpPr/>
          <p:nvPr/>
        </p:nvGrpSpPr>
        <p:grpSpPr>
          <a:xfrm>
            <a:off x="6429390" y="3786190"/>
            <a:ext cx="2229751" cy="571504"/>
            <a:chOff x="6072198" y="3786190"/>
            <a:chExt cx="2229751" cy="571504"/>
          </a:xfrm>
        </p:grpSpPr>
        <p:sp>
          <p:nvSpPr>
            <p:cNvPr id="94" name="مستطيل مستدير الزوايا 93"/>
            <p:cNvSpPr/>
            <p:nvPr/>
          </p:nvSpPr>
          <p:spPr>
            <a:xfrm>
              <a:off x="6357950" y="3786190"/>
              <a:ext cx="1943999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الانحراف المعياري</a:t>
              </a:r>
            </a:p>
          </p:txBody>
        </p:sp>
        <p:sp>
          <p:nvSpPr>
            <p:cNvPr id="95" name="مربع نص 94"/>
            <p:cNvSpPr txBox="1"/>
            <p:nvPr/>
          </p:nvSpPr>
          <p:spPr>
            <a:xfrm>
              <a:off x="6072198" y="3857628"/>
              <a:ext cx="31670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9" name="مجموعة 96"/>
          <p:cNvGrpSpPr/>
          <p:nvPr/>
        </p:nvGrpSpPr>
        <p:grpSpPr>
          <a:xfrm>
            <a:off x="7255693" y="5143512"/>
            <a:ext cx="1403448" cy="571504"/>
            <a:chOff x="6898501" y="3786190"/>
            <a:chExt cx="1403448" cy="571504"/>
          </a:xfrm>
        </p:grpSpPr>
        <p:sp>
          <p:nvSpPr>
            <p:cNvPr id="98" name="مستطيل مستدير الزوايا 97"/>
            <p:cNvSpPr/>
            <p:nvPr/>
          </p:nvSpPr>
          <p:spPr>
            <a:xfrm>
              <a:off x="7215204" y="3786190"/>
              <a:ext cx="1086745" cy="5715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التباين</a:t>
              </a:r>
            </a:p>
          </p:txBody>
        </p:sp>
        <p:sp>
          <p:nvSpPr>
            <p:cNvPr id="99" name="مربع نص 98"/>
            <p:cNvSpPr txBox="1"/>
            <p:nvPr/>
          </p:nvSpPr>
          <p:spPr>
            <a:xfrm>
              <a:off x="6898501" y="3857628"/>
              <a:ext cx="31670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06" name="مربع نص 105"/>
          <p:cNvSpPr txBox="1"/>
          <p:nvPr/>
        </p:nvSpPr>
        <p:spPr>
          <a:xfrm>
            <a:off x="5929322" y="5226979"/>
            <a:ext cx="12858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٦٫٢٥</a:t>
            </a:r>
            <a:endParaRPr lang="ar-SA" sz="3200" b="1" spc="-100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71480"/>
            <a:ext cx="617220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وسيلة شرح مستطيلة مستديرة الزوايا 99"/>
          <p:cNvSpPr/>
          <p:nvPr/>
        </p:nvSpPr>
        <p:spPr>
          <a:xfrm>
            <a:off x="1771632" y="1643050"/>
            <a:ext cx="1143008" cy="1071570"/>
          </a:xfrm>
          <a:prstGeom prst="wedgeRoundRectCallout">
            <a:avLst>
              <a:gd name="adj1" fmla="val -17675"/>
              <a:gd name="adj2" fmla="val 1350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  </a:t>
            </a:r>
            <a:r>
              <a:rPr lang="en-US" sz="2400" b="1" dirty="0"/>
              <a:t> </a:t>
            </a:r>
            <a:r>
              <a:rPr lang="en-US" sz="2200" b="1" dirty="0">
                <a:solidFill>
                  <a:schemeClr val="tx1"/>
                </a:solidFill>
              </a:rPr>
              <a:t>MODE</a:t>
            </a:r>
            <a:r>
              <a:rPr lang="ar-SA" sz="2400" b="1" dirty="0"/>
              <a:t> 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101" name="وسيلة شرح مستطيلة مستديرة الزوايا 100"/>
          <p:cNvSpPr/>
          <p:nvPr/>
        </p:nvSpPr>
        <p:spPr>
          <a:xfrm>
            <a:off x="2428860" y="5072074"/>
            <a:ext cx="857256" cy="1071570"/>
          </a:xfrm>
          <a:prstGeom prst="wedgeRoundRectCallout">
            <a:avLst>
              <a:gd name="adj1" fmla="val -172674"/>
              <a:gd name="adj2" fmla="val 256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  </a:t>
            </a:r>
            <a:r>
              <a:rPr lang="en-US" sz="2400" b="1" dirty="0"/>
              <a:t> </a:t>
            </a:r>
            <a:r>
              <a:rPr lang="ar-SA" sz="2200" b="1" dirty="0">
                <a:solidFill>
                  <a:schemeClr val="tx1"/>
                </a:solidFill>
              </a:rPr>
              <a:t>٢</a:t>
            </a: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102" name="مربع نص 101"/>
          <p:cNvSpPr txBox="1"/>
          <p:nvPr/>
        </p:nvSpPr>
        <p:spPr>
          <a:xfrm>
            <a:off x="3143240" y="1928802"/>
            <a:ext cx="1143008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الآن أدخل البيانات وبعد كل بيان اضغط</a:t>
            </a:r>
            <a:r>
              <a:rPr lang="en-US" sz="2400" b="1" dirty="0"/>
              <a:t> M+</a:t>
            </a:r>
            <a:endParaRPr lang="ar-SA" sz="2200" b="1" dirty="0"/>
          </a:p>
        </p:txBody>
      </p:sp>
      <p:sp>
        <p:nvSpPr>
          <p:cNvPr id="103" name="سهم إلى اليسار 102"/>
          <p:cNvSpPr/>
          <p:nvPr/>
        </p:nvSpPr>
        <p:spPr>
          <a:xfrm rot="19376433">
            <a:off x="2344662" y="4331868"/>
            <a:ext cx="1260000" cy="142876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4" name="وسيلة شرح مستطيلة مستديرة الزوايا 103"/>
          <p:cNvSpPr/>
          <p:nvPr/>
        </p:nvSpPr>
        <p:spPr>
          <a:xfrm>
            <a:off x="500034" y="571480"/>
            <a:ext cx="1143008" cy="2000264"/>
          </a:xfrm>
          <a:prstGeom prst="wedgeRoundRectCallout">
            <a:avLst>
              <a:gd name="adj1" fmla="val -20175"/>
              <a:gd name="adj2" fmla="val 9714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SHIFT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٢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=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105" name="وسيلة شرح مستطيلة مستديرة الزوايا 104"/>
          <p:cNvSpPr/>
          <p:nvPr/>
        </p:nvSpPr>
        <p:spPr>
          <a:xfrm>
            <a:off x="500034" y="4572008"/>
            <a:ext cx="1143008" cy="2000264"/>
          </a:xfrm>
          <a:prstGeom prst="wedgeRoundRectCallout">
            <a:avLst>
              <a:gd name="adj1" fmla="val -20175"/>
              <a:gd name="adj2" fmla="val -942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SHIFT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٢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</a:t>
            </a:r>
            <a:r>
              <a:rPr lang="en-US" sz="2400" b="1" dirty="0"/>
              <a:t> </a:t>
            </a:r>
            <a:r>
              <a:rPr lang="ar-SA" sz="2400" b="1" dirty="0">
                <a:solidFill>
                  <a:schemeClr val="tx1"/>
                </a:solidFill>
              </a:rPr>
              <a:t>٢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=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107" name="وسيلة شرح مستطيلة مستديرة الزوايا 106"/>
          <p:cNvSpPr/>
          <p:nvPr/>
        </p:nvSpPr>
        <p:spPr>
          <a:xfrm>
            <a:off x="3357554" y="4143380"/>
            <a:ext cx="1143008" cy="1714512"/>
          </a:xfrm>
          <a:prstGeom prst="wedgeRoundRectCallout">
            <a:avLst>
              <a:gd name="adj1" fmla="val -197674"/>
              <a:gd name="adj2" fmla="val -392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اضغط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X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endParaRPr lang="ar-SA" sz="2200" b="1" dirty="0">
              <a:solidFill>
                <a:schemeClr val="tx1"/>
              </a:solidFill>
            </a:endParaRPr>
          </a:p>
          <a:p>
            <a:pPr algn="ctr"/>
            <a:r>
              <a:rPr lang="ar-SA" sz="2200" b="1" dirty="0">
                <a:solidFill>
                  <a:schemeClr val="tx1"/>
                </a:solidFill>
              </a:rPr>
              <a:t>ثم =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  <a:p>
            <a:pPr algn="ctr"/>
            <a:endParaRPr lang="en-US" sz="2200" b="1" dirty="0">
              <a:solidFill>
                <a:schemeClr val="tx1"/>
              </a:solidFill>
            </a:endParaRPr>
          </a:p>
          <a:p>
            <a:pPr algn="ctr"/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189132D8-491E-F8DC-86D5-9C86F34E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410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1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4" grpId="0"/>
      <p:bldP spid="92" grpId="0"/>
      <p:bldP spid="106" grpId="0"/>
      <p:bldP spid="100" grpId="0" animBg="1"/>
      <p:bldP spid="101" grpId="0" animBg="1"/>
      <p:bldP spid="102" grpId="0"/>
      <p:bldP spid="103" grpId="0" animBg="1"/>
      <p:bldP spid="104" grpId="0" animBg="1"/>
      <p:bldP spid="105" grpId="0" animBg="1"/>
      <p:bldP spid="1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180403" y="842652"/>
            <a:ext cx="4541601" cy="57746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357985" y="4372073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357985" y="4890095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357985" y="540921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357985" y="5862257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366122" y="1331510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352666" y="178024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373599" y="2404682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357985" y="287685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381156" y="3325704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381156" y="3837054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080743" y="2480938"/>
            <a:ext cx="583947" cy="605945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096658" y="1402189"/>
            <a:ext cx="583947" cy="605945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096659" y="4488462"/>
            <a:ext cx="583947" cy="605945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096658" y="5502534"/>
            <a:ext cx="583948" cy="551861"/>
            <a:chOff x="1331026" y="922810"/>
            <a:chExt cx="507038" cy="282187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7" y="115299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066296" y="3442474"/>
            <a:ext cx="598393" cy="554984"/>
            <a:chOff x="1331026" y="922810"/>
            <a:chExt cx="519580" cy="283784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43569" y="115459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C88BF4AC-06DB-3C44-97DD-39362085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985188" y="1776341"/>
            <a:ext cx="1239145" cy="1026487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D7699D22-EDE6-DB4A-A89A-11A1D9FD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381264" y="3083034"/>
            <a:ext cx="651729" cy="539882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15C9424-F261-2743-9A24-C66A8F2FD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865914" y="4034078"/>
            <a:ext cx="397833" cy="329559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AABB697E-CCD2-B542-AA6E-04D5FDBE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4982238" y="4276676"/>
            <a:ext cx="421140" cy="34886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C738A9B-7E48-C1F2-8713-8DEA8DE0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411</a:t>
            </a:fld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4E5C717C-3C20-D9F8-74DA-575371C488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378267" y="1540780"/>
            <a:ext cx="3315173" cy="317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8499" y="103325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pic>
        <p:nvPicPr>
          <p:cNvPr id="76" name="Picture 3">
            <a:extLst>
              <a:ext uri="{FF2B5EF4-FFF2-40B4-BE49-F238E27FC236}">
                <a16:creationId xmlns:a16="http://schemas.microsoft.com/office/drawing/2014/main" id="{FB61C9AE-ED62-6E42-9162-FE5981545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1986" y="1233275"/>
            <a:ext cx="37658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4">
            <a:extLst>
              <a:ext uri="{FF2B5EF4-FFF2-40B4-BE49-F238E27FC236}">
                <a16:creationId xmlns:a16="http://schemas.microsoft.com/office/drawing/2014/main" id="{557062C8-7F84-F34B-B19B-F3111609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0097" y="1092627"/>
            <a:ext cx="1532694" cy="1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مستطيل ذو زوايا قطرية مستديرة 77">
            <a:extLst>
              <a:ext uri="{FF2B5EF4-FFF2-40B4-BE49-F238E27FC236}">
                <a16:creationId xmlns:a16="http://schemas.microsoft.com/office/drawing/2014/main" id="{AB989211-4EFD-3844-990E-153D498CA840}"/>
              </a:ext>
            </a:extLst>
          </p:cNvPr>
          <p:cNvSpPr/>
          <p:nvPr/>
        </p:nvSpPr>
        <p:spPr>
          <a:xfrm>
            <a:off x="5101986" y="3143248"/>
            <a:ext cx="3827732" cy="1143008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هل يختلف متوسط تواريخ إصدار عينات قطع النقد المختلفة التي يختارها الطلاب ؟ اشرح إجابتك</a:t>
            </a:r>
          </a:p>
        </p:txBody>
      </p:sp>
      <p:sp>
        <p:nvSpPr>
          <p:cNvPr id="79" name="مستطيل ذو زوايا قطرية مستديرة 78">
            <a:extLst>
              <a:ext uri="{FF2B5EF4-FFF2-40B4-BE49-F238E27FC236}">
                <a16:creationId xmlns:a16="http://schemas.microsoft.com/office/drawing/2014/main" id="{DEC3F646-0971-BA4A-B59B-9200851B13A7}"/>
              </a:ext>
            </a:extLst>
          </p:cNvPr>
          <p:cNvSpPr/>
          <p:nvPr/>
        </p:nvSpPr>
        <p:spPr>
          <a:xfrm>
            <a:off x="935428" y="3000372"/>
            <a:ext cx="3065068" cy="142876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rgbClr val="FF0000"/>
                </a:solidFill>
              </a:rPr>
              <a:t>نعم</a:t>
            </a:r>
            <a:r>
              <a:rPr lang="ar-SA" b="1" dirty="0">
                <a:solidFill>
                  <a:schemeClr val="tx1"/>
                </a:solidFill>
              </a:rPr>
              <a:t> ، </a:t>
            </a:r>
          </a:p>
          <a:p>
            <a:r>
              <a:rPr lang="ar-SA" b="1" dirty="0">
                <a:solidFill>
                  <a:schemeClr val="tx1"/>
                </a:solidFill>
              </a:rPr>
              <a:t>بما أن العينات عشوائية </a:t>
            </a:r>
          </a:p>
          <a:p>
            <a:r>
              <a:rPr lang="ar-SA" b="1" dirty="0">
                <a:solidFill>
                  <a:schemeClr val="tx1"/>
                </a:solidFill>
              </a:rPr>
              <a:t>فإن تواريخ إصدار القطع في كل عينة سوف يكون مختلفا .</a:t>
            </a:r>
          </a:p>
        </p:txBody>
      </p:sp>
      <p:sp>
        <p:nvSpPr>
          <p:cNvPr id="80" name="مستطيل ذو زوايا قطرية مستديرة 79">
            <a:extLst>
              <a:ext uri="{FF2B5EF4-FFF2-40B4-BE49-F238E27FC236}">
                <a16:creationId xmlns:a16="http://schemas.microsoft.com/office/drawing/2014/main" id="{4153CAE2-04C7-B94F-989B-DDAC30A5F5A5}"/>
              </a:ext>
            </a:extLst>
          </p:cNvPr>
          <p:cNvSpPr/>
          <p:nvPr/>
        </p:nvSpPr>
        <p:spPr>
          <a:xfrm>
            <a:off x="5094662" y="4929198"/>
            <a:ext cx="3835055" cy="1143008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كيف يختلف متوسط تواريخ إصدار عينة قطع النقد عن متوسط تواريخ إصدار قطع النقد جميعها ؟</a:t>
            </a:r>
          </a:p>
        </p:txBody>
      </p:sp>
      <p:sp>
        <p:nvSpPr>
          <p:cNvPr id="82" name="مستطيل ذو زوايا قطرية مستديرة 81">
            <a:extLst>
              <a:ext uri="{FF2B5EF4-FFF2-40B4-BE49-F238E27FC236}">
                <a16:creationId xmlns:a16="http://schemas.microsoft.com/office/drawing/2014/main" id="{3776E18D-7607-2145-81BE-5CC1919A6DB4}"/>
              </a:ext>
            </a:extLst>
          </p:cNvPr>
          <p:cNvSpPr/>
          <p:nvPr/>
        </p:nvSpPr>
        <p:spPr>
          <a:xfrm>
            <a:off x="935428" y="4786322"/>
            <a:ext cx="3065068" cy="142876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b="1" dirty="0">
                <a:solidFill>
                  <a:schemeClr val="tx1"/>
                </a:solidFill>
              </a:rPr>
              <a:t>متوسط تواريخ إصدار العينات متغير .</a:t>
            </a:r>
          </a:p>
          <a:p>
            <a:endParaRPr lang="ar-SA" b="1" dirty="0">
              <a:solidFill>
                <a:schemeClr val="tx1"/>
              </a:solidFill>
            </a:endParaRPr>
          </a:p>
          <a:p>
            <a:r>
              <a:rPr lang="ar-SA" b="1" dirty="0">
                <a:solidFill>
                  <a:schemeClr val="tx1"/>
                </a:solidFill>
              </a:rPr>
              <a:t>متوسط تواريخ إصدار القطع جميعها ثابت .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6E0804B-A6E6-6205-F968-1F689854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384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970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8" grpId="0" animBg="1"/>
      <p:bldP spid="79" grpId="0" animBg="1"/>
      <p:bldP spid="80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3" cy="40010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ar-SA" sz="1350" dirty="0">
                  <a:solidFill>
                    <a:schemeClr val="bg1"/>
                  </a:solidFill>
                </a:rPr>
                <a:t>التمهيد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8499" y="103325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1A1C7B3B-6B6D-854E-ABB0-54AD86E4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9898" y="1808427"/>
            <a:ext cx="7077171" cy="287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9DDD8E4-7E2E-65CC-F937-A0C52B04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385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984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46835" y="103325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07900EEF-A5A1-AB40-A24E-417765BF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2843" y="805958"/>
            <a:ext cx="2647950" cy="3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37EC14A2-F7A4-014B-9A71-EF0FD729D648}"/>
              </a:ext>
            </a:extLst>
          </p:cNvPr>
          <p:cNvSpPr/>
          <p:nvPr/>
        </p:nvSpPr>
        <p:spPr>
          <a:xfrm>
            <a:off x="768817" y="1348886"/>
            <a:ext cx="7215238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16F6B369-2A1C-BE46-ACB8-5191FDE12478}"/>
              </a:ext>
            </a:extLst>
          </p:cNvPr>
          <p:cNvSpPr/>
          <p:nvPr/>
        </p:nvSpPr>
        <p:spPr>
          <a:xfrm>
            <a:off x="7888425" y="724011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pic>
        <p:nvPicPr>
          <p:cNvPr id="62" name="Picture 3">
            <a:extLst>
              <a:ext uri="{FF2B5EF4-FFF2-40B4-BE49-F238E27FC236}">
                <a16:creationId xmlns:a16="http://schemas.microsoft.com/office/drawing/2014/main" id="{2C005C7C-5F56-CE4C-AAAE-C624D947B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3771" y="1360574"/>
            <a:ext cx="650082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دبوس زينة 62">
            <a:extLst>
              <a:ext uri="{FF2B5EF4-FFF2-40B4-BE49-F238E27FC236}">
                <a16:creationId xmlns:a16="http://schemas.microsoft.com/office/drawing/2014/main" id="{3A9C187D-D48F-AC46-96FF-530952EA4ABC}"/>
              </a:ext>
            </a:extLst>
          </p:cNvPr>
          <p:cNvSpPr/>
          <p:nvPr/>
        </p:nvSpPr>
        <p:spPr>
          <a:xfrm>
            <a:off x="6874039" y="3010027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4" name="دبوس زينة 63">
            <a:extLst>
              <a:ext uri="{FF2B5EF4-FFF2-40B4-BE49-F238E27FC236}">
                <a16:creationId xmlns:a16="http://schemas.microsoft.com/office/drawing/2014/main" id="{E560EF0A-6E80-BE46-BFFD-6E97D5C913FE}"/>
              </a:ext>
            </a:extLst>
          </p:cNvPr>
          <p:cNvSpPr/>
          <p:nvPr/>
        </p:nvSpPr>
        <p:spPr>
          <a:xfrm>
            <a:off x="1230437" y="3010027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3B27ACA3-20E9-5343-8389-CC71699E8927}"/>
              </a:ext>
            </a:extLst>
          </p:cNvPr>
          <p:cNvSpPr txBox="1"/>
          <p:nvPr/>
        </p:nvSpPr>
        <p:spPr>
          <a:xfrm>
            <a:off x="1373313" y="3138615"/>
            <a:ext cx="52864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الطلاب الأربعين المتقدمين للمنح الدراسية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FA4D8488-723F-EB4C-9D76-2F8ACC7897EB}"/>
              </a:ext>
            </a:extLst>
          </p:cNvPr>
          <p:cNvSpPr/>
          <p:nvPr/>
        </p:nvSpPr>
        <p:spPr>
          <a:xfrm>
            <a:off x="6874039" y="3867283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979B0291-5C1B-D84F-B0FA-F38D8C0ADC30}"/>
              </a:ext>
            </a:extLst>
          </p:cNvPr>
          <p:cNvSpPr/>
          <p:nvPr/>
        </p:nvSpPr>
        <p:spPr>
          <a:xfrm>
            <a:off x="1230437" y="3867283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D62079EF-FF4B-E74B-AC75-A4866BE15B3D}"/>
              </a:ext>
            </a:extLst>
          </p:cNvPr>
          <p:cNvSpPr txBox="1"/>
          <p:nvPr/>
        </p:nvSpPr>
        <p:spPr>
          <a:xfrm>
            <a:off x="1301875" y="3995871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جميع الطلاب المتقدمين للمنح الدراسية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A6B9BA2E-B689-4246-BC56-F9BE1EBF0E3E}"/>
              </a:ext>
            </a:extLst>
          </p:cNvPr>
          <p:cNvSpPr/>
          <p:nvPr/>
        </p:nvSpPr>
        <p:spPr>
          <a:xfrm>
            <a:off x="6874039" y="4724539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إحصائي العينة</a:t>
            </a:r>
          </a:p>
        </p:txBody>
      </p:sp>
      <p:sp>
        <p:nvSpPr>
          <p:cNvPr id="72" name="دبوس زينة 71">
            <a:extLst>
              <a:ext uri="{FF2B5EF4-FFF2-40B4-BE49-F238E27FC236}">
                <a16:creationId xmlns:a16="http://schemas.microsoft.com/office/drawing/2014/main" id="{A6981C6B-C72E-6C49-86C9-68C93EFE3C5E}"/>
              </a:ext>
            </a:extLst>
          </p:cNvPr>
          <p:cNvSpPr/>
          <p:nvPr/>
        </p:nvSpPr>
        <p:spPr>
          <a:xfrm>
            <a:off x="1230437" y="4724539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A2D0D2F0-003A-9740-8BF4-410A42E6EE43}"/>
              </a:ext>
            </a:extLst>
          </p:cNvPr>
          <p:cNvSpPr txBox="1"/>
          <p:nvPr/>
        </p:nvSpPr>
        <p:spPr>
          <a:xfrm>
            <a:off x="1301875" y="4853127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متوسط درجات الطلاب الأربعين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F5164339-7D4B-DE45-BBEE-0F52E706D859}"/>
              </a:ext>
            </a:extLst>
          </p:cNvPr>
          <p:cNvSpPr/>
          <p:nvPr/>
        </p:nvSpPr>
        <p:spPr>
          <a:xfrm>
            <a:off x="6874039" y="5581795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معلمة المجتمع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AD6B8F7B-CC85-1446-B3E4-78ED2150C131}"/>
              </a:ext>
            </a:extLst>
          </p:cNvPr>
          <p:cNvSpPr/>
          <p:nvPr/>
        </p:nvSpPr>
        <p:spPr>
          <a:xfrm>
            <a:off x="1230437" y="5581795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838C4448-A2B6-5148-B2E2-28778E066965}"/>
              </a:ext>
            </a:extLst>
          </p:cNvPr>
          <p:cNvSpPr txBox="1"/>
          <p:nvPr/>
        </p:nvSpPr>
        <p:spPr>
          <a:xfrm>
            <a:off x="1301875" y="5710383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متوسط درجات جميع الطلاب المتقدمين للمنح الدراسية</a:t>
            </a:r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CC5CF7D4-A83B-7246-A607-1FA3BC08F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9209" y="2101283"/>
            <a:ext cx="64341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2854665-6AE1-A983-6ADB-F608AF1E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013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3" grpId="0" animBg="1"/>
      <p:bldP spid="64" grpId="0" animBg="1"/>
      <p:bldP spid="65" grpId="0"/>
      <p:bldP spid="68" grpId="0" animBg="1"/>
      <p:bldP spid="69" grpId="0" animBg="1"/>
      <p:bldP spid="70" grpId="0"/>
      <p:bldP spid="71" grpId="0" animBg="1"/>
      <p:bldP spid="72" grpId="0" animBg="1"/>
      <p:bldP spid="73" grpId="0"/>
      <p:bldP spid="74" grpId="0" animBg="1"/>
      <p:bldP spid="75" grpId="0" animBg="1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3362" y="102447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2A80D1E7-0723-854C-89BA-05B882659B7E}"/>
              </a:ext>
            </a:extLst>
          </p:cNvPr>
          <p:cNvSpPr/>
          <p:nvPr/>
        </p:nvSpPr>
        <p:spPr>
          <a:xfrm>
            <a:off x="664265" y="950121"/>
            <a:ext cx="7215238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l" defTabSz="914400" rtl="0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دبوس زينة 60">
            <a:extLst>
              <a:ext uri="{FF2B5EF4-FFF2-40B4-BE49-F238E27FC236}">
                <a16:creationId xmlns:a16="http://schemas.microsoft.com/office/drawing/2014/main" id="{58B4270B-8E7C-0045-AC65-C7F05E5A25EA}"/>
              </a:ext>
            </a:extLst>
          </p:cNvPr>
          <p:cNvSpPr/>
          <p:nvPr/>
        </p:nvSpPr>
        <p:spPr>
          <a:xfrm>
            <a:off x="7816890" y="566140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pic>
        <p:nvPicPr>
          <p:cNvPr id="62" name="Picture 3">
            <a:extLst>
              <a:ext uri="{FF2B5EF4-FFF2-40B4-BE49-F238E27FC236}">
                <a16:creationId xmlns:a16="http://schemas.microsoft.com/office/drawing/2014/main" id="{316325EF-70FD-6B4E-AD5D-E40D43123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458" y="1007161"/>
            <a:ext cx="650082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3" name="مجموعة 10">
            <a:extLst>
              <a:ext uri="{FF2B5EF4-FFF2-40B4-BE49-F238E27FC236}">
                <a16:creationId xmlns:a16="http://schemas.microsoft.com/office/drawing/2014/main" id="{270D1431-F42E-C042-B00B-BFB8F00F48A8}"/>
              </a:ext>
            </a:extLst>
          </p:cNvPr>
          <p:cNvGrpSpPr/>
          <p:nvPr/>
        </p:nvGrpSpPr>
        <p:grpSpPr>
          <a:xfrm>
            <a:off x="901724" y="1680574"/>
            <a:ext cx="7523999" cy="4629830"/>
            <a:chOff x="4763646" y="2043104"/>
            <a:chExt cx="3979038" cy="4629830"/>
          </a:xfrm>
        </p:grpSpPr>
        <p:sp>
          <p:nvSpPr>
            <p:cNvPr id="64" name="دبوس زينة 63">
              <a:extLst>
                <a:ext uri="{FF2B5EF4-FFF2-40B4-BE49-F238E27FC236}">
                  <a16:creationId xmlns:a16="http://schemas.microsoft.com/office/drawing/2014/main" id="{A942C0E8-CE77-3741-8772-087D77F3BC9A}"/>
                </a:ext>
              </a:extLst>
            </p:cNvPr>
            <p:cNvSpPr/>
            <p:nvPr/>
          </p:nvSpPr>
          <p:spPr>
            <a:xfrm>
              <a:off x="4763646" y="2043104"/>
              <a:ext cx="3979038" cy="857256"/>
            </a:xfrm>
            <a:prstGeom prst="plaque">
              <a:avLst>
                <a:gd name="adj" fmla="val 48333"/>
              </a:avLst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5" name="دبوس زينة 64">
              <a:extLst>
                <a:ext uri="{FF2B5EF4-FFF2-40B4-BE49-F238E27FC236}">
                  <a16:creationId xmlns:a16="http://schemas.microsoft.com/office/drawing/2014/main" id="{CD1287B5-93D7-5D4F-9D4A-CBAE549789F9}"/>
                </a:ext>
              </a:extLst>
            </p:cNvPr>
            <p:cNvSpPr/>
            <p:nvPr/>
          </p:nvSpPr>
          <p:spPr>
            <a:xfrm>
              <a:off x="4786314" y="2928934"/>
              <a:ext cx="3929090" cy="3744000"/>
            </a:xfrm>
            <a:prstGeom prst="plaque">
              <a:avLst>
                <a:gd name="adj" fmla="val 9711"/>
              </a:avLst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92DDC351-264C-A742-BFAC-DA0D6DAFEB5C}"/>
              </a:ext>
            </a:extLst>
          </p:cNvPr>
          <p:cNvSpPr/>
          <p:nvPr/>
        </p:nvSpPr>
        <p:spPr>
          <a:xfrm>
            <a:off x="6802504" y="2852156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9" name="دبوس زينة 68">
            <a:extLst>
              <a:ext uri="{FF2B5EF4-FFF2-40B4-BE49-F238E27FC236}">
                <a16:creationId xmlns:a16="http://schemas.microsoft.com/office/drawing/2014/main" id="{DB98E376-E96E-DE4B-A9C2-C6F145D03F72}"/>
              </a:ext>
            </a:extLst>
          </p:cNvPr>
          <p:cNvSpPr/>
          <p:nvPr/>
        </p:nvSpPr>
        <p:spPr>
          <a:xfrm>
            <a:off x="1158902" y="2852156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F0566F22-0BCB-374B-94DA-9B6AF748121B}"/>
              </a:ext>
            </a:extLst>
          </p:cNvPr>
          <p:cNvSpPr txBox="1"/>
          <p:nvPr/>
        </p:nvSpPr>
        <p:spPr>
          <a:xfrm>
            <a:off x="1301778" y="2980744"/>
            <a:ext cx="52864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الممرضون الذين اختيروا عشوائيا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E2999A6D-D233-5C4A-9571-CB4953DD6D65}"/>
              </a:ext>
            </a:extLst>
          </p:cNvPr>
          <p:cNvSpPr/>
          <p:nvPr/>
        </p:nvSpPr>
        <p:spPr>
          <a:xfrm>
            <a:off x="6802504" y="3709412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72" name="دبوس زينة 71">
            <a:extLst>
              <a:ext uri="{FF2B5EF4-FFF2-40B4-BE49-F238E27FC236}">
                <a16:creationId xmlns:a16="http://schemas.microsoft.com/office/drawing/2014/main" id="{48F9D8DB-73FB-C54E-8E5A-C80778B16D9D}"/>
              </a:ext>
            </a:extLst>
          </p:cNvPr>
          <p:cNvSpPr/>
          <p:nvPr/>
        </p:nvSpPr>
        <p:spPr>
          <a:xfrm>
            <a:off x="1158902" y="3709412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E4BA3111-9441-5F48-B024-8821B4379365}"/>
              </a:ext>
            </a:extLst>
          </p:cNvPr>
          <p:cNvSpPr txBox="1"/>
          <p:nvPr/>
        </p:nvSpPr>
        <p:spPr>
          <a:xfrm>
            <a:off x="1230340" y="3838000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جميع الممرضين في هذه المستشفيات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013FA97C-5835-A845-93B8-0D68A51B9DF3}"/>
              </a:ext>
            </a:extLst>
          </p:cNvPr>
          <p:cNvSpPr/>
          <p:nvPr/>
        </p:nvSpPr>
        <p:spPr>
          <a:xfrm>
            <a:off x="6802504" y="4566668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إحصائي العينة</a:t>
            </a:r>
          </a:p>
        </p:txBody>
      </p:sp>
      <p:sp>
        <p:nvSpPr>
          <p:cNvPr id="75" name="دبوس زينة 74">
            <a:extLst>
              <a:ext uri="{FF2B5EF4-FFF2-40B4-BE49-F238E27FC236}">
                <a16:creationId xmlns:a16="http://schemas.microsoft.com/office/drawing/2014/main" id="{8488B33C-942D-1241-97A1-16BBAD3BFA69}"/>
              </a:ext>
            </a:extLst>
          </p:cNvPr>
          <p:cNvSpPr/>
          <p:nvPr/>
        </p:nvSpPr>
        <p:spPr>
          <a:xfrm>
            <a:off x="1158902" y="4566668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D54D2D2C-58ED-BB4B-9045-9CB2F0C2601D}"/>
              </a:ext>
            </a:extLst>
          </p:cNvPr>
          <p:cNvSpPr txBox="1"/>
          <p:nvPr/>
        </p:nvSpPr>
        <p:spPr>
          <a:xfrm>
            <a:off x="1230340" y="4695256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وسيط رواتب الممرضين الذين اختيروا عشوائيا</a:t>
            </a:r>
          </a:p>
        </p:txBody>
      </p:sp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16FB3C19-A9AE-8B43-B1A5-B3A5E88A3312}"/>
              </a:ext>
            </a:extLst>
          </p:cNvPr>
          <p:cNvSpPr/>
          <p:nvPr/>
        </p:nvSpPr>
        <p:spPr>
          <a:xfrm>
            <a:off x="6802504" y="5423924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معلمة المجتمع</a:t>
            </a:r>
          </a:p>
        </p:txBody>
      </p:sp>
      <p:sp>
        <p:nvSpPr>
          <p:cNvPr id="78" name="دبوس زينة 77">
            <a:extLst>
              <a:ext uri="{FF2B5EF4-FFF2-40B4-BE49-F238E27FC236}">
                <a16:creationId xmlns:a16="http://schemas.microsoft.com/office/drawing/2014/main" id="{6F350898-DBA2-494F-9FAC-27177CBE4909}"/>
              </a:ext>
            </a:extLst>
          </p:cNvPr>
          <p:cNvSpPr/>
          <p:nvPr/>
        </p:nvSpPr>
        <p:spPr>
          <a:xfrm>
            <a:off x="1158902" y="5423924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67F206B4-531E-1A43-BF57-40895C9B955A}"/>
              </a:ext>
            </a:extLst>
          </p:cNvPr>
          <p:cNvSpPr txBox="1"/>
          <p:nvPr/>
        </p:nvSpPr>
        <p:spPr>
          <a:xfrm>
            <a:off x="1230340" y="5552512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وسيط جميع الممرضين في هذه المستشفيات</a:t>
            </a:r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3B9194CC-19F5-BF43-97CD-82711B368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4654" y="1780586"/>
            <a:ext cx="657225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428DDFD-D60A-294A-1571-A0D722B8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274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8" grpId="0" animBg="1"/>
      <p:bldP spid="68" grpId="0" animBg="1"/>
      <p:bldP spid="69" grpId="0" animBg="1"/>
      <p:bldP spid="70" grpId="0"/>
      <p:bldP spid="71" grpId="0" animBg="1"/>
      <p:bldP spid="72" grpId="0" animBg="1"/>
      <p:bldP spid="73" grpId="0"/>
      <p:bldP spid="74" grpId="0" animBg="1"/>
      <p:bldP spid="75" grpId="0" animBg="1"/>
      <p:bldP spid="76" grpId="0"/>
      <p:bldP spid="77" grpId="0" animBg="1"/>
      <p:bldP spid="78" grpId="0" animBg="1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3362" y="102447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35170" y="-73755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F6FC7FDB-AC5B-3A4D-8DF2-BC96593D5A80}"/>
              </a:ext>
            </a:extLst>
          </p:cNvPr>
          <p:cNvSpPr/>
          <p:nvPr/>
        </p:nvSpPr>
        <p:spPr>
          <a:xfrm>
            <a:off x="729089" y="557543"/>
            <a:ext cx="7215238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501DB0E0-BFE2-1D4A-9FCA-70B5E2F93E9F}"/>
              </a:ext>
            </a:extLst>
          </p:cNvPr>
          <p:cNvSpPr/>
          <p:nvPr/>
        </p:nvSpPr>
        <p:spPr>
          <a:xfrm>
            <a:off x="7958581" y="543255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pic>
        <p:nvPicPr>
          <p:cNvPr id="61" name="Picture 3">
            <a:extLst>
              <a:ext uri="{FF2B5EF4-FFF2-40B4-BE49-F238E27FC236}">
                <a16:creationId xmlns:a16="http://schemas.microsoft.com/office/drawing/2014/main" id="{70FADC82-C096-D046-86EC-F571CF495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2031" y="657555"/>
            <a:ext cx="650082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2" name="مجموعة 10">
            <a:extLst>
              <a:ext uri="{FF2B5EF4-FFF2-40B4-BE49-F238E27FC236}">
                <a16:creationId xmlns:a16="http://schemas.microsoft.com/office/drawing/2014/main" id="{607CF1DB-ED9B-EB4E-AB97-078E23AF8380}"/>
              </a:ext>
            </a:extLst>
          </p:cNvPr>
          <p:cNvGrpSpPr/>
          <p:nvPr/>
        </p:nvGrpSpPr>
        <p:grpSpPr>
          <a:xfrm>
            <a:off x="1043415" y="1657689"/>
            <a:ext cx="7523999" cy="4629830"/>
            <a:chOff x="4763646" y="2043104"/>
            <a:chExt cx="3979038" cy="4629830"/>
          </a:xfrm>
        </p:grpSpPr>
        <p:sp>
          <p:nvSpPr>
            <p:cNvPr id="63" name="دبوس زينة 62">
              <a:extLst>
                <a:ext uri="{FF2B5EF4-FFF2-40B4-BE49-F238E27FC236}">
                  <a16:creationId xmlns:a16="http://schemas.microsoft.com/office/drawing/2014/main" id="{26445228-ECA7-C14C-BB86-9885413299C0}"/>
                </a:ext>
              </a:extLst>
            </p:cNvPr>
            <p:cNvSpPr/>
            <p:nvPr/>
          </p:nvSpPr>
          <p:spPr>
            <a:xfrm>
              <a:off x="4763646" y="2043104"/>
              <a:ext cx="3979038" cy="857256"/>
            </a:xfrm>
            <a:prstGeom prst="plaque">
              <a:avLst>
                <a:gd name="adj" fmla="val 48333"/>
              </a:avLst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" name="دبوس زينة 63">
              <a:extLst>
                <a:ext uri="{FF2B5EF4-FFF2-40B4-BE49-F238E27FC236}">
                  <a16:creationId xmlns:a16="http://schemas.microsoft.com/office/drawing/2014/main" id="{84EBDAA9-F910-3A42-9894-F9C027E2FADE}"/>
                </a:ext>
              </a:extLst>
            </p:cNvPr>
            <p:cNvSpPr/>
            <p:nvPr/>
          </p:nvSpPr>
          <p:spPr>
            <a:xfrm>
              <a:off x="4786314" y="2928934"/>
              <a:ext cx="3929090" cy="3744000"/>
            </a:xfrm>
            <a:prstGeom prst="plaque">
              <a:avLst>
                <a:gd name="adj" fmla="val 9711"/>
              </a:avLst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23C160D7-FBE3-B245-8F1E-4D9BAD901829}"/>
              </a:ext>
            </a:extLst>
          </p:cNvPr>
          <p:cNvSpPr/>
          <p:nvPr/>
        </p:nvSpPr>
        <p:spPr>
          <a:xfrm>
            <a:off x="6944195" y="2829271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E9BAA7DD-FB97-0B40-8846-23962ED0574D}"/>
              </a:ext>
            </a:extLst>
          </p:cNvPr>
          <p:cNvSpPr/>
          <p:nvPr/>
        </p:nvSpPr>
        <p:spPr>
          <a:xfrm>
            <a:off x="1300593" y="2829271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13264C05-4766-E44B-BDD9-C1760BB7601E}"/>
              </a:ext>
            </a:extLst>
          </p:cNvPr>
          <p:cNvSpPr txBox="1"/>
          <p:nvPr/>
        </p:nvSpPr>
        <p:spPr>
          <a:xfrm>
            <a:off x="1443469" y="2957859"/>
            <a:ext cx="52864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أوزان العبوات التي أرقامها من مضاعفات ٥٠</a:t>
            </a:r>
          </a:p>
        </p:txBody>
      </p:sp>
      <p:sp>
        <p:nvSpPr>
          <p:cNvPr id="70" name="دبوس زينة 69">
            <a:extLst>
              <a:ext uri="{FF2B5EF4-FFF2-40B4-BE49-F238E27FC236}">
                <a16:creationId xmlns:a16="http://schemas.microsoft.com/office/drawing/2014/main" id="{2E0C3854-7662-A846-829B-28945659B7DF}"/>
              </a:ext>
            </a:extLst>
          </p:cNvPr>
          <p:cNvSpPr/>
          <p:nvPr/>
        </p:nvSpPr>
        <p:spPr>
          <a:xfrm>
            <a:off x="6944195" y="3686527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F8A27A58-A600-EF44-AE31-1850A5046351}"/>
              </a:ext>
            </a:extLst>
          </p:cNvPr>
          <p:cNvSpPr/>
          <p:nvPr/>
        </p:nvSpPr>
        <p:spPr>
          <a:xfrm>
            <a:off x="1300593" y="3686527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0C5557DD-CD73-D04F-A3A4-87C3E270DBB7}"/>
              </a:ext>
            </a:extLst>
          </p:cNvPr>
          <p:cNvSpPr txBox="1"/>
          <p:nvPr/>
        </p:nvSpPr>
        <p:spPr>
          <a:xfrm>
            <a:off x="1372031" y="3815115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أوزان جميع العبوات التي ينتجها المصنع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D4EB9A21-13A8-9245-B530-909EBA95751F}"/>
              </a:ext>
            </a:extLst>
          </p:cNvPr>
          <p:cNvSpPr/>
          <p:nvPr/>
        </p:nvSpPr>
        <p:spPr>
          <a:xfrm>
            <a:off x="6944195" y="4543783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إحصائي العينة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378CA3FC-FEEA-CA43-8EC8-20783EB905E4}"/>
              </a:ext>
            </a:extLst>
          </p:cNvPr>
          <p:cNvSpPr/>
          <p:nvPr/>
        </p:nvSpPr>
        <p:spPr>
          <a:xfrm>
            <a:off x="1300593" y="4543783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DF2BDA76-C348-D94F-A7E5-2E8367904C73}"/>
              </a:ext>
            </a:extLst>
          </p:cNvPr>
          <p:cNvSpPr txBox="1"/>
          <p:nvPr/>
        </p:nvSpPr>
        <p:spPr>
          <a:xfrm>
            <a:off x="1372031" y="4672371"/>
            <a:ext cx="5429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منوال أوزان العبوات التي أرقامها من مضاعفات ٥٠</a:t>
            </a:r>
          </a:p>
          <a:p>
            <a:pPr algn="ctr"/>
            <a:endParaRPr lang="ar-SA" b="1" dirty="0"/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658F509B-E07F-4B49-808A-5000C9B5D18B}"/>
              </a:ext>
            </a:extLst>
          </p:cNvPr>
          <p:cNvSpPr/>
          <p:nvPr/>
        </p:nvSpPr>
        <p:spPr>
          <a:xfrm>
            <a:off x="6944195" y="5401039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معلمة المجتمع</a:t>
            </a:r>
          </a:p>
        </p:txBody>
      </p:sp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85EED9B3-9358-4E4A-BF53-1491EF102843}"/>
              </a:ext>
            </a:extLst>
          </p:cNvPr>
          <p:cNvSpPr/>
          <p:nvPr/>
        </p:nvSpPr>
        <p:spPr>
          <a:xfrm>
            <a:off x="1300593" y="5401039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5A6D85DF-1EA8-F246-BEB0-4D50B493669D}"/>
              </a:ext>
            </a:extLst>
          </p:cNvPr>
          <p:cNvSpPr txBox="1"/>
          <p:nvPr/>
        </p:nvSpPr>
        <p:spPr>
          <a:xfrm>
            <a:off x="1372031" y="5529627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منوال أوزان  جميع العبوات التي ينتجها المصنع</a:t>
            </a: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34B862E3-89F6-2C48-8F46-86506052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4907" y="1757701"/>
            <a:ext cx="654368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B9237A7-24B4-AB49-1131-F9F1383F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0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 animBg="1"/>
      <p:bldP spid="68" grpId="0" animBg="1"/>
      <p:bldP spid="69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 animBg="1"/>
      <p:bldP spid="77" grpId="0" animBg="1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2A6822ED-72BF-284F-8DC8-B948E9632701}"/>
              </a:ext>
            </a:extLst>
          </p:cNvPr>
          <p:cNvSpPr/>
          <p:nvPr/>
        </p:nvSpPr>
        <p:spPr>
          <a:xfrm>
            <a:off x="251520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15258" y="894754"/>
            <a:ext cx="4343065" cy="570259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32643E96-ECA6-994F-A985-3AB55AB95905}"/>
              </a:ext>
            </a:extLst>
          </p:cNvPr>
          <p:cNvSpPr/>
          <p:nvPr/>
        </p:nvSpPr>
        <p:spPr>
          <a:xfrm flipH="1">
            <a:off x="495793" y="1024475"/>
            <a:ext cx="3892240" cy="5341261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70C67F36-AC07-6D4D-BE3E-9770E4E7A85C}"/>
              </a:ext>
            </a:extLst>
          </p:cNvPr>
          <p:cNvSpPr/>
          <p:nvPr/>
        </p:nvSpPr>
        <p:spPr>
          <a:xfrm>
            <a:off x="4724352" y="1029640"/>
            <a:ext cx="3888489" cy="5376382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A757E27-DCE9-A64E-8952-DD2145221627}"/>
              </a:ext>
            </a:extLst>
          </p:cNvPr>
          <p:cNvGrpSpPr/>
          <p:nvPr/>
        </p:nvGrpSpPr>
        <p:grpSpPr>
          <a:xfrm>
            <a:off x="7760638" y="1583381"/>
            <a:ext cx="818444" cy="42695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A04617A6-8614-F847-A562-FA68CAEB2D2F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0"/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E49F8D21-2F79-8D4B-80B1-4F3683640A3A}"/>
                </a:ext>
              </a:extLst>
            </p:cNvPr>
            <p:cNvSpPr txBox="1"/>
            <p:nvPr/>
          </p:nvSpPr>
          <p:spPr>
            <a:xfrm>
              <a:off x="10388341" y="1022514"/>
              <a:ext cx="1033154" cy="35561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 rtl="0"/>
              <a:r>
                <a:rPr lang="en-US" sz="1350" dirty="0">
                  <a:solidFill>
                    <a:schemeClr val="bg1"/>
                  </a:solidFill>
                </a:rPr>
                <a:t>steep1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B94CBAB5-0470-8646-A5FA-F728CB4D8BCD}"/>
              </a:ext>
            </a:extLst>
          </p:cNvPr>
          <p:cNvSpPr/>
          <p:nvPr/>
        </p:nvSpPr>
        <p:spPr>
          <a:xfrm>
            <a:off x="4763362" y="1024475"/>
            <a:ext cx="3805142" cy="5323700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685800" rtl="0" eaLnBrk="1" latinLnBrk="0" hangingPunct="1"/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84775E3-FC3D-CC4C-A763-B308C2294549}"/>
              </a:ext>
            </a:extLst>
          </p:cNvPr>
          <p:cNvSpPr/>
          <p:nvPr/>
        </p:nvSpPr>
        <p:spPr>
          <a:xfrm flipH="1">
            <a:off x="524370" y="1048657"/>
            <a:ext cx="3921607" cy="52483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/>
          </a:p>
        </p:txBody>
      </p: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1D59318E-D959-A84E-99B7-13973D9DD690}"/>
              </a:ext>
            </a:extLst>
          </p:cNvPr>
          <p:cNvGrpSpPr/>
          <p:nvPr/>
        </p:nvGrpSpPr>
        <p:grpSpPr>
          <a:xfrm>
            <a:off x="4245600" y="2332962"/>
            <a:ext cx="748404" cy="562240"/>
            <a:chOff x="5588071" y="1636276"/>
            <a:chExt cx="974777" cy="666294"/>
          </a:xfrm>
        </p:grpSpPr>
        <p:grpSp>
          <p:nvGrpSpPr>
            <p:cNvPr id="152" name="مجموعة 151">
              <a:extLst>
                <a:ext uri="{FF2B5EF4-FFF2-40B4-BE49-F238E27FC236}">
                  <a16:creationId xmlns:a16="http://schemas.microsoft.com/office/drawing/2014/main" id="{53ABEC3E-EF6E-164B-889A-E9F6568DF41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70C3475C-6E0D-D742-86C2-89673A8FB02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F2DDB3E1-ECF7-EC49-912C-4614EA3B4C87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F1AD31D9-76F8-CE4D-8388-6445F84CB07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24CB9F59-B3B8-5440-B5DF-A2F2C2533FF9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53" name="Google Shape;150;p5">
              <a:extLst>
                <a:ext uri="{FF2B5EF4-FFF2-40B4-BE49-F238E27FC236}">
                  <a16:creationId xmlns:a16="http://schemas.microsoft.com/office/drawing/2014/main" id="{3A1E71CE-C267-5D45-A460-03DF50F0A1E7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9518E24E-7F22-9848-8474-38C7BCDBF346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56C61AA3-2BB8-9144-BD6D-3C35F1405E21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55DB2474-225B-7D47-B013-0631621B9BE8}"/>
              </a:ext>
            </a:extLst>
          </p:cNvPr>
          <p:cNvGrpSpPr/>
          <p:nvPr/>
        </p:nvGrpSpPr>
        <p:grpSpPr>
          <a:xfrm>
            <a:off x="4232227" y="5468455"/>
            <a:ext cx="748404" cy="562240"/>
            <a:chOff x="5588071" y="1636276"/>
            <a:chExt cx="974777" cy="666294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034AAA91-FCE2-5D42-87E4-2258ABCED1ED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201" name="مستطيل مستدير الزوايا 200">
                <a:extLst>
                  <a:ext uri="{FF2B5EF4-FFF2-40B4-BE49-F238E27FC236}">
                    <a16:creationId xmlns:a16="http://schemas.microsoft.com/office/drawing/2014/main" id="{2ACEF7BF-6A1A-AF45-8AAB-876EE8D18F7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2" name="مستطيل مستدير الزوايا 201">
                <a:extLst>
                  <a:ext uri="{FF2B5EF4-FFF2-40B4-BE49-F238E27FC236}">
                    <a16:creationId xmlns:a16="http://schemas.microsoft.com/office/drawing/2014/main" id="{CD180F29-5C8B-0C41-9656-69CD4AA833D6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3" name="مستطيل مستدير الزوايا 202">
                <a:extLst>
                  <a:ext uri="{FF2B5EF4-FFF2-40B4-BE49-F238E27FC236}">
                    <a16:creationId xmlns:a16="http://schemas.microsoft.com/office/drawing/2014/main" id="{0CFB9516-5457-A542-95AF-21BCA0751B9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204" name="مستطيل مستدير الزوايا 203">
                <a:extLst>
                  <a:ext uri="{FF2B5EF4-FFF2-40B4-BE49-F238E27FC236}">
                    <a16:creationId xmlns:a16="http://schemas.microsoft.com/office/drawing/2014/main" id="{CD5E4328-4283-6943-95CE-927814542DF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98" name="Google Shape;150;p5">
              <a:extLst>
                <a:ext uri="{FF2B5EF4-FFF2-40B4-BE49-F238E27FC236}">
                  <a16:creationId xmlns:a16="http://schemas.microsoft.com/office/drawing/2014/main" id="{65C5C5CC-1C07-374E-A77E-C5B6F983C52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99" name="Google Shape;152;p5">
                <a:extLst>
                  <a:ext uri="{FF2B5EF4-FFF2-40B4-BE49-F238E27FC236}">
                    <a16:creationId xmlns:a16="http://schemas.microsoft.com/office/drawing/2014/main" id="{742B6854-8766-D140-8AA9-FAB084ACEE29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153;p5">
                <a:extLst>
                  <a:ext uri="{FF2B5EF4-FFF2-40B4-BE49-F238E27FC236}">
                    <a16:creationId xmlns:a16="http://schemas.microsoft.com/office/drawing/2014/main" id="{87BCB360-06D1-624F-9B98-6F452803811B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9F8A913-D5EA-AC4A-8DC3-E327E946E42F}"/>
              </a:ext>
            </a:extLst>
          </p:cNvPr>
          <p:cNvGrpSpPr/>
          <p:nvPr/>
        </p:nvGrpSpPr>
        <p:grpSpPr>
          <a:xfrm>
            <a:off x="4257169" y="1348114"/>
            <a:ext cx="748404" cy="562240"/>
            <a:chOff x="5588071" y="1636276"/>
            <a:chExt cx="974777" cy="666294"/>
          </a:xfrm>
        </p:grpSpPr>
        <p:grpSp>
          <p:nvGrpSpPr>
            <p:cNvPr id="149" name="مجموعة 148">
              <a:extLst>
                <a:ext uri="{FF2B5EF4-FFF2-40B4-BE49-F238E27FC236}">
                  <a16:creationId xmlns:a16="http://schemas.microsoft.com/office/drawing/2014/main" id="{9FE9471B-83B1-1344-97EF-E5993572446E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8E084622-8E5C-904F-B92F-19C1B3FECA96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BEF8D468-BFBA-334B-BA58-CBE7220E7E34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BAD9EB6F-405A-0B45-8BFC-240E9B4DD197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F30DF603-C90F-8C41-8D97-0ABF54AF3642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07" name="Google Shape;150;p5">
              <a:extLst>
                <a:ext uri="{FF2B5EF4-FFF2-40B4-BE49-F238E27FC236}">
                  <a16:creationId xmlns:a16="http://schemas.microsoft.com/office/drawing/2014/main" id="{70CC5F53-A848-9B47-869A-4525E38889FF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24345837-4AF8-DA45-BC34-F63E7EA0A12B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5E1D7FAE-F620-E340-9A8C-AC7D2DD3A4E4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0" name="مجموعة 159">
            <a:extLst>
              <a:ext uri="{FF2B5EF4-FFF2-40B4-BE49-F238E27FC236}">
                <a16:creationId xmlns:a16="http://schemas.microsoft.com/office/drawing/2014/main" id="{142B1393-F321-CF44-9527-18513FB20B5B}"/>
              </a:ext>
            </a:extLst>
          </p:cNvPr>
          <p:cNvGrpSpPr/>
          <p:nvPr/>
        </p:nvGrpSpPr>
        <p:grpSpPr>
          <a:xfrm>
            <a:off x="4225852" y="3410148"/>
            <a:ext cx="748404" cy="562240"/>
            <a:chOff x="5588071" y="1636276"/>
            <a:chExt cx="974777" cy="666294"/>
          </a:xfrm>
        </p:grpSpPr>
        <p:grpSp>
          <p:nvGrpSpPr>
            <p:cNvPr id="161" name="مجموعة 160">
              <a:extLst>
                <a:ext uri="{FF2B5EF4-FFF2-40B4-BE49-F238E27FC236}">
                  <a16:creationId xmlns:a16="http://schemas.microsoft.com/office/drawing/2014/main" id="{84941B2C-C797-1C48-9934-428A40C35D11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6E8F2B81-45F0-184F-B78A-8A715FE4543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F74604B0-0554-5E4A-8D12-00CD697EA1E2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2B039ADB-24C5-F04E-99ED-2528E21FD6F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812D1367-E278-7942-A544-CDE62A6D4003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62" name="Google Shape;150;p5">
              <a:extLst>
                <a:ext uri="{FF2B5EF4-FFF2-40B4-BE49-F238E27FC236}">
                  <a16:creationId xmlns:a16="http://schemas.microsoft.com/office/drawing/2014/main" id="{9D448C5B-415A-BD45-81B2-67F935A82E3A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A8B3088E-ED35-A54B-B2F1-E35E48515CD1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12E25070-E80D-D848-962D-662DC7B19140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0D678FE2-8392-1940-9260-8BC9B003872C}"/>
              </a:ext>
            </a:extLst>
          </p:cNvPr>
          <p:cNvGrpSpPr/>
          <p:nvPr/>
        </p:nvGrpSpPr>
        <p:grpSpPr>
          <a:xfrm>
            <a:off x="4241142" y="4404766"/>
            <a:ext cx="748404" cy="562240"/>
            <a:chOff x="5588071" y="1636276"/>
            <a:chExt cx="974777" cy="666294"/>
          </a:xfrm>
        </p:grpSpPr>
        <p:grpSp>
          <p:nvGrpSpPr>
            <p:cNvPr id="179" name="مجموعة 178">
              <a:extLst>
                <a:ext uri="{FF2B5EF4-FFF2-40B4-BE49-F238E27FC236}">
                  <a16:creationId xmlns:a16="http://schemas.microsoft.com/office/drawing/2014/main" id="{9F5D922C-900B-4E47-8A2A-8170733CA0F3}"/>
                </a:ext>
              </a:extLst>
            </p:cNvPr>
            <p:cNvGrpSpPr/>
            <p:nvPr/>
          </p:nvGrpSpPr>
          <p:grpSpPr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83" name="مستطيل مستدير الزوايا 182">
                <a:extLst>
                  <a:ext uri="{FF2B5EF4-FFF2-40B4-BE49-F238E27FC236}">
                    <a16:creationId xmlns:a16="http://schemas.microsoft.com/office/drawing/2014/main" id="{0BF1CB98-F60B-8541-B811-B8229CD0D95B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4" name="مستطيل مستدير الزوايا 183">
                <a:extLst>
                  <a:ext uri="{FF2B5EF4-FFF2-40B4-BE49-F238E27FC236}">
                    <a16:creationId xmlns:a16="http://schemas.microsoft.com/office/drawing/2014/main" id="{4B65767A-E38F-DD4C-A969-4164A11F58C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5" name="مستطيل مستدير الزوايا 184">
                <a:extLst>
                  <a:ext uri="{FF2B5EF4-FFF2-40B4-BE49-F238E27FC236}">
                    <a16:creationId xmlns:a16="http://schemas.microsoft.com/office/drawing/2014/main" id="{D9A3D685-D866-A548-BAAF-557EB7F1073A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  <p:sp>
            <p:nvSpPr>
              <p:cNvPr id="186" name="مستطيل مستدير الزوايا 185">
                <a:extLst>
                  <a:ext uri="{FF2B5EF4-FFF2-40B4-BE49-F238E27FC236}">
                    <a16:creationId xmlns:a16="http://schemas.microsoft.com/office/drawing/2014/main" id="{06B6CCC9-AA72-8A4A-BAC2-00FC48D1BA68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 rtl="0"/>
                <a:endParaRPr lang="ar-SA" sz="1350"/>
              </a:p>
            </p:txBody>
          </p:sp>
        </p:grpSp>
        <p:grpSp>
          <p:nvGrpSpPr>
            <p:cNvPr id="180" name="Google Shape;150;p5">
              <a:extLst>
                <a:ext uri="{FF2B5EF4-FFF2-40B4-BE49-F238E27FC236}">
                  <a16:creationId xmlns:a16="http://schemas.microsoft.com/office/drawing/2014/main" id="{C99CCD08-E035-DE48-8EE6-F63346484361}"/>
                </a:ext>
              </a:extLst>
            </p:cNvPr>
            <p:cNvGrpSpPr/>
            <p:nvPr/>
          </p:nvGrpSpPr>
          <p:grpSpPr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81" name="Google Shape;152;p5">
                <a:extLst>
                  <a:ext uri="{FF2B5EF4-FFF2-40B4-BE49-F238E27FC236}">
                    <a16:creationId xmlns:a16="http://schemas.microsoft.com/office/drawing/2014/main" id="{50F696DC-BC67-4D4E-8CF5-5FCDF120E1A5}"/>
                  </a:ext>
                </a:extLst>
              </p:cNvPr>
              <p:cNvSpPr/>
              <p:nvPr/>
            </p:nvSpPr>
            <p:spPr>
              <a:xfrm>
                <a:off x="1391689" y="92306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53;p5">
                <a:extLst>
                  <a:ext uri="{FF2B5EF4-FFF2-40B4-BE49-F238E27FC236}">
                    <a16:creationId xmlns:a16="http://schemas.microsoft.com/office/drawing/2014/main" id="{5F05E986-0386-6846-9B8D-8349CCB2F948}"/>
                  </a:ext>
                </a:extLst>
              </p:cNvPr>
              <p:cNvSpPr/>
              <p:nvPr/>
            </p:nvSpPr>
            <p:spPr>
              <a:xfrm>
                <a:off x="1391688" y="1108637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 defTabSz="685800" rtl="0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42B633B2-53C0-B545-932E-B6971809F311}"/>
              </a:ext>
            </a:extLst>
          </p:cNvPr>
          <p:cNvSpPr txBox="1"/>
          <p:nvPr/>
        </p:nvSpPr>
        <p:spPr>
          <a:xfrm>
            <a:off x="3092791" y="250714"/>
            <a:ext cx="3456384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 rtl="0"/>
            <a:r>
              <a:rPr lang="ar-SA" sz="2400" dirty="0">
                <a:solidFill>
                  <a:srgbClr val="521B93"/>
                </a:solidFill>
                <a:latin typeface="Beirut" pitchFamily="2" charset="-78"/>
                <a:cs typeface="Beirut" pitchFamily="2" charset="-78"/>
              </a:rPr>
              <a:t>احصائيات العينة ومعالم المجتمع</a:t>
            </a:r>
          </a:p>
        </p:txBody>
      </p:sp>
      <p:sp>
        <p:nvSpPr>
          <p:cNvPr id="57" name="دبوس زينة 56">
            <a:extLst>
              <a:ext uri="{FF2B5EF4-FFF2-40B4-BE49-F238E27FC236}">
                <a16:creationId xmlns:a16="http://schemas.microsoft.com/office/drawing/2014/main" id="{1A9DA977-9DC8-B643-940E-EC6D114E4D97}"/>
              </a:ext>
            </a:extLst>
          </p:cNvPr>
          <p:cNvSpPr/>
          <p:nvPr/>
        </p:nvSpPr>
        <p:spPr>
          <a:xfrm>
            <a:off x="1015557" y="915304"/>
            <a:ext cx="7002058" cy="64294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l" defTabSz="914400" rtl="0" eaLnBrk="1" latinLnBrk="0" hangingPunct="1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دبوس زينة 57">
            <a:extLst>
              <a:ext uri="{FF2B5EF4-FFF2-40B4-BE49-F238E27FC236}">
                <a16:creationId xmlns:a16="http://schemas.microsoft.com/office/drawing/2014/main" id="{07955F6E-56E4-4C4D-8B77-5AEE8073DF9A}"/>
              </a:ext>
            </a:extLst>
          </p:cNvPr>
          <p:cNvSpPr/>
          <p:nvPr/>
        </p:nvSpPr>
        <p:spPr>
          <a:xfrm>
            <a:off x="7986234" y="300510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pic>
        <p:nvPicPr>
          <p:cNvPr id="61" name="Picture 3">
            <a:extLst>
              <a:ext uri="{FF2B5EF4-FFF2-40B4-BE49-F238E27FC236}">
                <a16:creationId xmlns:a16="http://schemas.microsoft.com/office/drawing/2014/main" id="{AB681DDC-DC36-274B-92C7-0BA3226A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1588" y="1004724"/>
            <a:ext cx="650082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2" name="مجموعة 10">
            <a:extLst>
              <a:ext uri="{FF2B5EF4-FFF2-40B4-BE49-F238E27FC236}">
                <a16:creationId xmlns:a16="http://schemas.microsoft.com/office/drawing/2014/main" id="{239D6D1D-854D-F142-9535-371D81D93658}"/>
              </a:ext>
            </a:extLst>
          </p:cNvPr>
          <p:cNvGrpSpPr/>
          <p:nvPr/>
        </p:nvGrpSpPr>
        <p:grpSpPr>
          <a:xfrm>
            <a:off x="1015557" y="1624131"/>
            <a:ext cx="7523999" cy="4629830"/>
            <a:chOff x="4763646" y="2043104"/>
            <a:chExt cx="3979038" cy="4629830"/>
          </a:xfrm>
        </p:grpSpPr>
        <p:sp>
          <p:nvSpPr>
            <p:cNvPr id="63" name="دبوس زينة 62">
              <a:extLst>
                <a:ext uri="{FF2B5EF4-FFF2-40B4-BE49-F238E27FC236}">
                  <a16:creationId xmlns:a16="http://schemas.microsoft.com/office/drawing/2014/main" id="{83932E9B-0443-C54C-8293-B6B96B8BD039}"/>
                </a:ext>
              </a:extLst>
            </p:cNvPr>
            <p:cNvSpPr/>
            <p:nvPr/>
          </p:nvSpPr>
          <p:spPr>
            <a:xfrm>
              <a:off x="4763646" y="2043104"/>
              <a:ext cx="3979038" cy="857256"/>
            </a:xfrm>
            <a:prstGeom prst="plaque">
              <a:avLst>
                <a:gd name="adj" fmla="val 48333"/>
              </a:avLst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4" name="دبوس زينة 63">
              <a:extLst>
                <a:ext uri="{FF2B5EF4-FFF2-40B4-BE49-F238E27FC236}">
                  <a16:creationId xmlns:a16="http://schemas.microsoft.com/office/drawing/2014/main" id="{7DBEE54E-453A-154E-AAE2-5ADA54AC2739}"/>
                </a:ext>
              </a:extLst>
            </p:cNvPr>
            <p:cNvSpPr/>
            <p:nvPr/>
          </p:nvSpPr>
          <p:spPr>
            <a:xfrm>
              <a:off x="4786314" y="2928934"/>
              <a:ext cx="3929090" cy="3744000"/>
            </a:xfrm>
            <a:prstGeom prst="plaque">
              <a:avLst>
                <a:gd name="adj" fmla="val 9711"/>
              </a:avLst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65" name="دبوس زينة 64">
            <a:extLst>
              <a:ext uri="{FF2B5EF4-FFF2-40B4-BE49-F238E27FC236}">
                <a16:creationId xmlns:a16="http://schemas.microsoft.com/office/drawing/2014/main" id="{A70C232E-8BA5-CB41-A14A-B25846F899A7}"/>
              </a:ext>
            </a:extLst>
          </p:cNvPr>
          <p:cNvSpPr/>
          <p:nvPr/>
        </p:nvSpPr>
        <p:spPr>
          <a:xfrm>
            <a:off x="6916337" y="2795713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العينة</a:t>
            </a:r>
          </a:p>
        </p:txBody>
      </p:sp>
      <p:sp>
        <p:nvSpPr>
          <p:cNvPr id="68" name="دبوس زينة 67">
            <a:extLst>
              <a:ext uri="{FF2B5EF4-FFF2-40B4-BE49-F238E27FC236}">
                <a16:creationId xmlns:a16="http://schemas.microsoft.com/office/drawing/2014/main" id="{E58306EC-4419-C24B-909B-5F2B86CE35E4}"/>
              </a:ext>
            </a:extLst>
          </p:cNvPr>
          <p:cNvSpPr/>
          <p:nvPr/>
        </p:nvSpPr>
        <p:spPr>
          <a:xfrm>
            <a:off x="1272735" y="2795713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D151B24E-D366-9F40-9498-863876391780}"/>
              </a:ext>
            </a:extLst>
          </p:cNvPr>
          <p:cNvSpPr txBox="1"/>
          <p:nvPr/>
        </p:nvSpPr>
        <p:spPr>
          <a:xfrm>
            <a:off x="1415611" y="2924301"/>
            <a:ext cx="52864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١٠٠٣ من طلاب الصف الثالث ثانوي في المدارس الثانوية بجدة</a:t>
            </a:r>
          </a:p>
        </p:txBody>
      </p:sp>
      <p:sp>
        <p:nvSpPr>
          <p:cNvPr id="70" name="دبوس زينة 69">
            <a:extLst>
              <a:ext uri="{FF2B5EF4-FFF2-40B4-BE49-F238E27FC236}">
                <a16:creationId xmlns:a16="http://schemas.microsoft.com/office/drawing/2014/main" id="{D2DF3FC8-DE59-2D48-8970-72E27CB9BCEC}"/>
              </a:ext>
            </a:extLst>
          </p:cNvPr>
          <p:cNvSpPr/>
          <p:nvPr/>
        </p:nvSpPr>
        <p:spPr>
          <a:xfrm>
            <a:off x="6916337" y="3652969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المجتمع</a:t>
            </a:r>
          </a:p>
        </p:txBody>
      </p:sp>
      <p:sp>
        <p:nvSpPr>
          <p:cNvPr id="71" name="دبوس زينة 70">
            <a:extLst>
              <a:ext uri="{FF2B5EF4-FFF2-40B4-BE49-F238E27FC236}">
                <a16:creationId xmlns:a16="http://schemas.microsoft.com/office/drawing/2014/main" id="{2F67476F-EA27-0D4E-B19B-6F1E8B139ABF}"/>
              </a:ext>
            </a:extLst>
          </p:cNvPr>
          <p:cNvSpPr/>
          <p:nvPr/>
        </p:nvSpPr>
        <p:spPr>
          <a:xfrm>
            <a:off x="1272735" y="3652969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9660D63F-5CCD-5E41-BF82-C519C95F4B52}"/>
              </a:ext>
            </a:extLst>
          </p:cNvPr>
          <p:cNvSpPr txBox="1"/>
          <p:nvPr/>
        </p:nvSpPr>
        <p:spPr>
          <a:xfrm>
            <a:off x="1344173" y="3781557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جميع طلاب الصف الثالث ثانوي بمدارس جدة الثانوية</a:t>
            </a:r>
          </a:p>
        </p:txBody>
      </p:sp>
      <p:sp>
        <p:nvSpPr>
          <p:cNvPr id="73" name="دبوس زينة 72">
            <a:extLst>
              <a:ext uri="{FF2B5EF4-FFF2-40B4-BE49-F238E27FC236}">
                <a16:creationId xmlns:a16="http://schemas.microsoft.com/office/drawing/2014/main" id="{3500D40F-1C26-6347-87D0-BA63938574BA}"/>
              </a:ext>
            </a:extLst>
          </p:cNvPr>
          <p:cNvSpPr/>
          <p:nvPr/>
        </p:nvSpPr>
        <p:spPr>
          <a:xfrm>
            <a:off x="6916337" y="4510225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إحصائي العينة</a:t>
            </a:r>
          </a:p>
        </p:txBody>
      </p:sp>
      <p:sp>
        <p:nvSpPr>
          <p:cNvPr id="74" name="دبوس زينة 73">
            <a:extLst>
              <a:ext uri="{FF2B5EF4-FFF2-40B4-BE49-F238E27FC236}">
                <a16:creationId xmlns:a16="http://schemas.microsoft.com/office/drawing/2014/main" id="{7FCDC5E5-39CE-CE47-B609-E08C528B6A03}"/>
              </a:ext>
            </a:extLst>
          </p:cNvPr>
          <p:cNvSpPr/>
          <p:nvPr/>
        </p:nvSpPr>
        <p:spPr>
          <a:xfrm>
            <a:off x="1272735" y="4510225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646A148-C538-0546-8E5E-44299175927D}"/>
              </a:ext>
            </a:extLst>
          </p:cNvPr>
          <p:cNvSpPr txBox="1"/>
          <p:nvPr/>
        </p:nvSpPr>
        <p:spPr>
          <a:xfrm>
            <a:off x="1344173" y="4638813"/>
            <a:ext cx="5429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النسبة المئوية لطلاب العينة</a:t>
            </a:r>
          </a:p>
          <a:p>
            <a:pPr algn="ctr"/>
            <a:endParaRPr lang="ar-SA" b="1" dirty="0"/>
          </a:p>
        </p:txBody>
      </p:sp>
      <p:sp>
        <p:nvSpPr>
          <p:cNvPr id="76" name="دبوس زينة 75">
            <a:extLst>
              <a:ext uri="{FF2B5EF4-FFF2-40B4-BE49-F238E27FC236}">
                <a16:creationId xmlns:a16="http://schemas.microsoft.com/office/drawing/2014/main" id="{A16DF782-FE6A-1644-8EE1-BDB95AA91BF9}"/>
              </a:ext>
            </a:extLst>
          </p:cNvPr>
          <p:cNvSpPr/>
          <p:nvPr/>
        </p:nvSpPr>
        <p:spPr>
          <a:xfrm>
            <a:off x="6916337" y="5367481"/>
            <a:ext cx="128588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4">
                    <a:lumMod val="75000"/>
                  </a:schemeClr>
                </a:solidFill>
              </a:rPr>
              <a:t>معلمة المجتمع</a:t>
            </a:r>
          </a:p>
        </p:txBody>
      </p:sp>
      <p:sp>
        <p:nvSpPr>
          <p:cNvPr id="77" name="دبوس زينة 76">
            <a:extLst>
              <a:ext uri="{FF2B5EF4-FFF2-40B4-BE49-F238E27FC236}">
                <a16:creationId xmlns:a16="http://schemas.microsoft.com/office/drawing/2014/main" id="{3259584A-C4DB-0447-A17D-C9E4B5A926A6}"/>
              </a:ext>
            </a:extLst>
          </p:cNvPr>
          <p:cNvSpPr/>
          <p:nvPr/>
        </p:nvSpPr>
        <p:spPr>
          <a:xfrm>
            <a:off x="1272735" y="5367481"/>
            <a:ext cx="5572164" cy="642942"/>
          </a:xfrm>
          <a:prstGeom prst="plaque">
            <a:avLst>
              <a:gd name="adj" fmla="val 21111"/>
            </a:avLst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FC0F0CC0-BE7C-E646-BCF6-35ABEA96DE9C}"/>
              </a:ext>
            </a:extLst>
          </p:cNvPr>
          <p:cNvSpPr txBox="1"/>
          <p:nvPr/>
        </p:nvSpPr>
        <p:spPr>
          <a:xfrm>
            <a:off x="1344173" y="5496069"/>
            <a:ext cx="5429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النسبة المئوية لطلاب المجتمع</a:t>
            </a:r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586DB87C-40CE-A243-901D-69B9F6708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9925" y="1695567"/>
            <a:ext cx="641985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80CC376-C3D2-707F-8CEC-01D0E1BD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4FF0-934B-4CAD-96AE-76410923461A}" type="slidenum">
              <a:rPr lang="ar-SA" smtClean="0"/>
              <a:pPr/>
              <a:t>389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341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0.00254 L 0.0665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7" grpId="0" animBg="1"/>
      <p:bldP spid="65" grpId="0" animBg="1"/>
      <p:bldP spid="68" grpId="0" animBg="1"/>
      <p:bldP spid="69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 animBg="1"/>
      <p:bldP spid="77" grpId="0" animBg="1"/>
      <p:bldP spid="7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1926</Words>
  <Application>Microsoft Macintosh PowerPoint</Application>
  <PresentationFormat>عرض على الشاشة (4:3)</PresentationFormat>
  <Paragraphs>798</Paragraphs>
  <Slides>31</Slides>
  <Notes>30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8" baseType="lpstr">
      <vt:lpstr>Arial</vt:lpstr>
      <vt:lpstr>Beirut</vt:lpstr>
      <vt:lpstr>Calibri</vt:lpstr>
      <vt:lpstr>Comic Sans MS</vt:lpstr>
      <vt:lpstr>Diwan Kufi</vt:lpstr>
      <vt:lpstr>Tahoma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100</cp:revision>
  <dcterms:created xsi:type="dcterms:W3CDTF">2012-12-11T14:15:05Z</dcterms:created>
  <dcterms:modified xsi:type="dcterms:W3CDTF">2022-08-10T23:50:13Z</dcterms:modified>
</cp:coreProperties>
</file>