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6" r:id="rId2"/>
    <p:sldId id="257" r:id="rId3"/>
    <p:sldId id="258" r:id="rId4"/>
    <p:sldId id="291" r:id="rId5"/>
    <p:sldId id="263" r:id="rId6"/>
    <p:sldId id="262" r:id="rId7"/>
    <p:sldId id="261" r:id="rId8"/>
    <p:sldId id="275" r:id="rId9"/>
    <p:sldId id="259" r:id="rId10"/>
    <p:sldId id="264" r:id="rId11"/>
    <p:sldId id="265" r:id="rId12"/>
    <p:sldId id="272" r:id="rId13"/>
    <p:sldId id="286" r:id="rId14"/>
    <p:sldId id="266" r:id="rId15"/>
    <p:sldId id="273" r:id="rId16"/>
    <p:sldId id="274" r:id="rId17"/>
    <p:sldId id="267" r:id="rId18"/>
    <p:sldId id="287" r:id="rId19"/>
    <p:sldId id="288" r:id="rId20"/>
    <p:sldId id="268" r:id="rId21"/>
    <p:sldId id="277" r:id="rId22"/>
    <p:sldId id="278" r:id="rId23"/>
    <p:sldId id="270" r:id="rId24"/>
    <p:sldId id="281" r:id="rId25"/>
    <p:sldId id="279" r:id="rId26"/>
    <p:sldId id="280" r:id="rId27"/>
    <p:sldId id="289" r:id="rId28"/>
    <p:sldId id="282" r:id="rId29"/>
    <p:sldId id="283" r:id="rId30"/>
    <p:sldId id="284" r:id="rId31"/>
    <p:sldId id="285"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DBE4EF4-C9EB-44A3-84FF-F4B613067B6C}" type="datetimeFigureOut">
              <a:rPr lang="ar-SA" smtClean="0"/>
              <a:pPr/>
              <a:t>02/02/39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0AE5431-A765-478B-84E6-0D60556771B3}"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0AE5431-A765-478B-84E6-0D60556771B3}" type="slidenum">
              <a:rPr lang="ar-SA" smtClean="0"/>
              <a:pPr/>
              <a:t>11</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80AE5431-A765-478B-84E6-0D60556771B3}" type="slidenum">
              <a:rPr lang="ar-SA" smtClean="0"/>
              <a:pPr/>
              <a:t>24</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751BA672-866C-4843-A934-06CF372379D0}" type="datetimeFigureOut">
              <a:rPr lang="ar-SA" smtClean="0"/>
              <a:pPr/>
              <a:t>02/02/39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C2CF25-A69B-47F1-B067-B1DB6DF2521D}"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51BA672-866C-4843-A934-06CF372379D0}" type="datetimeFigureOut">
              <a:rPr lang="ar-SA" smtClean="0"/>
              <a:pPr/>
              <a:t>02/02/39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C2CF25-A69B-47F1-B067-B1DB6DF2521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51BA672-866C-4843-A934-06CF372379D0}" type="datetimeFigureOut">
              <a:rPr lang="ar-SA" smtClean="0"/>
              <a:pPr/>
              <a:t>02/02/39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C2CF25-A69B-47F1-B067-B1DB6DF2521D}"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51BA672-866C-4843-A934-06CF372379D0}" type="datetimeFigureOut">
              <a:rPr lang="ar-SA" smtClean="0"/>
              <a:pPr/>
              <a:t>02/02/39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C2CF25-A69B-47F1-B067-B1DB6DF2521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751BA672-866C-4843-A934-06CF372379D0}" type="datetimeFigureOut">
              <a:rPr lang="ar-SA" smtClean="0"/>
              <a:pPr/>
              <a:t>02/02/39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C2CF25-A69B-47F1-B067-B1DB6DF2521D}"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751BA672-866C-4843-A934-06CF372379D0}" type="datetimeFigureOut">
              <a:rPr lang="ar-SA" smtClean="0"/>
              <a:pPr/>
              <a:t>02/02/39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9C2CF25-A69B-47F1-B067-B1DB6DF2521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751BA672-866C-4843-A934-06CF372379D0}" type="datetimeFigureOut">
              <a:rPr lang="ar-SA" smtClean="0"/>
              <a:pPr/>
              <a:t>02/02/39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9C2CF25-A69B-47F1-B067-B1DB6DF2521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51BA672-866C-4843-A934-06CF372379D0}" type="datetimeFigureOut">
              <a:rPr lang="ar-SA" smtClean="0"/>
              <a:pPr/>
              <a:t>02/02/39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9C2CF25-A69B-47F1-B067-B1DB6DF2521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51BA672-866C-4843-A934-06CF372379D0}" type="datetimeFigureOut">
              <a:rPr lang="ar-SA" smtClean="0"/>
              <a:pPr/>
              <a:t>02/02/39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9C2CF25-A69B-47F1-B067-B1DB6DF2521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51BA672-866C-4843-A934-06CF372379D0}" type="datetimeFigureOut">
              <a:rPr lang="ar-SA" smtClean="0"/>
              <a:pPr/>
              <a:t>02/02/39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9C2CF25-A69B-47F1-B067-B1DB6DF2521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الرمز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51BA672-866C-4843-A934-06CF372379D0}" type="datetimeFigureOut">
              <a:rPr lang="ar-SA" smtClean="0"/>
              <a:pPr/>
              <a:t>02/02/39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9C2CF25-A69B-47F1-B067-B1DB6DF2521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51BA672-866C-4843-A934-06CF372379D0}" type="datetimeFigureOut">
              <a:rPr lang="ar-SA" smtClean="0"/>
              <a:pPr/>
              <a:t>02/02/39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9C2CF25-A69B-47F1-B067-B1DB6DF2521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1.jpeg"/><Relationship Id="rId5" Type="http://schemas.openxmlformats.org/officeDocument/2006/relationships/image" Target="../media/image50.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5.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5.png"/><Relationship Id="rId7" Type="http://schemas.openxmlformats.org/officeDocument/2006/relationships/image" Target="../media/image6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7.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60.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2.xml"/><Relationship Id="rId7"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6.wmf"/><Relationship Id="rId5" Type="http://schemas.openxmlformats.org/officeDocument/2006/relationships/oleObject" Target="../embeddings/oleObject4.bin"/><Relationship Id="rId4" Type="http://schemas.openxmlformats.org/officeDocument/2006/relationships/image" Target="../media/image84.png"/><Relationship Id="rId9"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translate.googleusercontent.com/translate_c?depth=1&amp;hl=ar&amp;langpair=en|ar&amp;rurl=translate.google.com.sa&amp;u=http://en.wikipedia.org/wiki/Longitude&amp;usg=ALkJrhgqEA4f6kStfNlKIb4qVhtxSNrnTw" TargetMode="External"/><Relationship Id="rId2" Type="http://schemas.openxmlformats.org/officeDocument/2006/relationships/hyperlink" Target="http://translate.googleusercontent.com/translate_c?depth=1&amp;hl=ar&amp;langpair=en|ar&amp;rurl=translate.google.com.sa&amp;u=http://en.wikipedia.org/wiki/Geodetic_coordinates&amp;usg=ALkJrhgZJSTjAqdAlazEFQR5q-k_iLrI5A" TargetMode="Externa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translate.googleusercontent.com/translate_c?depth=1&amp;hl=ar&amp;langpair=en|ar&amp;rurl=translate.google.com.sa&amp;u=http://en.wikipedia.org/wiki/Latitude&amp;usg=ALkJrhgMFwWB2yf4TOou8nzpJmLWXWVq8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hyperlink" Target="http://translate.googleusercontent.com/translate_c?depth=1&amp;hl=ar&amp;langpair=en|ar&amp;rurl=translate.google.com.sa&amp;u=http://en.wikipedia.org/wiki/Aircraft&amp;usg=ALkJrhgOOMIJYaPlYgo5Fqd_lHGxNfPyzQ" TargetMode="External"/><Relationship Id="rId7" Type="http://schemas.openxmlformats.org/officeDocument/2006/relationships/image" Target="../media/image27.jpeg"/><Relationship Id="rId2" Type="http://schemas.openxmlformats.org/officeDocument/2006/relationships/hyperlink" Target="http://translate.googleusercontent.com/translate_c?depth=1&amp;hl=ar&amp;langpair=en|ar&amp;rurl=translate.google.com.sa&amp;u=http://en.wikipedia.org/wiki/Navigation&amp;usg=ALkJrhgfj6bM6BlG6CSd599BYGPuOcnN1g" TargetMode="Externa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14414" y="1071546"/>
            <a:ext cx="5643602" cy="1290640"/>
          </a:xfrm>
          <a:prstGeom prst="rect">
            <a:avLst/>
          </a:prstGeom>
          <a:noFill/>
          <a:ln w="9525">
            <a:noFill/>
            <a:miter lim="800000"/>
            <a:headEnd/>
            <a:tailEnd/>
          </a:ln>
          <a:effectLst/>
          <a:scene3d>
            <a:camera prst="orthographicFront"/>
            <a:lightRig rig="threePt" dir="t"/>
          </a:scene3d>
          <a:sp3d>
            <a:bevelT prst="slope"/>
          </a:sp3d>
        </p:spPr>
      </p:pic>
      <p:pic>
        <p:nvPicPr>
          <p:cNvPr id="1027" name="Picture 3"/>
          <p:cNvPicPr>
            <a:picLocks noChangeAspect="1" noChangeArrowheads="1"/>
          </p:cNvPicPr>
          <p:nvPr/>
        </p:nvPicPr>
        <p:blipFill>
          <a:blip r:embed="rId4" cstate="print"/>
          <a:srcRect/>
          <a:stretch>
            <a:fillRect/>
          </a:stretch>
        </p:blipFill>
        <p:spPr bwMode="auto">
          <a:xfrm>
            <a:off x="7358082" y="357166"/>
            <a:ext cx="1333500" cy="752475"/>
          </a:xfrm>
          <a:prstGeom prst="rect">
            <a:avLst/>
          </a:prstGeom>
          <a:noFill/>
          <a:ln w="9525">
            <a:noFill/>
            <a:miter lim="800000"/>
            <a:headEnd/>
            <a:tailEnd/>
          </a:ln>
          <a:effectLst/>
          <a:scene3d>
            <a:camera prst="orthographicFront"/>
            <a:lightRig rig="threePt" dir="t"/>
          </a:scene3d>
          <a:sp3d>
            <a:bevelT prst="slope"/>
          </a:sp3d>
        </p:spPr>
      </p:pic>
      <p:pic>
        <p:nvPicPr>
          <p:cNvPr id="4" name="صورة 3" descr="Riemann_sphere1.jpg"/>
          <p:cNvPicPr>
            <a:picLocks noChangeAspect="1"/>
          </p:cNvPicPr>
          <p:nvPr/>
        </p:nvPicPr>
        <p:blipFill>
          <a:blip r:embed="rId5" cstate="print"/>
          <a:stretch>
            <a:fillRect/>
          </a:stretch>
        </p:blipFill>
        <p:spPr>
          <a:xfrm>
            <a:off x="2071670" y="2928934"/>
            <a:ext cx="3857652" cy="2928958"/>
          </a:xfrm>
          <a:prstGeom prst="rect">
            <a:avLst/>
          </a:prstGeom>
        </p:spPr>
      </p:pic>
      <p:sp>
        <p:nvSpPr>
          <p:cNvPr id="5" name="مستطيل مستدير الزوايا 4"/>
          <p:cNvSpPr/>
          <p:nvPr/>
        </p:nvSpPr>
        <p:spPr>
          <a:xfrm>
            <a:off x="4786314" y="5143512"/>
            <a:ext cx="4071966" cy="11430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3200" dirty="0"/>
              <a:t>إعداد المعلمة : هند </a:t>
            </a:r>
            <a:r>
              <a:rPr lang="ar-SA" sz="3200" dirty="0" err="1"/>
              <a:t>العديني</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647700" y="314325"/>
            <a:ext cx="5495936" cy="4186245"/>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a:stretch>
            <a:fillRect/>
          </a:stretch>
        </p:blipFill>
        <p:spPr bwMode="auto">
          <a:xfrm>
            <a:off x="6572264" y="285728"/>
            <a:ext cx="2309814" cy="407196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2214546" y="0"/>
            <a:ext cx="6762766" cy="1357298"/>
          </a:xfrm>
          <a:prstGeom prst="rect">
            <a:avLst/>
          </a:prstGeom>
          <a:noFill/>
          <a:ln w="9525">
            <a:noFill/>
            <a:miter lim="800000"/>
            <a:headEnd/>
            <a:tailEnd/>
          </a:ln>
          <a:effectLst/>
        </p:spPr>
      </p:pic>
      <p:grpSp>
        <p:nvGrpSpPr>
          <p:cNvPr id="7" name="مجموعة 6"/>
          <p:cNvGrpSpPr/>
          <p:nvPr/>
        </p:nvGrpSpPr>
        <p:grpSpPr>
          <a:xfrm>
            <a:off x="947753" y="1395400"/>
            <a:ext cx="8053403" cy="432000"/>
            <a:chOff x="857224" y="1357298"/>
            <a:chExt cx="8053403" cy="390525"/>
          </a:xfrm>
        </p:grpSpPr>
        <p:pic>
          <p:nvPicPr>
            <p:cNvPr id="26627" name="Picture 3"/>
            <p:cNvPicPr>
              <a:picLocks noChangeAspect="1" noChangeArrowheads="1"/>
            </p:cNvPicPr>
            <p:nvPr/>
          </p:nvPicPr>
          <p:blipFill>
            <a:blip r:embed="rId4" cstate="print"/>
            <a:srcRect/>
            <a:stretch>
              <a:fillRect/>
            </a:stretch>
          </p:blipFill>
          <p:spPr bwMode="auto">
            <a:xfrm>
              <a:off x="3071802" y="1357298"/>
              <a:ext cx="5838825" cy="357190"/>
            </a:xfrm>
            <a:prstGeom prst="rect">
              <a:avLst/>
            </a:prstGeom>
            <a:noFill/>
            <a:ln w="9525">
              <a:noFill/>
              <a:miter lim="800000"/>
              <a:headEnd/>
              <a:tailEnd/>
            </a:ln>
            <a:effectLst/>
          </p:spPr>
        </p:pic>
        <p:pic>
          <p:nvPicPr>
            <p:cNvPr id="26629" name="Picture 5"/>
            <p:cNvPicPr>
              <a:picLocks noChangeAspect="1" noChangeArrowheads="1"/>
            </p:cNvPicPr>
            <p:nvPr/>
          </p:nvPicPr>
          <p:blipFill>
            <a:blip r:embed="rId5" cstate="print"/>
            <a:srcRect/>
            <a:stretch>
              <a:fillRect/>
            </a:stretch>
          </p:blipFill>
          <p:spPr bwMode="auto">
            <a:xfrm>
              <a:off x="857224" y="1357298"/>
              <a:ext cx="2247900" cy="390525"/>
            </a:xfrm>
            <a:prstGeom prst="rect">
              <a:avLst/>
            </a:prstGeom>
            <a:noFill/>
            <a:ln w="9525">
              <a:noFill/>
              <a:miter lim="800000"/>
              <a:headEnd/>
              <a:tailEnd/>
            </a:ln>
            <a:effectLst/>
          </p:spPr>
        </p:pic>
      </p:grpSp>
      <p:pic>
        <p:nvPicPr>
          <p:cNvPr id="26630" name="Picture 6"/>
          <p:cNvPicPr>
            <a:picLocks noChangeAspect="1" noChangeArrowheads="1"/>
          </p:cNvPicPr>
          <p:nvPr/>
        </p:nvPicPr>
        <p:blipFill>
          <a:blip r:embed="rId6" cstate="print"/>
          <a:srcRect/>
          <a:stretch>
            <a:fillRect/>
          </a:stretch>
        </p:blipFill>
        <p:spPr bwMode="auto">
          <a:xfrm>
            <a:off x="142844" y="1809751"/>
            <a:ext cx="2457450" cy="1762125"/>
          </a:xfrm>
          <a:prstGeom prst="rect">
            <a:avLst/>
          </a:prstGeom>
          <a:noFill/>
          <a:ln w="9525">
            <a:noFill/>
            <a:miter lim="800000"/>
            <a:headEnd/>
            <a:tailEnd/>
          </a:ln>
          <a:effectLst/>
        </p:spPr>
      </p:pic>
      <p:grpSp>
        <p:nvGrpSpPr>
          <p:cNvPr id="11" name="مجموعة 10"/>
          <p:cNvGrpSpPr/>
          <p:nvPr/>
        </p:nvGrpSpPr>
        <p:grpSpPr>
          <a:xfrm>
            <a:off x="2571736" y="1857364"/>
            <a:ext cx="6338908" cy="396000"/>
            <a:chOff x="2571736" y="1785926"/>
            <a:chExt cx="6338908" cy="314325"/>
          </a:xfrm>
        </p:grpSpPr>
        <p:pic>
          <p:nvPicPr>
            <p:cNvPr id="26631" name="Picture 7"/>
            <p:cNvPicPr>
              <a:picLocks noChangeAspect="1" noChangeArrowheads="1"/>
            </p:cNvPicPr>
            <p:nvPr/>
          </p:nvPicPr>
          <p:blipFill>
            <a:blip r:embed="rId7" cstate="print"/>
            <a:srcRect/>
            <a:stretch>
              <a:fillRect/>
            </a:stretch>
          </p:blipFill>
          <p:spPr bwMode="auto">
            <a:xfrm>
              <a:off x="5500694" y="1785926"/>
              <a:ext cx="3409950" cy="314325"/>
            </a:xfrm>
            <a:prstGeom prst="rect">
              <a:avLst/>
            </a:prstGeom>
            <a:noFill/>
            <a:ln w="9525">
              <a:noFill/>
              <a:miter lim="800000"/>
              <a:headEnd/>
              <a:tailEnd/>
            </a:ln>
            <a:effectLst/>
          </p:spPr>
        </p:pic>
        <p:pic>
          <p:nvPicPr>
            <p:cNvPr id="26632" name="Picture 8"/>
            <p:cNvPicPr>
              <a:picLocks noChangeAspect="1" noChangeArrowheads="1"/>
            </p:cNvPicPr>
            <p:nvPr/>
          </p:nvPicPr>
          <p:blipFill>
            <a:blip r:embed="rId8" cstate="print"/>
            <a:srcRect/>
            <a:stretch>
              <a:fillRect/>
            </a:stretch>
          </p:blipFill>
          <p:spPr bwMode="auto">
            <a:xfrm>
              <a:off x="2571736" y="1785926"/>
              <a:ext cx="3000375" cy="285750"/>
            </a:xfrm>
            <a:prstGeom prst="rect">
              <a:avLst/>
            </a:prstGeom>
            <a:noFill/>
            <a:ln w="9525">
              <a:noFill/>
              <a:miter lim="800000"/>
              <a:headEnd/>
              <a:tailEnd/>
            </a:ln>
            <a:effectLst/>
          </p:spPr>
        </p:pic>
      </p:grpSp>
      <p:sp>
        <p:nvSpPr>
          <p:cNvPr id="12" name="مستطيل 11"/>
          <p:cNvSpPr/>
          <p:nvPr/>
        </p:nvSpPr>
        <p:spPr>
          <a:xfrm rot="18780000">
            <a:off x="72222" y="2410088"/>
            <a:ext cx="1236534" cy="50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rot="18780000">
            <a:off x="1368974" y="2207632"/>
            <a:ext cx="850770" cy="652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633" name="Picture 9"/>
          <p:cNvPicPr>
            <a:picLocks noChangeAspect="1" noChangeArrowheads="1"/>
          </p:cNvPicPr>
          <p:nvPr/>
        </p:nvPicPr>
        <p:blipFill>
          <a:blip r:embed="rId9" cstate="print"/>
          <a:srcRect/>
          <a:stretch>
            <a:fillRect/>
          </a:stretch>
        </p:blipFill>
        <p:spPr bwMode="auto">
          <a:xfrm>
            <a:off x="6572264" y="3286124"/>
            <a:ext cx="2366966" cy="571504"/>
          </a:xfrm>
          <a:prstGeom prst="rect">
            <a:avLst/>
          </a:prstGeom>
          <a:noFill/>
          <a:ln w="9525">
            <a:noFill/>
            <a:miter lim="800000"/>
            <a:headEnd/>
            <a:tailEnd/>
          </a:ln>
          <a:effectLst/>
        </p:spPr>
      </p:pic>
      <p:grpSp>
        <p:nvGrpSpPr>
          <p:cNvPr id="17" name="مجموعة 16"/>
          <p:cNvGrpSpPr/>
          <p:nvPr/>
        </p:nvGrpSpPr>
        <p:grpSpPr>
          <a:xfrm>
            <a:off x="642910" y="3929066"/>
            <a:ext cx="8301052" cy="576265"/>
            <a:chOff x="642910" y="3571876"/>
            <a:chExt cx="8301052" cy="576265"/>
          </a:xfrm>
        </p:grpSpPr>
        <p:pic>
          <p:nvPicPr>
            <p:cNvPr id="26634" name="Picture 10"/>
            <p:cNvPicPr>
              <a:picLocks noChangeAspect="1" noChangeArrowheads="1"/>
            </p:cNvPicPr>
            <p:nvPr/>
          </p:nvPicPr>
          <p:blipFill>
            <a:blip r:embed="rId10" cstate="print"/>
            <a:srcRect/>
            <a:stretch>
              <a:fillRect/>
            </a:stretch>
          </p:blipFill>
          <p:spPr bwMode="auto">
            <a:xfrm>
              <a:off x="2714612" y="3571876"/>
              <a:ext cx="6229350" cy="576265"/>
            </a:xfrm>
            <a:prstGeom prst="rect">
              <a:avLst/>
            </a:prstGeom>
            <a:noFill/>
            <a:ln w="9525">
              <a:noFill/>
              <a:miter lim="800000"/>
              <a:headEnd/>
              <a:tailEnd/>
            </a:ln>
            <a:effectLst/>
          </p:spPr>
        </p:pic>
        <p:pic>
          <p:nvPicPr>
            <p:cNvPr id="26635" name="Picture 11"/>
            <p:cNvPicPr>
              <a:picLocks noChangeAspect="1" noChangeArrowheads="1"/>
            </p:cNvPicPr>
            <p:nvPr/>
          </p:nvPicPr>
          <p:blipFill>
            <a:blip r:embed="rId11" cstate="print"/>
            <a:srcRect/>
            <a:stretch>
              <a:fillRect/>
            </a:stretch>
          </p:blipFill>
          <p:spPr bwMode="auto">
            <a:xfrm>
              <a:off x="642910" y="3571876"/>
              <a:ext cx="2085978" cy="528640"/>
            </a:xfrm>
            <a:prstGeom prst="rect">
              <a:avLst/>
            </a:prstGeom>
            <a:noFill/>
            <a:ln w="9525">
              <a:noFill/>
              <a:miter lim="800000"/>
              <a:headEnd/>
              <a:tailEnd/>
            </a:ln>
            <a:effectLst/>
          </p:spPr>
        </p:pic>
      </p:grpSp>
      <p:pic>
        <p:nvPicPr>
          <p:cNvPr id="26636" name="Picture 12"/>
          <p:cNvPicPr>
            <a:picLocks noChangeAspect="1" noChangeArrowheads="1"/>
          </p:cNvPicPr>
          <p:nvPr/>
        </p:nvPicPr>
        <p:blipFill>
          <a:blip r:embed="rId12" cstate="print"/>
          <a:srcRect/>
          <a:stretch>
            <a:fillRect/>
          </a:stretch>
        </p:blipFill>
        <p:spPr bwMode="auto">
          <a:xfrm>
            <a:off x="0" y="4500570"/>
            <a:ext cx="2447925" cy="1962150"/>
          </a:xfrm>
          <a:prstGeom prst="rect">
            <a:avLst/>
          </a:prstGeom>
          <a:noFill/>
          <a:ln w="9525">
            <a:noFill/>
            <a:miter lim="800000"/>
            <a:headEnd/>
            <a:tailEnd/>
          </a:ln>
          <a:effectLst/>
        </p:spPr>
      </p:pic>
      <p:sp>
        <p:nvSpPr>
          <p:cNvPr id="19" name="مستطيل 18"/>
          <p:cNvSpPr/>
          <p:nvPr/>
        </p:nvSpPr>
        <p:spPr>
          <a:xfrm rot="14340000">
            <a:off x="-99487" y="5325954"/>
            <a:ext cx="1236534" cy="6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p:cNvSpPr/>
          <p:nvPr/>
        </p:nvSpPr>
        <p:spPr>
          <a:xfrm rot="472520">
            <a:off x="594481" y="5349585"/>
            <a:ext cx="1617789" cy="1081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637" name="Picture 13"/>
          <p:cNvPicPr>
            <a:picLocks noChangeAspect="1" noChangeArrowheads="1"/>
          </p:cNvPicPr>
          <p:nvPr/>
        </p:nvPicPr>
        <p:blipFill>
          <a:blip r:embed="rId13" cstate="print"/>
          <a:srcRect/>
          <a:stretch>
            <a:fillRect/>
          </a:stretch>
        </p:blipFill>
        <p:spPr bwMode="auto">
          <a:xfrm>
            <a:off x="4714876" y="5072074"/>
            <a:ext cx="4214814" cy="476252"/>
          </a:xfrm>
          <a:prstGeom prst="rect">
            <a:avLst/>
          </a:prstGeom>
          <a:noFill/>
          <a:ln w="9525">
            <a:noFill/>
            <a:miter lim="800000"/>
            <a:headEnd/>
            <a:tailEnd/>
          </a:ln>
          <a:effectLst/>
        </p:spPr>
      </p:pic>
      <p:pic>
        <p:nvPicPr>
          <p:cNvPr id="26638" name="Picture 14"/>
          <p:cNvPicPr>
            <a:picLocks noChangeAspect="1" noChangeArrowheads="1"/>
          </p:cNvPicPr>
          <p:nvPr/>
        </p:nvPicPr>
        <p:blipFill>
          <a:blip r:embed="rId14" cstate="print"/>
          <a:srcRect/>
          <a:stretch>
            <a:fillRect/>
          </a:stretch>
        </p:blipFill>
        <p:spPr bwMode="auto">
          <a:xfrm>
            <a:off x="3643306" y="5691205"/>
            <a:ext cx="5181600" cy="4524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box(in)">
                                      <p:cBhvr>
                                        <p:cTn id="12" dur="500"/>
                                        <p:tgtEl>
                                          <p:spTgt spid="2663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4" presetClass="exit" presetSubtype="16" fill="hold" grpId="1" nodeType="withEffect">
                                  <p:stCondLst>
                                    <p:cond delay="0"/>
                                  </p:stCondLst>
                                  <p:childTnLst>
                                    <p:animEffect transition="out" filter="box(in)">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26636"/>
                                        </p:tgtEl>
                                        <p:attrNameLst>
                                          <p:attrName>style.visibility</p:attrName>
                                        </p:attrNameLst>
                                      </p:cBhvr>
                                      <p:to>
                                        <p:strVal val="visible"/>
                                      </p:to>
                                    </p:set>
                                    <p:animEffect transition="in" filter="box(in)">
                                      <p:cBhvr>
                                        <p:cTn id="41" dur="500"/>
                                        <p:tgtEl>
                                          <p:spTgt spid="26636"/>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ox(in)">
                                      <p:cBhvr>
                                        <p:cTn id="44" dur="500"/>
                                        <p:tgtEl>
                                          <p:spTgt spid="19"/>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6637"/>
                                        </p:tgtEl>
                                        <p:attrNameLst>
                                          <p:attrName>style.visibility</p:attrName>
                                        </p:attrNameLst>
                                      </p:cBhvr>
                                      <p:to>
                                        <p:strVal val="visible"/>
                                      </p:to>
                                    </p:set>
                                    <p:animEffect transition="in" filter="box(in)">
                                      <p:cBhvr>
                                        <p:cTn id="52" dur="500"/>
                                        <p:tgtEl>
                                          <p:spTgt spid="2663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6638"/>
                                        </p:tgtEl>
                                        <p:attrNameLst>
                                          <p:attrName>style.visibility</p:attrName>
                                        </p:attrNameLst>
                                      </p:cBhvr>
                                      <p:to>
                                        <p:strVal val="visible"/>
                                      </p:to>
                                    </p:set>
                                    <p:animEffect transition="in" filter="box(in)">
                                      <p:cBhvr>
                                        <p:cTn id="57" dur="500"/>
                                        <p:tgtEl>
                                          <p:spTgt spid="2663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grpId="1" nodeType="clickEffect">
                                  <p:stCondLst>
                                    <p:cond delay="0"/>
                                  </p:stCondLst>
                                  <p:childTnLst>
                                    <p:animEffect transition="out" filter="box(in)">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par>
                                <p:cTn id="63" presetID="4" presetClass="exit" presetSubtype="16" fill="hold" grpId="1" nodeType="withEffect">
                                  <p:stCondLst>
                                    <p:cond delay="0"/>
                                  </p:stCondLst>
                                  <p:childTnLst>
                                    <p:animEffect transition="out" filter="box(in)">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9" grpId="0" animBg="1"/>
      <p:bldP spid="19" grpId="1" animBg="1"/>
      <p:bldP spid="20" grpId="0" animBg="1"/>
      <p:bldP spid="2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7072330" y="214290"/>
            <a:ext cx="1785944" cy="457202"/>
          </a:xfrm>
          <a:prstGeom prst="rect">
            <a:avLst/>
          </a:prstGeom>
          <a:noFill/>
          <a:ln w="9525">
            <a:noFill/>
            <a:miter lim="800000"/>
            <a:headEnd/>
            <a:tailEnd/>
          </a:ln>
          <a:effectLst/>
        </p:spPr>
      </p:pic>
      <p:grpSp>
        <p:nvGrpSpPr>
          <p:cNvPr id="8" name="مجموعة 7"/>
          <p:cNvGrpSpPr/>
          <p:nvPr/>
        </p:nvGrpSpPr>
        <p:grpSpPr>
          <a:xfrm>
            <a:off x="642910" y="857232"/>
            <a:ext cx="8267720" cy="457202"/>
            <a:chOff x="642910" y="857232"/>
            <a:chExt cx="8267720" cy="457202"/>
          </a:xfrm>
        </p:grpSpPr>
        <p:pic>
          <p:nvPicPr>
            <p:cNvPr id="27651" name="Picture 3"/>
            <p:cNvPicPr>
              <a:picLocks noChangeAspect="1" noChangeArrowheads="1"/>
            </p:cNvPicPr>
            <p:nvPr/>
          </p:nvPicPr>
          <p:blipFill>
            <a:blip r:embed="rId3" cstate="print"/>
            <a:srcRect/>
            <a:stretch>
              <a:fillRect/>
            </a:stretch>
          </p:blipFill>
          <p:spPr bwMode="auto">
            <a:xfrm>
              <a:off x="3500430" y="857232"/>
              <a:ext cx="5410200" cy="447677"/>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cstate="print"/>
            <a:srcRect/>
            <a:stretch>
              <a:fillRect/>
            </a:stretch>
          </p:blipFill>
          <p:spPr bwMode="auto">
            <a:xfrm>
              <a:off x="642910" y="857232"/>
              <a:ext cx="2886075" cy="457202"/>
            </a:xfrm>
            <a:prstGeom prst="rect">
              <a:avLst/>
            </a:prstGeom>
            <a:noFill/>
            <a:ln w="9525">
              <a:noFill/>
              <a:miter lim="800000"/>
              <a:headEnd/>
              <a:tailEnd/>
            </a:ln>
            <a:effectLst/>
          </p:spPr>
        </p:pic>
      </p:grpSp>
      <p:grpSp>
        <p:nvGrpSpPr>
          <p:cNvPr id="7" name="مجموعة 6"/>
          <p:cNvGrpSpPr/>
          <p:nvPr/>
        </p:nvGrpSpPr>
        <p:grpSpPr>
          <a:xfrm>
            <a:off x="2214546" y="1428736"/>
            <a:ext cx="6634199" cy="442914"/>
            <a:chOff x="2214546" y="1428736"/>
            <a:chExt cx="6634199" cy="442914"/>
          </a:xfrm>
        </p:grpSpPr>
        <p:pic>
          <p:nvPicPr>
            <p:cNvPr id="27653" name="Picture 5"/>
            <p:cNvPicPr>
              <a:picLocks noChangeAspect="1" noChangeArrowheads="1"/>
            </p:cNvPicPr>
            <p:nvPr/>
          </p:nvPicPr>
          <p:blipFill>
            <a:blip r:embed="rId5" cstate="print"/>
            <a:srcRect/>
            <a:stretch>
              <a:fillRect/>
            </a:stretch>
          </p:blipFill>
          <p:spPr bwMode="auto">
            <a:xfrm>
              <a:off x="5857884" y="1428736"/>
              <a:ext cx="2990861" cy="428628"/>
            </a:xfrm>
            <a:prstGeom prst="rect">
              <a:avLst/>
            </a:prstGeom>
            <a:noFill/>
            <a:ln w="9525">
              <a:noFill/>
              <a:miter lim="800000"/>
              <a:headEnd/>
              <a:tailEnd/>
            </a:ln>
            <a:effectLst/>
          </p:spPr>
        </p:pic>
        <p:pic>
          <p:nvPicPr>
            <p:cNvPr id="27654" name="Picture 6"/>
            <p:cNvPicPr>
              <a:picLocks noChangeAspect="1" noChangeArrowheads="1"/>
            </p:cNvPicPr>
            <p:nvPr/>
          </p:nvPicPr>
          <p:blipFill>
            <a:blip r:embed="rId6" cstate="print"/>
            <a:srcRect/>
            <a:stretch>
              <a:fillRect/>
            </a:stretch>
          </p:blipFill>
          <p:spPr bwMode="auto">
            <a:xfrm>
              <a:off x="2214546" y="1428736"/>
              <a:ext cx="3657600" cy="442914"/>
            </a:xfrm>
            <a:prstGeom prst="rect">
              <a:avLst/>
            </a:prstGeom>
            <a:noFill/>
            <a:ln w="9525">
              <a:noFill/>
              <a:miter lim="800000"/>
              <a:headEnd/>
              <a:tailEnd/>
            </a:ln>
            <a:effectLst/>
          </p:spPr>
        </p:pic>
      </p:grpSp>
      <p:pic>
        <p:nvPicPr>
          <p:cNvPr id="27655" name="Picture 7"/>
          <p:cNvPicPr>
            <a:picLocks noChangeAspect="1" noChangeArrowheads="1"/>
          </p:cNvPicPr>
          <p:nvPr/>
        </p:nvPicPr>
        <p:blipFill>
          <a:blip r:embed="rId7" cstate="print"/>
          <a:srcRect/>
          <a:stretch>
            <a:fillRect/>
          </a:stretch>
        </p:blipFill>
        <p:spPr bwMode="auto">
          <a:xfrm>
            <a:off x="428596" y="2000240"/>
            <a:ext cx="2181225" cy="2000264"/>
          </a:xfrm>
          <a:prstGeom prst="rect">
            <a:avLst/>
          </a:prstGeom>
          <a:noFill/>
          <a:ln w="9525">
            <a:noFill/>
            <a:miter lim="800000"/>
            <a:headEnd/>
            <a:tailEnd/>
          </a:ln>
          <a:effectLst/>
        </p:spPr>
      </p:pic>
      <p:sp>
        <p:nvSpPr>
          <p:cNvPr id="10" name="مستطيل 9"/>
          <p:cNvSpPr/>
          <p:nvPr/>
        </p:nvSpPr>
        <p:spPr>
          <a:xfrm rot="13441323">
            <a:off x="405072" y="3073482"/>
            <a:ext cx="1236534" cy="50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rot="2372581">
            <a:off x="1495933" y="3010314"/>
            <a:ext cx="1092743" cy="563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box(in)">
                                      <p:cBhvr>
                                        <p:cTn id="12" dur="500"/>
                                        <p:tgtEl>
                                          <p:spTgt spid="2765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4" presetClass="exit" presetSubtype="16" fill="hold" grpId="1" nodeType="withEffect">
                                  <p:stCondLst>
                                    <p:cond delay="0"/>
                                  </p:stCondLst>
                                  <p:childTnLst>
                                    <p:animEffect transition="out" filter="box(in)">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3" cstate="print"/>
          <a:srcRect/>
          <a:stretch>
            <a:fillRect/>
          </a:stretch>
        </p:blipFill>
        <p:spPr bwMode="auto">
          <a:xfrm>
            <a:off x="1357290" y="1928802"/>
            <a:ext cx="7581900" cy="1538289"/>
          </a:xfrm>
          <a:prstGeom prst="rect">
            <a:avLst/>
          </a:prstGeom>
          <a:noFill/>
          <a:ln w="9525">
            <a:noFill/>
            <a:miter lim="800000"/>
            <a:headEnd/>
            <a:tailEnd/>
          </a:ln>
          <a:effectLst/>
        </p:spPr>
      </p:pic>
      <p:sp>
        <p:nvSpPr>
          <p:cNvPr id="3" name="شكل بيضاوي 2"/>
          <p:cNvSpPr/>
          <p:nvPr/>
        </p:nvSpPr>
        <p:spPr>
          <a:xfrm>
            <a:off x="428596" y="285728"/>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شكل بيضاوي 3"/>
          <p:cNvSpPr/>
          <p:nvPr/>
        </p:nvSpPr>
        <p:spPr>
          <a:xfrm>
            <a:off x="428596" y="285728"/>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dirty="0"/>
          </a:p>
          <a:p>
            <a:pPr algn="ctr"/>
            <a:r>
              <a:rPr lang="ar-SA" dirty="0"/>
              <a:t>3 </a:t>
            </a:r>
            <a:r>
              <a:rPr lang="ar-SA" dirty="0" err="1"/>
              <a:t>د</a:t>
            </a:r>
            <a:endParaRPr lang="ar-SA" dirty="0"/>
          </a:p>
        </p:txBody>
      </p:sp>
      <p:sp>
        <p:nvSpPr>
          <p:cNvPr id="5" name="مستطيل مستدير الزوايا 4"/>
          <p:cNvSpPr/>
          <p:nvPr/>
        </p:nvSpPr>
        <p:spPr>
          <a:xfrm>
            <a:off x="2357422" y="71414"/>
            <a:ext cx="3286148"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ar-SA" sz="2400" b="1" dirty="0"/>
          </a:p>
          <a:p>
            <a:pPr algn="ctr"/>
            <a:r>
              <a:rPr lang="ar-SA" sz="2400" b="1" dirty="0" err="1"/>
              <a:t>استراتيجية</a:t>
            </a:r>
            <a:r>
              <a:rPr lang="ar-SA" sz="2400" b="1" dirty="0"/>
              <a:t>  </a:t>
            </a:r>
            <a:r>
              <a:rPr lang="ar-SA" sz="2400" b="1" dirty="0" err="1"/>
              <a:t>الجيكسو</a:t>
            </a:r>
            <a:r>
              <a:rPr lang="ar-SA" sz="2400" b="1" dirty="0"/>
              <a:t> </a:t>
            </a:r>
            <a:endParaRPr lang="en-US" sz="2400" dirty="0"/>
          </a:p>
          <a:p>
            <a:pPr algn="ctr"/>
            <a:endParaRPr lang="en-US" sz="2400" dirty="0"/>
          </a:p>
        </p:txBody>
      </p:sp>
      <p:pic>
        <p:nvPicPr>
          <p:cNvPr id="6" name="صورة 1" descr="http://www.ghassan-ktait.com/data/15/imagesCABVVHOM.jpg"/>
          <p:cNvPicPr>
            <a:picLocks noChangeAspect="1" noChangeArrowheads="1"/>
          </p:cNvPicPr>
          <p:nvPr/>
        </p:nvPicPr>
        <p:blipFill>
          <a:blip r:embed="rId4" cstate="print"/>
          <a:srcRect/>
          <a:stretch>
            <a:fillRect/>
          </a:stretch>
        </p:blipFill>
        <p:spPr bwMode="auto">
          <a:xfrm>
            <a:off x="6732240" y="56034"/>
            <a:ext cx="1905000"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0" nodeType="clickEffect">
                                  <p:stCondLst>
                                    <p:cond delay="0"/>
                                  </p:stCondLst>
                                  <p:childTnLst>
                                    <p:animEffect transition="out" filter="wedge">
                                      <p:cBhvr>
                                        <p:cTn id="11" dur="180000"/>
                                        <p:tgtEl>
                                          <p:spTgt spid="4"/>
                                        </p:tgtEl>
                                      </p:cBhvr>
                                    </p:animEffect>
                                    <p:set>
                                      <p:cBhvr>
                                        <p:cTn id="12" dur="1" fill="hold">
                                          <p:stCondLst>
                                            <p:cond delay="179999"/>
                                          </p:stCondLst>
                                        </p:cTn>
                                        <p:tgtEl>
                                          <p:spTgt spid="4"/>
                                        </p:tgtEl>
                                        <p:attrNameLst>
                                          <p:attrName>style.visibility</p:attrName>
                                        </p:attrNameLst>
                                      </p:cBhvr>
                                      <p:to>
                                        <p:strVal val="hidden"/>
                                      </p:to>
                                    </p:set>
                                  </p:childTnLst>
                                  <p:subTnLst>
                                    <p:audio>
                                      <p:cMediaNode vol="100000">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3" fill="hold">
                            <p:stCondLst>
                              <p:cond delay="180000"/>
                            </p:stCondLst>
                            <p:childTnLst>
                              <p:par>
                                <p:cTn id="14" presetID="1" presetClass="emph" presetSubtype="2" fill="hold" nodeType="afterEffect">
                                  <p:stCondLst>
                                    <p:cond delay="0"/>
                                  </p:stCondLst>
                                  <p:childTnLst>
                                    <p:animClr clrSpc="rgb" dir="cw">
                                      <p:cBhvr>
                                        <p:cTn id="15" dur="2000" fill="hold"/>
                                        <p:tgtEl>
                                          <p:spTgt spid="3"/>
                                        </p:tgtEl>
                                        <p:attrNameLst>
                                          <p:attrName>fillcolor</p:attrName>
                                        </p:attrNameLst>
                                      </p:cBhvr>
                                      <p:to>
                                        <a:schemeClr val="accent2"/>
                                      </p:to>
                                    </p:animClr>
                                    <p:set>
                                      <p:cBhvr>
                                        <p:cTn id="16" dur="2000" fill="hold"/>
                                        <p:tgtEl>
                                          <p:spTgt spid="3"/>
                                        </p:tgtEl>
                                        <p:attrNameLst>
                                          <p:attrName>fill.type</p:attrName>
                                        </p:attrNameLst>
                                      </p:cBhvr>
                                      <p:to>
                                        <p:strVal val="solid"/>
                                      </p:to>
                                    </p:set>
                                    <p:set>
                                      <p:cBhvr>
                                        <p:cTn id="17" dur="2000" fill="hold"/>
                                        <p:tgtEl>
                                          <p:spTgt spid="3"/>
                                        </p:tgtEl>
                                        <p:attrNameLst>
                                          <p:attrName>fill.on</p:attrName>
                                        </p:attrNameLst>
                                      </p:cBhvr>
                                      <p:to>
                                        <p:strVal val="true"/>
                                      </p:to>
                                    </p:set>
                                  </p:childTnLst>
                                  <p:subTnLst>
                                    <p:audio>
                                      <p:cMediaNode vol="100000">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4" name="AutoShape 28"/>
          <p:cNvSpPr>
            <a:spLocks noChangeArrowheads="1"/>
          </p:cNvSpPr>
          <p:nvPr/>
        </p:nvSpPr>
        <p:spPr bwMode="auto">
          <a:xfrm>
            <a:off x="6756400" y="4437063"/>
            <a:ext cx="347663" cy="373062"/>
          </a:xfrm>
          <a:prstGeom prst="roundRect">
            <a:avLst>
              <a:gd name="adj" fmla="val 16667"/>
            </a:avLst>
          </a:prstGeom>
          <a:solidFill>
            <a:schemeClr val="accent1"/>
          </a:solidFill>
          <a:ln w="9525">
            <a:noFill/>
            <a:round/>
            <a:headEnd/>
            <a:tailEnd/>
          </a:ln>
        </p:spPr>
        <p:txBody>
          <a:bodyPr wrap="none" anchor="ctr"/>
          <a:lstStyle/>
          <a:p>
            <a:endParaRPr lang="en-US"/>
          </a:p>
        </p:txBody>
      </p:sp>
      <p:sp>
        <p:nvSpPr>
          <p:cNvPr id="4115" name="AutoShape 19"/>
          <p:cNvSpPr>
            <a:spLocks noChangeArrowheads="1"/>
          </p:cNvSpPr>
          <p:nvPr/>
        </p:nvSpPr>
        <p:spPr bwMode="auto">
          <a:xfrm>
            <a:off x="7270750" y="4165600"/>
            <a:ext cx="304800" cy="990600"/>
          </a:xfrm>
          <a:prstGeom prst="roundRect">
            <a:avLst>
              <a:gd name="adj" fmla="val 16667"/>
            </a:avLst>
          </a:prstGeom>
          <a:solidFill>
            <a:srgbClr val="FFFF00"/>
          </a:solidFill>
          <a:ln w="9525">
            <a:noFill/>
            <a:round/>
            <a:headEnd/>
            <a:tailEnd/>
          </a:ln>
        </p:spPr>
        <p:txBody>
          <a:bodyPr wrap="none" anchor="ctr"/>
          <a:lstStyle/>
          <a:p>
            <a:endParaRPr lang="en-US"/>
          </a:p>
        </p:txBody>
      </p:sp>
      <p:sp>
        <p:nvSpPr>
          <p:cNvPr id="4110" name="Oval 14"/>
          <p:cNvSpPr>
            <a:spLocks noChangeArrowheads="1"/>
          </p:cNvSpPr>
          <p:nvPr/>
        </p:nvSpPr>
        <p:spPr bwMode="auto">
          <a:xfrm>
            <a:off x="7278960" y="2782888"/>
            <a:ext cx="533400" cy="609600"/>
          </a:xfrm>
          <a:prstGeom prst="ellipse">
            <a:avLst/>
          </a:prstGeom>
          <a:solidFill>
            <a:srgbClr val="FFFF00"/>
          </a:solidFill>
          <a:ln w="9525">
            <a:noFill/>
            <a:round/>
            <a:headEnd/>
            <a:tailEnd/>
          </a:ln>
        </p:spPr>
        <p:txBody>
          <a:bodyPr wrap="none" anchor="ctr"/>
          <a:lstStyle/>
          <a:p>
            <a:endParaRPr lang="en-US"/>
          </a:p>
        </p:txBody>
      </p:sp>
      <p:sp>
        <p:nvSpPr>
          <p:cNvPr id="4108" name="Oval 12"/>
          <p:cNvSpPr>
            <a:spLocks noChangeArrowheads="1"/>
          </p:cNvSpPr>
          <p:nvPr/>
        </p:nvSpPr>
        <p:spPr bwMode="auto">
          <a:xfrm>
            <a:off x="6804248" y="2852936"/>
            <a:ext cx="381000" cy="533400"/>
          </a:xfrm>
          <a:prstGeom prst="ellipse">
            <a:avLst/>
          </a:prstGeom>
          <a:solidFill>
            <a:schemeClr val="accent1"/>
          </a:solidFill>
          <a:ln w="9525">
            <a:noFill/>
            <a:round/>
            <a:headEnd/>
            <a:tailEnd/>
          </a:ln>
        </p:spPr>
        <p:txBody>
          <a:bodyPr wrap="none" anchor="ctr"/>
          <a:lstStyle/>
          <a:p>
            <a:endParaRPr lang="en-US"/>
          </a:p>
        </p:txBody>
      </p:sp>
      <p:sp>
        <p:nvSpPr>
          <p:cNvPr id="2055" name="Text Box 4"/>
          <p:cNvSpPr txBox="1">
            <a:spLocks noChangeArrowheads="1"/>
          </p:cNvSpPr>
          <p:nvPr/>
        </p:nvSpPr>
        <p:spPr bwMode="auto">
          <a:xfrm>
            <a:off x="304800" y="228600"/>
            <a:ext cx="4038600" cy="830997"/>
          </a:xfrm>
          <a:prstGeom prst="rect">
            <a:avLst/>
          </a:prstGeom>
          <a:noFill/>
          <a:ln w="9525">
            <a:noFill/>
            <a:miter lim="800000"/>
            <a:headEnd/>
            <a:tailEnd/>
          </a:ln>
        </p:spPr>
        <p:txBody>
          <a:bodyPr>
            <a:spAutoFit/>
          </a:bodyPr>
          <a:lstStyle/>
          <a:p>
            <a:pPr>
              <a:spcBef>
                <a:spcPct val="50000"/>
              </a:spcBef>
            </a:pPr>
            <a:r>
              <a:rPr lang="ar-SA" sz="2400" b="1" dirty="0">
                <a:solidFill>
                  <a:srgbClr val="660066"/>
                </a:solidFill>
                <a:latin typeface="Arial" charset="0"/>
              </a:rPr>
              <a:t>في هذا النظام نقطة الأصل تسمى </a:t>
            </a:r>
            <a:r>
              <a:rPr lang="ar-SA" sz="2400" b="1" dirty="0">
                <a:solidFill>
                  <a:srgbClr val="FF3300"/>
                </a:solidFill>
                <a:latin typeface="Arial" charset="0"/>
              </a:rPr>
              <a:t>القطب</a:t>
            </a:r>
            <a:endParaRPr lang="en-US" sz="2400" b="1" dirty="0">
              <a:solidFill>
                <a:srgbClr val="FF3300"/>
              </a:solidFill>
              <a:latin typeface="Arial" charset="0"/>
            </a:endParaRPr>
          </a:p>
        </p:txBody>
      </p:sp>
      <p:pic>
        <p:nvPicPr>
          <p:cNvPr id="2056" name="Picture 5" descr="polar"/>
          <p:cNvPicPr>
            <a:picLocks noChangeAspect="1" noChangeArrowheads="1"/>
          </p:cNvPicPr>
          <p:nvPr/>
        </p:nvPicPr>
        <p:blipFill>
          <a:blip r:embed="rId3" cstate="print"/>
          <a:srcRect/>
          <a:stretch>
            <a:fillRect/>
          </a:stretch>
        </p:blipFill>
        <p:spPr bwMode="auto">
          <a:xfrm>
            <a:off x="141288" y="1212850"/>
            <a:ext cx="5446712" cy="5486400"/>
          </a:xfrm>
          <a:prstGeom prst="rect">
            <a:avLst/>
          </a:prstGeom>
          <a:noFill/>
          <a:ln w="9525">
            <a:noFill/>
            <a:miter lim="800000"/>
            <a:headEnd/>
            <a:tailEnd/>
          </a:ln>
        </p:spPr>
      </p:pic>
      <p:sp>
        <p:nvSpPr>
          <p:cNvPr id="4103" name="Text Box 7"/>
          <p:cNvSpPr txBox="1">
            <a:spLocks noChangeArrowheads="1"/>
          </p:cNvSpPr>
          <p:nvPr/>
        </p:nvSpPr>
        <p:spPr bwMode="auto">
          <a:xfrm>
            <a:off x="4724400" y="228600"/>
            <a:ext cx="4038600" cy="830997"/>
          </a:xfrm>
          <a:prstGeom prst="rect">
            <a:avLst/>
          </a:prstGeom>
          <a:noFill/>
          <a:ln w="9525">
            <a:noFill/>
            <a:miter lim="800000"/>
            <a:headEnd/>
            <a:tailEnd/>
          </a:ln>
        </p:spPr>
        <p:txBody>
          <a:bodyPr>
            <a:spAutoFit/>
          </a:bodyPr>
          <a:lstStyle/>
          <a:p>
            <a:pPr>
              <a:spcBef>
                <a:spcPct val="50000"/>
              </a:spcBef>
            </a:pPr>
            <a:r>
              <a:rPr lang="ar-SA" sz="2400" b="1" dirty="0">
                <a:solidFill>
                  <a:srgbClr val="660066"/>
                </a:solidFill>
                <a:latin typeface="Arial" charset="0"/>
              </a:rPr>
              <a:t>تقاس الزوايا من اتجاه محور </a:t>
            </a:r>
            <a:r>
              <a:rPr lang="en-US" sz="2400" b="1" dirty="0">
                <a:solidFill>
                  <a:srgbClr val="660066"/>
                </a:solidFill>
                <a:latin typeface="Arial" charset="0"/>
              </a:rPr>
              <a:t>x </a:t>
            </a:r>
            <a:r>
              <a:rPr lang="ar-SA" sz="2400" b="1" dirty="0">
                <a:solidFill>
                  <a:srgbClr val="660066"/>
                </a:solidFill>
                <a:latin typeface="Arial" charset="0"/>
              </a:rPr>
              <a:t> </a:t>
            </a:r>
            <a:r>
              <a:rPr lang="ar-SA" sz="2400" b="1" dirty="0" err="1">
                <a:solidFill>
                  <a:srgbClr val="660066"/>
                </a:solidFill>
                <a:latin typeface="Arial" charset="0"/>
              </a:rPr>
              <a:t>الموجب </a:t>
            </a:r>
            <a:r>
              <a:rPr lang="ar-SA" sz="2400" b="1" dirty="0">
                <a:solidFill>
                  <a:srgbClr val="660066"/>
                </a:solidFill>
                <a:latin typeface="Arial" charset="0"/>
              </a:rPr>
              <a:t>(</a:t>
            </a:r>
            <a:r>
              <a:rPr lang="ar-SA" sz="2400" b="1" dirty="0">
                <a:solidFill>
                  <a:srgbClr val="FF0000"/>
                </a:solidFill>
                <a:latin typeface="Arial" charset="0"/>
              </a:rPr>
              <a:t>المحور </a:t>
            </a:r>
            <a:r>
              <a:rPr lang="ar-SA" sz="2400" b="1" dirty="0" err="1">
                <a:solidFill>
                  <a:srgbClr val="FF0000"/>
                </a:solidFill>
                <a:latin typeface="Arial" charset="0"/>
              </a:rPr>
              <a:t>القطبي </a:t>
            </a:r>
            <a:r>
              <a:rPr lang="ar-SA" sz="2400" b="1" dirty="0" err="1">
                <a:solidFill>
                  <a:srgbClr val="660066"/>
                </a:solidFill>
                <a:latin typeface="Arial" charset="0"/>
              </a:rPr>
              <a:t>)</a:t>
            </a:r>
            <a:r>
              <a:rPr lang="ar-SA" sz="2400" b="1" dirty="0">
                <a:solidFill>
                  <a:srgbClr val="660066"/>
                </a:solidFill>
                <a:latin typeface="Arial" charset="0"/>
              </a:rPr>
              <a:t> </a:t>
            </a:r>
            <a:endParaRPr lang="en-US" sz="2400" b="1" dirty="0">
              <a:solidFill>
                <a:srgbClr val="660066"/>
              </a:solidFill>
              <a:latin typeface="Arial" charset="0"/>
            </a:endParaRPr>
          </a:p>
        </p:txBody>
      </p:sp>
      <p:sp>
        <p:nvSpPr>
          <p:cNvPr id="4104" name="Line 8"/>
          <p:cNvSpPr>
            <a:spLocks noChangeShapeType="1"/>
          </p:cNvSpPr>
          <p:nvPr/>
        </p:nvSpPr>
        <p:spPr bwMode="auto">
          <a:xfrm>
            <a:off x="2808288" y="3956050"/>
            <a:ext cx="2438400" cy="0"/>
          </a:xfrm>
          <a:prstGeom prst="line">
            <a:avLst/>
          </a:prstGeom>
          <a:noFill/>
          <a:ln w="38100">
            <a:solidFill>
              <a:srgbClr val="FF3300"/>
            </a:solidFill>
            <a:round/>
            <a:headEnd/>
            <a:tailEnd/>
          </a:ln>
        </p:spPr>
        <p:txBody>
          <a:bodyPr/>
          <a:lstStyle/>
          <a:p>
            <a:endParaRPr lang="en-US"/>
          </a:p>
        </p:txBody>
      </p:sp>
      <p:sp>
        <p:nvSpPr>
          <p:cNvPr id="4105" name="Text Box 9"/>
          <p:cNvSpPr txBox="1">
            <a:spLocks noChangeArrowheads="1"/>
          </p:cNvSpPr>
          <p:nvPr/>
        </p:nvSpPr>
        <p:spPr bwMode="auto">
          <a:xfrm>
            <a:off x="5004048" y="1295400"/>
            <a:ext cx="3911352" cy="461665"/>
          </a:xfrm>
          <a:prstGeom prst="rect">
            <a:avLst/>
          </a:prstGeom>
          <a:noFill/>
          <a:ln w="9525">
            <a:noFill/>
            <a:miter lim="800000"/>
            <a:headEnd/>
            <a:tailEnd/>
          </a:ln>
        </p:spPr>
        <p:txBody>
          <a:bodyPr wrap="square">
            <a:spAutoFit/>
          </a:bodyPr>
          <a:lstStyle/>
          <a:p>
            <a:pPr>
              <a:spcBef>
                <a:spcPct val="50000"/>
              </a:spcBef>
            </a:pPr>
            <a:r>
              <a:rPr lang="ar-SA" sz="2400" b="1" dirty="0">
                <a:solidFill>
                  <a:srgbClr val="660066"/>
                </a:solidFill>
                <a:latin typeface="Arial" charset="0"/>
              </a:rPr>
              <a:t>تمثل النقاط بنصف قطر وزاوية</a:t>
            </a:r>
            <a:endParaRPr lang="en-US" sz="2400" b="1" dirty="0">
              <a:solidFill>
                <a:srgbClr val="660066"/>
              </a:solidFill>
              <a:latin typeface="Arial" charset="0"/>
              <a:sym typeface="Symbol" pitchFamily="18" charset="2"/>
            </a:endParaRPr>
          </a:p>
        </p:txBody>
      </p:sp>
      <p:sp>
        <p:nvSpPr>
          <p:cNvPr id="4107" name="Text Box 11"/>
          <p:cNvSpPr txBox="1">
            <a:spLocks noChangeArrowheads="1"/>
          </p:cNvSpPr>
          <p:nvPr/>
        </p:nvSpPr>
        <p:spPr bwMode="auto">
          <a:xfrm>
            <a:off x="6310313" y="2636912"/>
            <a:ext cx="1676400" cy="823913"/>
          </a:xfrm>
          <a:prstGeom prst="rect">
            <a:avLst/>
          </a:prstGeom>
          <a:noFill/>
          <a:ln w="9525">
            <a:noFill/>
            <a:miter lim="800000"/>
            <a:headEnd/>
            <a:tailEnd/>
          </a:ln>
        </p:spPr>
        <p:txBody>
          <a:bodyPr>
            <a:spAutoFit/>
          </a:bodyPr>
          <a:lstStyle/>
          <a:p>
            <a:pPr>
              <a:spcBef>
                <a:spcPct val="50000"/>
              </a:spcBef>
            </a:pPr>
            <a:r>
              <a:rPr lang="en-US" sz="4800" dirty="0"/>
              <a:t>(</a:t>
            </a:r>
            <a:r>
              <a:rPr lang="en-US" sz="4800" i="1" dirty="0"/>
              <a:t>r</a:t>
            </a:r>
            <a:r>
              <a:rPr lang="en-US" sz="4800" dirty="0"/>
              <a:t>, </a:t>
            </a:r>
            <a:r>
              <a:rPr lang="en-US" sz="4800" i="1" dirty="0">
                <a:sym typeface="Symbol" pitchFamily="18" charset="2"/>
              </a:rPr>
              <a:t></a:t>
            </a:r>
            <a:r>
              <a:rPr lang="en-US" sz="4800" dirty="0">
                <a:sym typeface="Symbol" pitchFamily="18" charset="2"/>
              </a:rPr>
              <a:t>)</a:t>
            </a:r>
          </a:p>
        </p:txBody>
      </p:sp>
      <p:sp>
        <p:nvSpPr>
          <p:cNvPr id="4109" name="Text Box 13"/>
          <p:cNvSpPr txBox="1">
            <a:spLocks noChangeArrowheads="1"/>
          </p:cNvSpPr>
          <p:nvPr/>
        </p:nvSpPr>
        <p:spPr bwMode="auto">
          <a:xfrm>
            <a:off x="5791200" y="2057400"/>
            <a:ext cx="1143000" cy="400110"/>
          </a:xfrm>
          <a:prstGeom prst="rect">
            <a:avLst/>
          </a:prstGeom>
          <a:solidFill>
            <a:schemeClr val="tx1"/>
          </a:solidFill>
          <a:ln w="9525">
            <a:noFill/>
            <a:miter lim="800000"/>
            <a:headEnd/>
            <a:tailEnd/>
          </a:ln>
        </p:spPr>
        <p:txBody>
          <a:bodyPr>
            <a:spAutoFit/>
          </a:bodyPr>
          <a:lstStyle/>
          <a:p>
            <a:pPr>
              <a:spcBef>
                <a:spcPct val="50000"/>
              </a:spcBef>
            </a:pPr>
            <a:r>
              <a:rPr lang="ar-SA" sz="2000" b="1" dirty="0">
                <a:solidFill>
                  <a:schemeClr val="accent1"/>
                </a:solidFill>
                <a:latin typeface="Arial" charset="0"/>
              </a:rPr>
              <a:t>نصف قطر</a:t>
            </a:r>
            <a:endParaRPr lang="en-US" sz="2000" b="1" dirty="0">
              <a:solidFill>
                <a:schemeClr val="accent1"/>
              </a:solidFill>
              <a:latin typeface="Arial" charset="0"/>
            </a:endParaRPr>
          </a:p>
        </p:txBody>
      </p:sp>
      <p:sp>
        <p:nvSpPr>
          <p:cNvPr id="4111" name="Text Box 15"/>
          <p:cNvSpPr txBox="1">
            <a:spLocks noChangeArrowheads="1"/>
          </p:cNvSpPr>
          <p:nvPr/>
        </p:nvSpPr>
        <p:spPr bwMode="auto">
          <a:xfrm>
            <a:off x="7942263" y="2057400"/>
            <a:ext cx="990600" cy="400110"/>
          </a:xfrm>
          <a:prstGeom prst="rect">
            <a:avLst/>
          </a:prstGeom>
          <a:solidFill>
            <a:schemeClr val="tx1"/>
          </a:solidFill>
          <a:ln w="9525">
            <a:noFill/>
            <a:miter lim="800000"/>
            <a:headEnd/>
            <a:tailEnd/>
          </a:ln>
        </p:spPr>
        <p:txBody>
          <a:bodyPr>
            <a:spAutoFit/>
          </a:bodyPr>
          <a:lstStyle/>
          <a:p>
            <a:pPr>
              <a:spcBef>
                <a:spcPct val="50000"/>
              </a:spcBef>
            </a:pPr>
            <a:r>
              <a:rPr lang="ar-SA" sz="2000" b="1" dirty="0">
                <a:solidFill>
                  <a:srgbClr val="FFFF00"/>
                </a:solidFill>
                <a:latin typeface="Arial" charset="0"/>
              </a:rPr>
              <a:t>زاوية</a:t>
            </a:r>
            <a:endParaRPr lang="en-US" sz="2000" b="1" dirty="0">
              <a:solidFill>
                <a:srgbClr val="FFFF00"/>
              </a:solidFill>
              <a:latin typeface="Arial" charset="0"/>
            </a:endParaRPr>
          </a:p>
        </p:txBody>
      </p:sp>
      <p:sp>
        <p:nvSpPr>
          <p:cNvPr id="4112" name="Text Box 16"/>
          <p:cNvSpPr txBox="1">
            <a:spLocks noChangeArrowheads="1"/>
          </p:cNvSpPr>
          <p:nvPr/>
        </p:nvSpPr>
        <p:spPr bwMode="auto">
          <a:xfrm>
            <a:off x="5867400" y="3573016"/>
            <a:ext cx="2971800" cy="461665"/>
          </a:xfrm>
          <a:prstGeom prst="rect">
            <a:avLst/>
          </a:prstGeom>
          <a:noFill/>
          <a:ln w="9525">
            <a:noFill/>
            <a:miter lim="800000"/>
            <a:headEnd/>
            <a:tailEnd/>
          </a:ln>
        </p:spPr>
        <p:txBody>
          <a:bodyPr>
            <a:spAutoFit/>
          </a:bodyPr>
          <a:lstStyle/>
          <a:p>
            <a:pPr>
              <a:spcBef>
                <a:spcPct val="50000"/>
              </a:spcBef>
            </a:pPr>
            <a:r>
              <a:rPr lang="ar-SA" sz="2400" b="1" dirty="0">
                <a:latin typeface="Arial" charset="0"/>
              </a:rPr>
              <a:t>لتمثيل النقطة </a:t>
            </a:r>
            <a:endParaRPr lang="en-US" sz="2400" b="1" dirty="0">
              <a:latin typeface="Arial" charset="0"/>
            </a:endParaRPr>
          </a:p>
        </p:txBody>
      </p:sp>
      <p:graphicFrame>
        <p:nvGraphicFramePr>
          <p:cNvPr id="4114" name="Object 18"/>
          <p:cNvGraphicFramePr>
            <a:graphicFrameLocks noChangeAspect="1"/>
          </p:cNvGraphicFramePr>
          <p:nvPr/>
        </p:nvGraphicFramePr>
        <p:xfrm>
          <a:off x="6629400" y="4114800"/>
          <a:ext cx="1219200" cy="1066800"/>
        </p:xfrm>
        <a:graphic>
          <a:graphicData uri="http://schemas.openxmlformats.org/presentationml/2006/ole">
            <mc:AlternateContent xmlns:mc="http://schemas.openxmlformats.org/markup-compatibility/2006">
              <mc:Choice xmlns:v="urn:schemas-microsoft-com:vml" Requires="v">
                <p:oleObj spid="_x0000_s22532" name="Equation" r:id="rId4" imgW="431613" imgH="431613" progId="Equation.3">
                  <p:embed/>
                </p:oleObj>
              </mc:Choice>
              <mc:Fallback>
                <p:oleObj name="Equation" r:id="rId4" imgW="431613" imgH="431613"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114800"/>
                        <a:ext cx="12192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 name="Text Box 20"/>
          <p:cNvSpPr txBox="1">
            <a:spLocks noChangeArrowheads="1"/>
          </p:cNvSpPr>
          <p:nvPr/>
        </p:nvSpPr>
        <p:spPr bwMode="auto">
          <a:xfrm>
            <a:off x="5867400" y="5181600"/>
            <a:ext cx="3124200" cy="369332"/>
          </a:xfrm>
          <a:prstGeom prst="rect">
            <a:avLst/>
          </a:prstGeom>
          <a:noFill/>
          <a:ln w="9525">
            <a:noFill/>
            <a:miter lim="800000"/>
            <a:headEnd/>
            <a:tailEnd/>
          </a:ln>
        </p:spPr>
        <p:txBody>
          <a:bodyPr>
            <a:spAutoFit/>
          </a:bodyPr>
          <a:lstStyle/>
          <a:p>
            <a:pPr>
              <a:spcBef>
                <a:spcPct val="50000"/>
              </a:spcBef>
            </a:pPr>
            <a:r>
              <a:rPr lang="ar-SA" b="1" dirty="0">
                <a:solidFill>
                  <a:srgbClr val="C00000"/>
                </a:solidFill>
                <a:latin typeface="Arial" charset="0"/>
              </a:rPr>
              <a:t>نحدد أولاً الزاوية</a:t>
            </a:r>
            <a:endParaRPr lang="en-US" b="1" dirty="0">
              <a:solidFill>
                <a:srgbClr val="C00000"/>
              </a:solidFill>
              <a:latin typeface="Arial" charset="0"/>
            </a:endParaRPr>
          </a:p>
        </p:txBody>
      </p:sp>
      <p:sp>
        <p:nvSpPr>
          <p:cNvPr id="4117" name="Line 21"/>
          <p:cNvSpPr>
            <a:spLocks noChangeShapeType="1"/>
          </p:cNvSpPr>
          <p:nvPr/>
        </p:nvSpPr>
        <p:spPr bwMode="auto">
          <a:xfrm flipV="1">
            <a:off x="2819400" y="2286000"/>
            <a:ext cx="1676400" cy="1676400"/>
          </a:xfrm>
          <a:prstGeom prst="line">
            <a:avLst/>
          </a:prstGeom>
          <a:noFill/>
          <a:ln w="38100">
            <a:solidFill>
              <a:schemeClr val="accent2"/>
            </a:solidFill>
            <a:round/>
            <a:headEnd/>
            <a:tailEnd/>
          </a:ln>
        </p:spPr>
        <p:txBody>
          <a:bodyPr/>
          <a:lstStyle/>
          <a:p>
            <a:endParaRPr lang="en-US"/>
          </a:p>
        </p:txBody>
      </p:sp>
      <p:sp>
        <p:nvSpPr>
          <p:cNvPr id="4118" name="Text Box 22"/>
          <p:cNvSpPr txBox="1">
            <a:spLocks noChangeArrowheads="1"/>
          </p:cNvSpPr>
          <p:nvPr/>
        </p:nvSpPr>
        <p:spPr bwMode="auto">
          <a:xfrm>
            <a:off x="5791200" y="5791200"/>
            <a:ext cx="3124200" cy="707886"/>
          </a:xfrm>
          <a:prstGeom prst="rect">
            <a:avLst/>
          </a:prstGeom>
          <a:noFill/>
          <a:ln w="9525">
            <a:noFill/>
            <a:miter lim="800000"/>
            <a:headEnd/>
            <a:tailEnd/>
          </a:ln>
        </p:spPr>
        <p:txBody>
          <a:bodyPr>
            <a:spAutoFit/>
          </a:bodyPr>
          <a:lstStyle/>
          <a:p>
            <a:pPr>
              <a:spcBef>
                <a:spcPct val="50000"/>
              </a:spcBef>
            </a:pPr>
            <a:r>
              <a:rPr lang="ar-SA" sz="2000" b="1" dirty="0">
                <a:solidFill>
                  <a:srgbClr val="FF0000"/>
                </a:solidFill>
                <a:latin typeface="Arial" charset="0"/>
              </a:rPr>
              <a:t>ثم نتحرك على الضلع النهائي </a:t>
            </a:r>
            <a:r>
              <a:rPr lang="en-US" sz="2000" b="1" dirty="0">
                <a:solidFill>
                  <a:srgbClr val="FF0000"/>
                </a:solidFill>
                <a:latin typeface="Arial" charset="0"/>
              </a:rPr>
              <a:t>5</a:t>
            </a:r>
            <a:r>
              <a:rPr lang="ar-SA" sz="2000" b="1" dirty="0">
                <a:solidFill>
                  <a:srgbClr val="FF0000"/>
                </a:solidFill>
                <a:latin typeface="Arial" charset="0"/>
              </a:rPr>
              <a:t> وحدات</a:t>
            </a:r>
            <a:endParaRPr lang="en-US" sz="2000" b="1" dirty="0">
              <a:solidFill>
                <a:srgbClr val="FF0000"/>
              </a:solidFill>
              <a:latin typeface="Arial" charset="0"/>
            </a:endParaRPr>
          </a:p>
        </p:txBody>
      </p:sp>
      <p:sp>
        <p:nvSpPr>
          <p:cNvPr id="4119" name="Arc 23"/>
          <p:cNvSpPr>
            <a:spLocks/>
          </p:cNvSpPr>
          <p:nvPr/>
        </p:nvSpPr>
        <p:spPr bwMode="auto">
          <a:xfrm>
            <a:off x="2971800" y="3733800"/>
            <a:ext cx="76200" cy="76200"/>
          </a:xfrm>
          <a:custGeom>
            <a:avLst/>
            <a:gdLst>
              <a:gd name="T0" fmla="*/ 0 w 21600"/>
              <a:gd name="T1" fmla="*/ 0 h 21600"/>
              <a:gd name="T2" fmla="*/ 76200 w 21600"/>
              <a:gd name="T3" fmla="*/ 76200 h 21600"/>
              <a:gd name="T4" fmla="*/ 0 w 21600"/>
              <a:gd name="T5" fmla="*/ 76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3300"/>
            </a:solidFill>
            <a:round/>
            <a:headEnd/>
            <a:tailEnd/>
          </a:ln>
        </p:spPr>
        <p:txBody>
          <a:bodyPr wrap="none" anchor="ctr"/>
          <a:lstStyle/>
          <a:p>
            <a:endParaRPr lang="en-US"/>
          </a:p>
        </p:txBody>
      </p:sp>
      <p:sp>
        <p:nvSpPr>
          <p:cNvPr id="4120" name="Arc 24"/>
          <p:cNvSpPr>
            <a:spLocks/>
          </p:cNvSpPr>
          <p:nvPr/>
        </p:nvSpPr>
        <p:spPr bwMode="auto">
          <a:xfrm>
            <a:off x="3167063" y="3533775"/>
            <a:ext cx="76200" cy="76200"/>
          </a:xfrm>
          <a:custGeom>
            <a:avLst/>
            <a:gdLst>
              <a:gd name="T0" fmla="*/ 0 w 21600"/>
              <a:gd name="T1" fmla="*/ 0 h 21600"/>
              <a:gd name="T2" fmla="*/ 76200 w 21600"/>
              <a:gd name="T3" fmla="*/ 76200 h 21600"/>
              <a:gd name="T4" fmla="*/ 0 w 21600"/>
              <a:gd name="T5" fmla="*/ 76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3300"/>
            </a:solidFill>
            <a:round/>
            <a:headEnd/>
            <a:tailEnd/>
          </a:ln>
        </p:spPr>
        <p:txBody>
          <a:bodyPr wrap="none" anchor="ctr"/>
          <a:lstStyle/>
          <a:p>
            <a:endParaRPr lang="en-US"/>
          </a:p>
        </p:txBody>
      </p:sp>
      <p:sp>
        <p:nvSpPr>
          <p:cNvPr id="4121" name="Arc 25"/>
          <p:cNvSpPr>
            <a:spLocks/>
          </p:cNvSpPr>
          <p:nvPr/>
        </p:nvSpPr>
        <p:spPr bwMode="auto">
          <a:xfrm>
            <a:off x="3367088" y="3338513"/>
            <a:ext cx="76200" cy="76200"/>
          </a:xfrm>
          <a:custGeom>
            <a:avLst/>
            <a:gdLst>
              <a:gd name="T0" fmla="*/ 0 w 21600"/>
              <a:gd name="T1" fmla="*/ 0 h 21600"/>
              <a:gd name="T2" fmla="*/ 76200 w 21600"/>
              <a:gd name="T3" fmla="*/ 76200 h 21600"/>
              <a:gd name="T4" fmla="*/ 0 w 21600"/>
              <a:gd name="T5" fmla="*/ 76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3300"/>
            </a:solidFill>
            <a:round/>
            <a:headEnd/>
            <a:tailEnd/>
          </a:ln>
        </p:spPr>
        <p:txBody>
          <a:bodyPr wrap="none" anchor="ctr"/>
          <a:lstStyle/>
          <a:p>
            <a:endParaRPr lang="en-US"/>
          </a:p>
        </p:txBody>
      </p:sp>
      <p:sp>
        <p:nvSpPr>
          <p:cNvPr id="4122" name="Arc 26"/>
          <p:cNvSpPr>
            <a:spLocks/>
          </p:cNvSpPr>
          <p:nvPr/>
        </p:nvSpPr>
        <p:spPr bwMode="auto">
          <a:xfrm>
            <a:off x="3567113" y="3157538"/>
            <a:ext cx="76200" cy="76200"/>
          </a:xfrm>
          <a:custGeom>
            <a:avLst/>
            <a:gdLst>
              <a:gd name="T0" fmla="*/ 0 w 21600"/>
              <a:gd name="T1" fmla="*/ 0 h 21600"/>
              <a:gd name="T2" fmla="*/ 76200 w 21600"/>
              <a:gd name="T3" fmla="*/ 76200 h 21600"/>
              <a:gd name="T4" fmla="*/ 0 w 21600"/>
              <a:gd name="T5" fmla="*/ 76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3300"/>
            </a:solidFill>
            <a:round/>
            <a:headEnd/>
            <a:tailEnd/>
          </a:ln>
        </p:spPr>
        <p:txBody>
          <a:bodyPr wrap="none" anchor="ctr"/>
          <a:lstStyle/>
          <a:p>
            <a:endParaRPr lang="en-US"/>
          </a:p>
        </p:txBody>
      </p:sp>
      <p:sp>
        <p:nvSpPr>
          <p:cNvPr id="4123" name="Arc 27"/>
          <p:cNvSpPr>
            <a:spLocks/>
          </p:cNvSpPr>
          <p:nvPr/>
        </p:nvSpPr>
        <p:spPr bwMode="auto">
          <a:xfrm>
            <a:off x="3771900" y="2947988"/>
            <a:ext cx="76200" cy="76200"/>
          </a:xfrm>
          <a:custGeom>
            <a:avLst/>
            <a:gdLst>
              <a:gd name="T0" fmla="*/ 0 w 21600"/>
              <a:gd name="T1" fmla="*/ 0 h 21600"/>
              <a:gd name="T2" fmla="*/ 76200 w 21600"/>
              <a:gd name="T3" fmla="*/ 76200 h 21600"/>
              <a:gd name="T4" fmla="*/ 0 w 21600"/>
              <a:gd name="T5" fmla="*/ 76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3300"/>
            </a:solidFill>
            <a:round/>
            <a:headEnd/>
            <a:tailEnd/>
          </a:ln>
        </p:spPr>
        <p:txBody>
          <a:bodyPr wrap="none" anchor="ctr"/>
          <a:lstStyle/>
          <a:p>
            <a:endParaRPr lang="en-US"/>
          </a:p>
        </p:txBody>
      </p:sp>
      <p:sp>
        <p:nvSpPr>
          <p:cNvPr id="4125" name="Oval 29"/>
          <p:cNvSpPr>
            <a:spLocks noChangeArrowheads="1"/>
          </p:cNvSpPr>
          <p:nvPr/>
        </p:nvSpPr>
        <p:spPr bwMode="auto">
          <a:xfrm>
            <a:off x="3700463" y="2847975"/>
            <a:ext cx="228600" cy="228600"/>
          </a:xfrm>
          <a:prstGeom prst="ellipse">
            <a:avLst/>
          </a:prstGeom>
          <a:solidFill>
            <a:srgbClr val="FF3300"/>
          </a:solidFill>
          <a:ln w="9525">
            <a:solidFill>
              <a:schemeClr val="tx1"/>
            </a:solidFill>
            <a:round/>
            <a:headEnd/>
            <a:tailEnd/>
          </a:ln>
        </p:spPr>
        <p:txBody>
          <a:bodyPr wrap="none" anchor="ctr"/>
          <a:lstStyle/>
          <a:p>
            <a:endParaRPr lang="en-US"/>
          </a:p>
        </p:txBody>
      </p:sp>
      <p:sp>
        <p:nvSpPr>
          <p:cNvPr id="4102" name="Oval 6"/>
          <p:cNvSpPr>
            <a:spLocks noChangeArrowheads="1"/>
          </p:cNvSpPr>
          <p:nvPr/>
        </p:nvSpPr>
        <p:spPr bwMode="auto">
          <a:xfrm>
            <a:off x="2765425" y="3884613"/>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4126" name="Line 30"/>
          <p:cNvSpPr>
            <a:spLocks noChangeShapeType="1"/>
          </p:cNvSpPr>
          <p:nvPr/>
        </p:nvSpPr>
        <p:spPr bwMode="auto">
          <a:xfrm>
            <a:off x="2286000" y="1066800"/>
            <a:ext cx="533400" cy="2743200"/>
          </a:xfrm>
          <a:prstGeom prst="line">
            <a:avLst/>
          </a:prstGeom>
          <a:noFill/>
          <a:ln w="38100">
            <a:solidFill>
              <a:srgbClr val="FF0000"/>
            </a:solidFill>
            <a:round/>
            <a:headEnd/>
            <a:tailEnd type="triangle" w="med" len="med"/>
          </a:ln>
        </p:spPr>
        <p:txBody>
          <a:bodyPr/>
          <a:lstStyle/>
          <a:p>
            <a:endParaRPr lang="en-US"/>
          </a:p>
        </p:txBody>
      </p:sp>
      <p:sp>
        <p:nvSpPr>
          <p:cNvPr id="4127" name="Freeform 31"/>
          <p:cNvSpPr>
            <a:spLocks/>
          </p:cNvSpPr>
          <p:nvPr/>
        </p:nvSpPr>
        <p:spPr bwMode="auto">
          <a:xfrm>
            <a:off x="3581400" y="3276600"/>
            <a:ext cx="317500" cy="685800"/>
          </a:xfrm>
          <a:custGeom>
            <a:avLst/>
            <a:gdLst>
              <a:gd name="T0" fmla="*/ 144 w 200"/>
              <a:gd name="T1" fmla="*/ 432 h 432"/>
              <a:gd name="T2" fmla="*/ 192 w 200"/>
              <a:gd name="T3" fmla="*/ 240 h 432"/>
              <a:gd name="T4" fmla="*/ 96 w 200"/>
              <a:gd name="T5" fmla="*/ 96 h 432"/>
              <a:gd name="T6" fmla="*/ 0 w 200"/>
              <a:gd name="T7" fmla="*/ 0 h 432"/>
              <a:gd name="T8" fmla="*/ 0 60000 65536"/>
              <a:gd name="T9" fmla="*/ 0 60000 65536"/>
              <a:gd name="T10" fmla="*/ 0 60000 65536"/>
              <a:gd name="T11" fmla="*/ 0 60000 65536"/>
              <a:gd name="T12" fmla="*/ 0 w 200"/>
              <a:gd name="T13" fmla="*/ 0 h 432"/>
              <a:gd name="T14" fmla="*/ 200 w 200"/>
              <a:gd name="T15" fmla="*/ 432 h 432"/>
            </a:gdLst>
            <a:ahLst/>
            <a:cxnLst>
              <a:cxn ang="T8">
                <a:pos x="T0" y="T1"/>
              </a:cxn>
              <a:cxn ang="T9">
                <a:pos x="T2" y="T3"/>
              </a:cxn>
              <a:cxn ang="T10">
                <a:pos x="T4" y="T5"/>
              </a:cxn>
              <a:cxn ang="T11">
                <a:pos x="T6" y="T7"/>
              </a:cxn>
            </a:cxnLst>
            <a:rect l="T12" t="T13" r="T14" b="T15"/>
            <a:pathLst>
              <a:path w="200" h="432">
                <a:moveTo>
                  <a:pt x="144" y="432"/>
                </a:moveTo>
                <a:cubicBezTo>
                  <a:pt x="172" y="364"/>
                  <a:pt x="200" y="296"/>
                  <a:pt x="192" y="240"/>
                </a:cubicBezTo>
                <a:cubicBezTo>
                  <a:pt x="184" y="184"/>
                  <a:pt x="128" y="136"/>
                  <a:pt x="96" y="96"/>
                </a:cubicBezTo>
                <a:cubicBezTo>
                  <a:pt x="64" y="56"/>
                  <a:pt x="32" y="28"/>
                  <a:pt x="0" y="0"/>
                </a:cubicBezTo>
              </a:path>
            </a:pathLst>
          </a:custGeom>
          <a:noFill/>
          <a:ln w="38100" cmpd="sng">
            <a:solidFill>
              <a:schemeClr val="accent2"/>
            </a:solidFill>
            <a:round/>
            <a:headEnd type="none" w="med" len="med"/>
            <a:tailEnd type="triangle" w="med" len="med"/>
          </a:ln>
        </p:spPr>
        <p:txBody>
          <a:bodyPr/>
          <a:lstStyle/>
          <a:p>
            <a:endParaRPr lang="en-US"/>
          </a:p>
        </p:txBody>
      </p:sp>
      <p:sp>
        <p:nvSpPr>
          <p:cNvPr id="28" name="مربع نص 27"/>
          <p:cNvSpPr txBox="1"/>
          <p:nvPr/>
        </p:nvSpPr>
        <p:spPr>
          <a:xfrm>
            <a:off x="4355976" y="908720"/>
            <a:ext cx="1080120" cy="830997"/>
          </a:xfrm>
          <a:prstGeom prst="rect">
            <a:avLst/>
          </a:prstGeom>
          <a:noFill/>
        </p:spPr>
        <p:txBody>
          <a:bodyPr wrap="square" rtlCol="0">
            <a:spAutoFit/>
          </a:bodyPr>
          <a:lstStyle/>
          <a:p>
            <a:r>
              <a:rPr lang="en-US" sz="2400" b="1" dirty="0">
                <a:solidFill>
                  <a:srgbClr val="C00000"/>
                </a:solidFill>
              </a:rPr>
              <a:t>r </a:t>
            </a:r>
            <a:r>
              <a:rPr lang="ar-SA" sz="2400" b="1" dirty="0">
                <a:solidFill>
                  <a:srgbClr val="C00000"/>
                </a:solidFill>
              </a:rPr>
              <a:t> مسافة متجهه</a:t>
            </a:r>
            <a:endParaRPr lang="en-US" sz="2400" b="1" dirty="0">
              <a:solidFill>
                <a:srgbClr val="C00000"/>
              </a:solidFill>
            </a:endParaRPr>
          </a:p>
        </p:txBody>
      </p:sp>
      <p:pic>
        <p:nvPicPr>
          <p:cNvPr id="29" name="Picture 10" descr="http://cdn.garcya.us/wp-content/uploads/2007/07/set-of-different-environmental-icons-1024x844.jpg"/>
          <p:cNvPicPr>
            <a:picLocks noChangeAspect="1" noChangeArrowheads="1"/>
          </p:cNvPicPr>
          <p:nvPr/>
        </p:nvPicPr>
        <p:blipFill>
          <a:blip r:embed="rId6" cstate="print"/>
          <a:srcRect l="38787" r="28244" b="64706"/>
          <a:stretch>
            <a:fillRect/>
          </a:stretch>
        </p:blipFill>
        <p:spPr bwMode="auto">
          <a:xfrm>
            <a:off x="179511" y="5877273"/>
            <a:ext cx="1060918"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26"/>
                                        </p:tgtEl>
                                        <p:attrNameLst>
                                          <p:attrName>style.visibility</p:attrName>
                                        </p:attrNameLst>
                                      </p:cBhvr>
                                      <p:to>
                                        <p:strVal val="visible"/>
                                      </p:to>
                                    </p:set>
                                    <p:animEffect transition="in" filter="wipe(up)">
                                      <p:cBhvr>
                                        <p:cTn id="7" dur="500"/>
                                        <p:tgtEl>
                                          <p:spTgt spid="4126"/>
                                        </p:tgtEl>
                                      </p:cBhvr>
                                    </p:animEffect>
                                  </p:childTnLst>
                                  <p:subTnLst>
                                    <p:set>
                                      <p:cBhvr override="childStyle">
                                        <p:cTn dur="1" fill="hold" display="0" masterRel="nextClick" afterEffect="1"/>
                                        <p:tgtEl>
                                          <p:spTgt spid="41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dissolv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 calcmode="lin" valueType="num">
                                      <p:cBhvr additive="base">
                                        <p:cTn id="17" dur="500" fill="hold"/>
                                        <p:tgtEl>
                                          <p:spTgt spid="4103"/>
                                        </p:tgtEl>
                                        <p:attrNameLst>
                                          <p:attrName>ppt_x</p:attrName>
                                        </p:attrNameLst>
                                      </p:cBhvr>
                                      <p:tavLst>
                                        <p:tav tm="0">
                                          <p:val>
                                            <p:strVal val="#ppt_x"/>
                                          </p:val>
                                        </p:tav>
                                        <p:tav tm="100000">
                                          <p:val>
                                            <p:strVal val="#ppt_x"/>
                                          </p:val>
                                        </p:tav>
                                      </p:tavLst>
                                    </p:anim>
                                    <p:anim calcmode="lin" valueType="num">
                                      <p:cBhvr additive="base">
                                        <p:cTn id="1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04"/>
                                        </p:tgtEl>
                                        <p:attrNameLst>
                                          <p:attrName>style.visibility</p:attrName>
                                        </p:attrNameLst>
                                      </p:cBhvr>
                                      <p:to>
                                        <p:strVal val="visible"/>
                                      </p:to>
                                    </p:set>
                                    <p:animEffect transition="in" filter="wipe(left)">
                                      <p:cBhvr>
                                        <p:cTn id="23" dur="500"/>
                                        <p:tgtEl>
                                          <p:spTgt spid="410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4105"/>
                                        </p:tgtEl>
                                        <p:attrNameLst>
                                          <p:attrName>style.visibility</p:attrName>
                                        </p:attrNameLst>
                                      </p:cBhvr>
                                      <p:to>
                                        <p:strVal val="visible"/>
                                      </p:to>
                                    </p:set>
                                    <p:anim calcmode="lin" valueType="num">
                                      <p:cBhvr additive="base">
                                        <p:cTn id="28" dur="500" fill="hold"/>
                                        <p:tgtEl>
                                          <p:spTgt spid="4105"/>
                                        </p:tgtEl>
                                        <p:attrNameLst>
                                          <p:attrName>ppt_x</p:attrName>
                                        </p:attrNameLst>
                                      </p:cBhvr>
                                      <p:tavLst>
                                        <p:tav tm="0">
                                          <p:val>
                                            <p:strVal val="0-#ppt_w/2"/>
                                          </p:val>
                                        </p:tav>
                                        <p:tav tm="100000">
                                          <p:val>
                                            <p:strVal val="#ppt_x"/>
                                          </p:val>
                                        </p:tav>
                                      </p:tavLst>
                                    </p:anim>
                                    <p:anim calcmode="lin" valueType="num">
                                      <p:cBhvr additive="base">
                                        <p:cTn id="29"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4107"/>
                                        </p:tgtEl>
                                        <p:attrNameLst>
                                          <p:attrName>style.visibility</p:attrName>
                                        </p:attrNameLst>
                                      </p:cBhvr>
                                      <p:to>
                                        <p:strVal val="visible"/>
                                      </p:to>
                                    </p:set>
                                    <p:anim calcmode="lin" valueType="num">
                                      <p:cBhvr>
                                        <p:cTn id="34" dur="500" fill="hold"/>
                                        <p:tgtEl>
                                          <p:spTgt spid="4107"/>
                                        </p:tgtEl>
                                        <p:attrNameLst>
                                          <p:attrName>ppt_w</p:attrName>
                                        </p:attrNameLst>
                                      </p:cBhvr>
                                      <p:tavLst>
                                        <p:tav tm="0">
                                          <p:val>
                                            <p:fltVal val="0"/>
                                          </p:val>
                                        </p:tav>
                                        <p:tav tm="100000">
                                          <p:val>
                                            <p:strVal val="#ppt_w"/>
                                          </p:val>
                                        </p:tav>
                                      </p:tavLst>
                                    </p:anim>
                                    <p:anim calcmode="lin" valueType="num">
                                      <p:cBhvr>
                                        <p:cTn id="35" dur="500" fill="hold"/>
                                        <p:tgtEl>
                                          <p:spTgt spid="4107"/>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109"/>
                                        </p:tgtEl>
                                        <p:attrNameLst>
                                          <p:attrName>style.visibility</p:attrName>
                                        </p:attrNameLst>
                                      </p:cBhvr>
                                      <p:to>
                                        <p:strVal val="visible"/>
                                      </p:to>
                                    </p:set>
                                    <p:animEffect transition="in" filter="wipe(left)">
                                      <p:cBhvr>
                                        <p:cTn id="40" dur="500"/>
                                        <p:tgtEl>
                                          <p:spTgt spid="4109"/>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108"/>
                                        </p:tgtEl>
                                        <p:attrNameLst>
                                          <p:attrName>style.visibility</p:attrName>
                                        </p:attrNameLst>
                                      </p:cBhvr>
                                      <p:to>
                                        <p:strVal val="visible"/>
                                      </p:to>
                                    </p:set>
                                    <p:animEffect transition="in" filter="dissolve">
                                      <p:cBhvr>
                                        <p:cTn id="44" dur="500"/>
                                        <p:tgtEl>
                                          <p:spTgt spid="410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111"/>
                                        </p:tgtEl>
                                        <p:attrNameLst>
                                          <p:attrName>style.visibility</p:attrName>
                                        </p:attrNameLst>
                                      </p:cBhvr>
                                      <p:to>
                                        <p:strVal val="visible"/>
                                      </p:to>
                                    </p:set>
                                    <p:animEffect transition="in" filter="wipe(left)">
                                      <p:cBhvr>
                                        <p:cTn id="49" dur="500"/>
                                        <p:tgtEl>
                                          <p:spTgt spid="4111"/>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4110"/>
                                        </p:tgtEl>
                                        <p:attrNameLst>
                                          <p:attrName>style.visibility</p:attrName>
                                        </p:attrNameLst>
                                      </p:cBhvr>
                                      <p:to>
                                        <p:strVal val="visible"/>
                                      </p:to>
                                    </p:set>
                                    <p:animEffect transition="in" filter="dissolve">
                                      <p:cBhvr>
                                        <p:cTn id="53" dur="500"/>
                                        <p:tgtEl>
                                          <p:spTgt spid="4110"/>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1000" fill="hold"/>
                                        <p:tgtEl>
                                          <p:spTgt spid="28"/>
                                        </p:tgtEl>
                                        <p:attrNameLst>
                                          <p:attrName>ppt_x</p:attrName>
                                        </p:attrNameLst>
                                      </p:cBhvr>
                                      <p:tavLst>
                                        <p:tav tm="0">
                                          <p:val>
                                            <p:strVal val="#ppt_x-.2"/>
                                          </p:val>
                                        </p:tav>
                                        <p:tav tm="100000">
                                          <p:val>
                                            <p:strVal val="#ppt_x"/>
                                          </p:val>
                                        </p:tav>
                                      </p:tavLst>
                                    </p:anim>
                                    <p:anim calcmode="lin" valueType="num">
                                      <p:cBhvr>
                                        <p:cTn id="59"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112"/>
                                        </p:tgtEl>
                                        <p:attrNameLst>
                                          <p:attrName>style.visibility</p:attrName>
                                        </p:attrNameLst>
                                      </p:cBhvr>
                                      <p:to>
                                        <p:strVal val="visible"/>
                                      </p:to>
                                    </p:set>
                                    <p:anim calcmode="lin" valueType="num">
                                      <p:cBhvr additive="base">
                                        <p:cTn id="65" dur="500" fill="hold"/>
                                        <p:tgtEl>
                                          <p:spTgt spid="4112"/>
                                        </p:tgtEl>
                                        <p:attrNameLst>
                                          <p:attrName>ppt_x</p:attrName>
                                        </p:attrNameLst>
                                      </p:cBhvr>
                                      <p:tavLst>
                                        <p:tav tm="0">
                                          <p:val>
                                            <p:strVal val="#ppt_x"/>
                                          </p:val>
                                        </p:tav>
                                        <p:tav tm="100000">
                                          <p:val>
                                            <p:strVal val="#ppt_x"/>
                                          </p:val>
                                        </p:tav>
                                      </p:tavLst>
                                    </p:anim>
                                    <p:anim calcmode="lin" valueType="num">
                                      <p:cBhvr additive="base">
                                        <p:cTn id="66" dur="500" fill="hold"/>
                                        <p:tgtEl>
                                          <p:spTgt spid="4112"/>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2" presetClass="entr" presetSubtype="4" fill="hold" nodeType="afterEffect">
                                  <p:stCondLst>
                                    <p:cond delay="0"/>
                                  </p:stCondLst>
                                  <p:childTnLst>
                                    <p:set>
                                      <p:cBhvr>
                                        <p:cTn id="69" dur="1" fill="hold">
                                          <p:stCondLst>
                                            <p:cond delay="0"/>
                                          </p:stCondLst>
                                        </p:cTn>
                                        <p:tgtEl>
                                          <p:spTgt spid="4114"/>
                                        </p:tgtEl>
                                        <p:attrNameLst>
                                          <p:attrName>style.visibility</p:attrName>
                                        </p:attrNameLst>
                                      </p:cBhvr>
                                      <p:to>
                                        <p:strVal val="visible"/>
                                      </p:to>
                                    </p:set>
                                    <p:anim calcmode="lin" valueType="num">
                                      <p:cBhvr additive="base">
                                        <p:cTn id="70" dur="500" fill="hold"/>
                                        <p:tgtEl>
                                          <p:spTgt spid="4114"/>
                                        </p:tgtEl>
                                        <p:attrNameLst>
                                          <p:attrName>ppt_x</p:attrName>
                                        </p:attrNameLst>
                                      </p:cBhvr>
                                      <p:tavLst>
                                        <p:tav tm="0">
                                          <p:val>
                                            <p:strVal val="#ppt_x"/>
                                          </p:val>
                                        </p:tav>
                                        <p:tav tm="100000">
                                          <p:val>
                                            <p:strVal val="#ppt_x"/>
                                          </p:val>
                                        </p:tav>
                                      </p:tavLst>
                                    </p:anim>
                                    <p:anim calcmode="lin" valueType="num">
                                      <p:cBhvr additive="base">
                                        <p:cTn id="71" dur="500" fill="hold"/>
                                        <p:tgtEl>
                                          <p:spTgt spid="411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4116"/>
                                        </p:tgtEl>
                                        <p:attrNameLst>
                                          <p:attrName>style.visibility</p:attrName>
                                        </p:attrNameLst>
                                      </p:cBhvr>
                                      <p:to>
                                        <p:strVal val="visible"/>
                                      </p:to>
                                    </p:set>
                                    <p:anim calcmode="lin" valueType="num">
                                      <p:cBhvr additive="base">
                                        <p:cTn id="76" dur="500" fill="hold"/>
                                        <p:tgtEl>
                                          <p:spTgt spid="4116"/>
                                        </p:tgtEl>
                                        <p:attrNameLst>
                                          <p:attrName>ppt_x</p:attrName>
                                        </p:attrNameLst>
                                      </p:cBhvr>
                                      <p:tavLst>
                                        <p:tav tm="0">
                                          <p:val>
                                            <p:strVal val="#ppt_x"/>
                                          </p:val>
                                        </p:tav>
                                        <p:tav tm="100000">
                                          <p:val>
                                            <p:strVal val="#ppt_x"/>
                                          </p:val>
                                        </p:tav>
                                      </p:tavLst>
                                    </p:anim>
                                    <p:anim calcmode="lin" valueType="num">
                                      <p:cBhvr additive="base">
                                        <p:cTn id="77" dur="500" fill="hold"/>
                                        <p:tgtEl>
                                          <p:spTgt spid="4116"/>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9" presetClass="entr" presetSubtype="0" fill="hold" grpId="0" nodeType="afterEffect">
                                  <p:stCondLst>
                                    <p:cond delay="0"/>
                                  </p:stCondLst>
                                  <p:childTnLst>
                                    <p:set>
                                      <p:cBhvr>
                                        <p:cTn id="80" dur="1" fill="hold">
                                          <p:stCondLst>
                                            <p:cond delay="0"/>
                                          </p:stCondLst>
                                        </p:cTn>
                                        <p:tgtEl>
                                          <p:spTgt spid="4115"/>
                                        </p:tgtEl>
                                        <p:attrNameLst>
                                          <p:attrName>style.visibility</p:attrName>
                                        </p:attrNameLst>
                                      </p:cBhvr>
                                      <p:to>
                                        <p:strVal val="visible"/>
                                      </p:to>
                                    </p:set>
                                    <p:animEffect transition="in" filter="dissolve">
                                      <p:cBhvr>
                                        <p:cTn id="81" dur="500"/>
                                        <p:tgtEl>
                                          <p:spTgt spid="411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4127"/>
                                        </p:tgtEl>
                                        <p:attrNameLst>
                                          <p:attrName>style.visibility</p:attrName>
                                        </p:attrNameLst>
                                      </p:cBhvr>
                                      <p:to>
                                        <p:strVal val="visible"/>
                                      </p:to>
                                    </p:set>
                                    <p:animEffect transition="in" filter="wipe(down)">
                                      <p:cBhvr>
                                        <p:cTn id="86" dur="500"/>
                                        <p:tgtEl>
                                          <p:spTgt spid="4127"/>
                                        </p:tgtEl>
                                      </p:cBhvr>
                                    </p:animEffect>
                                  </p:childTnLst>
                                  <p:subTnLst>
                                    <p:set>
                                      <p:cBhvr override="childStyle">
                                        <p:cTn dur="1" fill="hold" display="0" masterRel="nextClick" afterEffect="1"/>
                                        <p:tgtEl>
                                          <p:spTgt spid="4127"/>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117"/>
                                        </p:tgtEl>
                                        <p:attrNameLst>
                                          <p:attrName>style.visibility</p:attrName>
                                        </p:attrNameLst>
                                      </p:cBhvr>
                                      <p:to>
                                        <p:strVal val="visible"/>
                                      </p:to>
                                    </p:set>
                                    <p:animEffect transition="in" filter="wipe(left)">
                                      <p:cBhvr>
                                        <p:cTn id="91" dur="500"/>
                                        <p:tgtEl>
                                          <p:spTgt spid="4117"/>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4118"/>
                                        </p:tgtEl>
                                        <p:attrNameLst>
                                          <p:attrName>style.visibility</p:attrName>
                                        </p:attrNameLst>
                                      </p:cBhvr>
                                      <p:to>
                                        <p:strVal val="visible"/>
                                      </p:to>
                                    </p:set>
                                    <p:anim calcmode="lin" valueType="num">
                                      <p:cBhvr additive="base">
                                        <p:cTn id="96" dur="500" fill="hold"/>
                                        <p:tgtEl>
                                          <p:spTgt spid="4118"/>
                                        </p:tgtEl>
                                        <p:attrNameLst>
                                          <p:attrName>ppt_x</p:attrName>
                                        </p:attrNameLst>
                                      </p:cBhvr>
                                      <p:tavLst>
                                        <p:tav tm="0">
                                          <p:val>
                                            <p:strVal val="#ppt_x"/>
                                          </p:val>
                                        </p:tav>
                                        <p:tav tm="100000">
                                          <p:val>
                                            <p:strVal val="#ppt_x"/>
                                          </p:val>
                                        </p:tav>
                                      </p:tavLst>
                                    </p:anim>
                                    <p:anim calcmode="lin" valueType="num">
                                      <p:cBhvr additive="base">
                                        <p:cTn id="97" dur="500" fill="hold"/>
                                        <p:tgtEl>
                                          <p:spTgt spid="4118"/>
                                        </p:tgtEl>
                                        <p:attrNameLst>
                                          <p:attrName>ppt_y</p:attrName>
                                        </p:attrNameLst>
                                      </p:cBhvr>
                                      <p:tavLst>
                                        <p:tav tm="0">
                                          <p:val>
                                            <p:strVal val="1+#ppt_h/2"/>
                                          </p:val>
                                        </p:tav>
                                        <p:tav tm="100000">
                                          <p:val>
                                            <p:strVal val="#ppt_y"/>
                                          </p:val>
                                        </p:tav>
                                      </p:tavLst>
                                    </p:anim>
                                  </p:childTnLst>
                                </p:cTn>
                              </p:par>
                            </p:childTnLst>
                          </p:cTn>
                        </p:par>
                        <p:par>
                          <p:cTn id="98" fill="hold">
                            <p:stCondLst>
                              <p:cond delay="500"/>
                            </p:stCondLst>
                            <p:childTnLst>
                              <p:par>
                                <p:cTn id="99" presetID="9" presetClass="entr" presetSubtype="0" fill="hold" grpId="0" nodeType="afterEffect">
                                  <p:stCondLst>
                                    <p:cond delay="0"/>
                                  </p:stCondLst>
                                  <p:childTnLst>
                                    <p:set>
                                      <p:cBhvr>
                                        <p:cTn id="100" dur="1" fill="hold">
                                          <p:stCondLst>
                                            <p:cond delay="0"/>
                                          </p:stCondLst>
                                        </p:cTn>
                                        <p:tgtEl>
                                          <p:spTgt spid="4124"/>
                                        </p:tgtEl>
                                        <p:attrNameLst>
                                          <p:attrName>style.visibility</p:attrName>
                                        </p:attrNameLst>
                                      </p:cBhvr>
                                      <p:to>
                                        <p:strVal val="visible"/>
                                      </p:to>
                                    </p:set>
                                    <p:animEffect transition="in" filter="dissolve">
                                      <p:cBhvr>
                                        <p:cTn id="101" dur="500"/>
                                        <p:tgtEl>
                                          <p:spTgt spid="412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4119"/>
                                        </p:tgtEl>
                                        <p:attrNameLst>
                                          <p:attrName>style.visibility</p:attrName>
                                        </p:attrNameLst>
                                      </p:cBhvr>
                                      <p:to>
                                        <p:strVal val="visible"/>
                                      </p:to>
                                    </p:set>
                                    <p:animEffect transition="in" filter="wipe(up)">
                                      <p:cBhvr>
                                        <p:cTn id="106" dur="500"/>
                                        <p:tgtEl>
                                          <p:spTgt spid="4119"/>
                                        </p:tgtEl>
                                      </p:cBhvr>
                                    </p:animEffect>
                                  </p:childTnLst>
                                </p:cTn>
                              </p:par>
                            </p:childTnLst>
                          </p:cTn>
                        </p:par>
                        <p:par>
                          <p:cTn id="107" fill="hold">
                            <p:stCondLst>
                              <p:cond delay="500"/>
                            </p:stCondLst>
                            <p:childTnLst>
                              <p:par>
                                <p:cTn id="108" presetID="22" presetClass="entr" presetSubtype="1" fill="hold" grpId="0" nodeType="afterEffect">
                                  <p:stCondLst>
                                    <p:cond delay="0"/>
                                  </p:stCondLst>
                                  <p:childTnLst>
                                    <p:set>
                                      <p:cBhvr>
                                        <p:cTn id="109" dur="1" fill="hold">
                                          <p:stCondLst>
                                            <p:cond delay="0"/>
                                          </p:stCondLst>
                                        </p:cTn>
                                        <p:tgtEl>
                                          <p:spTgt spid="4120"/>
                                        </p:tgtEl>
                                        <p:attrNameLst>
                                          <p:attrName>style.visibility</p:attrName>
                                        </p:attrNameLst>
                                      </p:cBhvr>
                                      <p:to>
                                        <p:strVal val="visible"/>
                                      </p:to>
                                    </p:set>
                                    <p:animEffect transition="in" filter="wipe(up)">
                                      <p:cBhvr>
                                        <p:cTn id="110" dur="500"/>
                                        <p:tgtEl>
                                          <p:spTgt spid="4120"/>
                                        </p:tgtEl>
                                      </p:cBhvr>
                                    </p:animEffect>
                                  </p:childTnLst>
                                </p:cTn>
                              </p:par>
                            </p:childTnLst>
                          </p:cTn>
                        </p:par>
                        <p:par>
                          <p:cTn id="111" fill="hold">
                            <p:stCondLst>
                              <p:cond delay="1000"/>
                            </p:stCondLst>
                            <p:childTnLst>
                              <p:par>
                                <p:cTn id="112" presetID="22" presetClass="entr" presetSubtype="1" fill="hold" grpId="0" nodeType="afterEffect">
                                  <p:stCondLst>
                                    <p:cond delay="0"/>
                                  </p:stCondLst>
                                  <p:childTnLst>
                                    <p:set>
                                      <p:cBhvr>
                                        <p:cTn id="113" dur="1" fill="hold">
                                          <p:stCondLst>
                                            <p:cond delay="0"/>
                                          </p:stCondLst>
                                        </p:cTn>
                                        <p:tgtEl>
                                          <p:spTgt spid="4121"/>
                                        </p:tgtEl>
                                        <p:attrNameLst>
                                          <p:attrName>style.visibility</p:attrName>
                                        </p:attrNameLst>
                                      </p:cBhvr>
                                      <p:to>
                                        <p:strVal val="visible"/>
                                      </p:to>
                                    </p:set>
                                    <p:animEffect transition="in" filter="wipe(up)">
                                      <p:cBhvr>
                                        <p:cTn id="114" dur="500"/>
                                        <p:tgtEl>
                                          <p:spTgt spid="4121"/>
                                        </p:tgtEl>
                                      </p:cBhvr>
                                    </p:animEffect>
                                  </p:childTnLst>
                                </p:cTn>
                              </p:par>
                            </p:childTnLst>
                          </p:cTn>
                        </p:par>
                        <p:par>
                          <p:cTn id="115" fill="hold">
                            <p:stCondLst>
                              <p:cond delay="1500"/>
                            </p:stCondLst>
                            <p:childTnLst>
                              <p:par>
                                <p:cTn id="116" presetID="22" presetClass="entr" presetSubtype="1" fill="hold" grpId="0" nodeType="afterEffect">
                                  <p:stCondLst>
                                    <p:cond delay="0"/>
                                  </p:stCondLst>
                                  <p:childTnLst>
                                    <p:set>
                                      <p:cBhvr>
                                        <p:cTn id="117" dur="1" fill="hold">
                                          <p:stCondLst>
                                            <p:cond delay="0"/>
                                          </p:stCondLst>
                                        </p:cTn>
                                        <p:tgtEl>
                                          <p:spTgt spid="4122"/>
                                        </p:tgtEl>
                                        <p:attrNameLst>
                                          <p:attrName>style.visibility</p:attrName>
                                        </p:attrNameLst>
                                      </p:cBhvr>
                                      <p:to>
                                        <p:strVal val="visible"/>
                                      </p:to>
                                    </p:set>
                                    <p:animEffect transition="in" filter="wipe(up)">
                                      <p:cBhvr>
                                        <p:cTn id="118" dur="500"/>
                                        <p:tgtEl>
                                          <p:spTgt spid="4122"/>
                                        </p:tgtEl>
                                      </p:cBhvr>
                                    </p:animEffect>
                                  </p:childTnLst>
                                </p:cTn>
                              </p:par>
                            </p:childTnLst>
                          </p:cTn>
                        </p:par>
                        <p:par>
                          <p:cTn id="119" fill="hold">
                            <p:stCondLst>
                              <p:cond delay="2000"/>
                            </p:stCondLst>
                            <p:childTnLst>
                              <p:par>
                                <p:cTn id="120" presetID="22" presetClass="entr" presetSubtype="1" fill="hold" grpId="0" nodeType="afterEffect">
                                  <p:stCondLst>
                                    <p:cond delay="0"/>
                                  </p:stCondLst>
                                  <p:childTnLst>
                                    <p:set>
                                      <p:cBhvr>
                                        <p:cTn id="121" dur="1" fill="hold">
                                          <p:stCondLst>
                                            <p:cond delay="0"/>
                                          </p:stCondLst>
                                        </p:cTn>
                                        <p:tgtEl>
                                          <p:spTgt spid="4123"/>
                                        </p:tgtEl>
                                        <p:attrNameLst>
                                          <p:attrName>style.visibility</p:attrName>
                                        </p:attrNameLst>
                                      </p:cBhvr>
                                      <p:to>
                                        <p:strVal val="visible"/>
                                      </p:to>
                                    </p:set>
                                    <p:animEffect transition="in" filter="wipe(up)">
                                      <p:cBhvr>
                                        <p:cTn id="122" dur="500"/>
                                        <p:tgtEl>
                                          <p:spTgt spid="4123"/>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4125"/>
                                        </p:tgtEl>
                                        <p:attrNameLst>
                                          <p:attrName>style.visibility</p:attrName>
                                        </p:attrNameLst>
                                      </p:cBhvr>
                                      <p:to>
                                        <p:strVal val="visible"/>
                                      </p:to>
                                    </p:set>
                                    <p:animEffect transition="in" filter="dissolve">
                                      <p:cBhvr>
                                        <p:cTn id="127" dur="500"/>
                                        <p:tgtEl>
                                          <p:spTgt spid="4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4" grpId="0" animBg="1"/>
      <p:bldP spid="4115" grpId="0" animBg="1"/>
      <p:bldP spid="4110" grpId="0" animBg="1"/>
      <p:bldP spid="4108" grpId="0" animBg="1"/>
      <p:bldP spid="4103" grpId="0" autoUpdateAnimBg="0"/>
      <p:bldP spid="4104" grpId="0" animBg="1"/>
      <p:bldP spid="4105" grpId="0" autoUpdateAnimBg="0"/>
      <p:bldP spid="4107" grpId="0" autoUpdateAnimBg="0"/>
      <p:bldP spid="4109" grpId="0" animBg="1" autoUpdateAnimBg="0"/>
      <p:bldP spid="4111" grpId="0" animBg="1" autoUpdateAnimBg="0"/>
      <p:bldP spid="4112" grpId="0" autoUpdateAnimBg="0"/>
      <p:bldP spid="4116" grpId="0" autoUpdateAnimBg="0"/>
      <p:bldP spid="4117" grpId="0" animBg="1"/>
      <p:bldP spid="4118" grpId="0" autoUpdateAnimBg="0"/>
      <p:bldP spid="4119" grpId="0" animBg="1"/>
      <p:bldP spid="4120" grpId="0" animBg="1"/>
      <p:bldP spid="4121" grpId="0" animBg="1"/>
      <p:bldP spid="4122" grpId="0" animBg="1"/>
      <p:bldP spid="4123" grpId="0" animBg="1"/>
      <p:bldP spid="4125" grpId="0" animBg="1"/>
      <p:bldP spid="4102" grpId="0" animBg="1"/>
      <p:bldP spid="4126" grpId="0" animBg="1"/>
      <p:bldP spid="4127"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3214678" y="-24"/>
            <a:ext cx="5829300" cy="1795470"/>
          </a:xfrm>
          <a:prstGeom prst="rect">
            <a:avLst/>
          </a:prstGeom>
          <a:noFill/>
          <a:ln w="9525">
            <a:noFill/>
            <a:miter lim="800000"/>
            <a:headEnd/>
            <a:tailEnd/>
          </a:ln>
          <a:effectLst/>
        </p:spPr>
      </p:pic>
      <p:pic>
        <p:nvPicPr>
          <p:cNvPr id="3" name="Picture 7" descr="polar"/>
          <p:cNvPicPr>
            <a:picLocks noChangeAspect="1" noChangeArrowheads="1"/>
          </p:cNvPicPr>
          <p:nvPr/>
        </p:nvPicPr>
        <p:blipFill>
          <a:blip r:embed="rId3" cstate="print"/>
          <a:srcRect/>
          <a:stretch>
            <a:fillRect/>
          </a:stretch>
        </p:blipFill>
        <p:spPr bwMode="auto">
          <a:xfrm>
            <a:off x="141288" y="1198563"/>
            <a:ext cx="5446712" cy="5486400"/>
          </a:xfrm>
          <a:prstGeom prst="rect">
            <a:avLst/>
          </a:prstGeom>
          <a:noFill/>
          <a:ln w="9525">
            <a:noFill/>
            <a:miter lim="800000"/>
            <a:headEnd/>
            <a:tailEnd/>
          </a:ln>
        </p:spPr>
      </p:pic>
      <p:sp>
        <p:nvSpPr>
          <p:cNvPr id="4" name="Line 10"/>
          <p:cNvSpPr>
            <a:spLocks noChangeShapeType="1"/>
          </p:cNvSpPr>
          <p:nvPr/>
        </p:nvSpPr>
        <p:spPr bwMode="auto">
          <a:xfrm>
            <a:off x="2808288" y="3956050"/>
            <a:ext cx="2438400" cy="0"/>
          </a:xfrm>
          <a:prstGeom prst="line">
            <a:avLst/>
          </a:prstGeom>
          <a:noFill/>
          <a:ln w="38100">
            <a:solidFill>
              <a:srgbClr val="FF3300"/>
            </a:solidFill>
            <a:round/>
            <a:headEnd/>
            <a:tailEnd/>
          </a:ln>
        </p:spPr>
        <p:txBody>
          <a:bodyPr/>
          <a:lstStyle/>
          <a:p>
            <a:endParaRPr lang="en-US"/>
          </a:p>
        </p:txBody>
      </p:sp>
      <p:sp>
        <p:nvSpPr>
          <p:cNvPr id="5" name="Line 18"/>
          <p:cNvSpPr>
            <a:spLocks noChangeShapeType="1"/>
          </p:cNvSpPr>
          <p:nvPr/>
        </p:nvSpPr>
        <p:spPr bwMode="auto">
          <a:xfrm flipV="1">
            <a:off x="1643042" y="3929066"/>
            <a:ext cx="1188000" cy="2071702"/>
          </a:xfrm>
          <a:prstGeom prst="line">
            <a:avLst/>
          </a:prstGeom>
          <a:noFill/>
          <a:ln w="38100">
            <a:solidFill>
              <a:schemeClr val="accent2"/>
            </a:solidFill>
            <a:round/>
            <a:headEnd/>
            <a:tailEnd/>
          </a:ln>
        </p:spPr>
        <p:txBody>
          <a:bodyPr/>
          <a:lstStyle/>
          <a:p>
            <a:endParaRPr lang="en-US"/>
          </a:p>
        </p:txBody>
      </p:sp>
      <p:sp>
        <p:nvSpPr>
          <p:cNvPr id="6" name="Arc 33"/>
          <p:cNvSpPr>
            <a:spLocks/>
          </p:cNvSpPr>
          <p:nvPr/>
        </p:nvSpPr>
        <p:spPr bwMode="auto">
          <a:xfrm>
            <a:off x="2643174" y="4087818"/>
            <a:ext cx="150813" cy="127000"/>
          </a:xfrm>
          <a:custGeom>
            <a:avLst/>
            <a:gdLst>
              <a:gd name="T0" fmla="*/ 150813 w 33370"/>
              <a:gd name="T1" fmla="*/ 106457 h 21600"/>
              <a:gd name="T2" fmla="*/ 0 w 33370"/>
              <a:gd name="T3" fmla="*/ 3393 h 21600"/>
              <a:gd name="T4" fmla="*/ 97583 w 33370"/>
              <a:gd name="T5" fmla="*/ 0 h 21600"/>
              <a:gd name="T6" fmla="*/ 0 60000 65536"/>
              <a:gd name="T7" fmla="*/ 0 60000 65536"/>
              <a:gd name="T8" fmla="*/ 0 60000 65536"/>
              <a:gd name="T9" fmla="*/ 0 w 33370"/>
              <a:gd name="T10" fmla="*/ 0 h 21600"/>
              <a:gd name="T11" fmla="*/ 33370 w 33370"/>
              <a:gd name="T12" fmla="*/ 21600 h 21600"/>
            </a:gdLst>
            <a:ahLst/>
            <a:cxnLst>
              <a:cxn ang="T6">
                <a:pos x="T0" y="T1"/>
              </a:cxn>
              <a:cxn ang="T7">
                <a:pos x="T2" y="T3"/>
              </a:cxn>
              <a:cxn ang="T8">
                <a:pos x="T4" y="T5"/>
              </a:cxn>
            </a:cxnLst>
            <a:rect l="T9" t="T10" r="T11" b="T12"/>
            <a:pathLst>
              <a:path w="33370" h="21600" fill="none" extrusionOk="0">
                <a:moveTo>
                  <a:pt x="33370" y="18106"/>
                </a:moveTo>
                <a:cubicBezTo>
                  <a:pt x="29865" y="20386"/>
                  <a:pt x="25773" y="21599"/>
                  <a:pt x="21592" y="21600"/>
                </a:cubicBezTo>
                <a:cubicBezTo>
                  <a:pt x="9887" y="21600"/>
                  <a:pt x="312" y="12277"/>
                  <a:pt x="-1" y="577"/>
                </a:cubicBezTo>
              </a:path>
              <a:path w="33370" h="21600" stroke="0" extrusionOk="0">
                <a:moveTo>
                  <a:pt x="33370" y="18106"/>
                </a:moveTo>
                <a:cubicBezTo>
                  <a:pt x="29865" y="20386"/>
                  <a:pt x="25773" y="21599"/>
                  <a:pt x="21592" y="21600"/>
                </a:cubicBezTo>
                <a:cubicBezTo>
                  <a:pt x="9887" y="21600"/>
                  <a:pt x="312" y="12277"/>
                  <a:pt x="-1" y="577"/>
                </a:cubicBezTo>
                <a:lnTo>
                  <a:pt x="21592" y="0"/>
                </a:lnTo>
                <a:close/>
              </a:path>
            </a:pathLst>
          </a:custGeom>
          <a:noFill/>
          <a:ln w="57150">
            <a:solidFill>
              <a:srgbClr val="FF0000"/>
            </a:solidFill>
            <a:round/>
            <a:headEnd/>
            <a:tailEnd/>
          </a:ln>
        </p:spPr>
        <p:txBody>
          <a:bodyPr wrap="none" anchor="ctr"/>
          <a:lstStyle/>
          <a:p>
            <a:endParaRPr lang="en-US"/>
          </a:p>
        </p:txBody>
      </p:sp>
      <p:sp>
        <p:nvSpPr>
          <p:cNvPr id="7" name="Arc 34"/>
          <p:cNvSpPr>
            <a:spLocks/>
          </p:cNvSpPr>
          <p:nvPr/>
        </p:nvSpPr>
        <p:spPr bwMode="auto">
          <a:xfrm>
            <a:off x="2500298" y="4302132"/>
            <a:ext cx="150813" cy="127000"/>
          </a:xfrm>
          <a:custGeom>
            <a:avLst/>
            <a:gdLst>
              <a:gd name="T0" fmla="*/ 150813 w 33370"/>
              <a:gd name="T1" fmla="*/ 106457 h 21600"/>
              <a:gd name="T2" fmla="*/ 0 w 33370"/>
              <a:gd name="T3" fmla="*/ 3393 h 21600"/>
              <a:gd name="T4" fmla="*/ 97583 w 33370"/>
              <a:gd name="T5" fmla="*/ 0 h 21600"/>
              <a:gd name="T6" fmla="*/ 0 60000 65536"/>
              <a:gd name="T7" fmla="*/ 0 60000 65536"/>
              <a:gd name="T8" fmla="*/ 0 60000 65536"/>
              <a:gd name="T9" fmla="*/ 0 w 33370"/>
              <a:gd name="T10" fmla="*/ 0 h 21600"/>
              <a:gd name="T11" fmla="*/ 33370 w 33370"/>
              <a:gd name="T12" fmla="*/ 21600 h 21600"/>
            </a:gdLst>
            <a:ahLst/>
            <a:cxnLst>
              <a:cxn ang="T6">
                <a:pos x="T0" y="T1"/>
              </a:cxn>
              <a:cxn ang="T7">
                <a:pos x="T2" y="T3"/>
              </a:cxn>
              <a:cxn ang="T8">
                <a:pos x="T4" y="T5"/>
              </a:cxn>
            </a:cxnLst>
            <a:rect l="T9" t="T10" r="T11" b="T12"/>
            <a:pathLst>
              <a:path w="33370" h="21600" fill="none" extrusionOk="0">
                <a:moveTo>
                  <a:pt x="33370" y="18106"/>
                </a:moveTo>
                <a:cubicBezTo>
                  <a:pt x="29865" y="20386"/>
                  <a:pt x="25773" y="21599"/>
                  <a:pt x="21592" y="21600"/>
                </a:cubicBezTo>
                <a:cubicBezTo>
                  <a:pt x="9887" y="21600"/>
                  <a:pt x="312" y="12277"/>
                  <a:pt x="-1" y="577"/>
                </a:cubicBezTo>
              </a:path>
              <a:path w="33370" h="21600" stroke="0" extrusionOk="0">
                <a:moveTo>
                  <a:pt x="33370" y="18106"/>
                </a:moveTo>
                <a:cubicBezTo>
                  <a:pt x="29865" y="20386"/>
                  <a:pt x="25773" y="21599"/>
                  <a:pt x="21592" y="21600"/>
                </a:cubicBezTo>
                <a:cubicBezTo>
                  <a:pt x="9887" y="21600"/>
                  <a:pt x="312" y="12277"/>
                  <a:pt x="-1" y="577"/>
                </a:cubicBezTo>
                <a:lnTo>
                  <a:pt x="21592" y="0"/>
                </a:lnTo>
                <a:close/>
              </a:path>
            </a:pathLst>
          </a:custGeom>
          <a:noFill/>
          <a:ln w="57150">
            <a:solidFill>
              <a:srgbClr val="FF0000"/>
            </a:solidFill>
            <a:round/>
            <a:headEnd/>
            <a:tailEnd/>
          </a:ln>
        </p:spPr>
        <p:txBody>
          <a:bodyPr wrap="none" anchor="ctr"/>
          <a:lstStyle/>
          <a:p>
            <a:endParaRPr lang="en-US"/>
          </a:p>
        </p:txBody>
      </p:sp>
      <p:sp>
        <p:nvSpPr>
          <p:cNvPr id="9" name="Arc 34"/>
          <p:cNvSpPr>
            <a:spLocks/>
          </p:cNvSpPr>
          <p:nvPr/>
        </p:nvSpPr>
        <p:spPr bwMode="auto">
          <a:xfrm>
            <a:off x="2357422" y="4587884"/>
            <a:ext cx="150813" cy="127000"/>
          </a:xfrm>
          <a:custGeom>
            <a:avLst/>
            <a:gdLst>
              <a:gd name="T0" fmla="*/ 150813 w 33370"/>
              <a:gd name="T1" fmla="*/ 106457 h 21600"/>
              <a:gd name="T2" fmla="*/ 0 w 33370"/>
              <a:gd name="T3" fmla="*/ 3393 h 21600"/>
              <a:gd name="T4" fmla="*/ 97583 w 33370"/>
              <a:gd name="T5" fmla="*/ 0 h 21600"/>
              <a:gd name="T6" fmla="*/ 0 60000 65536"/>
              <a:gd name="T7" fmla="*/ 0 60000 65536"/>
              <a:gd name="T8" fmla="*/ 0 60000 65536"/>
              <a:gd name="T9" fmla="*/ 0 w 33370"/>
              <a:gd name="T10" fmla="*/ 0 h 21600"/>
              <a:gd name="T11" fmla="*/ 33370 w 33370"/>
              <a:gd name="T12" fmla="*/ 21600 h 21600"/>
            </a:gdLst>
            <a:ahLst/>
            <a:cxnLst>
              <a:cxn ang="T6">
                <a:pos x="T0" y="T1"/>
              </a:cxn>
              <a:cxn ang="T7">
                <a:pos x="T2" y="T3"/>
              </a:cxn>
              <a:cxn ang="T8">
                <a:pos x="T4" y="T5"/>
              </a:cxn>
            </a:cxnLst>
            <a:rect l="T9" t="T10" r="T11" b="T12"/>
            <a:pathLst>
              <a:path w="33370" h="21600" fill="none" extrusionOk="0">
                <a:moveTo>
                  <a:pt x="33370" y="18106"/>
                </a:moveTo>
                <a:cubicBezTo>
                  <a:pt x="29865" y="20386"/>
                  <a:pt x="25773" y="21599"/>
                  <a:pt x="21592" y="21600"/>
                </a:cubicBezTo>
                <a:cubicBezTo>
                  <a:pt x="9887" y="21600"/>
                  <a:pt x="312" y="12277"/>
                  <a:pt x="-1" y="577"/>
                </a:cubicBezTo>
              </a:path>
              <a:path w="33370" h="21600" stroke="0" extrusionOk="0">
                <a:moveTo>
                  <a:pt x="33370" y="18106"/>
                </a:moveTo>
                <a:cubicBezTo>
                  <a:pt x="29865" y="20386"/>
                  <a:pt x="25773" y="21599"/>
                  <a:pt x="21592" y="21600"/>
                </a:cubicBezTo>
                <a:cubicBezTo>
                  <a:pt x="9887" y="21600"/>
                  <a:pt x="312" y="12277"/>
                  <a:pt x="-1" y="577"/>
                </a:cubicBezTo>
                <a:lnTo>
                  <a:pt x="21592" y="0"/>
                </a:lnTo>
                <a:close/>
              </a:path>
            </a:pathLst>
          </a:custGeom>
          <a:noFill/>
          <a:ln w="57150">
            <a:solidFill>
              <a:srgbClr val="FF0000"/>
            </a:solidFill>
            <a:round/>
            <a:headEnd/>
            <a:tailEnd/>
          </a:ln>
        </p:spPr>
        <p:txBody>
          <a:bodyPr wrap="none" anchor="ctr"/>
          <a:lstStyle/>
          <a:p>
            <a:endParaRPr lang="en-US"/>
          </a:p>
        </p:txBody>
      </p:sp>
      <p:sp>
        <p:nvSpPr>
          <p:cNvPr id="10" name="Oval 36"/>
          <p:cNvSpPr>
            <a:spLocks noChangeArrowheads="1"/>
          </p:cNvSpPr>
          <p:nvPr/>
        </p:nvSpPr>
        <p:spPr bwMode="auto">
          <a:xfrm>
            <a:off x="2356298" y="4572008"/>
            <a:ext cx="144000" cy="144000"/>
          </a:xfrm>
          <a:prstGeom prst="ellipse">
            <a:avLst/>
          </a:prstGeom>
          <a:solidFill>
            <a:schemeClr val="accent1"/>
          </a:solidFill>
          <a:ln w="9525">
            <a:solidFill>
              <a:schemeClr val="tx1"/>
            </a:solidFill>
            <a:round/>
            <a:headEnd/>
            <a:tailEnd/>
          </a:ln>
        </p:spPr>
        <p:txBody>
          <a:bodyPr wrap="none" anchor="ctr"/>
          <a:lstStyle/>
          <a:p>
            <a:endParaRPr lang="en-US"/>
          </a:p>
        </p:txBody>
      </p:sp>
      <p:pic>
        <p:nvPicPr>
          <p:cNvPr id="29700" name="Picture 4"/>
          <p:cNvPicPr>
            <a:picLocks noChangeAspect="1" noChangeArrowheads="1"/>
          </p:cNvPicPr>
          <p:nvPr/>
        </p:nvPicPr>
        <p:blipFill>
          <a:blip r:embed="rId4" cstate="print"/>
          <a:srcRect/>
          <a:stretch>
            <a:fillRect/>
          </a:stretch>
        </p:blipFill>
        <p:spPr bwMode="auto">
          <a:xfrm>
            <a:off x="5214942" y="1857364"/>
            <a:ext cx="3857625" cy="485775"/>
          </a:xfrm>
          <a:prstGeom prst="rect">
            <a:avLst/>
          </a:prstGeom>
          <a:noFill/>
          <a:ln w="9525">
            <a:noFill/>
            <a:miter lim="800000"/>
            <a:headEnd/>
            <a:tailEnd/>
          </a:ln>
          <a:effectLst/>
        </p:spPr>
      </p:pic>
      <p:grpSp>
        <p:nvGrpSpPr>
          <p:cNvPr id="15" name="مجموعة 14"/>
          <p:cNvGrpSpPr/>
          <p:nvPr/>
        </p:nvGrpSpPr>
        <p:grpSpPr>
          <a:xfrm>
            <a:off x="5214942" y="2428868"/>
            <a:ext cx="3929058" cy="381000"/>
            <a:chOff x="5214942" y="2428868"/>
            <a:chExt cx="3929058" cy="381000"/>
          </a:xfrm>
        </p:grpSpPr>
        <p:pic>
          <p:nvPicPr>
            <p:cNvPr id="29701" name="Picture 5"/>
            <p:cNvPicPr>
              <a:picLocks noChangeAspect="1" noChangeArrowheads="1"/>
            </p:cNvPicPr>
            <p:nvPr/>
          </p:nvPicPr>
          <p:blipFill>
            <a:blip r:embed="rId5" cstate="print"/>
            <a:srcRect/>
            <a:stretch>
              <a:fillRect/>
            </a:stretch>
          </p:blipFill>
          <p:spPr bwMode="auto">
            <a:xfrm>
              <a:off x="7477125" y="2428868"/>
              <a:ext cx="1666875" cy="357190"/>
            </a:xfrm>
            <a:prstGeom prst="rect">
              <a:avLst/>
            </a:prstGeom>
            <a:noFill/>
            <a:ln w="9525">
              <a:noFill/>
              <a:miter lim="800000"/>
              <a:headEnd/>
              <a:tailEnd/>
            </a:ln>
            <a:effectLst/>
          </p:spPr>
        </p:pic>
        <p:pic>
          <p:nvPicPr>
            <p:cNvPr id="29702" name="Picture 6"/>
            <p:cNvPicPr>
              <a:picLocks noChangeAspect="1" noChangeArrowheads="1"/>
            </p:cNvPicPr>
            <p:nvPr/>
          </p:nvPicPr>
          <p:blipFill>
            <a:blip r:embed="rId6" cstate="print"/>
            <a:srcRect/>
            <a:stretch>
              <a:fillRect/>
            </a:stretch>
          </p:blipFill>
          <p:spPr bwMode="auto">
            <a:xfrm>
              <a:off x="5214942" y="2428868"/>
              <a:ext cx="2257425" cy="381000"/>
            </a:xfrm>
            <a:prstGeom prst="rect">
              <a:avLst/>
            </a:prstGeom>
            <a:noFill/>
            <a:ln w="9525">
              <a:noFill/>
              <a:miter lim="800000"/>
              <a:headEnd/>
              <a:tailEnd/>
            </a:ln>
            <a:effectLst/>
          </p:spPr>
        </p:pic>
      </p:grpSp>
      <p:pic>
        <p:nvPicPr>
          <p:cNvPr id="29703" name="Picture 7"/>
          <p:cNvPicPr>
            <a:picLocks noChangeAspect="1" noChangeArrowheads="1"/>
          </p:cNvPicPr>
          <p:nvPr/>
        </p:nvPicPr>
        <p:blipFill>
          <a:blip r:embed="rId7" cstate="print"/>
          <a:srcRect/>
          <a:stretch>
            <a:fillRect/>
          </a:stretch>
        </p:blipFill>
        <p:spPr bwMode="auto">
          <a:xfrm>
            <a:off x="5715008" y="2857496"/>
            <a:ext cx="3200400" cy="500066"/>
          </a:xfrm>
          <a:prstGeom prst="rect">
            <a:avLst/>
          </a:prstGeom>
          <a:noFill/>
          <a:ln w="9525">
            <a:noFill/>
            <a:miter lim="800000"/>
            <a:headEnd/>
            <a:tailEnd/>
          </a:ln>
          <a:effectLst/>
        </p:spPr>
      </p:pic>
      <p:pic>
        <p:nvPicPr>
          <p:cNvPr id="29704" name="Picture 8"/>
          <p:cNvPicPr>
            <a:picLocks noChangeAspect="1" noChangeArrowheads="1"/>
          </p:cNvPicPr>
          <p:nvPr/>
        </p:nvPicPr>
        <p:blipFill>
          <a:blip r:embed="rId8" cstate="print"/>
          <a:srcRect/>
          <a:stretch>
            <a:fillRect/>
          </a:stretch>
        </p:blipFill>
        <p:spPr bwMode="auto">
          <a:xfrm>
            <a:off x="5857884" y="3500438"/>
            <a:ext cx="2952750" cy="428628"/>
          </a:xfrm>
          <a:prstGeom prst="rect">
            <a:avLst/>
          </a:prstGeom>
          <a:noFill/>
          <a:ln w="9525">
            <a:noFill/>
            <a:miter lim="800000"/>
            <a:headEnd/>
            <a:tailEnd/>
          </a:ln>
          <a:effectLst/>
        </p:spPr>
      </p:pic>
      <p:pic>
        <p:nvPicPr>
          <p:cNvPr id="29705" name="Picture 9"/>
          <p:cNvPicPr>
            <a:picLocks noChangeAspect="1" noChangeArrowheads="1"/>
          </p:cNvPicPr>
          <p:nvPr/>
        </p:nvPicPr>
        <p:blipFill>
          <a:blip r:embed="rId9" cstate="print"/>
          <a:srcRect/>
          <a:stretch>
            <a:fillRect/>
          </a:stretch>
        </p:blipFill>
        <p:spPr bwMode="auto">
          <a:xfrm>
            <a:off x="2357422" y="4857760"/>
            <a:ext cx="1028705" cy="390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wipe(down)">
                                      <p:cBhvr>
                                        <p:cTn id="12" dur="500"/>
                                        <p:tgtEl>
                                          <p:spTgt spid="29700"/>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9704"/>
                                        </p:tgtEl>
                                        <p:attrNameLst>
                                          <p:attrName>style.visibility</p:attrName>
                                        </p:attrNameLst>
                                      </p:cBhvr>
                                      <p:to>
                                        <p:strVal val="visible"/>
                                      </p:to>
                                    </p:set>
                                    <p:animEffect transition="in" filter="wipe(down)">
                                      <p:cBhvr>
                                        <p:cTn id="30" dur="500"/>
                                        <p:tgtEl>
                                          <p:spTgt spid="29704"/>
                                        </p:tgtEl>
                                      </p:cBhvr>
                                    </p:animEffect>
                                  </p:childTnLst>
                                </p:cTn>
                              </p:par>
                              <p:par>
                                <p:cTn id="31" presetID="22" presetClass="entr" presetSubtype="4" fill="hold" nodeType="withEffect">
                                  <p:stCondLst>
                                    <p:cond delay="0"/>
                                  </p:stCondLst>
                                  <p:childTnLst>
                                    <p:set>
                                      <p:cBhvr>
                                        <p:cTn id="32" dur="1" fill="hold">
                                          <p:stCondLst>
                                            <p:cond delay="0"/>
                                          </p:stCondLst>
                                        </p:cTn>
                                        <p:tgtEl>
                                          <p:spTgt spid="29703"/>
                                        </p:tgtEl>
                                        <p:attrNameLst>
                                          <p:attrName>style.visibility</p:attrName>
                                        </p:attrNameLst>
                                      </p:cBhvr>
                                      <p:to>
                                        <p:strVal val="visible"/>
                                      </p:to>
                                    </p:set>
                                    <p:animEffect transition="in" filter="wipe(down)">
                                      <p:cBhvr>
                                        <p:cTn id="33" dur="500"/>
                                        <p:tgtEl>
                                          <p:spTgt spid="2970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nodeType="clickEffect">
                                  <p:stCondLst>
                                    <p:cond delay="0"/>
                                  </p:stCondLst>
                                  <p:childTnLst>
                                    <p:set>
                                      <p:cBhvr>
                                        <p:cTn id="55" dur="1" fill="hold">
                                          <p:stCondLst>
                                            <p:cond delay="0"/>
                                          </p:stCondLst>
                                        </p:cTn>
                                        <p:tgtEl>
                                          <p:spTgt spid="29705"/>
                                        </p:tgtEl>
                                        <p:attrNameLst>
                                          <p:attrName>style.visibility</p:attrName>
                                        </p:attrNameLst>
                                      </p:cBhvr>
                                      <p:to>
                                        <p:strVal val="visible"/>
                                      </p:to>
                                    </p:set>
                                    <p:animEffect transition="in" filter="fade">
                                      <p:cBhvr>
                                        <p:cTn id="56" dur="800" decel="100000"/>
                                        <p:tgtEl>
                                          <p:spTgt spid="29705"/>
                                        </p:tgtEl>
                                      </p:cBhvr>
                                    </p:animEffect>
                                    <p:anim calcmode="lin" valueType="num">
                                      <p:cBhvr>
                                        <p:cTn id="57" dur="800" decel="100000" fill="hold"/>
                                        <p:tgtEl>
                                          <p:spTgt spid="29705"/>
                                        </p:tgtEl>
                                        <p:attrNameLst>
                                          <p:attrName>style.rotation</p:attrName>
                                        </p:attrNameLst>
                                      </p:cBhvr>
                                      <p:tavLst>
                                        <p:tav tm="0">
                                          <p:val>
                                            <p:fltVal val="-90"/>
                                          </p:val>
                                        </p:tav>
                                        <p:tav tm="100000">
                                          <p:val>
                                            <p:fltVal val="0"/>
                                          </p:val>
                                        </p:tav>
                                      </p:tavLst>
                                    </p:anim>
                                    <p:anim calcmode="lin" valueType="num">
                                      <p:cBhvr>
                                        <p:cTn id="58" dur="800" decel="100000" fill="hold"/>
                                        <p:tgtEl>
                                          <p:spTgt spid="29705"/>
                                        </p:tgtEl>
                                        <p:attrNameLst>
                                          <p:attrName>ppt_x</p:attrName>
                                        </p:attrNameLst>
                                      </p:cBhvr>
                                      <p:tavLst>
                                        <p:tav tm="0">
                                          <p:val>
                                            <p:strVal val="#ppt_x+0.4"/>
                                          </p:val>
                                        </p:tav>
                                        <p:tav tm="100000">
                                          <p:val>
                                            <p:strVal val="#ppt_x-0.05"/>
                                          </p:val>
                                        </p:tav>
                                      </p:tavLst>
                                    </p:anim>
                                    <p:anim calcmode="lin" valueType="num">
                                      <p:cBhvr>
                                        <p:cTn id="59" dur="800" decel="100000" fill="hold"/>
                                        <p:tgtEl>
                                          <p:spTgt spid="29705"/>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29705"/>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2970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6715140" y="285728"/>
            <a:ext cx="2238384" cy="547690"/>
          </a:xfrm>
          <a:prstGeom prst="rect">
            <a:avLst/>
          </a:prstGeom>
          <a:noFill/>
          <a:ln w="9525">
            <a:noFill/>
            <a:miter lim="800000"/>
            <a:headEnd/>
            <a:tailEnd/>
          </a:ln>
          <a:effectLst/>
        </p:spPr>
      </p:pic>
      <p:pic>
        <p:nvPicPr>
          <p:cNvPr id="3" name="Snagit_PPT2369" descr="PPT2369.png"/>
          <p:cNvPicPr>
            <a:picLocks noChangeAspect="1"/>
          </p:cNvPicPr>
          <p:nvPr/>
        </p:nvPicPr>
        <p:blipFill>
          <a:blip r:embed="rId3" cstate="print"/>
          <a:stretch>
            <a:fillRect/>
          </a:stretch>
        </p:blipFill>
        <p:spPr>
          <a:xfrm>
            <a:off x="79455" y="1772816"/>
            <a:ext cx="4492545" cy="4392488"/>
          </a:xfrm>
          <a:prstGeom prst="rect">
            <a:avLst/>
          </a:prstGeom>
        </p:spPr>
      </p:pic>
      <p:sp>
        <p:nvSpPr>
          <p:cNvPr id="4" name="Line 10"/>
          <p:cNvSpPr>
            <a:spLocks noChangeShapeType="1"/>
          </p:cNvSpPr>
          <p:nvPr/>
        </p:nvSpPr>
        <p:spPr bwMode="auto">
          <a:xfrm>
            <a:off x="2341686" y="3929066"/>
            <a:ext cx="1872000" cy="0"/>
          </a:xfrm>
          <a:prstGeom prst="line">
            <a:avLst/>
          </a:prstGeom>
          <a:noFill/>
          <a:ln w="38100">
            <a:solidFill>
              <a:srgbClr val="FF3300"/>
            </a:solidFill>
            <a:round/>
            <a:headEnd/>
            <a:tailEnd/>
          </a:ln>
        </p:spPr>
        <p:txBody>
          <a:bodyPr/>
          <a:lstStyle/>
          <a:p>
            <a:endParaRPr lang="en-US"/>
          </a:p>
        </p:txBody>
      </p:sp>
      <p:sp>
        <p:nvSpPr>
          <p:cNvPr id="5" name="Line 18"/>
          <p:cNvSpPr>
            <a:spLocks noChangeShapeType="1"/>
          </p:cNvSpPr>
          <p:nvPr/>
        </p:nvSpPr>
        <p:spPr bwMode="auto">
          <a:xfrm>
            <a:off x="714348" y="3000372"/>
            <a:ext cx="1545190" cy="928694"/>
          </a:xfrm>
          <a:prstGeom prst="line">
            <a:avLst/>
          </a:prstGeom>
          <a:noFill/>
          <a:ln w="38100">
            <a:solidFill>
              <a:schemeClr val="accent2"/>
            </a:solidFill>
            <a:round/>
            <a:headEnd/>
            <a:tailEnd/>
          </a:ln>
        </p:spPr>
        <p:txBody>
          <a:bodyPr/>
          <a:lstStyle/>
          <a:p>
            <a:endParaRPr lang="en-US"/>
          </a:p>
        </p:txBody>
      </p:sp>
      <p:sp>
        <p:nvSpPr>
          <p:cNvPr id="6" name="Arc 33"/>
          <p:cNvSpPr>
            <a:spLocks/>
          </p:cNvSpPr>
          <p:nvPr/>
        </p:nvSpPr>
        <p:spPr bwMode="auto">
          <a:xfrm rot="19217570" flipH="1">
            <a:off x="2378507" y="3947409"/>
            <a:ext cx="216000" cy="144000"/>
          </a:xfrm>
          <a:custGeom>
            <a:avLst/>
            <a:gdLst>
              <a:gd name="T0" fmla="*/ 150813 w 33370"/>
              <a:gd name="T1" fmla="*/ 106457 h 21600"/>
              <a:gd name="T2" fmla="*/ 0 w 33370"/>
              <a:gd name="T3" fmla="*/ 3393 h 21600"/>
              <a:gd name="T4" fmla="*/ 97583 w 33370"/>
              <a:gd name="T5" fmla="*/ 0 h 21600"/>
              <a:gd name="T6" fmla="*/ 0 60000 65536"/>
              <a:gd name="T7" fmla="*/ 0 60000 65536"/>
              <a:gd name="T8" fmla="*/ 0 60000 65536"/>
              <a:gd name="T9" fmla="*/ 0 w 33370"/>
              <a:gd name="T10" fmla="*/ 0 h 21600"/>
              <a:gd name="T11" fmla="*/ 33370 w 33370"/>
              <a:gd name="T12" fmla="*/ 21600 h 21600"/>
            </a:gdLst>
            <a:ahLst/>
            <a:cxnLst>
              <a:cxn ang="T6">
                <a:pos x="T0" y="T1"/>
              </a:cxn>
              <a:cxn ang="T7">
                <a:pos x="T2" y="T3"/>
              </a:cxn>
              <a:cxn ang="T8">
                <a:pos x="T4" y="T5"/>
              </a:cxn>
            </a:cxnLst>
            <a:rect l="T9" t="T10" r="T11" b="T12"/>
            <a:pathLst>
              <a:path w="33370" h="21600" fill="none" extrusionOk="0">
                <a:moveTo>
                  <a:pt x="33370" y="18106"/>
                </a:moveTo>
                <a:cubicBezTo>
                  <a:pt x="29865" y="20386"/>
                  <a:pt x="25773" y="21599"/>
                  <a:pt x="21592" y="21600"/>
                </a:cubicBezTo>
                <a:cubicBezTo>
                  <a:pt x="9887" y="21600"/>
                  <a:pt x="312" y="12277"/>
                  <a:pt x="-1" y="577"/>
                </a:cubicBezTo>
              </a:path>
              <a:path w="33370" h="21600" stroke="0" extrusionOk="0">
                <a:moveTo>
                  <a:pt x="33370" y="18106"/>
                </a:moveTo>
                <a:cubicBezTo>
                  <a:pt x="29865" y="20386"/>
                  <a:pt x="25773" y="21599"/>
                  <a:pt x="21592" y="21600"/>
                </a:cubicBezTo>
                <a:cubicBezTo>
                  <a:pt x="9887" y="21600"/>
                  <a:pt x="312" y="12277"/>
                  <a:pt x="-1" y="577"/>
                </a:cubicBezTo>
                <a:lnTo>
                  <a:pt x="21592" y="0"/>
                </a:lnTo>
                <a:close/>
              </a:path>
            </a:pathLst>
          </a:custGeom>
          <a:noFill/>
          <a:ln w="57150">
            <a:solidFill>
              <a:srgbClr val="FF0000"/>
            </a:solidFill>
            <a:round/>
            <a:headEnd/>
            <a:tailEnd/>
          </a:ln>
        </p:spPr>
        <p:txBody>
          <a:bodyPr wrap="none" anchor="ctr"/>
          <a:lstStyle/>
          <a:p>
            <a:endParaRPr lang="en-US"/>
          </a:p>
        </p:txBody>
      </p:sp>
      <p:sp>
        <p:nvSpPr>
          <p:cNvPr id="9" name="Line 30"/>
          <p:cNvSpPr>
            <a:spLocks noChangeShapeType="1"/>
          </p:cNvSpPr>
          <p:nvPr/>
        </p:nvSpPr>
        <p:spPr bwMode="auto">
          <a:xfrm>
            <a:off x="2357422" y="3981472"/>
            <a:ext cx="1857388" cy="1019164"/>
          </a:xfrm>
          <a:prstGeom prst="line">
            <a:avLst/>
          </a:prstGeom>
          <a:noFill/>
          <a:ln w="38100">
            <a:solidFill>
              <a:schemeClr val="accent2"/>
            </a:solidFill>
            <a:prstDash val="dash"/>
            <a:round/>
            <a:headEnd/>
            <a:tailEnd/>
          </a:ln>
        </p:spPr>
        <p:txBody>
          <a:bodyPr/>
          <a:lstStyle/>
          <a:p>
            <a:endParaRPr lang="en-US"/>
          </a:p>
        </p:txBody>
      </p:sp>
      <p:sp>
        <p:nvSpPr>
          <p:cNvPr id="10" name="Arc 33"/>
          <p:cNvSpPr>
            <a:spLocks/>
          </p:cNvSpPr>
          <p:nvPr/>
        </p:nvSpPr>
        <p:spPr bwMode="auto">
          <a:xfrm rot="19217570" flipH="1">
            <a:off x="2620403" y="4052893"/>
            <a:ext cx="216000" cy="144000"/>
          </a:xfrm>
          <a:custGeom>
            <a:avLst/>
            <a:gdLst>
              <a:gd name="T0" fmla="*/ 150813 w 33370"/>
              <a:gd name="T1" fmla="*/ 106457 h 21600"/>
              <a:gd name="T2" fmla="*/ 0 w 33370"/>
              <a:gd name="T3" fmla="*/ 3393 h 21600"/>
              <a:gd name="T4" fmla="*/ 97583 w 33370"/>
              <a:gd name="T5" fmla="*/ 0 h 21600"/>
              <a:gd name="T6" fmla="*/ 0 60000 65536"/>
              <a:gd name="T7" fmla="*/ 0 60000 65536"/>
              <a:gd name="T8" fmla="*/ 0 60000 65536"/>
              <a:gd name="T9" fmla="*/ 0 w 33370"/>
              <a:gd name="T10" fmla="*/ 0 h 21600"/>
              <a:gd name="T11" fmla="*/ 33370 w 33370"/>
              <a:gd name="T12" fmla="*/ 21600 h 21600"/>
            </a:gdLst>
            <a:ahLst/>
            <a:cxnLst>
              <a:cxn ang="T6">
                <a:pos x="T0" y="T1"/>
              </a:cxn>
              <a:cxn ang="T7">
                <a:pos x="T2" y="T3"/>
              </a:cxn>
              <a:cxn ang="T8">
                <a:pos x="T4" y="T5"/>
              </a:cxn>
            </a:cxnLst>
            <a:rect l="T9" t="T10" r="T11" b="T12"/>
            <a:pathLst>
              <a:path w="33370" h="21600" fill="none" extrusionOk="0">
                <a:moveTo>
                  <a:pt x="33370" y="18106"/>
                </a:moveTo>
                <a:cubicBezTo>
                  <a:pt x="29865" y="20386"/>
                  <a:pt x="25773" y="21599"/>
                  <a:pt x="21592" y="21600"/>
                </a:cubicBezTo>
                <a:cubicBezTo>
                  <a:pt x="9887" y="21600"/>
                  <a:pt x="312" y="12277"/>
                  <a:pt x="-1" y="577"/>
                </a:cubicBezTo>
              </a:path>
              <a:path w="33370" h="21600" stroke="0" extrusionOk="0">
                <a:moveTo>
                  <a:pt x="33370" y="18106"/>
                </a:moveTo>
                <a:cubicBezTo>
                  <a:pt x="29865" y="20386"/>
                  <a:pt x="25773" y="21599"/>
                  <a:pt x="21592" y="21600"/>
                </a:cubicBezTo>
                <a:cubicBezTo>
                  <a:pt x="9887" y="21600"/>
                  <a:pt x="312" y="12277"/>
                  <a:pt x="-1" y="577"/>
                </a:cubicBezTo>
                <a:lnTo>
                  <a:pt x="21592" y="0"/>
                </a:lnTo>
                <a:close/>
              </a:path>
            </a:pathLst>
          </a:custGeom>
          <a:noFill/>
          <a:ln w="57150">
            <a:solidFill>
              <a:srgbClr val="FF0000"/>
            </a:solidFill>
            <a:round/>
            <a:headEnd/>
            <a:tailEnd/>
          </a:ln>
        </p:spPr>
        <p:txBody>
          <a:bodyPr wrap="none" anchor="ctr"/>
          <a:lstStyle/>
          <a:p>
            <a:endParaRPr lang="en-US"/>
          </a:p>
        </p:txBody>
      </p:sp>
      <p:sp>
        <p:nvSpPr>
          <p:cNvPr id="11" name="Arc 33"/>
          <p:cNvSpPr>
            <a:spLocks/>
          </p:cNvSpPr>
          <p:nvPr/>
        </p:nvSpPr>
        <p:spPr bwMode="auto">
          <a:xfrm rot="19217570" flipH="1">
            <a:off x="2763279" y="4195769"/>
            <a:ext cx="216000" cy="144000"/>
          </a:xfrm>
          <a:custGeom>
            <a:avLst/>
            <a:gdLst>
              <a:gd name="T0" fmla="*/ 150813 w 33370"/>
              <a:gd name="T1" fmla="*/ 106457 h 21600"/>
              <a:gd name="T2" fmla="*/ 0 w 33370"/>
              <a:gd name="T3" fmla="*/ 3393 h 21600"/>
              <a:gd name="T4" fmla="*/ 97583 w 33370"/>
              <a:gd name="T5" fmla="*/ 0 h 21600"/>
              <a:gd name="T6" fmla="*/ 0 60000 65536"/>
              <a:gd name="T7" fmla="*/ 0 60000 65536"/>
              <a:gd name="T8" fmla="*/ 0 60000 65536"/>
              <a:gd name="T9" fmla="*/ 0 w 33370"/>
              <a:gd name="T10" fmla="*/ 0 h 21600"/>
              <a:gd name="T11" fmla="*/ 33370 w 33370"/>
              <a:gd name="T12" fmla="*/ 21600 h 21600"/>
            </a:gdLst>
            <a:ahLst/>
            <a:cxnLst>
              <a:cxn ang="T6">
                <a:pos x="T0" y="T1"/>
              </a:cxn>
              <a:cxn ang="T7">
                <a:pos x="T2" y="T3"/>
              </a:cxn>
              <a:cxn ang="T8">
                <a:pos x="T4" y="T5"/>
              </a:cxn>
            </a:cxnLst>
            <a:rect l="T9" t="T10" r="T11" b="T12"/>
            <a:pathLst>
              <a:path w="33370" h="21600" fill="none" extrusionOk="0">
                <a:moveTo>
                  <a:pt x="33370" y="18106"/>
                </a:moveTo>
                <a:cubicBezTo>
                  <a:pt x="29865" y="20386"/>
                  <a:pt x="25773" y="21599"/>
                  <a:pt x="21592" y="21600"/>
                </a:cubicBezTo>
                <a:cubicBezTo>
                  <a:pt x="9887" y="21600"/>
                  <a:pt x="312" y="12277"/>
                  <a:pt x="-1" y="577"/>
                </a:cubicBezTo>
              </a:path>
              <a:path w="33370" h="21600" stroke="0" extrusionOk="0">
                <a:moveTo>
                  <a:pt x="33370" y="18106"/>
                </a:moveTo>
                <a:cubicBezTo>
                  <a:pt x="29865" y="20386"/>
                  <a:pt x="25773" y="21599"/>
                  <a:pt x="21592" y="21600"/>
                </a:cubicBezTo>
                <a:cubicBezTo>
                  <a:pt x="9887" y="21600"/>
                  <a:pt x="312" y="12277"/>
                  <a:pt x="-1" y="577"/>
                </a:cubicBezTo>
                <a:lnTo>
                  <a:pt x="21592" y="0"/>
                </a:lnTo>
                <a:close/>
              </a:path>
            </a:pathLst>
          </a:custGeom>
          <a:noFill/>
          <a:ln w="57150">
            <a:solidFill>
              <a:srgbClr val="FF0000"/>
            </a:solidFill>
            <a:round/>
            <a:headEnd/>
            <a:tailEnd/>
          </a:ln>
        </p:spPr>
        <p:txBody>
          <a:bodyPr wrap="none" anchor="ctr"/>
          <a:lstStyle/>
          <a:p>
            <a:endParaRPr lang="en-US"/>
          </a:p>
        </p:txBody>
      </p:sp>
      <p:sp>
        <p:nvSpPr>
          <p:cNvPr id="12" name="Arc 33"/>
          <p:cNvSpPr>
            <a:spLocks/>
          </p:cNvSpPr>
          <p:nvPr/>
        </p:nvSpPr>
        <p:spPr bwMode="auto">
          <a:xfrm rot="19217570" flipH="1">
            <a:off x="2878573" y="4267207"/>
            <a:ext cx="216000" cy="144000"/>
          </a:xfrm>
          <a:custGeom>
            <a:avLst/>
            <a:gdLst>
              <a:gd name="T0" fmla="*/ 150813 w 33370"/>
              <a:gd name="T1" fmla="*/ 106457 h 21600"/>
              <a:gd name="T2" fmla="*/ 0 w 33370"/>
              <a:gd name="T3" fmla="*/ 3393 h 21600"/>
              <a:gd name="T4" fmla="*/ 97583 w 33370"/>
              <a:gd name="T5" fmla="*/ 0 h 21600"/>
              <a:gd name="T6" fmla="*/ 0 60000 65536"/>
              <a:gd name="T7" fmla="*/ 0 60000 65536"/>
              <a:gd name="T8" fmla="*/ 0 60000 65536"/>
              <a:gd name="T9" fmla="*/ 0 w 33370"/>
              <a:gd name="T10" fmla="*/ 0 h 21600"/>
              <a:gd name="T11" fmla="*/ 33370 w 33370"/>
              <a:gd name="T12" fmla="*/ 21600 h 21600"/>
            </a:gdLst>
            <a:ahLst/>
            <a:cxnLst>
              <a:cxn ang="T6">
                <a:pos x="T0" y="T1"/>
              </a:cxn>
              <a:cxn ang="T7">
                <a:pos x="T2" y="T3"/>
              </a:cxn>
              <a:cxn ang="T8">
                <a:pos x="T4" y="T5"/>
              </a:cxn>
            </a:cxnLst>
            <a:rect l="T9" t="T10" r="T11" b="T12"/>
            <a:pathLst>
              <a:path w="33370" h="21600" fill="none" extrusionOk="0">
                <a:moveTo>
                  <a:pt x="33370" y="18106"/>
                </a:moveTo>
                <a:cubicBezTo>
                  <a:pt x="29865" y="20386"/>
                  <a:pt x="25773" y="21599"/>
                  <a:pt x="21592" y="21600"/>
                </a:cubicBezTo>
                <a:cubicBezTo>
                  <a:pt x="9887" y="21600"/>
                  <a:pt x="312" y="12277"/>
                  <a:pt x="-1" y="577"/>
                </a:cubicBezTo>
              </a:path>
              <a:path w="33370" h="21600" stroke="0" extrusionOk="0">
                <a:moveTo>
                  <a:pt x="33370" y="18106"/>
                </a:moveTo>
                <a:cubicBezTo>
                  <a:pt x="29865" y="20386"/>
                  <a:pt x="25773" y="21599"/>
                  <a:pt x="21592" y="21600"/>
                </a:cubicBezTo>
                <a:cubicBezTo>
                  <a:pt x="9887" y="21600"/>
                  <a:pt x="312" y="12277"/>
                  <a:pt x="-1" y="577"/>
                </a:cubicBezTo>
                <a:lnTo>
                  <a:pt x="21592" y="0"/>
                </a:lnTo>
                <a:close/>
              </a:path>
            </a:pathLst>
          </a:custGeom>
          <a:noFill/>
          <a:ln w="57150">
            <a:solidFill>
              <a:srgbClr val="FF0000"/>
            </a:solidFill>
            <a:round/>
            <a:headEnd/>
            <a:tailEnd/>
          </a:ln>
        </p:spPr>
        <p:txBody>
          <a:bodyPr wrap="none" anchor="ctr"/>
          <a:lstStyle/>
          <a:p>
            <a:endParaRPr lang="en-US"/>
          </a:p>
        </p:txBody>
      </p:sp>
      <p:sp>
        <p:nvSpPr>
          <p:cNvPr id="13" name="Oval 36"/>
          <p:cNvSpPr>
            <a:spLocks noChangeArrowheads="1"/>
          </p:cNvSpPr>
          <p:nvPr/>
        </p:nvSpPr>
        <p:spPr bwMode="auto">
          <a:xfrm>
            <a:off x="2999240" y="4285132"/>
            <a:ext cx="144000" cy="144000"/>
          </a:xfrm>
          <a:prstGeom prst="ellipse">
            <a:avLst/>
          </a:prstGeom>
          <a:solidFill>
            <a:schemeClr val="accent1"/>
          </a:solidFill>
          <a:ln w="9525">
            <a:solidFill>
              <a:schemeClr val="tx1"/>
            </a:solidFill>
            <a:round/>
            <a:headEnd/>
            <a:tailEnd/>
          </a:ln>
        </p:spPr>
        <p:txBody>
          <a:bodyPr wrap="none" anchor="ctr"/>
          <a:lstStyle/>
          <a:p>
            <a:endParaRPr lang="en-US"/>
          </a:p>
        </p:txBody>
      </p:sp>
      <p:pic>
        <p:nvPicPr>
          <p:cNvPr id="30723" name="Picture 3"/>
          <p:cNvPicPr>
            <a:picLocks noChangeAspect="1" noChangeArrowheads="1"/>
          </p:cNvPicPr>
          <p:nvPr/>
        </p:nvPicPr>
        <p:blipFill>
          <a:blip r:embed="rId4" cstate="print"/>
          <a:srcRect/>
          <a:stretch>
            <a:fillRect/>
          </a:stretch>
        </p:blipFill>
        <p:spPr bwMode="auto">
          <a:xfrm>
            <a:off x="2143108" y="4643446"/>
            <a:ext cx="1404943" cy="319089"/>
          </a:xfrm>
          <a:prstGeom prst="rect">
            <a:avLst/>
          </a:prstGeom>
          <a:noFill/>
          <a:ln w="9525">
            <a:noFill/>
            <a:miter lim="800000"/>
            <a:headEnd/>
            <a:tailEnd/>
          </a:ln>
          <a:effectLst/>
        </p:spPr>
      </p:pic>
      <p:grpSp>
        <p:nvGrpSpPr>
          <p:cNvPr id="18" name="مجموعة 17"/>
          <p:cNvGrpSpPr/>
          <p:nvPr/>
        </p:nvGrpSpPr>
        <p:grpSpPr>
          <a:xfrm>
            <a:off x="1071538" y="1000108"/>
            <a:ext cx="7853381" cy="404813"/>
            <a:chOff x="1071538" y="1000108"/>
            <a:chExt cx="7853381" cy="404813"/>
          </a:xfrm>
        </p:grpSpPr>
        <p:pic>
          <p:nvPicPr>
            <p:cNvPr id="30725" name="Picture 5"/>
            <p:cNvPicPr>
              <a:picLocks noChangeAspect="1" noChangeArrowheads="1"/>
            </p:cNvPicPr>
            <p:nvPr/>
          </p:nvPicPr>
          <p:blipFill>
            <a:blip r:embed="rId5" cstate="print"/>
            <a:srcRect/>
            <a:stretch>
              <a:fillRect/>
            </a:stretch>
          </p:blipFill>
          <p:spPr bwMode="auto">
            <a:xfrm>
              <a:off x="3714744" y="1000108"/>
              <a:ext cx="5210175" cy="366713"/>
            </a:xfrm>
            <a:prstGeom prst="rect">
              <a:avLst/>
            </a:prstGeom>
            <a:noFill/>
            <a:ln w="9525">
              <a:noFill/>
              <a:miter lim="800000"/>
              <a:headEnd/>
              <a:tailEnd/>
            </a:ln>
            <a:effectLst/>
          </p:spPr>
        </p:pic>
        <p:pic>
          <p:nvPicPr>
            <p:cNvPr id="30726" name="Picture 6"/>
            <p:cNvPicPr>
              <a:picLocks noChangeAspect="1" noChangeArrowheads="1"/>
            </p:cNvPicPr>
            <p:nvPr/>
          </p:nvPicPr>
          <p:blipFill>
            <a:blip r:embed="rId6" cstate="print"/>
            <a:srcRect/>
            <a:stretch>
              <a:fillRect/>
            </a:stretch>
          </p:blipFill>
          <p:spPr bwMode="auto">
            <a:xfrm>
              <a:off x="1071538" y="1000108"/>
              <a:ext cx="2638425" cy="404813"/>
            </a:xfrm>
            <a:prstGeom prst="rect">
              <a:avLst/>
            </a:prstGeom>
            <a:noFill/>
            <a:ln w="9525">
              <a:noFill/>
              <a:miter lim="800000"/>
              <a:headEnd/>
              <a:tailEnd/>
            </a:ln>
            <a:effectLst/>
          </p:spPr>
        </p:pic>
      </p:grpSp>
      <p:pic>
        <p:nvPicPr>
          <p:cNvPr id="30727" name="Picture 7"/>
          <p:cNvPicPr>
            <a:picLocks noChangeAspect="1" noChangeArrowheads="1"/>
          </p:cNvPicPr>
          <p:nvPr/>
        </p:nvPicPr>
        <p:blipFill>
          <a:blip r:embed="rId7" cstate="print"/>
          <a:srcRect/>
          <a:stretch>
            <a:fillRect/>
          </a:stretch>
        </p:blipFill>
        <p:spPr bwMode="auto">
          <a:xfrm>
            <a:off x="6643702" y="1500174"/>
            <a:ext cx="2400300" cy="390526"/>
          </a:xfrm>
          <a:prstGeom prst="rect">
            <a:avLst/>
          </a:prstGeom>
          <a:noFill/>
          <a:ln w="9525">
            <a:noFill/>
            <a:miter lim="800000"/>
            <a:headEnd/>
            <a:tailEnd/>
          </a:ln>
          <a:effectLst/>
        </p:spPr>
      </p:pic>
      <p:pic>
        <p:nvPicPr>
          <p:cNvPr id="30728" name="Picture 8"/>
          <p:cNvPicPr>
            <a:picLocks noChangeAspect="1" noChangeArrowheads="1"/>
          </p:cNvPicPr>
          <p:nvPr/>
        </p:nvPicPr>
        <p:blipFill>
          <a:blip r:embed="rId8" cstate="print"/>
          <a:srcRect/>
          <a:stretch>
            <a:fillRect/>
          </a:stretch>
        </p:blipFill>
        <p:spPr bwMode="auto">
          <a:xfrm>
            <a:off x="3857620" y="1928802"/>
            <a:ext cx="5038725" cy="361950"/>
          </a:xfrm>
          <a:prstGeom prst="rect">
            <a:avLst/>
          </a:prstGeom>
          <a:noFill/>
          <a:ln w="9525">
            <a:noFill/>
            <a:miter lim="800000"/>
            <a:headEnd/>
            <a:tailEnd/>
          </a:ln>
          <a:effectLst/>
        </p:spPr>
      </p:pic>
      <p:pic>
        <p:nvPicPr>
          <p:cNvPr id="30729" name="Picture 9"/>
          <p:cNvPicPr>
            <a:picLocks noChangeAspect="1" noChangeArrowheads="1"/>
          </p:cNvPicPr>
          <p:nvPr/>
        </p:nvPicPr>
        <p:blipFill>
          <a:blip r:embed="rId9" cstate="print"/>
          <a:srcRect/>
          <a:stretch>
            <a:fillRect/>
          </a:stretch>
        </p:blipFill>
        <p:spPr bwMode="auto">
          <a:xfrm>
            <a:off x="5715008" y="2357430"/>
            <a:ext cx="3143250" cy="381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0727"/>
                                        </p:tgtEl>
                                        <p:attrNameLst>
                                          <p:attrName>style.visibility</p:attrName>
                                        </p:attrNameLst>
                                      </p:cBhvr>
                                      <p:to>
                                        <p:strVal val="visible"/>
                                      </p:to>
                                    </p:set>
                                    <p:animEffect transition="in" filter="wipe(down)">
                                      <p:cBhvr>
                                        <p:cTn id="29" dur="500"/>
                                        <p:tgtEl>
                                          <p:spTgt spid="30727"/>
                                        </p:tgtEl>
                                      </p:cBhvr>
                                    </p:animEffect>
                                  </p:childTnLst>
                                </p:cTn>
                              </p:par>
                              <p:par>
                                <p:cTn id="30" presetID="22" presetClass="entr" presetSubtype="4" fill="hold" nodeType="withEffect">
                                  <p:stCondLst>
                                    <p:cond delay="0"/>
                                  </p:stCondLst>
                                  <p:childTnLst>
                                    <p:set>
                                      <p:cBhvr>
                                        <p:cTn id="31" dur="1" fill="hold">
                                          <p:stCondLst>
                                            <p:cond delay="0"/>
                                          </p:stCondLst>
                                        </p:cTn>
                                        <p:tgtEl>
                                          <p:spTgt spid="30728"/>
                                        </p:tgtEl>
                                        <p:attrNameLst>
                                          <p:attrName>style.visibility</p:attrName>
                                        </p:attrNameLst>
                                      </p:cBhvr>
                                      <p:to>
                                        <p:strVal val="visible"/>
                                      </p:to>
                                    </p:set>
                                    <p:animEffect transition="in" filter="wipe(down)">
                                      <p:cBhvr>
                                        <p:cTn id="32" dur="500"/>
                                        <p:tgtEl>
                                          <p:spTgt spid="30728"/>
                                        </p:tgtEl>
                                      </p:cBhvr>
                                    </p:animEffect>
                                  </p:childTnLst>
                                </p:cTn>
                              </p:par>
                              <p:par>
                                <p:cTn id="33" presetID="22" presetClass="entr" presetSubtype="4" fill="hold" nodeType="withEffect">
                                  <p:stCondLst>
                                    <p:cond delay="0"/>
                                  </p:stCondLst>
                                  <p:childTnLst>
                                    <p:set>
                                      <p:cBhvr>
                                        <p:cTn id="34" dur="1" fill="hold">
                                          <p:stCondLst>
                                            <p:cond delay="0"/>
                                          </p:stCondLst>
                                        </p:cTn>
                                        <p:tgtEl>
                                          <p:spTgt spid="30729"/>
                                        </p:tgtEl>
                                        <p:attrNameLst>
                                          <p:attrName>style.visibility</p:attrName>
                                        </p:attrNameLst>
                                      </p:cBhvr>
                                      <p:to>
                                        <p:strVal val="visible"/>
                                      </p:to>
                                    </p:set>
                                    <p:animEffect transition="in" filter="wipe(down)">
                                      <p:cBhvr>
                                        <p:cTn id="35" dur="500"/>
                                        <p:tgtEl>
                                          <p:spTgt spid="307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up)">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dissolv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5" presetClass="entr" presetSubtype="0" fill="hold" nodeType="clickEffect">
                                  <p:stCondLst>
                                    <p:cond delay="0"/>
                                  </p:stCondLst>
                                  <p:childTnLst>
                                    <p:set>
                                      <p:cBhvr>
                                        <p:cTn id="69" dur="1" fill="hold">
                                          <p:stCondLst>
                                            <p:cond delay="0"/>
                                          </p:stCondLst>
                                        </p:cTn>
                                        <p:tgtEl>
                                          <p:spTgt spid="30723"/>
                                        </p:tgtEl>
                                        <p:attrNameLst>
                                          <p:attrName>style.visibility</p:attrName>
                                        </p:attrNameLst>
                                      </p:cBhvr>
                                      <p:to>
                                        <p:strVal val="visible"/>
                                      </p:to>
                                    </p:set>
                                    <p:anim calcmode="lin" valueType="num">
                                      <p:cBhvr>
                                        <p:cTn id="70" dur="500" decel="50000" fill="hold">
                                          <p:stCondLst>
                                            <p:cond delay="0"/>
                                          </p:stCondLst>
                                        </p:cTn>
                                        <p:tgtEl>
                                          <p:spTgt spid="30723"/>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30723"/>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30723"/>
                                        </p:tgtEl>
                                        <p:attrNameLst>
                                          <p:attrName>ppt_w</p:attrName>
                                        </p:attrNameLst>
                                      </p:cBhvr>
                                      <p:tavLst>
                                        <p:tav tm="0">
                                          <p:val>
                                            <p:strVal val="#ppt_w*.05"/>
                                          </p:val>
                                        </p:tav>
                                        <p:tav tm="100000">
                                          <p:val>
                                            <p:strVal val="#ppt_w"/>
                                          </p:val>
                                        </p:tav>
                                      </p:tavLst>
                                    </p:anim>
                                    <p:anim calcmode="lin" valueType="num">
                                      <p:cBhvr>
                                        <p:cTn id="73" dur="1000" fill="hold"/>
                                        <p:tgtEl>
                                          <p:spTgt spid="30723"/>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30723"/>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30723"/>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30723"/>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7" descr="polar"/>
          <p:cNvPicPr>
            <a:picLocks noChangeAspect="1" noChangeArrowheads="1"/>
          </p:cNvPicPr>
          <p:nvPr/>
        </p:nvPicPr>
        <p:blipFill>
          <a:blip r:embed="rId3" cstate="print"/>
          <a:srcRect/>
          <a:stretch>
            <a:fillRect/>
          </a:stretch>
        </p:blipFill>
        <p:spPr bwMode="auto">
          <a:xfrm>
            <a:off x="141288" y="1198563"/>
            <a:ext cx="5446712" cy="5486400"/>
          </a:xfrm>
          <a:prstGeom prst="rect">
            <a:avLst/>
          </a:prstGeom>
          <a:noFill/>
          <a:ln w="9525">
            <a:noFill/>
            <a:miter lim="800000"/>
            <a:headEnd/>
            <a:tailEnd/>
          </a:ln>
        </p:spPr>
      </p:pic>
      <p:sp>
        <p:nvSpPr>
          <p:cNvPr id="3077" name="Text Box 9"/>
          <p:cNvSpPr txBox="1">
            <a:spLocks noChangeArrowheads="1"/>
          </p:cNvSpPr>
          <p:nvPr/>
        </p:nvSpPr>
        <p:spPr bwMode="auto">
          <a:xfrm>
            <a:off x="304800" y="188640"/>
            <a:ext cx="8686800" cy="461665"/>
          </a:xfrm>
          <a:prstGeom prst="rect">
            <a:avLst/>
          </a:prstGeom>
          <a:noFill/>
          <a:ln w="9525">
            <a:noFill/>
            <a:miter lim="800000"/>
            <a:headEnd/>
            <a:tailEnd/>
          </a:ln>
        </p:spPr>
        <p:txBody>
          <a:bodyPr>
            <a:spAutoFit/>
          </a:bodyPr>
          <a:lstStyle/>
          <a:p>
            <a:pPr>
              <a:spcBef>
                <a:spcPct val="50000"/>
              </a:spcBef>
            </a:pPr>
            <a:r>
              <a:rPr lang="ar-SA" sz="2400" b="1" dirty="0">
                <a:solidFill>
                  <a:srgbClr val="660066"/>
                </a:solidFill>
                <a:latin typeface="Arial" charset="0"/>
              </a:rPr>
              <a:t>الزاوية السالبة تقاس بتجاه عقارب الساعة كالعادة </a:t>
            </a:r>
            <a:r>
              <a:rPr lang="en-US" sz="2400" b="1" dirty="0">
                <a:solidFill>
                  <a:srgbClr val="660066"/>
                </a:solidFill>
                <a:latin typeface="Arial" charset="0"/>
              </a:rPr>
              <a:t>.</a:t>
            </a:r>
          </a:p>
        </p:txBody>
      </p:sp>
      <p:sp>
        <p:nvSpPr>
          <p:cNvPr id="3078" name="Line 10"/>
          <p:cNvSpPr>
            <a:spLocks noChangeShapeType="1"/>
          </p:cNvSpPr>
          <p:nvPr/>
        </p:nvSpPr>
        <p:spPr bwMode="auto">
          <a:xfrm>
            <a:off x="2808288" y="3956050"/>
            <a:ext cx="2438400" cy="0"/>
          </a:xfrm>
          <a:prstGeom prst="line">
            <a:avLst/>
          </a:prstGeom>
          <a:noFill/>
          <a:ln w="38100">
            <a:solidFill>
              <a:srgbClr val="FF3300"/>
            </a:solidFill>
            <a:round/>
            <a:headEnd/>
            <a:tailEnd/>
          </a:ln>
        </p:spPr>
        <p:txBody>
          <a:bodyPr/>
          <a:lstStyle/>
          <a:p>
            <a:endParaRPr lang="en-US"/>
          </a:p>
        </p:txBody>
      </p:sp>
      <p:sp>
        <p:nvSpPr>
          <p:cNvPr id="5135" name="Text Box 15"/>
          <p:cNvSpPr txBox="1">
            <a:spLocks noChangeArrowheads="1"/>
          </p:cNvSpPr>
          <p:nvPr/>
        </p:nvSpPr>
        <p:spPr bwMode="auto">
          <a:xfrm>
            <a:off x="5508104" y="1905000"/>
            <a:ext cx="3331096" cy="1785104"/>
          </a:xfrm>
          <a:prstGeom prst="rect">
            <a:avLst/>
          </a:prstGeom>
          <a:noFill/>
          <a:ln w="9525">
            <a:noFill/>
            <a:miter lim="800000"/>
            <a:headEnd/>
            <a:tailEnd/>
          </a:ln>
        </p:spPr>
        <p:txBody>
          <a:bodyPr wrap="square">
            <a:spAutoFit/>
          </a:bodyPr>
          <a:lstStyle/>
          <a:p>
            <a:pPr>
              <a:spcBef>
                <a:spcPct val="50000"/>
              </a:spcBef>
            </a:pPr>
            <a:r>
              <a:rPr lang="ar-SA" sz="2000" b="1" dirty="0">
                <a:solidFill>
                  <a:srgbClr val="660066"/>
                </a:solidFill>
                <a:latin typeface="Arial" charset="0"/>
              </a:rPr>
              <a:t>لتمثيل نقطة فيها نصف القطر سالب نقيس الزاوية بالاتجاه الموجب من محور </a:t>
            </a:r>
            <a:r>
              <a:rPr lang="en-US" sz="2000" b="1" dirty="0">
                <a:solidFill>
                  <a:srgbClr val="660066"/>
                </a:solidFill>
                <a:latin typeface="Arial" charset="0"/>
              </a:rPr>
              <a:t>x</a:t>
            </a:r>
            <a:r>
              <a:rPr lang="ar-SA" sz="2000" b="1" dirty="0">
                <a:solidFill>
                  <a:srgbClr val="660066"/>
                </a:solidFill>
                <a:latin typeface="Arial" charset="0"/>
              </a:rPr>
              <a:t> (المحور القطبي</a:t>
            </a:r>
            <a:r>
              <a:rPr lang="ar-SA" sz="2000" b="1" dirty="0" err="1">
                <a:solidFill>
                  <a:srgbClr val="660066"/>
                </a:solidFill>
                <a:latin typeface="Arial" charset="0"/>
              </a:rPr>
              <a:t>)</a:t>
            </a:r>
            <a:endParaRPr lang="ar-SA" sz="2000" b="1" dirty="0">
              <a:solidFill>
                <a:srgbClr val="660066"/>
              </a:solidFill>
              <a:latin typeface="Arial" charset="0"/>
            </a:endParaRPr>
          </a:p>
          <a:p>
            <a:pPr>
              <a:spcBef>
                <a:spcPct val="50000"/>
              </a:spcBef>
            </a:pPr>
            <a:r>
              <a:rPr lang="ar-SA" sz="2000" b="1" dirty="0">
                <a:solidFill>
                  <a:srgbClr val="660066"/>
                </a:solidFill>
                <a:latin typeface="Arial" charset="0"/>
              </a:rPr>
              <a:t>ونحدد طول نصف القطر من القطب في اتجاه امتداده </a:t>
            </a:r>
            <a:endParaRPr lang="en-US" sz="2000" b="1" dirty="0">
              <a:solidFill>
                <a:srgbClr val="660066"/>
              </a:solidFill>
              <a:latin typeface="Arial" charset="0"/>
            </a:endParaRPr>
          </a:p>
        </p:txBody>
      </p:sp>
      <p:graphicFrame>
        <p:nvGraphicFramePr>
          <p:cNvPr id="5136" name="Object 16"/>
          <p:cNvGraphicFramePr>
            <a:graphicFrameLocks noChangeAspect="1"/>
          </p:cNvGraphicFramePr>
          <p:nvPr/>
        </p:nvGraphicFramePr>
        <p:xfrm>
          <a:off x="6191250" y="685800"/>
          <a:ext cx="1685925" cy="1066800"/>
        </p:xfrm>
        <a:graphic>
          <a:graphicData uri="http://schemas.openxmlformats.org/presentationml/2006/ole">
            <mc:AlternateContent xmlns:mc="http://schemas.openxmlformats.org/markup-compatibility/2006">
              <mc:Choice xmlns:v="urn:schemas-microsoft-com:vml" Requires="v">
                <p:oleObj spid="_x0000_s23558" name="Equation" r:id="rId4" imgW="596900" imgH="431800" progId="Equation.3">
                  <p:embed/>
                </p:oleObj>
              </mc:Choice>
              <mc:Fallback>
                <p:oleObj name="Equation" r:id="rId4" imgW="596900" imgH="431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685800"/>
                        <a:ext cx="1685925" cy="1066800"/>
                      </a:xfrm>
                      <a:prstGeom prst="rect">
                        <a:avLst/>
                      </a:prstGeom>
                      <a:solidFill>
                        <a:schemeClr val="accent1"/>
                      </a:solidFill>
                    </p:spPr>
                  </p:pic>
                </p:oleObj>
              </mc:Fallback>
            </mc:AlternateContent>
          </a:graphicData>
        </a:graphic>
      </p:graphicFrame>
      <p:sp>
        <p:nvSpPr>
          <p:cNvPr id="5138" name="Line 18"/>
          <p:cNvSpPr>
            <a:spLocks noChangeShapeType="1"/>
          </p:cNvSpPr>
          <p:nvPr/>
        </p:nvSpPr>
        <p:spPr bwMode="auto">
          <a:xfrm flipH="1" flipV="1">
            <a:off x="1600200" y="1828800"/>
            <a:ext cx="1252538" cy="2124075"/>
          </a:xfrm>
          <a:prstGeom prst="line">
            <a:avLst/>
          </a:prstGeom>
          <a:noFill/>
          <a:ln w="38100">
            <a:solidFill>
              <a:schemeClr val="accent2"/>
            </a:solidFill>
            <a:round/>
            <a:headEnd/>
            <a:tailEnd/>
          </a:ln>
        </p:spPr>
        <p:txBody>
          <a:bodyPr/>
          <a:lstStyle/>
          <a:p>
            <a:endParaRPr lang="en-US"/>
          </a:p>
        </p:txBody>
      </p:sp>
      <p:graphicFrame>
        <p:nvGraphicFramePr>
          <p:cNvPr id="5149" name="Object 29"/>
          <p:cNvGraphicFramePr>
            <a:graphicFrameLocks noChangeAspect="1"/>
          </p:cNvGraphicFramePr>
          <p:nvPr/>
        </p:nvGraphicFramePr>
        <p:xfrm>
          <a:off x="6238875" y="5410200"/>
          <a:ext cx="1795463" cy="1066800"/>
        </p:xfrm>
        <a:graphic>
          <a:graphicData uri="http://schemas.openxmlformats.org/presentationml/2006/ole">
            <mc:AlternateContent xmlns:mc="http://schemas.openxmlformats.org/markup-compatibility/2006">
              <mc:Choice xmlns:v="urn:schemas-microsoft-com:vml" Requires="v">
                <p:oleObj spid="_x0000_s23559" name="Equation" r:id="rId6" imgW="634725" imgH="431613" progId="Equation.3">
                  <p:embed/>
                </p:oleObj>
              </mc:Choice>
              <mc:Fallback>
                <p:oleObj name="Equation" r:id="rId6" imgW="634725" imgH="431613"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5410200"/>
                        <a:ext cx="1795463" cy="1066800"/>
                      </a:xfrm>
                      <a:prstGeom prst="rect">
                        <a:avLst/>
                      </a:prstGeom>
                      <a:solidFill>
                        <a:srgbClr val="66FFFF"/>
                      </a:solidFill>
                    </p:spPr>
                  </p:pic>
                </p:oleObj>
              </mc:Fallback>
            </mc:AlternateContent>
          </a:graphicData>
        </a:graphic>
      </p:graphicFrame>
      <p:sp>
        <p:nvSpPr>
          <p:cNvPr id="5150" name="Line 30"/>
          <p:cNvSpPr>
            <a:spLocks noChangeShapeType="1"/>
          </p:cNvSpPr>
          <p:nvPr/>
        </p:nvSpPr>
        <p:spPr bwMode="auto">
          <a:xfrm>
            <a:off x="2862263" y="3962400"/>
            <a:ext cx="1176337" cy="2057400"/>
          </a:xfrm>
          <a:prstGeom prst="line">
            <a:avLst/>
          </a:prstGeom>
          <a:noFill/>
          <a:ln w="38100">
            <a:solidFill>
              <a:schemeClr val="accent2"/>
            </a:solidFill>
            <a:prstDash val="dash"/>
            <a:round/>
            <a:headEnd/>
            <a:tailEnd/>
          </a:ln>
        </p:spPr>
        <p:txBody>
          <a:bodyPr/>
          <a:lstStyle/>
          <a:p>
            <a:endParaRPr lang="en-US"/>
          </a:p>
        </p:txBody>
      </p:sp>
      <p:sp>
        <p:nvSpPr>
          <p:cNvPr id="5151" name="Arc 31"/>
          <p:cNvSpPr>
            <a:spLocks/>
          </p:cNvSpPr>
          <p:nvPr/>
        </p:nvSpPr>
        <p:spPr bwMode="auto">
          <a:xfrm>
            <a:off x="3152775" y="4562475"/>
            <a:ext cx="169863" cy="133350"/>
          </a:xfrm>
          <a:custGeom>
            <a:avLst/>
            <a:gdLst>
              <a:gd name="T0" fmla="*/ 169863 w 31200"/>
              <a:gd name="T1" fmla="*/ 14020 h 21600"/>
              <a:gd name="T2" fmla="*/ 0 w 31200"/>
              <a:gd name="T3" fmla="*/ 119083 h 21600"/>
              <a:gd name="T4" fmla="*/ 52919 w 31200"/>
              <a:gd name="T5" fmla="*/ 0 h 21600"/>
              <a:gd name="T6" fmla="*/ 0 60000 65536"/>
              <a:gd name="T7" fmla="*/ 0 60000 65536"/>
              <a:gd name="T8" fmla="*/ 0 60000 65536"/>
              <a:gd name="T9" fmla="*/ 0 w 31200"/>
              <a:gd name="T10" fmla="*/ 0 h 21600"/>
              <a:gd name="T11" fmla="*/ 31200 w 31200"/>
              <a:gd name="T12" fmla="*/ 21600 h 21600"/>
            </a:gdLst>
            <a:ahLst/>
            <a:cxnLst>
              <a:cxn ang="T6">
                <a:pos x="T0" y="T1"/>
              </a:cxn>
              <a:cxn ang="T7">
                <a:pos x="T2" y="T3"/>
              </a:cxn>
              <a:cxn ang="T8">
                <a:pos x="T4" y="T5"/>
              </a:cxn>
            </a:cxnLst>
            <a:rect l="T9" t="T10" r="T11" b="T12"/>
            <a:pathLst>
              <a:path w="31200" h="21600" fill="none" extrusionOk="0">
                <a:moveTo>
                  <a:pt x="31200" y="2271"/>
                </a:moveTo>
                <a:cubicBezTo>
                  <a:pt x="30038" y="13259"/>
                  <a:pt x="20770" y="21599"/>
                  <a:pt x="9720" y="21600"/>
                </a:cubicBezTo>
                <a:cubicBezTo>
                  <a:pt x="6343" y="21600"/>
                  <a:pt x="3014" y="20808"/>
                  <a:pt x="-1" y="19289"/>
                </a:cubicBezTo>
              </a:path>
              <a:path w="31200" h="21600" stroke="0" extrusionOk="0">
                <a:moveTo>
                  <a:pt x="31200" y="2271"/>
                </a:moveTo>
                <a:cubicBezTo>
                  <a:pt x="30038" y="13259"/>
                  <a:pt x="20770" y="21599"/>
                  <a:pt x="9720" y="21600"/>
                </a:cubicBezTo>
                <a:cubicBezTo>
                  <a:pt x="6343" y="21600"/>
                  <a:pt x="3014" y="20808"/>
                  <a:pt x="-1" y="19289"/>
                </a:cubicBezTo>
                <a:lnTo>
                  <a:pt x="9720" y="0"/>
                </a:lnTo>
                <a:close/>
              </a:path>
            </a:pathLst>
          </a:custGeom>
          <a:noFill/>
          <a:ln w="57150">
            <a:solidFill>
              <a:srgbClr val="FF3300"/>
            </a:solidFill>
            <a:round/>
            <a:headEnd/>
            <a:tailEnd/>
          </a:ln>
        </p:spPr>
        <p:txBody>
          <a:bodyPr wrap="none" anchor="ctr"/>
          <a:lstStyle/>
          <a:p>
            <a:endParaRPr lang="en-US"/>
          </a:p>
        </p:txBody>
      </p:sp>
      <p:sp>
        <p:nvSpPr>
          <p:cNvPr id="5140" name="Arc 20"/>
          <p:cNvSpPr>
            <a:spLocks/>
          </p:cNvSpPr>
          <p:nvPr/>
        </p:nvSpPr>
        <p:spPr bwMode="auto">
          <a:xfrm>
            <a:off x="2854325" y="4111625"/>
            <a:ext cx="169863" cy="133350"/>
          </a:xfrm>
          <a:custGeom>
            <a:avLst/>
            <a:gdLst>
              <a:gd name="T0" fmla="*/ 169863 w 31200"/>
              <a:gd name="T1" fmla="*/ 14020 h 21600"/>
              <a:gd name="T2" fmla="*/ 0 w 31200"/>
              <a:gd name="T3" fmla="*/ 119083 h 21600"/>
              <a:gd name="T4" fmla="*/ 52919 w 31200"/>
              <a:gd name="T5" fmla="*/ 0 h 21600"/>
              <a:gd name="T6" fmla="*/ 0 60000 65536"/>
              <a:gd name="T7" fmla="*/ 0 60000 65536"/>
              <a:gd name="T8" fmla="*/ 0 60000 65536"/>
              <a:gd name="T9" fmla="*/ 0 w 31200"/>
              <a:gd name="T10" fmla="*/ 0 h 21600"/>
              <a:gd name="T11" fmla="*/ 31200 w 31200"/>
              <a:gd name="T12" fmla="*/ 21600 h 21600"/>
            </a:gdLst>
            <a:ahLst/>
            <a:cxnLst>
              <a:cxn ang="T6">
                <a:pos x="T0" y="T1"/>
              </a:cxn>
              <a:cxn ang="T7">
                <a:pos x="T2" y="T3"/>
              </a:cxn>
              <a:cxn ang="T8">
                <a:pos x="T4" y="T5"/>
              </a:cxn>
            </a:cxnLst>
            <a:rect l="T9" t="T10" r="T11" b="T12"/>
            <a:pathLst>
              <a:path w="31200" h="21600" fill="none" extrusionOk="0">
                <a:moveTo>
                  <a:pt x="31200" y="2271"/>
                </a:moveTo>
                <a:cubicBezTo>
                  <a:pt x="30038" y="13259"/>
                  <a:pt x="20770" y="21599"/>
                  <a:pt x="9720" y="21600"/>
                </a:cubicBezTo>
                <a:cubicBezTo>
                  <a:pt x="6343" y="21600"/>
                  <a:pt x="3014" y="20808"/>
                  <a:pt x="-1" y="19289"/>
                </a:cubicBezTo>
              </a:path>
              <a:path w="31200" h="21600" stroke="0" extrusionOk="0">
                <a:moveTo>
                  <a:pt x="31200" y="2271"/>
                </a:moveTo>
                <a:cubicBezTo>
                  <a:pt x="30038" y="13259"/>
                  <a:pt x="20770" y="21599"/>
                  <a:pt x="9720" y="21600"/>
                </a:cubicBezTo>
                <a:cubicBezTo>
                  <a:pt x="6343" y="21600"/>
                  <a:pt x="3014" y="20808"/>
                  <a:pt x="-1" y="19289"/>
                </a:cubicBezTo>
                <a:lnTo>
                  <a:pt x="9720" y="0"/>
                </a:lnTo>
                <a:close/>
              </a:path>
            </a:pathLst>
          </a:custGeom>
          <a:noFill/>
          <a:ln w="57150">
            <a:solidFill>
              <a:srgbClr val="FF3300"/>
            </a:solidFill>
            <a:round/>
            <a:headEnd/>
            <a:tailEnd/>
          </a:ln>
        </p:spPr>
        <p:txBody>
          <a:bodyPr wrap="none" anchor="ctr"/>
          <a:lstStyle/>
          <a:p>
            <a:endParaRPr lang="en-US"/>
          </a:p>
        </p:txBody>
      </p:sp>
      <p:sp>
        <p:nvSpPr>
          <p:cNvPr id="5146" name="Arc 26"/>
          <p:cNvSpPr>
            <a:spLocks/>
          </p:cNvSpPr>
          <p:nvPr/>
        </p:nvSpPr>
        <p:spPr bwMode="auto">
          <a:xfrm>
            <a:off x="3017838" y="4332288"/>
            <a:ext cx="169862" cy="133350"/>
          </a:xfrm>
          <a:custGeom>
            <a:avLst/>
            <a:gdLst>
              <a:gd name="T0" fmla="*/ 169862 w 31200"/>
              <a:gd name="T1" fmla="*/ 14020 h 21600"/>
              <a:gd name="T2" fmla="*/ 0 w 31200"/>
              <a:gd name="T3" fmla="*/ 119083 h 21600"/>
              <a:gd name="T4" fmla="*/ 52919 w 31200"/>
              <a:gd name="T5" fmla="*/ 0 h 21600"/>
              <a:gd name="T6" fmla="*/ 0 60000 65536"/>
              <a:gd name="T7" fmla="*/ 0 60000 65536"/>
              <a:gd name="T8" fmla="*/ 0 60000 65536"/>
              <a:gd name="T9" fmla="*/ 0 w 31200"/>
              <a:gd name="T10" fmla="*/ 0 h 21600"/>
              <a:gd name="T11" fmla="*/ 31200 w 31200"/>
              <a:gd name="T12" fmla="*/ 21600 h 21600"/>
            </a:gdLst>
            <a:ahLst/>
            <a:cxnLst>
              <a:cxn ang="T6">
                <a:pos x="T0" y="T1"/>
              </a:cxn>
              <a:cxn ang="T7">
                <a:pos x="T2" y="T3"/>
              </a:cxn>
              <a:cxn ang="T8">
                <a:pos x="T4" y="T5"/>
              </a:cxn>
            </a:cxnLst>
            <a:rect l="T9" t="T10" r="T11" b="T12"/>
            <a:pathLst>
              <a:path w="31200" h="21600" fill="none" extrusionOk="0">
                <a:moveTo>
                  <a:pt x="31200" y="2271"/>
                </a:moveTo>
                <a:cubicBezTo>
                  <a:pt x="30038" y="13259"/>
                  <a:pt x="20770" y="21599"/>
                  <a:pt x="9720" y="21600"/>
                </a:cubicBezTo>
                <a:cubicBezTo>
                  <a:pt x="6343" y="21600"/>
                  <a:pt x="3014" y="20808"/>
                  <a:pt x="-1" y="19289"/>
                </a:cubicBezTo>
              </a:path>
              <a:path w="31200" h="21600" stroke="0" extrusionOk="0">
                <a:moveTo>
                  <a:pt x="31200" y="2271"/>
                </a:moveTo>
                <a:cubicBezTo>
                  <a:pt x="30038" y="13259"/>
                  <a:pt x="20770" y="21599"/>
                  <a:pt x="9720" y="21600"/>
                </a:cubicBezTo>
                <a:cubicBezTo>
                  <a:pt x="6343" y="21600"/>
                  <a:pt x="3014" y="20808"/>
                  <a:pt x="-1" y="19289"/>
                </a:cubicBezTo>
                <a:lnTo>
                  <a:pt x="9720" y="0"/>
                </a:lnTo>
                <a:close/>
              </a:path>
            </a:pathLst>
          </a:custGeom>
          <a:noFill/>
          <a:ln w="57150">
            <a:solidFill>
              <a:srgbClr val="FF3300"/>
            </a:solidFill>
            <a:round/>
            <a:headEnd/>
            <a:tailEnd/>
          </a:ln>
        </p:spPr>
        <p:txBody>
          <a:bodyPr wrap="none" anchor="ctr"/>
          <a:lstStyle/>
          <a:p>
            <a:endParaRPr lang="en-US"/>
          </a:p>
        </p:txBody>
      </p:sp>
      <p:sp>
        <p:nvSpPr>
          <p:cNvPr id="5147" name="Arc 27"/>
          <p:cNvSpPr>
            <a:spLocks/>
          </p:cNvSpPr>
          <p:nvPr/>
        </p:nvSpPr>
        <p:spPr bwMode="auto">
          <a:xfrm>
            <a:off x="3276600" y="4800600"/>
            <a:ext cx="169863" cy="133350"/>
          </a:xfrm>
          <a:custGeom>
            <a:avLst/>
            <a:gdLst>
              <a:gd name="T0" fmla="*/ 169863 w 31200"/>
              <a:gd name="T1" fmla="*/ 14020 h 21600"/>
              <a:gd name="T2" fmla="*/ 0 w 31200"/>
              <a:gd name="T3" fmla="*/ 119083 h 21600"/>
              <a:gd name="T4" fmla="*/ 52919 w 31200"/>
              <a:gd name="T5" fmla="*/ 0 h 21600"/>
              <a:gd name="T6" fmla="*/ 0 60000 65536"/>
              <a:gd name="T7" fmla="*/ 0 60000 65536"/>
              <a:gd name="T8" fmla="*/ 0 60000 65536"/>
              <a:gd name="T9" fmla="*/ 0 w 31200"/>
              <a:gd name="T10" fmla="*/ 0 h 21600"/>
              <a:gd name="T11" fmla="*/ 31200 w 31200"/>
              <a:gd name="T12" fmla="*/ 21600 h 21600"/>
            </a:gdLst>
            <a:ahLst/>
            <a:cxnLst>
              <a:cxn ang="T6">
                <a:pos x="T0" y="T1"/>
              </a:cxn>
              <a:cxn ang="T7">
                <a:pos x="T2" y="T3"/>
              </a:cxn>
              <a:cxn ang="T8">
                <a:pos x="T4" y="T5"/>
              </a:cxn>
            </a:cxnLst>
            <a:rect l="T9" t="T10" r="T11" b="T12"/>
            <a:pathLst>
              <a:path w="31200" h="21600" fill="none" extrusionOk="0">
                <a:moveTo>
                  <a:pt x="31200" y="2271"/>
                </a:moveTo>
                <a:cubicBezTo>
                  <a:pt x="30038" y="13259"/>
                  <a:pt x="20770" y="21599"/>
                  <a:pt x="9720" y="21600"/>
                </a:cubicBezTo>
                <a:cubicBezTo>
                  <a:pt x="6343" y="21600"/>
                  <a:pt x="3014" y="20808"/>
                  <a:pt x="-1" y="19289"/>
                </a:cubicBezTo>
              </a:path>
              <a:path w="31200" h="21600" stroke="0" extrusionOk="0">
                <a:moveTo>
                  <a:pt x="31200" y="2271"/>
                </a:moveTo>
                <a:cubicBezTo>
                  <a:pt x="30038" y="13259"/>
                  <a:pt x="20770" y="21599"/>
                  <a:pt x="9720" y="21600"/>
                </a:cubicBezTo>
                <a:cubicBezTo>
                  <a:pt x="6343" y="21600"/>
                  <a:pt x="3014" y="20808"/>
                  <a:pt x="-1" y="19289"/>
                </a:cubicBezTo>
                <a:lnTo>
                  <a:pt x="9720" y="0"/>
                </a:lnTo>
                <a:close/>
              </a:path>
            </a:pathLst>
          </a:custGeom>
          <a:noFill/>
          <a:ln w="57150">
            <a:solidFill>
              <a:srgbClr val="FF3300"/>
            </a:solidFill>
            <a:round/>
            <a:headEnd/>
            <a:tailEnd/>
          </a:ln>
        </p:spPr>
        <p:txBody>
          <a:bodyPr wrap="none" anchor="ctr"/>
          <a:lstStyle/>
          <a:p>
            <a:endParaRPr lang="en-US"/>
          </a:p>
        </p:txBody>
      </p:sp>
      <p:sp>
        <p:nvSpPr>
          <p:cNvPr id="5145" name="Oval 25"/>
          <p:cNvSpPr>
            <a:spLocks noChangeArrowheads="1"/>
          </p:cNvSpPr>
          <p:nvPr/>
        </p:nvSpPr>
        <p:spPr bwMode="auto">
          <a:xfrm>
            <a:off x="3276600" y="4800600"/>
            <a:ext cx="228600" cy="228600"/>
          </a:xfrm>
          <a:prstGeom prst="ellipse">
            <a:avLst/>
          </a:prstGeom>
          <a:solidFill>
            <a:srgbClr val="66FFFF"/>
          </a:solidFill>
          <a:ln w="9525">
            <a:solidFill>
              <a:schemeClr val="tx1"/>
            </a:solidFill>
            <a:round/>
            <a:headEnd/>
            <a:tailEnd/>
          </a:ln>
        </p:spPr>
        <p:txBody>
          <a:bodyPr wrap="none" anchor="ctr"/>
          <a:lstStyle/>
          <a:p>
            <a:endParaRPr lang="en-US"/>
          </a:p>
        </p:txBody>
      </p:sp>
      <p:sp>
        <p:nvSpPr>
          <p:cNvPr id="5152" name="Line 32"/>
          <p:cNvSpPr>
            <a:spLocks noChangeShapeType="1"/>
          </p:cNvSpPr>
          <p:nvPr/>
        </p:nvSpPr>
        <p:spPr bwMode="auto">
          <a:xfrm flipH="1">
            <a:off x="1143000" y="3962400"/>
            <a:ext cx="1676400" cy="1676400"/>
          </a:xfrm>
          <a:prstGeom prst="line">
            <a:avLst/>
          </a:prstGeom>
          <a:noFill/>
          <a:ln w="38100">
            <a:solidFill>
              <a:schemeClr val="accent2"/>
            </a:solidFill>
            <a:round/>
            <a:headEnd/>
            <a:tailEnd/>
          </a:ln>
        </p:spPr>
        <p:txBody>
          <a:bodyPr/>
          <a:lstStyle/>
          <a:p>
            <a:endParaRPr lang="en-US"/>
          </a:p>
        </p:txBody>
      </p:sp>
      <p:sp>
        <p:nvSpPr>
          <p:cNvPr id="3088" name="Oval 8"/>
          <p:cNvSpPr>
            <a:spLocks noChangeArrowheads="1"/>
          </p:cNvSpPr>
          <p:nvPr/>
        </p:nvSpPr>
        <p:spPr bwMode="auto">
          <a:xfrm>
            <a:off x="2765425" y="3884613"/>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5153" name="Arc 33"/>
          <p:cNvSpPr>
            <a:spLocks/>
          </p:cNvSpPr>
          <p:nvPr/>
        </p:nvSpPr>
        <p:spPr bwMode="auto">
          <a:xfrm>
            <a:off x="2574925" y="4064000"/>
            <a:ext cx="150813" cy="127000"/>
          </a:xfrm>
          <a:custGeom>
            <a:avLst/>
            <a:gdLst>
              <a:gd name="T0" fmla="*/ 150813 w 33370"/>
              <a:gd name="T1" fmla="*/ 106457 h 21600"/>
              <a:gd name="T2" fmla="*/ 0 w 33370"/>
              <a:gd name="T3" fmla="*/ 3393 h 21600"/>
              <a:gd name="T4" fmla="*/ 97583 w 33370"/>
              <a:gd name="T5" fmla="*/ 0 h 21600"/>
              <a:gd name="T6" fmla="*/ 0 60000 65536"/>
              <a:gd name="T7" fmla="*/ 0 60000 65536"/>
              <a:gd name="T8" fmla="*/ 0 60000 65536"/>
              <a:gd name="T9" fmla="*/ 0 w 33370"/>
              <a:gd name="T10" fmla="*/ 0 h 21600"/>
              <a:gd name="T11" fmla="*/ 33370 w 33370"/>
              <a:gd name="T12" fmla="*/ 21600 h 21600"/>
            </a:gdLst>
            <a:ahLst/>
            <a:cxnLst>
              <a:cxn ang="T6">
                <a:pos x="T0" y="T1"/>
              </a:cxn>
              <a:cxn ang="T7">
                <a:pos x="T2" y="T3"/>
              </a:cxn>
              <a:cxn ang="T8">
                <a:pos x="T4" y="T5"/>
              </a:cxn>
            </a:cxnLst>
            <a:rect l="T9" t="T10" r="T11" b="T12"/>
            <a:pathLst>
              <a:path w="33370" h="21600" fill="none" extrusionOk="0">
                <a:moveTo>
                  <a:pt x="33370" y="18106"/>
                </a:moveTo>
                <a:cubicBezTo>
                  <a:pt x="29865" y="20386"/>
                  <a:pt x="25773" y="21599"/>
                  <a:pt x="21592" y="21600"/>
                </a:cubicBezTo>
                <a:cubicBezTo>
                  <a:pt x="9887" y="21600"/>
                  <a:pt x="312" y="12277"/>
                  <a:pt x="-1" y="577"/>
                </a:cubicBezTo>
              </a:path>
              <a:path w="33370" h="21600" stroke="0" extrusionOk="0">
                <a:moveTo>
                  <a:pt x="33370" y="18106"/>
                </a:moveTo>
                <a:cubicBezTo>
                  <a:pt x="29865" y="20386"/>
                  <a:pt x="25773" y="21599"/>
                  <a:pt x="21592" y="21600"/>
                </a:cubicBezTo>
                <a:cubicBezTo>
                  <a:pt x="9887" y="21600"/>
                  <a:pt x="312" y="12277"/>
                  <a:pt x="-1" y="577"/>
                </a:cubicBezTo>
                <a:lnTo>
                  <a:pt x="21592" y="0"/>
                </a:lnTo>
                <a:close/>
              </a:path>
            </a:pathLst>
          </a:custGeom>
          <a:noFill/>
          <a:ln w="57150">
            <a:solidFill>
              <a:srgbClr val="FF0000"/>
            </a:solidFill>
            <a:round/>
            <a:headEnd/>
            <a:tailEnd/>
          </a:ln>
        </p:spPr>
        <p:txBody>
          <a:bodyPr wrap="none" anchor="ctr"/>
          <a:lstStyle/>
          <a:p>
            <a:endParaRPr lang="en-US"/>
          </a:p>
        </p:txBody>
      </p:sp>
      <p:sp>
        <p:nvSpPr>
          <p:cNvPr id="5154" name="Arc 34"/>
          <p:cNvSpPr>
            <a:spLocks/>
          </p:cNvSpPr>
          <p:nvPr/>
        </p:nvSpPr>
        <p:spPr bwMode="auto">
          <a:xfrm>
            <a:off x="2390775" y="4229100"/>
            <a:ext cx="150813" cy="127000"/>
          </a:xfrm>
          <a:custGeom>
            <a:avLst/>
            <a:gdLst>
              <a:gd name="T0" fmla="*/ 150813 w 33370"/>
              <a:gd name="T1" fmla="*/ 106457 h 21600"/>
              <a:gd name="T2" fmla="*/ 0 w 33370"/>
              <a:gd name="T3" fmla="*/ 3393 h 21600"/>
              <a:gd name="T4" fmla="*/ 97583 w 33370"/>
              <a:gd name="T5" fmla="*/ 0 h 21600"/>
              <a:gd name="T6" fmla="*/ 0 60000 65536"/>
              <a:gd name="T7" fmla="*/ 0 60000 65536"/>
              <a:gd name="T8" fmla="*/ 0 60000 65536"/>
              <a:gd name="T9" fmla="*/ 0 w 33370"/>
              <a:gd name="T10" fmla="*/ 0 h 21600"/>
              <a:gd name="T11" fmla="*/ 33370 w 33370"/>
              <a:gd name="T12" fmla="*/ 21600 h 21600"/>
            </a:gdLst>
            <a:ahLst/>
            <a:cxnLst>
              <a:cxn ang="T6">
                <a:pos x="T0" y="T1"/>
              </a:cxn>
              <a:cxn ang="T7">
                <a:pos x="T2" y="T3"/>
              </a:cxn>
              <a:cxn ang="T8">
                <a:pos x="T4" y="T5"/>
              </a:cxn>
            </a:cxnLst>
            <a:rect l="T9" t="T10" r="T11" b="T12"/>
            <a:pathLst>
              <a:path w="33370" h="21600" fill="none" extrusionOk="0">
                <a:moveTo>
                  <a:pt x="33370" y="18106"/>
                </a:moveTo>
                <a:cubicBezTo>
                  <a:pt x="29865" y="20386"/>
                  <a:pt x="25773" y="21599"/>
                  <a:pt x="21592" y="21600"/>
                </a:cubicBezTo>
                <a:cubicBezTo>
                  <a:pt x="9887" y="21600"/>
                  <a:pt x="312" y="12277"/>
                  <a:pt x="-1" y="577"/>
                </a:cubicBezTo>
              </a:path>
              <a:path w="33370" h="21600" stroke="0" extrusionOk="0">
                <a:moveTo>
                  <a:pt x="33370" y="18106"/>
                </a:moveTo>
                <a:cubicBezTo>
                  <a:pt x="29865" y="20386"/>
                  <a:pt x="25773" y="21599"/>
                  <a:pt x="21592" y="21600"/>
                </a:cubicBezTo>
                <a:cubicBezTo>
                  <a:pt x="9887" y="21600"/>
                  <a:pt x="312" y="12277"/>
                  <a:pt x="-1" y="577"/>
                </a:cubicBezTo>
                <a:lnTo>
                  <a:pt x="21592" y="0"/>
                </a:lnTo>
                <a:close/>
              </a:path>
            </a:pathLst>
          </a:custGeom>
          <a:noFill/>
          <a:ln w="57150">
            <a:solidFill>
              <a:srgbClr val="FF0000"/>
            </a:solidFill>
            <a:round/>
            <a:headEnd/>
            <a:tailEnd/>
          </a:ln>
        </p:spPr>
        <p:txBody>
          <a:bodyPr wrap="none" anchor="ctr"/>
          <a:lstStyle/>
          <a:p>
            <a:endParaRPr lang="en-US"/>
          </a:p>
        </p:txBody>
      </p:sp>
      <p:sp>
        <p:nvSpPr>
          <p:cNvPr id="5155" name="Arc 35"/>
          <p:cNvSpPr>
            <a:spLocks/>
          </p:cNvSpPr>
          <p:nvPr/>
        </p:nvSpPr>
        <p:spPr bwMode="auto">
          <a:xfrm>
            <a:off x="2193925" y="4425950"/>
            <a:ext cx="150813" cy="127000"/>
          </a:xfrm>
          <a:custGeom>
            <a:avLst/>
            <a:gdLst>
              <a:gd name="T0" fmla="*/ 150813 w 33370"/>
              <a:gd name="T1" fmla="*/ 106457 h 21600"/>
              <a:gd name="T2" fmla="*/ 0 w 33370"/>
              <a:gd name="T3" fmla="*/ 3393 h 21600"/>
              <a:gd name="T4" fmla="*/ 97583 w 33370"/>
              <a:gd name="T5" fmla="*/ 0 h 21600"/>
              <a:gd name="T6" fmla="*/ 0 60000 65536"/>
              <a:gd name="T7" fmla="*/ 0 60000 65536"/>
              <a:gd name="T8" fmla="*/ 0 60000 65536"/>
              <a:gd name="T9" fmla="*/ 0 w 33370"/>
              <a:gd name="T10" fmla="*/ 0 h 21600"/>
              <a:gd name="T11" fmla="*/ 33370 w 33370"/>
              <a:gd name="T12" fmla="*/ 21600 h 21600"/>
            </a:gdLst>
            <a:ahLst/>
            <a:cxnLst>
              <a:cxn ang="T6">
                <a:pos x="T0" y="T1"/>
              </a:cxn>
              <a:cxn ang="T7">
                <a:pos x="T2" y="T3"/>
              </a:cxn>
              <a:cxn ang="T8">
                <a:pos x="T4" y="T5"/>
              </a:cxn>
            </a:cxnLst>
            <a:rect l="T9" t="T10" r="T11" b="T12"/>
            <a:pathLst>
              <a:path w="33370" h="21600" fill="none" extrusionOk="0">
                <a:moveTo>
                  <a:pt x="33370" y="18106"/>
                </a:moveTo>
                <a:cubicBezTo>
                  <a:pt x="29865" y="20386"/>
                  <a:pt x="25773" y="21599"/>
                  <a:pt x="21592" y="21600"/>
                </a:cubicBezTo>
                <a:cubicBezTo>
                  <a:pt x="9887" y="21600"/>
                  <a:pt x="312" y="12277"/>
                  <a:pt x="-1" y="577"/>
                </a:cubicBezTo>
              </a:path>
              <a:path w="33370" h="21600" stroke="0" extrusionOk="0">
                <a:moveTo>
                  <a:pt x="33370" y="18106"/>
                </a:moveTo>
                <a:cubicBezTo>
                  <a:pt x="29865" y="20386"/>
                  <a:pt x="25773" y="21599"/>
                  <a:pt x="21592" y="21600"/>
                </a:cubicBezTo>
                <a:cubicBezTo>
                  <a:pt x="9887" y="21600"/>
                  <a:pt x="312" y="12277"/>
                  <a:pt x="-1" y="577"/>
                </a:cubicBezTo>
                <a:lnTo>
                  <a:pt x="21592" y="0"/>
                </a:lnTo>
                <a:close/>
              </a:path>
            </a:pathLst>
          </a:custGeom>
          <a:noFill/>
          <a:ln w="57150">
            <a:solidFill>
              <a:srgbClr val="FF0000"/>
            </a:solidFill>
            <a:round/>
            <a:headEnd/>
            <a:tailEnd/>
          </a:ln>
        </p:spPr>
        <p:txBody>
          <a:bodyPr wrap="none" anchor="ctr"/>
          <a:lstStyle/>
          <a:p>
            <a:endParaRPr lang="en-US"/>
          </a:p>
        </p:txBody>
      </p:sp>
      <p:sp>
        <p:nvSpPr>
          <p:cNvPr id="5156" name="Oval 36"/>
          <p:cNvSpPr>
            <a:spLocks noChangeArrowheads="1"/>
          </p:cNvSpPr>
          <p:nvPr/>
        </p:nvSpPr>
        <p:spPr bwMode="auto">
          <a:xfrm>
            <a:off x="2133600" y="4419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157" name="Freeform 37"/>
          <p:cNvSpPr>
            <a:spLocks/>
          </p:cNvSpPr>
          <p:nvPr/>
        </p:nvSpPr>
        <p:spPr bwMode="auto">
          <a:xfrm>
            <a:off x="2514600" y="4038600"/>
            <a:ext cx="1041400" cy="558800"/>
          </a:xfrm>
          <a:custGeom>
            <a:avLst/>
            <a:gdLst>
              <a:gd name="T0" fmla="*/ 624 w 656"/>
              <a:gd name="T1" fmla="*/ 0 h 352"/>
              <a:gd name="T2" fmla="*/ 624 w 656"/>
              <a:gd name="T3" fmla="*/ 240 h 352"/>
              <a:gd name="T4" fmla="*/ 432 w 656"/>
              <a:gd name="T5" fmla="*/ 336 h 352"/>
              <a:gd name="T6" fmla="*/ 240 w 656"/>
              <a:gd name="T7" fmla="*/ 336 h 352"/>
              <a:gd name="T8" fmla="*/ 48 w 656"/>
              <a:gd name="T9" fmla="*/ 288 h 352"/>
              <a:gd name="T10" fmla="*/ 0 w 656"/>
              <a:gd name="T11" fmla="*/ 240 h 352"/>
              <a:gd name="T12" fmla="*/ 0 60000 65536"/>
              <a:gd name="T13" fmla="*/ 0 60000 65536"/>
              <a:gd name="T14" fmla="*/ 0 60000 65536"/>
              <a:gd name="T15" fmla="*/ 0 60000 65536"/>
              <a:gd name="T16" fmla="*/ 0 60000 65536"/>
              <a:gd name="T17" fmla="*/ 0 60000 65536"/>
              <a:gd name="T18" fmla="*/ 0 w 656"/>
              <a:gd name="T19" fmla="*/ 0 h 352"/>
              <a:gd name="T20" fmla="*/ 656 w 656"/>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656" h="352">
                <a:moveTo>
                  <a:pt x="624" y="0"/>
                </a:moveTo>
                <a:cubicBezTo>
                  <a:pt x="640" y="92"/>
                  <a:pt x="656" y="184"/>
                  <a:pt x="624" y="240"/>
                </a:cubicBezTo>
                <a:cubicBezTo>
                  <a:pt x="592" y="296"/>
                  <a:pt x="496" y="320"/>
                  <a:pt x="432" y="336"/>
                </a:cubicBezTo>
                <a:cubicBezTo>
                  <a:pt x="368" y="352"/>
                  <a:pt x="304" y="344"/>
                  <a:pt x="240" y="336"/>
                </a:cubicBezTo>
                <a:cubicBezTo>
                  <a:pt x="176" y="328"/>
                  <a:pt x="88" y="304"/>
                  <a:pt x="48" y="288"/>
                </a:cubicBezTo>
                <a:cubicBezTo>
                  <a:pt x="8" y="272"/>
                  <a:pt x="4" y="256"/>
                  <a:pt x="0" y="240"/>
                </a:cubicBezTo>
              </a:path>
            </a:pathLst>
          </a:custGeom>
          <a:noFill/>
          <a:ln w="38100" cmpd="sng">
            <a:solidFill>
              <a:schemeClr val="accent2"/>
            </a:solidFill>
            <a:round/>
            <a:headEnd type="none" w="med" len="med"/>
            <a:tailEnd type="triangle" w="med" len="med"/>
          </a:ln>
        </p:spPr>
        <p:txBody>
          <a:bodyPr/>
          <a:lstStyle/>
          <a:p>
            <a:endParaRPr lang="en-US"/>
          </a:p>
        </p:txBody>
      </p:sp>
      <p:sp>
        <p:nvSpPr>
          <p:cNvPr id="5158" name="Freeform 38"/>
          <p:cNvSpPr>
            <a:spLocks/>
          </p:cNvSpPr>
          <p:nvPr/>
        </p:nvSpPr>
        <p:spPr bwMode="auto">
          <a:xfrm>
            <a:off x="2514600" y="3035300"/>
            <a:ext cx="1092200" cy="927100"/>
          </a:xfrm>
          <a:custGeom>
            <a:avLst/>
            <a:gdLst>
              <a:gd name="T0" fmla="*/ 672 w 688"/>
              <a:gd name="T1" fmla="*/ 584 h 584"/>
              <a:gd name="T2" fmla="*/ 672 w 688"/>
              <a:gd name="T3" fmla="*/ 344 h 584"/>
              <a:gd name="T4" fmla="*/ 576 w 688"/>
              <a:gd name="T5" fmla="*/ 152 h 584"/>
              <a:gd name="T6" fmla="*/ 432 w 688"/>
              <a:gd name="T7" fmla="*/ 56 h 584"/>
              <a:gd name="T8" fmla="*/ 240 w 688"/>
              <a:gd name="T9" fmla="*/ 8 h 584"/>
              <a:gd name="T10" fmla="*/ 0 w 688"/>
              <a:gd name="T11" fmla="*/ 104 h 584"/>
              <a:gd name="T12" fmla="*/ 0 60000 65536"/>
              <a:gd name="T13" fmla="*/ 0 60000 65536"/>
              <a:gd name="T14" fmla="*/ 0 60000 65536"/>
              <a:gd name="T15" fmla="*/ 0 60000 65536"/>
              <a:gd name="T16" fmla="*/ 0 60000 65536"/>
              <a:gd name="T17" fmla="*/ 0 60000 65536"/>
              <a:gd name="T18" fmla="*/ 0 w 688"/>
              <a:gd name="T19" fmla="*/ 0 h 584"/>
              <a:gd name="T20" fmla="*/ 688 w 688"/>
              <a:gd name="T21" fmla="*/ 584 h 584"/>
            </a:gdLst>
            <a:ahLst/>
            <a:cxnLst>
              <a:cxn ang="T12">
                <a:pos x="T0" y="T1"/>
              </a:cxn>
              <a:cxn ang="T13">
                <a:pos x="T2" y="T3"/>
              </a:cxn>
              <a:cxn ang="T14">
                <a:pos x="T4" y="T5"/>
              </a:cxn>
              <a:cxn ang="T15">
                <a:pos x="T6" y="T7"/>
              </a:cxn>
              <a:cxn ang="T16">
                <a:pos x="T8" y="T9"/>
              </a:cxn>
              <a:cxn ang="T17">
                <a:pos x="T10" y="T11"/>
              </a:cxn>
            </a:cxnLst>
            <a:rect l="T18" t="T19" r="T20" b="T21"/>
            <a:pathLst>
              <a:path w="688" h="584">
                <a:moveTo>
                  <a:pt x="672" y="584"/>
                </a:moveTo>
                <a:cubicBezTo>
                  <a:pt x="680" y="500"/>
                  <a:pt x="688" y="416"/>
                  <a:pt x="672" y="344"/>
                </a:cubicBezTo>
                <a:cubicBezTo>
                  <a:pt x="656" y="272"/>
                  <a:pt x="616" y="200"/>
                  <a:pt x="576" y="152"/>
                </a:cubicBezTo>
                <a:cubicBezTo>
                  <a:pt x="536" y="104"/>
                  <a:pt x="488" y="80"/>
                  <a:pt x="432" y="56"/>
                </a:cubicBezTo>
                <a:cubicBezTo>
                  <a:pt x="376" y="32"/>
                  <a:pt x="312" y="0"/>
                  <a:pt x="240" y="8"/>
                </a:cubicBezTo>
                <a:cubicBezTo>
                  <a:pt x="168" y="16"/>
                  <a:pt x="84" y="60"/>
                  <a:pt x="0" y="104"/>
                </a:cubicBezTo>
              </a:path>
            </a:pathLst>
          </a:custGeom>
          <a:noFill/>
          <a:ln w="38100" cmpd="sng">
            <a:solidFill>
              <a:schemeClr val="accent2"/>
            </a:solidFill>
            <a:round/>
            <a:headEnd type="none" w="med" len="med"/>
            <a:tailEnd type="triangle" w="med" len="med"/>
          </a:ln>
        </p:spPr>
        <p:txBody>
          <a:bodyPr/>
          <a:lstStyle/>
          <a:p>
            <a:endParaRPr lang="en-US"/>
          </a:p>
        </p:txBody>
      </p:sp>
      <p:pic>
        <p:nvPicPr>
          <p:cNvPr id="23" name="Picture 10" descr="http://cdn.garcya.us/wp-content/uploads/2007/07/set-of-different-environmental-icons-1024x844.jpg"/>
          <p:cNvPicPr>
            <a:picLocks noChangeAspect="1" noChangeArrowheads="1"/>
          </p:cNvPicPr>
          <p:nvPr/>
        </p:nvPicPr>
        <p:blipFill>
          <a:blip r:embed="rId8" cstate="print"/>
          <a:srcRect l="38674" t="65745" r="27388"/>
          <a:stretch>
            <a:fillRect/>
          </a:stretch>
        </p:blipFill>
        <p:spPr bwMode="auto">
          <a:xfrm>
            <a:off x="323528" y="0"/>
            <a:ext cx="1481576" cy="1232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136"/>
                                        </p:tgtEl>
                                        <p:attrNameLst>
                                          <p:attrName>style.visibility</p:attrName>
                                        </p:attrNameLst>
                                      </p:cBhvr>
                                      <p:to>
                                        <p:strVal val="visible"/>
                                      </p:to>
                                    </p:set>
                                    <p:anim calcmode="lin" valueType="num">
                                      <p:cBhvr>
                                        <p:cTn id="7" dur="1000" fill="hold"/>
                                        <p:tgtEl>
                                          <p:spTgt spid="5136"/>
                                        </p:tgtEl>
                                        <p:attrNameLst>
                                          <p:attrName>ppt_w</p:attrName>
                                        </p:attrNameLst>
                                      </p:cBhvr>
                                      <p:tavLst>
                                        <p:tav tm="0">
                                          <p:val>
                                            <p:fltVal val="0"/>
                                          </p:val>
                                        </p:tav>
                                        <p:tav tm="100000">
                                          <p:val>
                                            <p:strVal val="#ppt_w"/>
                                          </p:val>
                                        </p:tav>
                                      </p:tavLst>
                                    </p:anim>
                                    <p:anim calcmode="lin" valueType="num">
                                      <p:cBhvr>
                                        <p:cTn id="8" dur="1000" fill="hold"/>
                                        <p:tgtEl>
                                          <p:spTgt spid="5136"/>
                                        </p:tgtEl>
                                        <p:attrNameLst>
                                          <p:attrName>ppt_h</p:attrName>
                                        </p:attrNameLst>
                                      </p:cBhvr>
                                      <p:tavLst>
                                        <p:tav tm="0">
                                          <p:val>
                                            <p:fltVal val="0"/>
                                          </p:val>
                                        </p:tav>
                                        <p:tav tm="100000">
                                          <p:val>
                                            <p:strVal val="#ppt_h"/>
                                          </p:val>
                                        </p:tav>
                                      </p:tavLst>
                                    </p:anim>
                                    <p:anim calcmode="lin" valueType="num">
                                      <p:cBhvr>
                                        <p:cTn id="9" dur="1000" fill="hold"/>
                                        <p:tgtEl>
                                          <p:spTgt spid="51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157"/>
                                        </p:tgtEl>
                                        <p:attrNameLst>
                                          <p:attrName>style.visibility</p:attrName>
                                        </p:attrNameLst>
                                      </p:cBhvr>
                                      <p:to>
                                        <p:strVal val="visible"/>
                                      </p:to>
                                    </p:set>
                                    <p:animEffect transition="in" filter="wipe(right)">
                                      <p:cBhvr>
                                        <p:cTn id="15" dur="500"/>
                                        <p:tgtEl>
                                          <p:spTgt spid="5157"/>
                                        </p:tgtEl>
                                      </p:cBhvr>
                                    </p:animEffect>
                                  </p:childTnLst>
                                  <p:subTnLst>
                                    <p:set>
                                      <p:cBhvr override="childStyle">
                                        <p:cTn dur="1" fill="hold" display="0" masterRel="nextClick" afterEffect="1"/>
                                        <p:tgtEl>
                                          <p:spTgt spid="5157"/>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152"/>
                                        </p:tgtEl>
                                        <p:attrNameLst>
                                          <p:attrName>style.visibility</p:attrName>
                                        </p:attrNameLst>
                                      </p:cBhvr>
                                      <p:to>
                                        <p:strVal val="visible"/>
                                      </p:to>
                                    </p:set>
                                    <p:animEffect transition="in" filter="wipe(right)">
                                      <p:cBhvr>
                                        <p:cTn id="20" dur="500"/>
                                        <p:tgtEl>
                                          <p:spTgt spid="515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153"/>
                                        </p:tgtEl>
                                        <p:attrNameLst>
                                          <p:attrName>style.visibility</p:attrName>
                                        </p:attrNameLst>
                                      </p:cBhvr>
                                      <p:to>
                                        <p:strVal val="visible"/>
                                      </p:to>
                                    </p:set>
                                    <p:animEffect transition="in" filter="wipe(up)">
                                      <p:cBhvr>
                                        <p:cTn id="25" dur="500"/>
                                        <p:tgtEl>
                                          <p:spTgt spid="5153"/>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5154"/>
                                        </p:tgtEl>
                                        <p:attrNameLst>
                                          <p:attrName>style.visibility</p:attrName>
                                        </p:attrNameLst>
                                      </p:cBhvr>
                                      <p:to>
                                        <p:strVal val="visible"/>
                                      </p:to>
                                    </p:set>
                                    <p:animEffect transition="in" filter="wipe(up)">
                                      <p:cBhvr>
                                        <p:cTn id="29" dur="500"/>
                                        <p:tgtEl>
                                          <p:spTgt spid="5154"/>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5155"/>
                                        </p:tgtEl>
                                        <p:attrNameLst>
                                          <p:attrName>style.visibility</p:attrName>
                                        </p:attrNameLst>
                                      </p:cBhvr>
                                      <p:to>
                                        <p:strVal val="visible"/>
                                      </p:to>
                                    </p:set>
                                    <p:animEffect transition="in" filter="wipe(up)">
                                      <p:cBhvr>
                                        <p:cTn id="33" dur="500"/>
                                        <p:tgtEl>
                                          <p:spTgt spid="515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156"/>
                                        </p:tgtEl>
                                        <p:attrNameLst>
                                          <p:attrName>style.visibility</p:attrName>
                                        </p:attrNameLst>
                                      </p:cBhvr>
                                      <p:to>
                                        <p:strVal val="visible"/>
                                      </p:to>
                                    </p:set>
                                    <p:animEffect transition="in" filter="dissolve">
                                      <p:cBhvr>
                                        <p:cTn id="38" dur="500"/>
                                        <p:tgtEl>
                                          <p:spTgt spid="515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35"/>
                                        </p:tgtEl>
                                        <p:attrNameLst>
                                          <p:attrName>style.visibility</p:attrName>
                                        </p:attrNameLst>
                                      </p:cBhvr>
                                      <p:to>
                                        <p:strVal val="visible"/>
                                      </p:to>
                                    </p:set>
                                    <p:anim calcmode="lin" valueType="num">
                                      <p:cBhvr additive="base">
                                        <p:cTn id="43" dur="500" fill="hold"/>
                                        <p:tgtEl>
                                          <p:spTgt spid="5135"/>
                                        </p:tgtEl>
                                        <p:attrNameLst>
                                          <p:attrName>ppt_x</p:attrName>
                                        </p:attrNameLst>
                                      </p:cBhvr>
                                      <p:tavLst>
                                        <p:tav tm="0">
                                          <p:val>
                                            <p:strVal val="#ppt_x"/>
                                          </p:val>
                                        </p:tav>
                                        <p:tav tm="100000">
                                          <p:val>
                                            <p:strVal val="#ppt_x"/>
                                          </p:val>
                                        </p:tav>
                                      </p:tavLst>
                                    </p:anim>
                                    <p:anim calcmode="lin" valueType="num">
                                      <p:cBhvr additive="base">
                                        <p:cTn id="44"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5149"/>
                                        </p:tgtEl>
                                        <p:attrNameLst>
                                          <p:attrName>style.visibility</p:attrName>
                                        </p:attrNameLst>
                                      </p:cBhvr>
                                      <p:to>
                                        <p:strVal val="visible"/>
                                      </p:to>
                                    </p:set>
                                    <p:anim calcmode="lin" valueType="num">
                                      <p:cBhvr>
                                        <p:cTn id="49" dur="1000" fill="hold"/>
                                        <p:tgtEl>
                                          <p:spTgt spid="5149"/>
                                        </p:tgtEl>
                                        <p:attrNameLst>
                                          <p:attrName>ppt_w</p:attrName>
                                        </p:attrNameLst>
                                      </p:cBhvr>
                                      <p:tavLst>
                                        <p:tav tm="0">
                                          <p:val>
                                            <p:fltVal val="0"/>
                                          </p:val>
                                        </p:tav>
                                        <p:tav tm="100000">
                                          <p:val>
                                            <p:strVal val="#ppt_w"/>
                                          </p:val>
                                        </p:tav>
                                      </p:tavLst>
                                    </p:anim>
                                    <p:anim calcmode="lin" valueType="num">
                                      <p:cBhvr>
                                        <p:cTn id="50" dur="1000" fill="hold"/>
                                        <p:tgtEl>
                                          <p:spTgt spid="5149"/>
                                        </p:tgtEl>
                                        <p:attrNameLst>
                                          <p:attrName>ppt_h</p:attrName>
                                        </p:attrNameLst>
                                      </p:cBhvr>
                                      <p:tavLst>
                                        <p:tav tm="0">
                                          <p:val>
                                            <p:fltVal val="0"/>
                                          </p:val>
                                        </p:tav>
                                        <p:tav tm="100000">
                                          <p:val>
                                            <p:strVal val="#ppt_h"/>
                                          </p:val>
                                        </p:tav>
                                      </p:tavLst>
                                    </p:anim>
                                    <p:anim calcmode="lin" valueType="num">
                                      <p:cBhvr>
                                        <p:cTn id="51" dur="1000" fill="hold"/>
                                        <p:tgtEl>
                                          <p:spTgt spid="5149"/>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51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158"/>
                                        </p:tgtEl>
                                        <p:attrNameLst>
                                          <p:attrName>style.visibility</p:attrName>
                                        </p:attrNameLst>
                                      </p:cBhvr>
                                      <p:to>
                                        <p:strVal val="visible"/>
                                      </p:to>
                                    </p:set>
                                    <p:animEffect transition="in" filter="wipe(down)">
                                      <p:cBhvr>
                                        <p:cTn id="57" dur="500"/>
                                        <p:tgtEl>
                                          <p:spTgt spid="5158"/>
                                        </p:tgtEl>
                                      </p:cBhvr>
                                    </p:animEffect>
                                  </p:childTnLst>
                                  <p:subTnLst>
                                    <p:set>
                                      <p:cBhvr override="childStyle">
                                        <p:cTn dur="1" fill="hold" display="0" masterRel="nextClick" afterEffect="1"/>
                                        <p:tgtEl>
                                          <p:spTgt spid="5158"/>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138"/>
                                        </p:tgtEl>
                                        <p:attrNameLst>
                                          <p:attrName>style.visibility</p:attrName>
                                        </p:attrNameLst>
                                      </p:cBhvr>
                                      <p:to>
                                        <p:strVal val="visible"/>
                                      </p:to>
                                    </p:set>
                                    <p:animEffect transition="in" filter="wipe(down)">
                                      <p:cBhvr>
                                        <p:cTn id="62" dur="500"/>
                                        <p:tgtEl>
                                          <p:spTgt spid="513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5150"/>
                                        </p:tgtEl>
                                        <p:attrNameLst>
                                          <p:attrName>style.visibility</p:attrName>
                                        </p:attrNameLst>
                                      </p:cBhvr>
                                      <p:to>
                                        <p:strVal val="visible"/>
                                      </p:to>
                                    </p:set>
                                    <p:animEffect transition="in" filter="wipe(up)">
                                      <p:cBhvr>
                                        <p:cTn id="67" dur="500"/>
                                        <p:tgtEl>
                                          <p:spTgt spid="515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5140"/>
                                        </p:tgtEl>
                                        <p:attrNameLst>
                                          <p:attrName>style.visibility</p:attrName>
                                        </p:attrNameLst>
                                      </p:cBhvr>
                                      <p:to>
                                        <p:strVal val="visible"/>
                                      </p:to>
                                    </p:set>
                                    <p:animEffect transition="in" filter="wipe(left)">
                                      <p:cBhvr>
                                        <p:cTn id="71" dur="500"/>
                                        <p:tgtEl>
                                          <p:spTgt spid="5140"/>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5146"/>
                                        </p:tgtEl>
                                        <p:attrNameLst>
                                          <p:attrName>style.visibility</p:attrName>
                                        </p:attrNameLst>
                                      </p:cBhvr>
                                      <p:to>
                                        <p:strVal val="visible"/>
                                      </p:to>
                                    </p:set>
                                    <p:animEffect transition="in" filter="wipe(left)">
                                      <p:cBhvr>
                                        <p:cTn id="75" dur="500"/>
                                        <p:tgtEl>
                                          <p:spTgt spid="5146"/>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5151"/>
                                        </p:tgtEl>
                                        <p:attrNameLst>
                                          <p:attrName>style.visibility</p:attrName>
                                        </p:attrNameLst>
                                      </p:cBhvr>
                                      <p:to>
                                        <p:strVal val="visible"/>
                                      </p:to>
                                    </p:set>
                                    <p:animEffect transition="in" filter="wipe(left)">
                                      <p:cBhvr>
                                        <p:cTn id="79" dur="500"/>
                                        <p:tgtEl>
                                          <p:spTgt spid="5151"/>
                                        </p:tgtEl>
                                      </p:cBhvr>
                                    </p:animEffect>
                                  </p:childTnLst>
                                </p:cTn>
                              </p:par>
                            </p:childTnLst>
                          </p:cTn>
                        </p:par>
                        <p:par>
                          <p:cTn id="80" fill="hold">
                            <p:stCondLst>
                              <p:cond delay="2000"/>
                            </p:stCondLst>
                            <p:childTnLst>
                              <p:par>
                                <p:cTn id="81" presetID="22" presetClass="entr" presetSubtype="8" fill="hold" grpId="0" nodeType="afterEffect">
                                  <p:stCondLst>
                                    <p:cond delay="0"/>
                                  </p:stCondLst>
                                  <p:childTnLst>
                                    <p:set>
                                      <p:cBhvr>
                                        <p:cTn id="82" dur="1" fill="hold">
                                          <p:stCondLst>
                                            <p:cond delay="0"/>
                                          </p:stCondLst>
                                        </p:cTn>
                                        <p:tgtEl>
                                          <p:spTgt spid="5147"/>
                                        </p:tgtEl>
                                        <p:attrNameLst>
                                          <p:attrName>style.visibility</p:attrName>
                                        </p:attrNameLst>
                                      </p:cBhvr>
                                      <p:to>
                                        <p:strVal val="visible"/>
                                      </p:to>
                                    </p:set>
                                    <p:animEffect transition="in" filter="wipe(left)">
                                      <p:cBhvr>
                                        <p:cTn id="83" dur="500"/>
                                        <p:tgtEl>
                                          <p:spTgt spid="5147"/>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5145"/>
                                        </p:tgtEl>
                                        <p:attrNameLst>
                                          <p:attrName>style.visibility</p:attrName>
                                        </p:attrNameLst>
                                      </p:cBhvr>
                                      <p:to>
                                        <p:strVal val="visible"/>
                                      </p:to>
                                    </p:set>
                                    <p:animEffect transition="in" filter="dissolve">
                                      <p:cBhvr>
                                        <p:cTn id="88" dur="500"/>
                                        <p:tgtEl>
                                          <p:spTgt spid="5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autoUpdateAnimBg="0"/>
      <p:bldP spid="5138" grpId="0" animBg="1"/>
      <p:bldP spid="5150" grpId="0" animBg="1"/>
      <p:bldP spid="5151" grpId="0" animBg="1"/>
      <p:bldP spid="5140" grpId="0" animBg="1"/>
      <p:bldP spid="5146" grpId="0" animBg="1"/>
      <p:bldP spid="5147" grpId="0" animBg="1"/>
      <p:bldP spid="5145" grpId="0" animBg="1"/>
      <p:bldP spid="5152" grpId="0" animBg="1"/>
      <p:bldP spid="5153" grpId="0" animBg="1"/>
      <p:bldP spid="5154" grpId="0" animBg="1"/>
      <p:bldP spid="5155" grpId="0" animBg="1"/>
      <p:bldP spid="5156" grpId="0" animBg="1"/>
      <p:bldP spid="5157" grpId="0" animBg="1"/>
      <p:bldP spid="51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2357422" y="1643050"/>
            <a:ext cx="6343650" cy="1514475"/>
          </a:xfrm>
          <a:prstGeom prst="rect">
            <a:avLst/>
          </a:prstGeom>
          <a:noFill/>
          <a:ln w="9525">
            <a:noFill/>
            <a:miter lim="800000"/>
            <a:headEnd/>
            <a:tailEnd/>
          </a:ln>
          <a:effectLst/>
        </p:spPr>
      </p:pic>
      <p:pic>
        <p:nvPicPr>
          <p:cNvPr id="9" name="Picture 1"/>
          <p:cNvPicPr>
            <a:picLocks noChangeAspect="1" noChangeArrowheads="1"/>
          </p:cNvPicPr>
          <p:nvPr/>
        </p:nvPicPr>
        <p:blipFill>
          <a:blip r:embed="rId4" cstate="print"/>
          <a:srcRect/>
          <a:stretch>
            <a:fillRect/>
          </a:stretch>
        </p:blipFill>
        <p:spPr bwMode="auto">
          <a:xfrm>
            <a:off x="2928926" y="214290"/>
            <a:ext cx="2371725" cy="1247775"/>
          </a:xfrm>
          <a:prstGeom prst="rect">
            <a:avLst/>
          </a:prstGeom>
          <a:noFill/>
          <a:ln w="9525">
            <a:noFill/>
            <a:miter lim="800000"/>
            <a:headEnd/>
            <a:tailEnd/>
          </a:ln>
          <a:effectLst/>
        </p:spPr>
      </p:pic>
      <p:sp>
        <p:nvSpPr>
          <p:cNvPr id="10" name="مربع نص 9"/>
          <p:cNvSpPr txBox="1"/>
          <p:nvPr/>
        </p:nvSpPr>
        <p:spPr>
          <a:xfrm>
            <a:off x="5572132" y="642918"/>
            <a:ext cx="314327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ar-SA" sz="2400" b="1" dirty="0" err="1">
                <a:solidFill>
                  <a:schemeClr val="bg1"/>
                </a:solidFill>
              </a:rPr>
              <a:t>استراتيجية</a:t>
            </a:r>
            <a:r>
              <a:rPr lang="ar-SA" sz="2400" b="1" dirty="0">
                <a:solidFill>
                  <a:schemeClr val="bg1"/>
                </a:solidFill>
              </a:rPr>
              <a:t> </a:t>
            </a:r>
            <a:r>
              <a:rPr lang="en-US" sz="2400" b="1" dirty="0">
                <a:solidFill>
                  <a:schemeClr val="bg1"/>
                </a:solidFill>
              </a:rPr>
              <a:t> </a:t>
            </a:r>
            <a:r>
              <a:rPr lang="ar-SA" sz="2400" b="1" dirty="0">
                <a:solidFill>
                  <a:schemeClr val="bg1"/>
                </a:solidFill>
              </a:rPr>
              <a:t>تعاقب الأدوار  </a:t>
            </a:r>
            <a:endParaRPr lang="en-US" sz="2400" b="1" dirty="0">
              <a:solidFill>
                <a:schemeClr val="bg1"/>
              </a:solidFill>
            </a:endParaRPr>
          </a:p>
        </p:txBody>
      </p:sp>
      <p:sp>
        <p:nvSpPr>
          <p:cNvPr id="11" name="شكل بيضاوي 10"/>
          <p:cNvSpPr/>
          <p:nvPr/>
        </p:nvSpPr>
        <p:spPr>
          <a:xfrm>
            <a:off x="428596" y="285728"/>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p:cNvSpPr/>
          <p:nvPr/>
        </p:nvSpPr>
        <p:spPr>
          <a:xfrm>
            <a:off x="420166" y="285728"/>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dirty="0"/>
          </a:p>
          <a:p>
            <a:pPr algn="ctr"/>
            <a:r>
              <a:rPr lang="ar-SA" dirty="0"/>
              <a:t>4 </a:t>
            </a:r>
            <a:r>
              <a:rPr lang="ar-SA" dirty="0" err="1"/>
              <a:t>د</a:t>
            </a:r>
            <a:endParaRPr lang="ar-SA" dirty="0"/>
          </a:p>
        </p:txBody>
      </p:sp>
      <p:pic>
        <p:nvPicPr>
          <p:cNvPr id="13" name="Snagit_PPT2369" descr="PPT2369.png"/>
          <p:cNvPicPr>
            <a:picLocks noChangeAspect="1"/>
          </p:cNvPicPr>
          <p:nvPr/>
        </p:nvPicPr>
        <p:blipFill>
          <a:blip r:embed="rId5" cstate="print"/>
          <a:stretch>
            <a:fillRect/>
          </a:stretch>
        </p:blipFill>
        <p:spPr>
          <a:xfrm>
            <a:off x="2071670" y="3429000"/>
            <a:ext cx="3135255" cy="3022056"/>
          </a:xfrm>
          <a:prstGeom prst="rect">
            <a:avLst/>
          </a:prstGeom>
        </p:spPr>
      </p:pic>
      <p:pic>
        <p:nvPicPr>
          <p:cNvPr id="14" name="Snagit_PPT233B" descr="PPT233B.png"/>
          <p:cNvPicPr>
            <a:picLocks noChangeAspect="1"/>
          </p:cNvPicPr>
          <p:nvPr/>
        </p:nvPicPr>
        <p:blipFill>
          <a:blip r:embed="rId6" cstate="print"/>
          <a:stretch>
            <a:fillRect/>
          </a:stretch>
        </p:blipFill>
        <p:spPr>
          <a:xfrm>
            <a:off x="5450526" y="3429000"/>
            <a:ext cx="3264878" cy="3024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40000"/>
                                        <p:tgtEl>
                                          <p:spTgt spid="12"/>
                                        </p:tgtEl>
                                      </p:cBhvr>
                                    </p:animEffect>
                                    <p:set>
                                      <p:cBhvr>
                                        <p:cTn id="7" dur="1" fill="hold">
                                          <p:stCondLst>
                                            <p:cond delay="239999"/>
                                          </p:stCondLst>
                                        </p:cTn>
                                        <p:tgtEl>
                                          <p:spTgt spid="12"/>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40000"/>
                            </p:stCondLst>
                            <p:childTnLst>
                              <p:par>
                                <p:cTn id="9" presetID="1" presetClass="emph" presetSubtype="2" fill="hold" nodeType="afterEffect">
                                  <p:stCondLst>
                                    <p:cond delay="0"/>
                                  </p:stCondLst>
                                  <p:childTnLst>
                                    <p:animClr clrSpc="rgb" dir="cw">
                                      <p:cBhvr>
                                        <p:cTn id="10" dur="2000" fill="hold"/>
                                        <p:tgtEl>
                                          <p:spTgt spid="11"/>
                                        </p:tgtEl>
                                        <p:attrNameLst>
                                          <p:attrName>fillcolor</p:attrName>
                                        </p:attrNameLst>
                                      </p:cBhvr>
                                      <p:to>
                                        <a:schemeClr val="accent2"/>
                                      </p:to>
                                    </p:animClr>
                                    <p:set>
                                      <p:cBhvr>
                                        <p:cTn id="11" dur="2000" fill="hold"/>
                                        <p:tgtEl>
                                          <p:spTgt spid="11"/>
                                        </p:tgtEl>
                                        <p:attrNameLst>
                                          <p:attrName>fill.type</p:attrName>
                                        </p:attrNameLst>
                                      </p:cBhvr>
                                      <p:to>
                                        <p:strVal val="solid"/>
                                      </p:to>
                                    </p:set>
                                    <p:set>
                                      <p:cBhvr>
                                        <p:cTn id="12" dur="2000" fill="hold"/>
                                        <p:tgtEl>
                                          <p:spTgt spid="11"/>
                                        </p:tgtEl>
                                        <p:attrNameLst>
                                          <p:attrName>fill.on</p:attrName>
                                        </p:attrNameLst>
                                      </p:cBhvr>
                                      <p:to>
                                        <p:strVal val="true"/>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ppt_x</p:attrName>
                                        </p:attrNameLst>
                                      </p:cBhvr>
                                      <p:tavLst>
                                        <p:tav tm="0">
                                          <p:val>
                                            <p:strVal val="#ppt_x-.2"/>
                                          </p:val>
                                        </p:tav>
                                        <p:tav tm="100000">
                                          <p:val>
                                            <p:strVal val="#ppt_x"/>
                                          </p:val>
                                        </p:tav>
                                      </p:tavLst>
                                    </p:anim>
                                    <p:anim calcmode="lin" valueType="num">
                                      <p:cBhvr>
                                        <p:cTn id="1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428596" y="285728"/>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شكل بيضاوي 2"/>
          <p:cNvSpPr/>
          <p:nvPr/>
        </p:nvSpPr>
        <p:spPr>
          <a:xfrm>
            <a:off x="428596" y="285728"/>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dirty="0"/>
          </a:p>
          <a:p>
            <a:pPr algn="ctr"/>
            <a:r>
              <a:rPr lang="ar-SA" dirty="0"/>
              <a:t>2 </a:t>
            </a:r>
            <a:r>
              <a:rPr lang="ar-SA" dirty="0" err="1"/>
              <a:t>د</a:t>
            </a:r>
            <a:endParaRPr lang="ar-SA" dirty="0"/>
          </a:p>
        </p:txBody>
      </p:sp>
      <p:sp>
        <p:nvSpPr>
          <p:cNvPr id="4" name="مربع نص 3"/>
          <p:cNvSpPr txBox="1"/>
          <p:nvPr/>
        </p:nvSpPr>
        <p:spPr>
          <a:xfrm>
            <a:off x="7429520" y="356026"/>
            <a:ext cx="144016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2800" b="1" dirty="0"/>
              <a:t>التدريب</a:t>
            </a:r>
          </a:p>
        </p:txBody>
      </p:sp>
      <p:sp>
        <p:nvSpPr>
          <p:cNvPr id="5" name="مربع نص 4"/>
          <p:cNvSpPr txBox="1"/>
          <p:nvPr/>
        </p:nvSpPr>
        <p:spPr>
          <a:xfrm>
            <a:off x="2714612" y="571480"/>
            <a:ext cx="144016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ar-SA" sz="2800" b="1" dirty="0"/>
              <a:t>فردي</a:t>
            </a:r>
          </a:p>
        </p:txBody>
      </p:sp>
      <p:pic>
        <p:nvPicPr>
          <p:cNvPr id="6" name="صورة 5"/>
          <p:cNvPicPr/>
          <p:nvPr/>
        </p:nvPicPr>
        <p:blipFill>
          <a:blip r:embed="rId3" cstate="print"/>
          <a:srcRect/>
          <a:stretch>
            <a:fillRect/>
          </a:stretch>
        </p:blipFill>
        <p:spPr bwMode="auto">
          <a:xfrm>
            <a:off x="6753635" y="1924242"/>
            <a:ext cx="1490773" cy="504626"/>
          </a:xfrm>
          <a:prstGeom prst="rect">
            <a:avLst/>
          </a:prstGeom>
          <a:noFill/>
          <a:ln w="9525">
            <a:noFill/>
            <a:miter lim="800000"/>
            <a:headEnd/>
            <a:tailEnd/>
          </a:ln>
        </p:spPr>
      </p:pic>
      <p:pic>
        <p:nvPicPr>
          <p:cNvPr id="7" name="صورة 6"/>
          <p:cNvPicPr/>
          <p:nvPr/>
        </p:nvPicPr>
        <p:blipFill>
          <a:blip r:embed="rId4" cstate="print"/>
          <a:srcRect/>
          <a:stretch>
            <a:fillRect/>
          </a:stretch>
        </p:blipFill>
        <p:spPr bwMode="auto">
          <a:xfrm>
            <a:off x="4788024" y="1132154"/>
            <a:ext cx="3960440" cy="582334"/>
          </a:xfrm>
          <a:prstGeom prst="rect">
            <a:avLst/>
          </a:prstGeom>
          <a:noFill/>
          <a:ln w="9525">
            <a:noFill/>
            <a:miter lim="800000"/>
            <a:headEnd/>
            <a:tailEnd/>
          </a:ln>
        </p:spPr>
      </p:pic>
      <p:pic>
        <p:nvPicPr>
          <p:cNvPr id="8" name="صورة 7"/>
          <p:cNvPicPr/>
          <p:nvPr/>
        </p:nvPicPr>
        <p:blipFill>
          <a:blip r:embed="rId5" cstate="print"/>
          <a:srcRect/>
          <a:stretch>
            <a:fillRect/>
          </a:stretch>
        </p:blipFill>
        <p:spPr bwMode="auto">
          <a:xfrm>
            <a:off x="4593395" y="1924242"/>
            <a:ext cx="1516364" cy="504626"/>
          </a:xfrm>
          <a:prstGeom prst="rect">
            <a:avLst/>
          </a:prstGeom>
          <a:noFill/>
          <a:ln w="9525">
            <a:noFill/>
            <a:miter lim="800000"/>
            <a:headEnd/>
            <a:tailEnd/>
          </a:ln>
        </p:spPr>
      </p:pic>
      <p:pic>
        <p:nvPicPr>
          <p:cNvPr id="9" name="Snagit_PPT2369" descr="PPT2369.png"/>
          <p:cNvPicPr>
            <a:picLocks noChangeAspect="1"/>
          </p:cNvPicPr>
          <p:nvPr/>
        </p:nvPicPr>
        <p:blipFill>
          <a:blip r:embed="rId6" cstate="print"/>
          <a:stretch>
            <a:fillRect/>
          </a:stretch>
        </p:blipFill>
        <p:spPr>
          <a:xfrm>
            <a:off x="5500694" y="3143248"/>
            <a:ext cx="3135255" cy="3022056"/>
          </a:xfrm>
          <a:prstGeom prst="rect">
            <a:avLst/>
          </a:prstGeom>
        </p:spPr>
      </p:pic>
      <p:pic>
        <p:nvPicPr>
          <p:cNvPr id="10" name="Snagit_PPT233B" descr="PPT233B.png"/>
          <p:cNvPicPr>
            <a:picLocks noChangeAspect="1"/>
          </p:cNvPicPr>
          <p:nvPr/>
        </p:nvPicPr>
        <p:blipFill>
          <a:blip r:embed="rId7" cstate="print"/>
          <a:stretch>
            <a:fillRect/>
          </a:stretch>
        </p:blipFill>
        <p:spPr>
          <a:xfrm>
            <a:off x="2000232" y="3214686"/>
            <a:ext cx="3264878" cy="3024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120000"/>
                                        <p:tgtEl>
                                          <p:spTgt spid="3"/>
                                        </p:tgtEl>
                                      </p:cBhvr>
                                    </p:animEffect>
                                    <p:set>
                                      <p:cBhvr>
                                        <p:cTn id="7" dur="1" fill="hold">
                                          <p:stCondLst>
                                            <p:cond delay="1199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120000"/>
                            </p:stCondLst>
                            <p:childTnLst>
                              <p:par>
                                <p:cTn id="9" presetID="1" presetClass="emph" presetSubtype="2" fill="hold" nodeType="afterEffect">
                                  <p:stCondLst>
                                    <p:cond delay="0"/>
                                  </p:stCondLst>
                                  <p:childTnLst>
                                    <p:animClr clrSpc="rgb" dir="cw">
                                      <p:cBhvr>
                                        <p:cTn id="10" dur="2000" fill="hold"/>
                                        <p:tgtEl>
                                          <p:spTgt spid="2"/>
                                        </p:tgtEl>
                                        <p:attrNameLst>
                                          <p:attrName>fillcolor</p:attrName>
                                        </p:attrNameLst>
                                      </p:cBhvr>
                                      <p:to>
                                        <a:schemeClr val="accent2"/>
                                      </p:to>
                                    </p:animClr>
                                    <p:set>
                                      <p:cBhvr>
                                        <p:cTn id="11" dur="2000" fill="hold"/>
                                        <p:tgtEl>
                                          <p:spTgt spid="2"/>
                                        </p:tgtEl>
                                        <p:attrNameLst>
                                          <p:attrName>fill.type</p:attrName>
                                        </p:attrNameLst>
                                      </p:cBhvr>
                                      <p:to>
                                        <p:strVal val="solid"/>
                                      </p:to>
                                    </p:set>
                                    <p:set>
                                      <p:cBhvr>
                                        <p:cTn id="12" dur="2000" fill="hold"/>
                                        <p:tgtEl>
                                          <p:spTgt spid="2"/>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ppt_x</p:attrName>
                                        </p:attrNameLst>
                                      </p:cBhvr>
                                      <p:tavLst>
                                        <p:tav tm="0">
                                          <p:val>
                                            <p:strVal val="#ppt_x-.2"/>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357950" y="285728"/>
            <a:ext cx="2562236" cy="1819284"/>
          </a:xfrm>
          <a:prstGeom prst="rect">
            <a:avLst/>
          </a:prstGeom>
          <a:noFill/>
          <a:ln w="9525">
            <a:solidFill>
              <a:srgbClr val="C00000"/>
            </a:solid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6429388" y="2428868"/>
            <a:ext cx="2381260" cy="1966921"/>
          </a:xfrm>
          <a:prstGeom prst="rect">
            <a:avLst/>
          </a:prstGeom>
          <a:noFill/>
          <a:ln w="9525">
            <a:solidFill>
              <a:srgbClr val="C00000"/>
            </a:solidFill>
            <a:miter lim="800000"/>
            <a:headEnd/>
            <a:tailEnd/>
          </a:ln>
          <a:effectLst/>
        </p:spPr>
      </p:pic>
      <p:sp>
        <p:nvSpPr>
          <p:cNvPr id="4" name="وسيلة شرح على شكل سحابة 3"/>
          <p:cNvSpPr/>
          <p:nvPr/>
        </p:nvSpPr>
        <p:spPr>
          <a:xfrm>
            <a:off x="2714612" y="642918"/>
            <a:ext cx="3143272" cy="171451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FF0000"/>
                </a:solidFill>
              </a:rPr>
              <a:t>كيف يتم رسم الزوايا الموجبة والسالبة في الوضع القياسي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22" dur="1000" fill="hold"/>
                                        <p:tgtEl>
                                          <p:spTgt spid="205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body" idx="1"/>
          </p:nvPr>
        </p:nvSpPr>
        <p:spPr>
          <a:xfrm>
            <a:off x="457200" y="2332061"/>
            <a:ext cx="8229600" cy="4525963"/>
          </a:xfrm>
        </p:spPr>
        <p:txBody>
          <a:bodyPr/>
          <a:lstStyle/>
          <a:p>
            <a:pPr algn="r" eaLnBrk="1" hangingPunct="1"/>
            <a:r>
              <a:rPr lang="ar-SA" dirty="0">
                <a:solidFill>
                  <a:srgbClr val="0070C0"/>
                </a:solidFill>
              </a:rPr>
              <a:t>ما إحداثيات النقط </a:t>
            </a:r>
            <a:r>
              <a:rPr lang="ar-SA" dirty="0" err="1">
                <a:solidFill>
                  <a:srgbClr val="0070C0"/>
                </a:solidFill>
              </a:rPr>
              <a:t>التالية ؟</a:t>
            </a:r>
            <a:endParaRPr lang="en-US" dirty="0">
              <a:solidFill>
                <a:srgbClr val="0070C0"/>
              </a:solidFill>
            </a:endParaRPr>
          </a:p>
        </p:txBody>
      </p:sp>
      <p:pic>
        <p:nvPicPr>
          <p:cNvPr id="10244" name="Picture 4" descr="polar5"/>
          <p:cNvPicPr>
            <a:picLocks noChangeAspect="1" noChangeArrowheads="1"/>
          </p:cNvPicPr>
          <p:nvPr/>
        </p:nvPicPr>
        <p:blipFill>
          <a:blip r:embed="rId3" cstate="print"/>
          <a:srcRect/>
          <a:stretch>
            <a:fillRect/>
          </a:stretch>
        </p:blipFill>
        <p:spPr bwMode="auto">
          <a:xfrm>
            <a:off x="847725" y="2828925"/>
            <a:ext cx="3133725" cy="3152775"/>
          </a:xfrm>
          <a:prstGeom prst="rect">
            <a:avLst/>
          </a:prstGeom>
          <a:noFill/>
          <a:effectLst>
            <a:outerShdw dist="107763" dir="2700000" algn="ctr" rotWithShape="0">
              <a:srgbClr val="808080">
                <a:alpha val="50000"/>
              </a:srgbClr>
            </a:outerShdw>
          </a:effectLst>
        </p:spPr>
      </p:pic>
      <p:sp>
        <p:nvSpPr>
          <p:cNvPr id="11270" name="Text Box 5"/>
          <p:cNvSpPr txBox="1">
            <a:spLocks noChangeArrowheads="1"/>
          </p:cNvSpPr>
          <p:nvPr/>
        </p:nvSpPr>
        <p:spPr bwMode="auto">
          <a:xfrm>
            <a:off x="1800225" y="3357563"/>
            <a:ext cx="966788" cy="519112"/>
          </a:xfrm>
          <a:prstGeom prst="rect">
            <a:avLst/>
          </a:prstGeom>
          <a:noFill/>
          <a:ln w="9525">
            <a:noFill/>
            <a:miter lim="800000"/>
            <a:headEnd/>
            <a:tailEnd/>
          </a:ln>
        </p:spPr>
        <p:txBody>
          <a:bodyPr>
            <a:spAutoFit/>
          </a:bodyPr>
          <a:lstStyle/>
          <a:p>
            <a:pPr algn="l" rtl="0" eaLnBrk="1" hangingPunct="1">
              <a:spcBef>
                <a:spcPct val="50000"/>
              </a:spcBef>
            </a:pPr>
            <a:r>
              <a:rPr lang="en-US" sz="2800">
                <a:solidFill>
                  <a:srgbClr val="0070C0"/>
                </a:solidFill>
                <a:latin typeface="Arial" charset="0"/>
                <a:cs typeface="Arial" charset="0"/>
              </a:rPr>
              <a:t>•  </a:t>
            </a:r>
            <a:r>
              <a:rPr lang="en-US" sz="2400">
                <a:solidFill>
                  <a:srgbClr val="0070C0"/>
                </a:solidFill>
                <a:latin typeface="Arial" charset="0"/>
                <a:cs typeface="Arial" charset="0"/>
              </a:rPr>
              <a:t>B</a:t>
            </a:r>
          </a:p>
        </p:txBody>
      </p:sp>
      <p:sp>
        <p:nvSpPr>
          <p:cNvPr id="11271" name="Text Box 6"/>
          <p:cNvSpPr txBox="1">
            <a:spLocks noChangeArrowheads="1"/>
          </p:cNvSpPr>
          <p:nvPr/>
        </p:nvSpPr>
        <p:spPr bwMode="auto">
          <a:xfrm>
            <a:off x="3333750" y="3053903"/>
            <a:ext cx="928688" cy="519113"/>
          </a:xfrm>
          <a:prstGeom prst="rect">
            <a:avLst/>
          </a:prstGeom>
          <a:noFill/>
          <a:ln w="9525">
            <a:noFill/>
            <a:miter lim="800000"/>
            <a:headEnd/>
            <a:tailEnd/>
          </a:ln>
        </p:spPr>
        <p:txBody>
          <a:bodyPr>
            <a:spAutoFit/>
          </a:bodyPr>
          <a:lstStyle/>
          <a:p>
            <a:pPr algn="l" rtl="0" eaLnBrk="1" hangingPunct="1">
              <a:spcBef>
                <a:spcPct val="50000"/>
              </a:spcBef>
            </a:pPr>
            <a:r>
              <a:rPr lang="en-US" sz="2800" dirty="0">
                <a:solidFill>
                  <a:srgbClr val="0070C0"/>
                </a:solidFill>
                <a:latin typeface="Arial" charset="0"/>
                <a:cs typeface="Arial" charset="0"/>
              </a:rPr>
              <a:t>•  </a:t>
            </a:r>
            <a:r>
              <a:rPr lang="en-US" sz="2400" dirty="0">
                <a:solidFill>
                  <a:srgbClr val="0070C0"/>
                </a:solidFill>
                <a:latin typeface="Arial" charset="0"/>
                <a:cs typeface="Arial" charset="0"/>
              </a:rPr>
              <a:t>A</a:t>
            </a:r>
          </a:p>
        </p:txBody>
      </p:sp>
      <p:sp>
        <p:nvSpPr>
          <p:cNvPr id="11272" name="Text Box 7"/>
          <p:cNvSpPr txBox="1">
            <a:spLocks noChangeArrowheads="1"/>
          </p:cNvSpPr>
          <p:nvPr/>
        </p:nvSpPr>
        <p:spPr bwMode="auto">
          <a:xfrm>
            <a:off x="1958975" y="4667250"/>
            <a:ext cx="693738" cy="519113"/>
          </a:xfrm>
          <a:prstGeom prst="rect">
            <a:avLst/>
          </a:prstGeom>
          <a:noFill/>
          <a:ln w="9525">
            <a:noFill/>
            <a:miter lim="800000"/>
            <a:headEnd/>
            <a:tailEnd/>
          </a:ln>
        </p:spPr>
        <p:txBody>
          <a:bodyPr>
            <a:spAutoFit/>
          </a:bodyPr>
          <a:lstStyle/>
          <a:p>
            <a:pPr algn="l" rtl="0" eaLnBrk="1" hangingPunct="1">
              <a:spcBef>
                <a:spcPct val="50000"/>
              </a:spcBef>
            </a:pPr>
            <a:r>
              <a:rPr lang="en-US" sz="2800">
                <a:solidFill>
                  <a:srgbClr val="0070C0"/>
                </a:solidFill>
                <a:latin typeface="Arial" charset="0"/>
                <a:cs typeface="Arial" charset="0"/>
              </a:rPr>
              <a:t>• </a:t>
            </a:r>
            <a:r>
              <a:rPr lang="en-US" sz="2400">
                <a:solidFill>
                  <a:srgbClr val="0070C0"/>
                </a:solidFill>
                <a:latin typeface="Arial" charset="0"/>
                <a:cs typeface="Arial" charset="0"/>
              </a:rPr>
              <a:t>C</a:t>
            </a:r>
            <a:endParaRPr lang="en-US" sz="2800">
              <a:solidFill>
                <a:srgbClr val="0070C0"/>
              </a:solidFill>
              <a:latin typeface="Arial" charset="0"/>
              <a:cs typeface="Arial" charset="0"/>
            </a:endParaRPr>
          </a:p>
        </p:txBody>
      </p:sp>
      <p:sp>
        <p:nvSpPr>
          <p:cNvPr id="11273" name="Text Box 8"/>
          <p:cNvSpPr txBox="1">
            <a:spLocks noChangeArrowheads="1"/>
          </p:cNvSpPr>
          <p:nvPr/>
        </p:nvSpPr>
        <p:spPr bwMode="auto">
          <a:xfrm>
            <a:off x="3444875" y="4146550"/>
            <a:ext cx="876300" cy="519113"/>
          </a:xfrm>
          <a:prstGeom prst="rect">
            <a:avLst/>
          </a:prstGeom>
          <a:noFill/>
          <a:ln w="9525">
            <a:noFill/>
            <a:miter lim="800000"/>
            <a:headEnd/>
            <a:tailEnd/>
          </a:ln>
        </p:spPr>
        <p:txBody>
          <a:bodyPr>
            <a:spAutoFit/>
          </a:bodyPr>
          <a:lstStyle/>
          <a:p>
            <a:pPr algn="l" rtl="0" eaLnBrk="1" hangingPunct="1">
              <a:spcBef>
                <a:spcPct val="50000"/>
              </a:spcBef>
            </a:pPr>
            <a:r>
              <a:rPr lang="en-US" sz="2800">
                <a:solidFill>
                  <a:srgbClr val="0070C0"/>
                </a:solidFill>
                <a:latin typeface="Arial" charset="0"/>
                <a:cs typeface="Arial" charset="0"/>
              </a:rPr>
              <a:t>• </a:t>
            </a:r>
            <a:r>
              <a:rPr lang="en-US" sz="2400">
                <a:solidFill>
                  <a:srgbClr val="0070C0"/>
                </a:solidFill>
                <a:latin typeface="Arial" charset="0"/>
                <a:cs typeface="Arial" charset="0"/>
              </a:rPr>
              <a:t>D</a:t>
            </a:r>
            <a:endParaRPr lang="en-US" sz="2800">
              <a:solidFill>
                <a:srgbClr val="0070C0"/>
              </a:solidFill>
              <a:latin typeface="Arial" charset="0"/>
              <a:cs typeface="Arial" charset="0"/>
            </a:endParaRPr>
          </a:p>
        </p:txBody>
      </p:sp>
      <p:sp>
        <p:nvSpPr>
          <p:cNvPr id="11274" name="Text Box 9"/>
          <p:cNvSpPr txBox="1">
            <a:spLocks noChangeArrowheads="1"/>
          </p:cNvSpPr>
          <p:nvPr/>
        </p:nvSpPr>
        <p:spPr bwMode="auto">
          <a:xfrm>
            <a:off x="4664075" y="3265488"/>
            <a:ext cx="3186113" cy="2843212"/>
          </a:xfrm>
          <a:prstGeom prst="rect">
            <a:avLst/>
          </a:prstGeom>
          <a:noFill/>
          <a:ln w="9525">
            <a:noFill/>
            <a:miter lim="800000"/>
            <a:headEnd/>
            <a:tailEnd/>
          </a:ln>
        </p:spPr>
        <p:txBody>
          <a:bodyPr>
            <a:spAutoFit/>
          </a:bodyPr>
          <a:lstStyle/>
          <a:p>
            <a:pPr algn="l" rtl="0" eaLnBrk="1" hangingPunct="1">
              <a:spcBef>
                <a:spcPct val="50000"/>
              </a:spcBef>
              <a:buFontTx/>
              <a:buChar char="•"/>
            </a:pPr>
            <a:r>
              <a:rPr lang="en-US">
                <a:solidFill>
                  <a:srgbClr val="0070C0"/>
                </a:solidFill>
                <a:latin typeface="Arial" charset="0"/>
              </a:rPr>
              <a:t> A = </a:t>
            </a:r>
          </a:p>
          <a:p>
            <a:pPr algn="l" rtl="0" eaLnBrk="1" hangingPunct="1">
              <a:spcBef>
                <a:spcPct val="50000"/>
              </a:spcBef>
              <a:buFontTx/>
              <a:buChar char="•"/>
            </a:pPr>
            <a:endParaRPr lang="en-US">
              <a:solidFill>
                <a:srgbClr val="0070C0"/>
              </a:solidFill>
              <a:latin typeface="Arial" charset="0"/>
            </a:endParaRPr>
          </a:p>
          <a:p>
            <a:pPr algn="l" rtl="0" eaLnBrk="1" hangingPunct="1">
              <a:spcBef>
                <a:spcPct val="50000"/>
              </a:spcBef>
              <a:buFontTx/>
              <a:buChar char="•"/>
            </a:pPr>
            <a:r>
              <a:rPr lang="en-US">
                <a:solidFill>
                  <a:srgbClr val="0070C0"/>
                </a:solidFill>
                <a:latin typeface="Arial" charset="0"/>
              </a:rPr>
              <a:t> B = </a:t>
            </a:r>
          </a:p>
          <a:p>
            <a:pPr algn="l" rtl="0" eaLnBrk="1" hangingPunct="1">
              <a:spcBef>
                <a:spcPct val="50000"/>
              </a:spcBef>
              <a:buFontTx/>
              <a:buChar char="•"/>
            </a:pPr>
            <a:endParaRPr lang="en-US">
              <a:solidFill>
                <a:srgbClr val="0070C0"/>
              </a:solidFill>
              <a:latin typeface="Arial" charset="0"/>
            </a:endParaRPr>
          </a:p>
          <a:p>
            <a:pPr algn="l" rtl="0" eaLnBrk="1" hangingPunct="1">
              <a:spcBef>
                <a:spcPct val="50000"/>
              </a:spcBef>
              <a:buFontTx/>
              <a:buChar char="•"/>
            </a:pPr>
            <a:r>
              <a:rPr lang="en-US">
                <a:solidFill>
                  <a:srgbClr val="0070C0"/>
                </a:solidFill>
                <a:latin typeface="Arial" charset="0"/>
              </a:rPr>
              <a:t> C = </a:t>
            </a:r>
          </a:p>
          <a:p>
            <a:pPr algn="l" rtl="0" eaLnBrk="1" hangingPunct="1">
              <a:spcBef>
                <a:spcPct val="50000"/>
              </a:spcBef>
              <a:buFontTx/>
              <a:buChar char="•"/>
            </a:pPr>
            <a:endParaRPr lang="en-US">
              <a:solidFill>
                <a:srgbClr val="0070C0"/>
              </a:solidFill>
              <a:latin typeface="Arial" charset="0"/>
            </a:endParaRPr>
          </a:p>
          <a:p>
            <a:pPr algn="l" rtl="0" eaLnBrk="1" hangingPunct="1">
              <a:spcBef>
                <a:spcPct val="50000"/>
              </a:spcBef>
              <a:buFontTx/>
              <a:buChar char="•"/>
            </a:pPr>
            <a:r>
              <a:rPr lang="en-US">
                <a:solidFill>
                  <a:srgbClr val="0070C0"/>
                </a:solidFill>
                <a:latin typeface="Arial" charset="0"/>
              </a:rPr>
              <a:t> D = </a:t>
            </a:r>
          </a:p>
        </p:txBody>
      </p:sp>
      <p:sp>
        <p:nvSpPr>
          <p:cNvPr id="11" name="مربع نص 10"/>
          <p:cNvSpPr txBox="1"/>
          <p:nvPr/>
        </p:nvSpPr>
        <p:spPr>
          <a:xfrm>
            <a:off x="3995936" y="3183359"/>
            <a:ext cx="2448272" cy="461665"/>
          </a:xfrm>
          <a:prstGeom prst="rect">
            <a:avLst/>
          </a:prstGeom>
          <a:noFill/>
        </p:spPr>
        <p:txBody>
          <a:bodyPr wrap="square" rtlCol="0">
            <a:spAutoFit/>
          </a:bodyPr>
          <a:lstStyle/>
          <a:p>
            <a:r>
              <a:rPr lang="en-US" sz="2400" b="1" dirty="0">
                <a:solidFill>
                  <a:srgbClr val="C00000"/>
                </a:solidFill>
              </a:rPr>
              <a:t>(5 , 45 </a:t>
            </a:r>
            <a:r>
              <a:rPr lang="en-US" sz="2400" b="1" baseline="50000" dirty="0">
                <a:solidFill>
                  <a:srgbClr val="C00000"/>
                </a:solidFill>
              </a:rPr>
              <a:t>o</a:t>
            </a:r>
            <a:r>
              <a:rPr lang="en-US" sz="2400" b="1" dirty="0">
                <a:solidFill>
                  <a:srgbClr val="C00000"/>
                </a:solidFill>
              </a:rPr>
              <a:t> )</a:t>
            </a:r>
          </a:p>
        </p:txBody>
      </p:sp>
      <p:sp>
        <p:nvSpPr>
          <p:cNvPr id="12" name="مربع نص 11"/>
          <p:cNvSpPr txBox="1"/>
          <p:nvPr/>
        </p:nvSpPr>
        <p:spPr>
          <a:xfrm>
            <a:off x="4211960" y="4005064"/>
            <a:ext cx="2448272" cy="461665"/>
          </a:xfrm>
          <a:prstGeom prst="rect">
            <a:avLst/>
          </a:prstGeom>
          <a:noFill/>
        </p:spPr>
        <p:txBody>
          <a:bodyPr wrap="square" rtlCol="0">
            <a:spAutoFit/>
          </a:bodyPr>
          <a:lstStyle/>
          <a:p>
            <a:r>
              <a:rPr lang="en-US" sz="2400" b="1" dirty="0">
                <a:solidFill>
                  <a:srgbClr val="C00000"/>
                </a:solidFill>
              </a:rPr>
              <a:t>(3 , 120 </a:t>
            </a:r>
            <a:r>
              <a:rPr lang="en-US" sz="2400" b="1" baseline="50000" dirty="0">
                <a:solidFill>
                  <a:srgbClr val="C00000"/>
                </a:solidFill>
              </a:rPr>
              <a:t>o</a:t>
            </a:r>
            <a:r>
              <a:rPr lang="en-US" sz="2400" b="1" dirty="0">
                <a:solidFill>
                  <a:srgbClr val="C00000"/>
                </a:solidFill>
              </a:rPr>
              <a:t> )</a:t>
            </a:r>
          </a:p>
        </p:txBody>
      </p:sp>
      <p:sp>
        <p:nvSpPr>
          <p:cNvPr id="13" name="مربع نص 12"/>
          <p:cNvSpPr txBox="1"/>
          <p:nvPr/>
        </p:nvSpPr>
        <p:spPr>
          <a:xfrm>
            <a:off x="4148336" y="4839543"/>
            <a:ext cx="2448272" cy="461665"/>
          </a:xfrm>
          <a:prstGeom prst="rect">
            <a:avLst/>
          </a:prstGeom>
          <a:noFill/>
        </p:spPr>
        <p:txBody>
          <a:bodyPr wrap="square" rtlCol="0">
            <a:spAutoFit/>
          </a:bodyPr>
          <a:lstStyle/>
          <a:p>
            <a:r>
              <a:rPr lang="en-US" sz="2400" b="1" dirty="0">
                <a:solidFill>
                  <a:srgbClr val="C00000"/>
                </a:solidFill>
              </a:rPr>
              <a:t>(2, 240 </a:t>
            </a:r>
            <a:r>
              <a:rPr lang="en-US" sz="2400" b="1" baseline="50000" dirty="0">
                <a:solidFill>
                  <a:srgbClr val="C00000"/>
                </a:solidFill>
              </a:rPr>
              <a:t>o</a:t>
            </a:r>
            <a:r>
              <a:rPr lang="en-US" sz="2400" b="1" dirty="0">
                <a:solidFill>
                  <a:srgbClr val="C00000"/>
                </a:solidFill>
              </a:rPr>
              <a:t> )</a:t>
            </a:r>
          </a:p>
        </p:txBody>
      </p:sp>
      <p:sp>
        <p:nvSpPr>
          <p:cNvPr id="14" name="مربع نص 13"/>
          <p:cNvSpPr txBox="1"/>
          <p:nvPr/>
        </p:nvSpPr>
        <p:spPr>
          <a:xfrm>
            <a:off x="3995936" y="5661248"/>
            <a:ext cx="2448272" cy="461665"/>
          </a:xfrm>
          <a:prstGeom prst="rect">
            <a:avLst/>
          </a:prstGeom>
          <a:noFill/>
        </p:spPr>
        <p:txBody>
          <a:bodyPr wrap="square" rtlCol="0">
            <a:spAutoFit/>
          </a:bodyPr>
          <a:lstStyle/>
          <a:p>
            <a:r>
              <a:rPr lang="en-US" sz="2400" b="1" dirty="0">
                <a:solidFill>
                  <a:srgbClr val="C00000"/>
                </a:solidFill>
              </a:rPr>
              <a:t>(4 , 0 </a:t>
            </a:r>
            <a:r>
              <a:rPr lang="en-US" sz="2400" b="1" baseline="50000" dirty="0">
                <a:solidFill>
                  <a:srgbClr val="C00000"/>
                </a:solidFill>
              </a:rPr>
              <a:t>o</a:t>
            </a:r>
            <a:r>
              <a:rPr lang="en-US" sz="2400" b="1" dirty="0">
                <a:solidFill>
                  <a:srgbClr val="C00000"/>
                </a:solidFill>
              </a:rPr>
              <a:t> )</a:t>
            </a:r>
          </a:p>
        </p:txBody>
      </p:sp>
      <p:pic>
        <p:nvPicPr>
          <p:cNvPr id="16" name="Picture 10" descr="http://cdn.garcya.us/wp-content/uploads/2007/07/set-of-different-environmental-icons-1024x844.jpg"/>
          <p:cNvPicPr>
            <a:picLocks noChangeAspect="1" noChangeArrowheads="1"/>
          </p:cNvPicPr>
          <p:nvPr/>
        </p:nvPicPr>
        <p:blipFill>
          <a:blip r:embed="rId4" cstate="print"/>
          <a:srcRect l="72613" t="65744" b="1313"/>
          <a:stretch>
            <a:fillRect/>
          </a:stretch>
        </p:blipFill>
        <p:spPr bwMode="auto">
          <a:xfrm>
            <a:off x="7110179" y="4841776"/>
            <a:ext cx="2033821" cy="2016224"/>
          </a:xfrm>
          <a:prstGeom prst="rect">
            <a:avLst/>
          </a:prstGeom>
          <a:noFill/>
        </p:spPr>
      </p:pic>
      <p:pic>
        <p:nvPicPr>
          <p:cNvPr id="17" name="Picture 10" descr="http://cdn.garcya.us/wp-content/uploads/2007/07/set-of-different-environmental-icons-1024x844.jpg"/>
          <p:cNvPicPr>
            <a:picLocks noChangeAspect="1" noChangeArrowheads="1"/>
          </p:cNvPicPr>
          <p:nvPr/>
        </p:nvPicPr>
        <p:blipFill>
          <a:blip r:embed="rId4" cstate="print"/>
          <a:srcRect l="38674" t="65745" r="27388"/>
          <a:stretch>
            <a:fillRect/>
          </a:stretch>
        </p:blipFill>
        <p:spPr bwMode="auto">
          <a:xfrm>
            <a:off x="0" y="1500174"/>
            <a:ext cx="1481576" cy="1232520"/>
          </a:xfrm>
          <a:prstGeom prst="rect">
            <a:avLst/>
          </a:prstGeom>
          <a:noFill/>
        </p:spPr>
      </p:pic>
      <p:sp>
        <p:nvSpPr>
          <p:cNvPr id="21" name="مربع نص 20"/>
          <p:cNvSpPr txBox="1"/>
          <p:nvPr/>
        </p:nvSpPr>
        <p:spPr>
          <a:xfrm>
            <a:off x="7429520" y="1142984"/>
            <a:ext cx="144016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2800" b="1" dirty="0"/>
              <a:t>التقويم</a:t>
            </a:r>
          </a:p>
        </p:txBody>
      </p:sp>
      <p:sp>
        <p:nvSpPr>
          <p:cNvPr id="22" name="مربع نص 21"/>
          <p:cNvSpPr txBox="1"/>
          <p:nvPr/>
        </p:nvSpPr>
        <p:spPr>
          <a:xfrm>
            <a:off x="1857356" y="1857364"/>
            <a:ext cx="144016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ar-SA" sz="2800" b="1" dirty="0"/>
              <a:t>فردي</a:t>
            </a:r>
          </a:p>
        </p:txBody>
      </p:sp>
      <p:sp>
        <p:nvSpPr>
          <p:cNvPr id="23" name="شكل بيضاوي 22"/>
          <p:cNvSpPr/>
          <p:nvPr/>
        </p:nvSpPr>
        <p:spPr>
          <a:xfrm>
            <a:off x="428596" y="285728"/>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شكل بيضاوي 23"/>
          <p:cNvSpPr/>
          <p:nvPr/>
        </p:nvSpPr>
        <p:spPr>
          <a:xfrm>
            <a:off x="428596" y="285728"/>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dirty="0"/>
          </a:p>
          <a:p>
            <a:pPr algn="ctr"/>
            <a:r>
              <a:rPr lang="ar-SA" dirty="0"/>
              <a:t>4 </a:t>
            </a:r>
            <a:r>
              <a:rPr lang="ar-SA" dirty="0" err="1"/>
              <a:t>د</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ppt_x</p:attrName>
                                        </p:attrNameLst>
                                      </p:cBhvr>
                                      <p:tavLst>
                                        <p:tav tm="0">
                                          <p:val>
                                            <p:strVal val="#ppt_x-.2"/>
                                          </p:val>
                                        </p:tav>
                                        <p:tav tm="100000">
                                          <p:val>
                                            <p:strVal val="#ppt_x"/>
                                          </p:val>
                                        </p:tav>
                                      </p:tavLst>
                                    </p:anim>
                                    <p:anim calcmode="lin" valueType="num">
                                      <p:cBhvr>
                                        <p:cTn id="2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ppt_x</p:attrName>
                                        </p:attrNameLst>
                                      </p:cBhvr>
                                      <p:tavLst>
                                        <p:tav tm="0">
                                          <p:val>
                                            <p:strVal val="#ppt_x-.2"/>
                                          </p:val>
                                        </p:tav>
                                        <p:tav tm="100000">
                                          <p:val>
                                            <p:strVal val="#ppt_x"/>
                                          </p:val>
                                        </p:tav>
                                      </p:tavLst>
                                    </p:anim>
                                    <p:anim calcmode="lin" valueType="num">
                                      <p:cBhvr>
                                        <p:cTn id="2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0" presetClass="exit" presetSubtype="0" fill="hold" grpId="0" nodeType="clickEffect">
                                  <p:stCondLst>
                                    <p:cond delay="0"/>
                                  </p:stCondLst>
                                  <p:childTnLst>
                                    <p:animEffect transition="out" filter="wedge">
                                      <p:cBhvr>
                                        <p:cTn id="44" dur="240000"/>
                                        <p:tgtEl>
                                          <p:spTgt spid="24"/>
                                        </p:tgtEl>
                                      </p:cBhvr>
                                    </p:animEffect>
                                    <p:set>
                                      <p:cBhvr>
                                        <p:cTn id="45" dur="1" fill="hold">
                                          <p:stCondLst>
                                            <p:cond delay="239999"/>
                                          </p:stCondLst>
                                        </p:cTn>
                                        <p:tgtEl>
                                          <p:spTgt spid="2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par>
                          <p:cTn id="46" fill="hold">
                            <p:stCondLst>
                              <p:cond delay="240000"/>
                            </p:stCondLst>
                            <p:childTnLst>
                              <p:par>
                                <p:cTn id="47" presetID="1" presetClass="emph" presetSubtype="2" fill="hold" nodeType="afterEffect">
                                  <p:stCondLst>
                                    <p:cond delay="0"/>
                                  </p:stCondLst>
                                  <p:childTnLst>
                                    <p:animClr clrSpc="rgb" dir="cw">
                                      <p:cBhvr>
                                        <p:cTn id="48" dur="2000" fill="hold"/>
                                        <p:tgtEl>
                                          <p:spTgt spid="23"/>
                                        </p:tgtEl>
                                        <p:attrNameLst>
                                          <p:attrName>fillcolor</p:attrName>
                                        </p:attrNameLst>
                                      </p:cBhvr>
                                      <p:to>
                                        <a:schemeClr val="accent2"/>
                                      </p:to>
                                    </p:animClr>
                                    <p:set>
                                      <p:cBhvr>
                                        <p:cTn id="49" dur="2000" fill="hold"/>
                                        <p:tgtEl>
                                          <p:spTgt spid="23"/>
                                        </p:tgtEl>
                                        <p:attrNameLst>
                                          <p:attrName>fill.type</p:attrName>
                                        </p:attrNameLst>
                                      </p:cBhvr>
                                      <p:to>
                                        <p:strVal val="solid"/>
                                      </p:to>
                                    </p:set>
                                    <p:set>
                                      <p:cBhvr>
                                        <p:cTn id="50" dur="2000" fill="hold"/>
                                        <p:tgtEl>
                                          <p:spTgt spid="2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1" grpId="0" animBg="1"/>
      <p:bldP spid="22"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72008" y="404665"/>
            <a:ext cx="8892480" cy="2952328"/>
          </a:xfrm>
          <a:prstGeom prst="rect">
            <a:avLst/>
          </a:prstGeom>
          <a:noFill/>
          <a:ln w="9525">
            <a:noFill/>
            <a:miter lim="800000"/>
            <a:headEnd/>
            <a:tailEnd/>
          </a:ln>
        </p:spPr>
      </p:pic>
      <p:pic>
        <p:nvPicPr>
          <p:cNvPr id="56323" name="Picture 3"/>
          <p:cNvPicPr>
            <a:picLocks noChangeAspect="1" noChangeArrowheads="1"/>
          </p:cNvPicPr>
          <p:nvPr/>
        </p:nvPicPr>
        <p:blipFill>
          <a:blip r:embed="rId3" cstate="print"/>
          <a:srcRect/>
          <a:stretch>
            <a:fillRect/>
          </a:stretch>
        </p:blipFill>
        <p:spPr bwMode="auto">
          <a:xfrm>
            <a:off x="107504" y="3356992"/>
            <a:ext cx="8892479" cy="309634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0" y="0"/>
            <a:ext cx="9144000" cy="1340768"/>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0" y="1340768"/>
            <a:ext cx="2411760" cy="2304256"/>
          </a:xfrm>
          <a:prstGeom prst="rect">
            <a:avLst/>
          </a:prstGeom>
          <a:noFill/>
          <a:ln w="9525">
            <a:noFill/>
            <a:miter lim="800000"/>
            <a:headEnd/>
            <a:tailEnd/>
          </a:ln>
        </p:spPr>
      </p:pic>
      <p:pic>
        <p:nvPicPr>
          <p:cNvPr id="57348" name="Picture 4"/>
          <p:cNvPicPr>
            <a:picLocks noChangeAspect="1" noChangeArrowheads="1"/>
          </p:cNvPicPr>
          <p:nvPr/>
        </p:nvPicPr>
        <p:blipFill>
          <a:blip r:embed="rId4" cstate="print"/>
          <a:srcRect/>
          <a:stretch>
            <a:fillRect/>
          </a:stretch>
        </p:blipFill>
        <p:spPr bwMode="auto">
          <a:xfrm>
            <a:off x="3347864" y="1412776"/>
            <a:ext cx="5724128" cy="1191278"/>
          </a:xfrm>
          <a:prstGeom prst="rect">
            <a:avLst/>
          </a:prstGeom>
          <a:noFill/>
          <a:ln w="9525">
            <a:noFill/>
            <a:miter lim="800000"/>
            <a:headEnd/>
            <a:tailEnd/>
          </a:ln>
        </p:spPr>
      </p:pic>
      <p:pic>
        <p:nvPicPr>
          <p:cNvPr id="57349" name="Picture 5"/>
          <p:cNvPicPr>
            <a:picLocks noChangeAspect="1" noChangeArrowheads="1"/>
          </p:cNvPicPr>
          <p:nvPr/>
        </p:nvPicPr>
        <p:blipFill>
          <a:blip r:embed="rId5" cstate="print"/>
          <a:srcRect/>
          <a:stretch>
            <a:fillRect/>
          </a:stretch>
        </p:blipFill>
        <p:spPr bwMode="auto">
          <a:xfrm>
            <a:off x="3347864" y="2720760"/>
            <a:ext cx="5724128" cy="1212296"/>
          </a:xfrm>
          <a:prstGeom prst="rect">
            <a:avLst/>
          </a:prstGeom>
          <a:noFill/>
          <a:ln w="9525">
            <a:noFill/>
            <a:miter lim="800000"/>
            <a:headEnd/>
            <a:tailEnd/>
          </a:ln>
        </p:spPr>
      </p:pic>
      <p:pic>
        <p:nvPicPr>
          <p:cNvPr id="57350" name="Picture 6"/>
          <p:cNvPicPr>
            <a:picLocks noChangeAspect="1" noChangeArrowheads="1"/>
          </p:cNvPicPr>
          <p:nvPr/>
        </p:nvPicPr>
        <p:blipFill>
          <a:blip r:embed="rId6" cstate="print"/>
          <a:srcRect/>
          <a:stretch>
            <a:fillRect/>
          </a:stretch>
        </p:blipFill>
        <p:spPr bwMode="auto">
          <a:xfrm>
            <a:off x="3347864" y="4022245"/>
            <a:ext cx="5724128" cy="1278963"/>
          </a:xfrm>
          <a:prstGeom prst="rect">
            <a:avLst/>
          </a:prstGeom>
          <a:noFill/>
          <a:ln w="9525">
            <a:noFill/>
            <a:miter lim="800000"/>
            <a:headEnd/>
            <a:tailEnd/>
          </a:ln>
        </p:spPr>
      </p:pic>
      <p:pic>
        <p:nvPicPr>
          <p:cNvPr id="57351" name="Picture 7"/>
          <p:cNvPicPr>
            <a:picLocks noChangeAspect="1" noChangeArrowheads="1"/>
          </p:cNvPicPr>
          <p:nvPr/>
        </p:nvPicPr>
        <p:blipFill>
          <a:blip r:embed="rId7" cstate="print"/>
          <a:srcRect/>
          <a:stretch>
            <a:fillRect/>
          </a:stretch>
        </p:blipFill>
        <p:spPr bwMode="auto">
          <a:xfrm>
            <a:off x="3347864" y="5357826"/>
            <a:ext cx="5724128" cy="12961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wedge">
                                      <p:cBhvr>
                                        <p:cTn id="7" dur="20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wedge">
                                      <p:cBhvr>
                                        <p:cTn id="12" dur="2000"/>
                                        <p:tgtEl>
                                          <p:spTgt spid="5734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7350"/>
                                        </p:tgtEl>
                                        <p:attrNameLst>
                                          <p:attrName>style.visibility</p:attrName>
                                        </p:attrNameLst>
                                      </p:cBhvr>
                                      <p:to>
                                        <p:strVal val="visible"/>
                                      </p:to>
                                    </p:set>
                                    <p:animEffect transition="in" filter="wedge">
                                      <p:cBhvr>
                                        <p:cTn id="17" dur="2000"/>
                                        <p:tgtEl>
                                          <p:spTgt spid="5735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7351"/>
                                        </p:tgtEl>
                                        <p:attrNameLst>
                                          <p:attrName>style.visibility</p:attrName>
                                        </p:attrNameLst>
                                      </p:cBhvr>
                                      <p:to>
                                        <p:strVal val="visible"/>
                                      </p:to>
                                    </p:set>
                                    <p:animEffect transition="in" filter="wedge">
                                      <p:cBhvr>
                                        <p:cTn id="22" dur="20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28BA" descr="PPT28BA.png"/>
          <p:cNvPicPr>
            <a:picLocks noChangeAspect="1"/>
          </p:cNvPicPr>
          <p:nvPr/>
        </p:nvPicPr>
        <p:blipFill>
          <a:blip r:embed="rId3" cstate="print"/>
          <a:srcRect l="77196" t="69059" b="1012"/>
          <a:stretch>
            <a:fillRect/>
          </a:stretch>
        </p:blipFill>
        <p:spPr>
          <a:xfrm>
            <a:off x="7452320" y="3219080"/>
            <a:ext cx="1528936" cy="495672"/>
          </a:xfrm>
          <a:prstGeom prst="rect">
            <a:avLst/>
          </a:prstGeom>
        </p:spPr>
      </p:pic>
      <p:sp>
        <p:nvSpPr>
          <p:cNvPr id="5" name="مربع نص 4"/>
          <p:cNvSpPr txBox="1"/>
          <p:nvPr/>
        </p:nvSpPr>
        <p:spPr>
          <a:xfrm>
            <a:off x="4394924" y="3869486"/>
            <a:ext cx="4749076" cy="2246769"/>
          </a:xfrm>
          <a:prstGeom prst="rect">
            <a:avLst/>
          </a:prstGeom>
          <a:noFill/>
        </p:spPr>
        <p:txBody>
          <a:bodyPr wrap="square" rtlCol="0">
            <a:spAutoFit/>
          </a:bodyPr>
          <a:lstStyle/>
          <a:p>
            <a:r>
              <a:rPr lang="en-US" sz="2000" b="1" dirty="0">
                <a:solidFill>
                  <a:srgbClr val="0070C0"/>
                </a:solidFill>
              </a:rPr>
              <a:t>(5,240</a:t>
            </a:r>
            <a:r>
              <a:rPr lang="en-US" sz="2000" b="1" baseline="46000" dirty="0">
                <a:solidFill>
                  <a:srgbClr val="0070C0"/>
                </a:solidFill>
              </a:rPr>
              <a:t>o</a:t>
            </a:r>
            <a:r>
              <a:rPr lang="en-US" sz="2000" b="1" dirty="0">
                <a:solidFill>
                  <a:srgbClr val="0070C0"/>
                </a:solidFill>
              </a:rPr>
              <a:t>) = (5 ,240</a:t>
            </a:r>
            <a:r>
              <a:rPr lang="en-US" sz="2000" b="1" baseline="46000" dirty="0">
                <a:solidFill>
                  <a:srgbClr val="0070C0"/>
                </a:solidFill>
              </a:rPr>
              <a:t>o </a:t>
            </a:r>
            <a:r>
              <a:rPr lang="en-US" sz="2000" b="1" dirty="0">
                <a:solidFill>
                  <a:srgbClr val="0070C0"/>
                </a:solidFill>
              </a:rPr>
              <a:t> - 360</a:t>
            </a:r>
            <a:r>
              <a:rPr lang="en-US" sz="2000" b="1" baseline="48000" dirty="0">
                <a:solidFill>
                  <a:srgbClr val="0070C0"/>
                </a:solidFill>
              </a:rPr>
              <a:t>o</a:t>
            </a:r>
            <a:r>
              <a:rPr lang="en-US" sz="2000" b="1" dirty="0">
                <a:solidFill>
                  <a:srgbClr val="0070C0"/>
                </a:solidFill>
              </a:rPr>
              <a:t>) = ( 5 , -120</a:t>
            </a:r>
            <a:r>
              <a:rPr lang="en-US" sz="2000" b="1" baseline="48000" dirty="0">
                <a:solidFill>
                  <a:srgbClr val="0070C0"/>
                </a:solidFill>
              </a:rPr>
              <a:t>o</a:t>
            </a:r>
            <a:r>
              <a:rPr lang="en-US" sz="2000" b="1" dirty="0">
                <a:solidFill>
                  <a:srgbClr val="0070C0"/>
                </a:solidFill>
              </a:rPr>
              <a:t> )</a:t>
            </a:r>
          </a:p>
          <a:p>
            <a:endParaRPr lang="ar-SA" sz="2000" b="1" dirty="0">
              <a:solidFill>
                <a:srgbClr val="0070C0"/>
              </a:solidFill>
            </a:endParaRPr>
          </a:p>
          <a:p>
            <a:r>
              <a:rPr lang="en-US" sz="2000" b="1" dirty="0">
                <a:solidFill>
                  <a:srgbClr val="0070C0"/>
                </a:solidFill>
              </a:rPr>
              <a:t>(5,240</a:t>
            </a:r>
            <a:r>
              <a:rPr lang="en-US" sz="2000" b="1" baseline="46000" dirty="0">
                <a:solidFill>
                  <a:srgbClr val="0070C0"/>
                </a:solidFill>
              </a:rPr>
              <a:t>o</a:t>
            </a:r>
            <a:r>
              <a:rPr lang="en-US" sz="2000" b="1" dirty="0">
                <a:solidFill>
                  <a:srgbClr val="0070C0"/>
                </a:solidFill>
              </a:rPr>
              <a:t>) = (-5 ,240</a:t>
            </a:r>
            <a:r>
              <a:rPr lang="en-US" sz="2000" b="1" baseline="46000" dirty="0">
                <a:solidFill>
                  <a:srgbClr val="0070C0"/>
                </a:solidFill>
              </a:rPr>
              <a:t>o </a:t>
            </a:r>
            <a:r>
              <a:rPr lang="en-US" sz="2000" b="1" dirty="0">
                <a:solidFill>
                  <a:srgbClr val="0070C0"/>
                </a:solidFill>
              </a:rPr>
              <a:t> - 180</a:t>
            </a:r>
            <a:r>
              <a:rPr lang="en-US" sz="2000" b="1" baseline="48000" dirty="0">
                <a:solidFill>
                  <a:srgbClr val="0070C0"/>
                </a:solidFill>
              </a:rPr>
              <a:t>o</a:t>
            </a:r>
            <a:r>
              <a:rPr lang="en-US" sz="2000" b="1" dirty="0">
                <a:solidFill>
                  <a:srgbClr val="0070C0"/>
                </a:solidFill>
              </a:rPr>
              <a:t>) = ( -5 , 60</a:t>
            </a:r>
            <a:r>
              <a:rPr lang="en-US" sz="2000" b="1" baseline="48000" dirty="0">
                <a:solidFill>
                  <a:srgbClr val="0070C0"/>
                </a:solidFill>
              </a:rPr>
              <a:t>o</a:t>
            </a:r>
            <a:r>
              <a:rPr lang="en-US" sz="2000" b="1" dirty="0">
                <a:solidFill>
                  <a:srgbClr val="0070C0"/>
                </a:solidFill>
              </a:rPr>
              <a:t> )</a:t>
            </a:r>
            <a:endParaRPr lang="ar-SA" sz="2000" b="1" dirty="0">
              <a:solidFill>
                <a:srgbClr val="0070C0"/>
              </a:solidFill>
            </a:endParaRPr>
          </a:p>
          <a:p>
            <a:endParaRPr lang="ar-SA" sz="2000" b="1" dirty="0">
              <a:solidFill>
                <a:srgbClr val="0070C0"/>
              </a:solidFill>
            </a:endParaRPr>
          </a:p>
          <a:p>
            <a:r>
              <a:rPr lang="en-US" sz="2000" b="1" dirty="0">
                <a:solidFill>
                  <a:srgbClr val="0070C0"/>
                </a:solidFill>
              </a:rPr>
              <a:t>(5,240</a:t>
            </a:r>
            <a:r>
              <a:rPr lang="en-US" sz="2000" b="1" baseline="46000" dirty="0">
                <a:solidFill>
                  <a:srgbClr val="0070C0"/>
                </a:solidFill>
              </a:rPr>
              <a:t>o</a:t>
            </a:r>
            <a:r>
              <a:rPr lang="en-US" sz="2000" b="1" dirty="0">
                <a:solidFill>
                  <a:srgbClr val="0070C0"/>
                </a:solidFill>
              </a:rPr>
              <a:t>) = (-5 ,240</a:t>
            </a:r>
            <a:r>
              <a:rPr lang="en-US" sz="2000" b="1" baseline="46000" dirty="0">
                <a:solidFill>
                  <a:srgbClr val="0070C0"/>
                </a:solidFill>
              </a:rPr>
              <a:t>o </a:t>
            </a:r>
            <a:r>
              <a:rPr lang="en-US" sz="2000" b="1" dirty="0">
                <a:solidFill>
                  <a:srgbClr val="0070C0"/>
                </a:solidFill>
              </a:rPr>
              <a:t> -3(180</a:t>
            </a:r>
            <a:r>
              <a:rPr lang="en-US" sz="2000" b="1" baseline="48000" dirty="0">
                <a:solidFill>
                  <a:srgbClr val="0070C0"/>
                </a:solidFill>
              </a:rPr>
              <a:t>o</a:t>
            </a:r>
            <a:r>
              <a:rPr lang="en-US" sz="2000" b="1" dirty="0">
                <a:solidFill>
                  <a:srgbClr val="0070C0"/>
                </a:solidFill>
              </a:rPr>
              <a:t>) )= ( -5 , -300</a:t>
            </a:r>
            <a:r>
              <a:rPr lang="en-US" sz="2000" b="1" baseline="48000" dirty="0">
                <a:solidFill>
                  <a:srgbClr val="0070C0"/>
                </a:solidFill>
              </a:rPr>
              <a:t>o</a:t>
            </a:r>
            <a:r>
              <a:rPr lang="en-US" sz="2000" b="1" dirty="0">
                <a:solidFill>
                  <a:srgbClr val="0070C0"/>
                </a:solidFill>
              </a:rPr>
              <a:t> ) </a:t>
            </a:r>
          </a:p>
          <a:p>
            <a:r>
              <a:rPr lang="en-US" sz="2000" b="1" dirty="0">
                <a:solidFill>
                  <a:srgbClr val="0070C0"/>
                </a:solidFill>
              </a:rPr>
              <a:t> </a:t>
            </a:r>
          </a:p>
          <a:p>
            <a:endParaRPr lang="en-US" sz="2000" b="1" dirty="0">
              <a:solidFill>
                <a:srgbClr val="0070C0"/>
              </a:solidFill>
            </a:endParaRPr>
          </a:p>
        </p:txBody>
      </p:sp>
      <p:pic>
        <p:nvPicPr>
          <p:cNvPr id="8" name="Snagit_PPT2369" descr="PPT2369.png"/>
          <p:cNvPicPr>
            <a:picLocks noChangeAspect="1"/>
          </p:cNvPicPr>
          <p:nvPr/>
        </p:nvPicPr>
        <p:blipFill>
          <a:blip r:embed="rId4" cstate="print"/>
          <a:stretch>
            <a:fillRect/>
          </a:stretch>
        </p:blipFill>
        <p:spPr>
          <a:xfrm>
            <a:off x="79455" y="2465536"/>
            <a:ext cx="4492545" cy="4392488"/>
          </a:xfrm>
          <a:prstGeom prst="rect">
            <a:avLst/>
          </a:prstGeom>
        </p:spPr>
      </p:pic>
      <p:cxnSp>
        <p:nvCxnSpPr>
          <p:cNvPr id="10" name="رابط كسهم مستقيم 9"/>
          <p:cNvCxnSpPr/>
          <p:nvPr/>
        </p:nvCxnSpPr>
        <p:spPr>
          <a:xfrm flipH="1">
            <a:off x="1403648" y="4648576"/>
            <a:ext cx="936104" cy="158417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شكل بيضاوي 10"/>
          <p:cNvSpPr/>
          <p:nvPr/>
        </p:nvSpPr>
        <p:spPr>
          <a:xfrm>
            <a:off x="1665922" y="55126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رابط كسهم مستقيم 11"/>
          <p:cNvCxnSpPr/>
          <p:nvPr/>
        </p:nvCxnSpPr>
        <p:spPr>
          <a:xfrm>
            <a:off x="2411760" y="4648576"/>
            <a:ext cx="180020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 name="Snagit_PPT28BA" descr="PPT28BA.png"/>
          <p:cNvPicPr>
            <a:picLocks noChangeAspect="1"/>
          </p:cNvPicPr>
          <p:nvPr/>
        </p:nvPicPr>
        <p:blipFill>
          <a:blip r:embed="rId3" cstate="print"/>
          <a:stretch>
            <a:fillRect/>
          </a:stretch>
        </p:blipFill>
        <p:spPr>
          <a:xfrm>
            <a:off x="3538206" y="1428736"/>
            <a:ext cx="5605794" cy="1656184"/>
          </a:xfrm>
          <a:prstGeom prst="rect">
            <a:avLst/>
          </a:prstGeom>
        </p:spPr>
      </p:pic>
      <p:sp>
        <p:nvSpPr>
          <p:cNvPr id="13" name="مستطيل مستدير الزوايا 12"/>
          <p:cNvSpPr/>
          <p:nvPr/>
        </p:nvSpPr>
        <p:spPr>
          <a:xfrm>
            <a:off x="5643570" y="142852"/>
            <a:ext cx="3286148"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ar-SA" sz="2400" b="1" dirty="0"/>
          </a:p>
          <a:p>
            <a:pPr algn="ctr"/>
            <a:r>
              <a:rPr lang="ar-SA" sz="2400" b="1" dirty="0"/>
              <a:t>استراتيجية  اكشف ورقك </a:t>
            </a:r>
            <a:endParaRPr lang="en-US" sz="2400" dirty="0"/>
          </a:p>
          <a:p>
            <a:pPr algn="ctr"/>
            <a:endParaRPr lang="en-US" sz="2400" dirty="0"/>
          </a:p>
        </p:txBody>
      </p:sp>
      <p:pic>
        <p:nvPicPr>
          <p:cNvPr id="14" name="Picture 2"/>
          <p:cNvPicPr>
            <a:picLocks noChangeAspect="1" noChangeArrowheads="1"/>
          </p:cNvPicPr>
          <p:nvPr/>
        </p:nvPicPr>
        <p:blipFill>
          <a:blip r:embed="rId5"/>
          <a:srcRect/>
          <a:stretch>
            <a:fillRect/>
          </a:stretch>
        </p:blipFill>
        <p:spPr bwMode="auto">
          <a:xfrm>
            <a:off x="2500299" y="0"/>
            <a:ext cx="2714644" cy="1428736"/>
          </a:xfrm>
          <a:prstGeom prst="rect">
            <a:avLst/>
          </a:prstGeom>
          <a:noFill/>
          <a:ln w="9525">
            <a:noFill/>
            <a:miter lim="800000"/>
            <a:headEnd/>
            <a:tailEnd/>
          </a:ln>
          <a:effectLst/>
        </p:spPr>
      </p:pic>
      <p:sp>
        <p:nvSpPr>
          <p:cNvPr id="15" name="شكل بيضاوي 14"/>
          <p:cNvSpPr/>
          <p:nvPr/>
        </p:nvSpPr>
        <p:spPr>
          <a:xfrm>
            <a:off x="428596" y="285728"/>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شكل بيضاوي 15"/>
          <p:cNvSpPr/>
          <p:nvPr/>
        </p:nvSpPr>
        <p:spPr>
          <a:xfrm>
            <a:off x="420166" y="277298"/>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dirty="0"/>
          </a:p>
          <a:p>
            <a:pPr algn="ctr"/>
            <a:r>
              <a:rPr lang="ar-SA" dirty="0"/>
              <a:t>5 </a:t>
            </a:r>
            <a:r>
              <a:rPr lang="ar-SA" dirty="0" err="1"/>
              <a:t>د</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300000"/>
                                        <p:tgtEl>
                                          <p:spTgt spid="16"/>
                                        </p:tgtEl>
                                      </p:cBhvr>
                                    </p:animEffect>
                                    <p:set>
                                      <p:cBhvr>
                                        <p:cTn id="7" dur="1" fill="hold">
                                          <p:stCondLst>
                                            <p:cond delay="29999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300000"/>
                            </p:stCondLst>
                            <p:childTnLst>
                              <p:par>
                                <p:cTn id="9" presetID="1" presetClass="emph" presetSubtype="2" fill="hold" nodeType="afterEffect">
                                  <p:stCondLst>
                                    <p:cond delay="0"/>
                                  </p:stCondLst>
                                  <p:childTnLst>
                                    <p:animClr clrSpc="rgb" dir="cw">
                                      <p:cBhvr>
                                        <p:cTn id="10" dur="2000" fill="hold"/>
                                        <p:tgtEl>
                                          <p:spTgt spid="15"/>
                                        </p:tgtEl>
                                        <p:attrNameLst>
                                          <p:attrName>fillcolor</p:attrName>
                                        </p:attrNameLst>
                                      </p:cBhvr>
                                      <p:to>
                                        <a:schemeClr val="accent2"/>
                                      </p:to>
                                    </p:animClr>
                                    <p:set>
                                      <p:cBhvr>
                                        <p:cTn id="11" dur="2000" fill="hold"/>
                                        <p:tgtEl>
                                          <p:spTgt spid="15"/>
                                        </p:tgtEl>
                                        <p:attrNameLst>
                                          <p:attrName>fill.type</p:attrName>
                                        </p:attrNameLst>
                                      </p:cBhvr>
                                      <p:to>
                                        <p:strVal val="solid"/>
                                      </p:to>
                                    </p:set>
                                    <p:set>
                                      <p:cBhvr>
                                        <p:cTn id="12" dur="2000" fill="hold"/>
                                        <p:tgtEl>
                                          <p:spTgt spid="15"/>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ppt_x</p:attrName>
                                        </p:attrNameLst>
                                      </p:cBhvr>
                                      <p:tavLst>
                                        <p:tav tm="0">
                                          <p:val>
                                            <p:strVal val="#ppt_x-.2"/>
                                          </p:val>
                                        </p:tav>
                                        <p:tav tm="100000">
                                          <p:val>
                                            <p:strVal val="#ppt_x"/>
                                          </p:val>
                                        </p:tav>
                                      </p:tavLst>
                                    </p:anim>
                                    <p:anim calcmode="lin" valueType="num">
                                      <p:cBhvr>
                                        <p:cTn id="3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ppt_x</p:attrName>
                                        </p:attrNameLst>
                                      </p:cBhvr>
                                      <p:tavLst>
                                        <p:tav tm="0">
                                          <p:val>
                                            <p:strVal val="#ppt_x-.2"/>
                                          </p:val>
                                        </p:tav>
                                        <p:tav tm="100000">
                                          <p:val>
                                            <p:strVal val="#ppt_x"/>
                                          </p:val>
                                        </p:tav>
                                      </p:tavLst>
                                    </p:anim>
                                    <p:anim calcmode="lin" valueType="num">
                                      <p:cBhvr>
                                        <p:cTn id="3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ppt_x</p:attrName>
                                        </p:attrNameLst>
                                      </p:cBhvr>
                                      <p:tavLst>
                                        <p:tav tm="0">
                                          <p:val>
                                            <p:strVal val="#ppt_x-.2"/>
                                          </p:val>
                                        </p:tav>
                                        <p:tav tm="100000">
                                          <p:val>
                                            <p:strVal val="#ppt_x"/>
                                          </p:val>
                                        </p:tav>
                                      </p:tavLst>
                                    </p:anim>
                                    <p:anim calcmode="lin" valueType="num">
                                      <p:cBhvr>
                                        <p:cTn id="4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0" fill="hold"/>
                                        <p:tgtEl>
                                          <p:spTgt spid="5"/>
                                        </p:tgtEl>
                                        <p:attrNameLst>
                                          <p:attrName>ppt_x</p:attrName>
                                        </p:attrNameLst>
                                      </p:cBhvr>
                                      <p:tavLst>
                                        <p:tav tm="0">
                                          <p:val>
                                            <p:strVal val="#ppt_x-.2"/>
                                          </p:val>
                                        </p:tav>
                                        <p:tav tm="100000">
                                          <p:val>
                                            <p:strVal val="#ppt_x"/>
                                          </p:val>
                                        </p:tav>
                                      </p:tavLst>
                                    </p:anim>
                                    <p:anim calcmode="lin" valueType="num">
                                      <p:cBhvr>
                                        <p:cTn id="5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28BA" descr="PPT28BA.png"/>
          <p:cNvPicPr>
            <a:picLocks noChangeAspect="1"/>
          </p:cNvPicPr>
          <p:nvPr/>
        </p:nvPicPr>
        <p:blipFill>
          <a:blip r:embed="rId4" cstate="print"/>
          <a:srcRect l="13962" t="69059" r="61343" b="506"/>
          <a:stretch>
            <a:fillRect/>
          </a:stretch>
        </p:blipFill>
        <p:spPr>
          <a:xfrm>
            <a:off x="7215206" y="1857364"/>
            <a:ext cx="1655749" cy="504056"/>
          </a:xfrm>
          <a:prstGeom prst="rect">
            <a:avLst/>
          </a:prstGeom>
        </p:spPr>
      </p:pic>
      <p:graphicFrame>
        <p:nvGraphicFramePr>
          <p:cNvPr id="3" name="Object 2"/>
          <p:cNvGraphicFramePr>
            <a:graphicFrameLocks noChangeAspect="1"/>
          </p:cNvGraphicFramePr>
          <p:nvPr/>
        </p:nvGraphicFramePr>
        <p:xfrm>
          <a:off x="5172075" y="2606675"/>
          <a:ext cx="3832225" cy="2108200"/>
        </p:xfrm>
        <a:graphic>
          <a:graphicData uri="http://schemas.openxmlformats.org/presentationml/2006/ole">
            <mc:AlternateContent xmlns:mc="http://schemas.openxmlformats.org/markup-compatibility/2006">
              <mc:Choice xmlns:v="urn:schemas-microsoft-com:vml" Requires="v">
                <p:oleObj spid="_x0000_s59396" name="Equation" r:id="rId5" imgW="1993680" imgH="1218960" progId="Equation.DSMT4">
                  <p:embed/>
                </p:oleObj>
              </mc:Choice>
              <mc:Fallback>
                <p:oleObj name="Equation" r:id="rId5" imgW="1993680" imgH="12189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2075" y="2606675"/>
                        <a:ext cx="3832225"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Snagit_PPT233B" descr="PPT233B.png"/>
          <p:cNvPicPr>
            <a:picLocks noChangeAspect="1"/>
          </p:cNvPicPr>
          <p:nvPr/>
        </p:nvPicPr>
        <p:blipFill>
          <a:blip r:embed="rId7" cstate="print"/>
          <a:stretch>
            <a:fillRect/>
          </a:stretch>
        </p:blipFill>
        <p:spPr>
          <a:xfrm>
            <a:off x="0" y="1954128"/>
            <a:ext cx="5193672" cy="4903896"/>
          </a:xfrm>
          <a:prstGeom prst="rect">
            <a:avLst/>
          </a:prstGeom>
        </p:spPr>
      </p:pic>
      <p:cxnSp>
        <p:nvCxnSpPr>
          <p:cNvPr id="5" name="رابط كسهم مستقيم 4"/>
          <p:cNvCxnSpPr/>
          <p:nvPr/>
        </p:nvCxnSpPr>
        <p:spPr>
          <a:xfrm flipV="1">
            <a:off x="2555776" y="3322280"/>
            <a:ext cx="1800200" cy="108012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شكل بيضاوي 5"/>
          <p:cNvSpPr/>
          <p:nvPr/>
        </p:nvSpPr>
        <p:spPr>
          <a:xfrm>
            <a:off x="2941574" y="407573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رابط كسهم مستقيم 7"/>
          <p:cNvCxnSpPr/>
          <p:nvPr/>
        </p:nvCxnSpPr>
        <p:spPr>
          <a:xfrm>
            <a:off x="2555776" y="4402400"/>
            <a:ext cx="2088232"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10" descr="http://cdn.garcya.us/wp-content/uploads/2007/07/set-of-different-environmental-icons-1024x844.jpg"/>
          <p:cNvPicPr>
            <a:picLocks noChangeAspect="1" noChangeArrowheads="1"/>
          </p:cNvPicPr>
          <p:nvPr/>
        </p:nvPicPr>
        <p:blipFill>
          <a:blip r:embed="rId8" cstate="print"/>
          <a:srcRect l="38674" t="65745" r="27388"/>
          <a:stretch>
            <a:fillRect/>
          </a:stretch>
        </p:blipFill>
        <p:spPr bwMode="auto">
          <a:xfrm>
            <a:off x="0" y="0"/>
            <a:ext cx="1481576" cy="1232520"/>
          </a:xfrm>
          <a:prstGeom prst="rect">
            <a:avLst/>
          </a:prstGeom>
          <a:noFill/>
        </p:spPr>
      </p:pic>
      <p:sp>
        <p:nvSpPr>
          <p:cNvPr id="12" name="مستطيل مستدير الزوايا 11"/>
          <p:cNvSpPr/>
          <p:nvPr/>
        </p:nvSpPr>
        <p:spPr>
          <a:xfrm>
            <a:off x="5643570" y="142852"/>
            <a:ext cx="3286148"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ar-SA" sz="2400" b="1" dirty="0"/>
          </a:p>
          <a:p>
            <a:pPr algn="ctr"/>
            <a:r>
              <a:rPr lang="ar-SA" sz="2400" b="1" dirty="0"/>
              <a:t>استراتيجية  اكشف ورقك </a:t>
            </a:r>
            <a:endParaRPr lang="en-US" sz="2400" dirty="0"/>
          </a:p>
          <a:p>
            <a:pPr algn="ctr"/>
            <a:endParaRPr lang="en-US" sz="2400" dirty="0"/>
          </a:p>
        </p:txBody>
      </p:sp>
      <p:pic>
        <p:nvPicPr>
          <p:cNvPr id="13" name="Picture 2"/>
          <p:cNvPicPr>
            <a:picLocks noChangeAspect="1" noChangeArrowheads="1"/>
          </p:cNvPicPr>
          <p:nvPr/>
        </p:nvPicPr>
        <p:blipFill>
          <a:blip r:embed="rId9"/>
          <a:srcRect/>
          <a:stretch>
            <a:fillRect/>
          </a:stretch>
        </p:blipFill>
        <p:spPr bwMode="auto">
          <a:xfrm>
            <a:off x="2500299" y="0"/>
            <a:ext cx="2714644" cy="14287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ppt_x</p:attrName>
                                        </p:attrNameLst>
                                      </p:cBhvr>
                                      <p:tavLst>
                                        <p:tav tm="0">
                                          <p:val>
                                            <p:strVal val="#ppt_x-.2"/>
                                          </p:val>
                                        </p:tav>
                                        <p:tav tm="100000">
                                          <p:val>
                                            <p:strVal val="#ppt_x"/>
                                          </p:val>
                                        </p:tav>
                                      </p:tavLst>
                                    </p:anim>
                                    <p:anim calcmode="lin" valueType="num">
                                      <p:cBhvr>
                                        <p:cTn id="3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ppt_x</p:attrName>
                                        </p:attrNameLst>
                                      </p:cBhvr>
                                      <p:tavLst>
                                        <p:tav tm="0">
                                          <p:val>
                                            <p:strVal val="#ppt_x-.2"/>
                                          </p:val>
                                        </p:tav>
                                        <p:tav tm="100000">
                                          <p:val>
                                            <p:strVal val="#ppt_x"/>
                                          </p:val>
                                        </p:tav>
                                      </p:tavLst>
                                    </p:anim>
                                    <p:anim calcmode="lin" valueType="num">
                                      <p:cBhvr>
                                        <p:cTn id="4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0" y="-27384"/>
            <a:ext cx="9143999" cy="2366367"/>
          </a:xfrm>
          <a:prstGeom prst="rect">
            <a:avLst/>
          </a:prstGeom>
          <a:noFill/>
          <a:ln w="9525">
            <a:noFill/>
            <a:miter lim="800000"/>
            <a:headEnd/>
            <a:tailEnd/>
          </a:ln>
        </p:spPr>
      </p:pic>
      <p:pic>
        <p:nvPicPr>
          <p:cNvPr id="65537" name="Picture 1"/>
          <p:cNvPicPr>
            <a:picLocks noChangeAspect="1" noChangeArrowheads="1"/>
          </p:cNvPicPr>
          <p:nvPr/>
        </p:nvPicPr>
        <p:blipFill>
          <a:blip r:embed="rId3" cstate="print"/>
          <a:srcRect/>
          <a:stretch>
            <a:fillRect/>
          </a:stretch>
        </p:blipFill>
        <p:spPr bwMode="auto">
          <a:xfrm>
            <a:off x="3428992" y="3929066"/>
            <a:ext cx="5500726" cy="676275"/>
          </a:xfrm>
          <a:prstGeom prst="rect">
            <a:avLst/>
          </a:prstGeom>
          <a:noFill/>
          <a:ln w="9525">
            <a:noFill/>
            <a:miter lim="800000"/>
            <a:headEnd/>
            <a:tailEnd/>
          </a:ln>
          <a:effectLst/>
        </p:spPr>
      </p:pic>
      <p:pic>
        <p:nvPicPr>
          <p:cNvPr id="65538" name="Picture 2"/>
          <p:cNvPicPr>
            <a:picLocks noChangeAspect="1" noChangeArrowheads="1"/>
          </p:cNvPicPr>
          <p:nvPr/>
        </p:nvPicPr>
        <p:blipFill>
          <a:blip r:embed="rId4" cstate="print"/>
          <a:srcRect/>
          <a:stretch>
            <a:fillRect/>
          </a:stretch>
        </p:blipFill>
        <p:spPr bwMode="auto">
          <a:xfrm>
            <a:off x="2143108" y="2357430"/>
            <a:ext cx="6929486" cy="1500198"/>
          </a:xfrm>
          <a:prstGeom prst="rect">
            <a:avLst/>
          </a:prstGeom>
          <a:noFill/>
          <a:ln w="9525">
            <a:noFill/>
            <a:miter lim="800000"/>
            <a:headEnd/>
            <a:tailEnd/>
          </a:ln>
          <a:effectLst/>
        </p:spPr>
      </p:pic>
      <p:pic>
        <p:nvPicPr>
          <p:cNvPr id="65539" name="Picture 3"/>
          <p:cNvPicPr>
            <a:picLocks noChangeAspect="1" noChangeArrowheads="1"/>
          </p:cNvPicPr>
          <p:nvPr/>
        </p:nvPicPr>
        <p:blipFill>
          <a:blip r:embed="rId5" cstate="print"/>
          <a:srcRect/>
          <a:stretch>
            <a:fillRect/>
          </a:stretch>
        </p:blipFill>
        <p:spPr bwMode="auto">
          <a:xfrm>
            <a:off x="3000364" y="4929198"/>
            <a:ext cx="5581650" cy="1066800"/>
          </a:xfrm>
          <a:prstGeom prst="rect">
            <a:avLst/>
          </a:prstGeom>
          <a:noFill/>
          <a:ln w="9525">
            <a:noFill/>
            <a:miter lim="800000"/>
            <a:headEnd/>
            <a:tailEnd/>
          </a:ln>
          <a:effectLst/>
        </p:spPr>
      </p:pic>
      <p:pic>
        <p:nvPicPr>
          <p:cNvPr id="65540" name="Picture 4"/>
          <p:cNvPicPr>
            <a:picLocks noChangeAspect="1" noChangeArrowheads="1"/>
          </p:cNvPicPr>
          <p:nvPr/>
        </p:nvPicPr>
        <p:blipFill>
          <a:blip r:embed="rId6" cstate="print"/>
          <a:srcRect/>
          <a:stretch>
            <a:fillRect/>
          </a:stretch>
        </p:blipFill>
        <p:spPr bwMode="auto">
          <a:xfrm>
            <a:off x="0" y="3800475"/>
            <a:ext cx="2990850" cy="3057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decel="50000" fill="hold">
                                          <p:stCondLst>
                                            <p:cond delay="0"/>
                                          </p:stCondLst>
                                        </p:cTn>
                                        <p:tgtEl>
                                          <p:spTgt spid="655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55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538"/>
                                        </p:tgtEl>
                                        <p:attrNameLst>
                                          <p:attrName>ppt_w</p:attrName>
                                        </p:attrNameLst>
                                      </p:cBhvr>
                                      <p:tavLst>
                                        <p:tav tm="0">
                                          <p:val>
                                            <p:strVal val="#ppt_w*.05"/>
                                          </p:val>
                                        </p:tav>
                                        <p:tav tm="100000">
                                          <p:val>
                                            <p:strVal val="#ppt_w"/>
                                          </p:val>
                                        </p:tav>
                                      </p:tavLst>
                                    </p:anim>
                                    <p:anim calcmode="lin" valueType="num">
                                      <p:cBhvr>
                                        <p:cTn id="10" dur="1000" fill="hold"/>
                                        <p:tgtEl>
                                          <p:spTgt spid="655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5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5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5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53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5537"/>
                                        </p:tgtEl>
                                        <p:attrNameLst>
                                          <p:attrName>style.visibility</p:attrName>
                                        </p:attrNameLst>
                                      </p:cBhvr>
                                      <p:to>
                                        <p:strVal val="visible"/>
                                      </p:to>
                                    </p:set>
                                    <p:anim calcmode="lin" valueType="num">
                                      <p:cBhvr>
                                        <p:cTn id="19" dur="500" decel="50000" fill="hold">
                                          <p:stCondLst>
                                            <p:cond delay="0"/>
                                          </p:stCondLst>
                                        </p:cTn>
                                        <p:tgtEl>
                                          <p:spTgt spid="6553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553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5537"/>
                                        </p:tgtEl>
                                        <p:attrNameLst>
                                          <p:attrName>ppt_w</p:attrName>
                                        </p:attrNameLst>
                                      </p:cBhvr>
                                      <p:tavLst>
                                        <p:tav tm="0">
                                          <p:val>
                                            <p:strVal val="#ppt_w*.05"/>
                                          </p:val>
                                        </p:tav>
                                        <p:tav tm="100000">
                                          <p:val>
                                            <p:strVal val="#ppt_w"/>
                                          </p:val>
                                        </p:tav>
                                      </p:tavLst>
                                    </p:anim>
                                    <p:anim calcmode="lin" valueType="num">
                                      <p:cBhvr>
                                        <p:cTn id="22" dur="1000" fill="hold"/>
                                        <p:tgtEl>
                                          <p:spTgt spid="6553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553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553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553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553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5539"/>
                                        </p:tgtEl>
                                        <p:attrNameLst>
                                          <p:attrName>style.visibility</p:attrName>
                                        </p:attrNameLst>
                                      </p:cBhvr>
                                      <p:to>
                                        <p:strVal val="visible"/>
                                      </p:to>
                                    </p:set>
                                    <p:anim calcmode="lin" valueType="num">
                                      <p:cBhvr>
                                        <p:cTn id="31" dur="500" decel="50000" fill="hold">
                                          <p:stCondLst>
                                            <p:cond delay="0"/>
                                          </p:stCondLst>
                                        </p:cTn>
                                        <p:tgtEl>
                                          <p:spTgt spid="6553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553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5539"/>
                                        </p:tgtEl>
                                        <p:attrNameLst>
                                          <p:attrName>ppt_w</p:attrName>
                                        </p:attrNameLst>
                                      </p:cBhvr>
                                      <p:tavLst>
                                        <p:tav tm="0">
                                          <p:val>
                                            <p:strVal val="#ppt_w*.05"/>
                                          </p:val>
                                        </p:tav>
                                        <p:tav tm="100000">
                                          <p:val>
                                            <p:strVal val="#ppt_w"/>
                                          </p:val>
                                        </p:tav>
                                      </p:tavLst>
                                    </p:anim>
                                    <p:anim calcmode="lin" valueType="num">
                                      <p:cBhvr>
                                        <p:cTn id="34" dur="1000" fill="hold"/>
                                        <p:tgtEl>
                                          <p:spTgt spid="6553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553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553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553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5539"/>
                                        </p:tgtEl>
                                      </p:cBhvr>
                                    </p:animEffect>
                                  </p:childTnLst>
                                </p:cTn>
                              </p:par>
                              <p:par>
                                <p:cTn id="39" presetID="25" presetClass="entr" presetSubtype="0" fill="hold" nodeType="withEffect">
                                  <p:stCondLst>
                                    <p:cond delay="0"/>
                                  </p:stCondLst>
                                  <p:childTnLst>
                                    <p:set>
                                      <p:cBhvr>
                                        <p:cTn id="40" dur="1" fill="hold">
                                          <p:stCondLst>
                                            <p:cond delay="0"/>
                                          </p:stCondLst>
                                        </p:cTn>
                                        <p:tgtEl>
                                          <p:spTgt spid="65540"/>
                                        </p:tgtEl>
                                        <p:attrNameLst>
                                          <p:attrName>style.visibility</p:attrName>
                                        </p:attrNameLst>
                                      </p:cBhvr>
                                      <p:to>
                                        <p:strVal val="visible"/>
                                      </p:to>
                                    </p:set>
                                    <p:anim calcmode="lin" valueType="num">
                                      <p:cBhvr>
                                        <p:cTn id="41" dur="500" decel="50000" fill="hold">
                                          <p:stCondLst>
                                            <p:cond delay="0"/>
                                          </p:stCondLst>
                                        </p:cTn>
                                        <p:tgtEl>
                                          <p:spTgt spid="6554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554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5540"/>
                                        </p:tgtEl>
                                        <p:attrNameLst>
                                          <p:attrName>ppt_w</p:attrName>
                                        </p:attrNameLst>
                                      </p:cBhvr>
                                      <p:tavLst>
                                        <p:tav tm="0">
                                          <p:val>
                                            <p:strVal val="#ppt_w*.05"/>
                                          </p:val>
                                        </p:tav>
                                        <p:tav tm="100000">
                                          <p:val>
                                            <p:strVal val="#ppt_w"/>
                                          </p:val>
                                        </p:tav>
                                      </p:tavLst>
                                    </p:anim>
                                    <p:anim calcmode="lin" valueType="num">
                                      <p:cBhvr>
                                        <p:cTn id="44" dur="1000" fill="hold"/>
                                        <p:tgtEl>
                                          <p:spTgt spid="6554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554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554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554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2" cstate="print"/>
          <a:srcRect/>
          <a:stretch>
            <a:fillRect/>
          </a:stretch>
        </p:blipFill>
        <p:spPr bwMode="auto">
          <a:xfrm>
            <a:off x="7572396" y="285728"/>
            <a:ext cx="1143000" cy="466725"/>
          </a:xfrm>
          <a:prstGeom prst="rect">
            <a:avLst/>
          </a:prstGeom>
          <a:noFill/>
          <a:ln w="9525">
            <a:noFill/>
            <a:miter lim="800000"/>
            <a:headEnd/>
            <a:tailEnd/>
          </a:ln>
          <a:effectLst/>
        </p:spPr>
      </p:pic>
      <p:grpSp>
        <p:nvGrpSpPr>
          <p:cNvPr id="5" name="مجموعة 4"/>
          <p:cNvGrpSpPr/>
          <p:nvPr/>
        </p:nvGrpSpPr>
        <p:grpSpPr>
          <a:xfrm>
            <a:off x="2285984" y="1285860"/>
            <a:ext cx="6496057" cy="428628"/>
            <a:chOff x="2285984" y="1285860"/>
            <a:chExt cx="6496057" cy="428628"/>
          </a:xfrm>
        </p:grpSpPr>
        <p:pic>
          <p:nvPicPr>
            <p:cNvPr id="64514" name="Picture 2"/>
            <p:cNvPicPr>
              <a:picLocks noChangeAspect="1" noChangeArrowheads="1"/>
            </p:cNvPicPr>
            <p:nvPr/>
          </p:nvPicPr>
          <p:blipFill>
            <a:blip r:embed="rId3" cstate="print"/>
            <a:srcRect/>
            <a:stretch>
              <a:fillRect/>
            </a:stretch>
          </p:blipFill>
          <p:spPr bwMode="auto">
            <a:xfrm>
              <a:off x="3286116" y="1285860"/>
              <a:ext cx="5495925" cy="428625"/>
            </a:xfrm>
            <a:prstGeom prst="rect">
              <a:avLst/>
            </a:prstGeom>
            <a:noFill/>
            <a:ln w="9525">
              <a:noFill/>
              <a:miter lim="800000"/>
              <a:headEnd/>
              <a:tailEnd/>
            </a:ln>
            <a:effectLst/>
          </p:spPr>
        </p:pic>
        <p:pic>
          <p:nvPicPr>
            <p:cNvPr id="64515" name="Picture 3"/>
            <p:cNvPicPr>
              <a:picLocks noChangeAspect="1" noChangeArrowheads="1"/>
            </p:cNvPicPr>
            <p:nvPr/>
          </p:nvPicPr>
          <p:blipFill>
            <a:blip r:embed="rId4" cstate="print"/>
            <a:srcRect/>
            <a:stretch>
              <a:fillRect/>
            </a:stretch>
          </p:blipFill>
          <p:spPr bwMode="auto">
            <a:xfrm>
              <a:off x="2285984" y="1285860"/>
              <a:ext cx="1047750" cy="428628"/>
            </a:xfrm>
            <a:prstGeom prst="rect">
              <a:avLst/>
            </a:prstGeom>
            <a:noFill/>
            <a:ln w="9525">
              <a:noFill/>
              <a:miter lim="800000"/>
              <a:headEnd/>
              <a:tailEnd/>
            </a:ln>
            <a:effectLst/>
          </p:spPr>
        </p:pic>
      </p:grpSp>
      <p:pic>
        <p:nvPicPr>
          <p:cNvPr id="64516" name="Picture 4"/>
          <p:cNvPicPr>
            <a:picLocks noChangeAspect="1" noChangeArrowheads="1"/>
          </p:cNvPicPr>
          <p:nvPr/>
        </p:nvPicPr>
        <p:blipFill>
          <a:blip r:embed="rId5" cstate="print"/>
          <a:srcRect/>
          <a:stretch>
            <a:fillRect/>
          </a:stretch>
        </p:blipFill>
        <p:spPr bwMode="auto">
          <a:xfrm>
            <a:off x="4572000" y="1928802"/>
            <a:ext cx="4210050" cy="357190"/>
          </a:xfrm>
          <a:prstGeom prst="rect">
            <a:avLst/>
          </a:prstGeom>
          <a:noFill/>
          <a:ln w="9525">
            <a:noFill/>
            <a:miter lim="800000"/>
            <a:headEnd/>
            <a:tailEnd/>
          </a:ln>
          <a:effectLst/>
        </p:spPr>
      </p:pic>
      <p:pic>
        <p:nvPicPr>
          <p:cNvPr id="64517" name="Picture 5"/>
          <p:cNvPicPr>
            <a:picLocks noChangeAspect="1" noChangeArrowheads="1"/>
          </p:cNvPicPr>
          <p:nvPr/>
        </p:nvPicPr>
        <p:blipFill>
          <a:blip r:embed="rId6" cstate="print"/>
          <a:srcRect/>
          <a:stretch>
            <a:fillRect/>
          </a:stretch>
        </p:blipFill>
        <p:spPr bwMode="auto">
          <a:xfrm>
            <a:off x="3643306" y="2857496"/>
            <a:ext cx="5076825" cy="400050"/>
          </a:xfrm>
          <a:prstGeom prst="rect">
            <a:avLst/>
          </a:prstGeom>
          <a:noFill/>
          <a:ln w="9525">
            <a:noFill/>
            <a:miter lim="800000"/>
            <a:headEnd/>
            <a:tailEnd/>
          </a:ln>
          <a:effectLst/>
        </p:spPr>
      </p:pic>
      <p:pic>
        <p:nvPicPr>
          <p:cNvPr id="64518" name="Picture 6"/>
          <p:cNvPicPr>
            <a:picLocks noChangeAspect="1" noChangeArrowheads="1"/>
          </p:cNvPicPr>
          <p:nvPr/>
        </p:nvPicPr>
        <p:blipFill>
          <a:blip r:embed="rId7" cstate="print"/>
          <a:srcRect/>
          <a:stretch>
            <a:fillRect/>
          </a:stretch>
        </p:blipFill>
        <p:spPr bwMode="auto">
          <a:xfrm>
            <a:off x="357158" y="1857364"/>
            <a:ext cx="2876550" cy="3152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4516"/>
                                        </p:tgtEl>
                                        <p:attrNameLst>
                                          <p:attrName>style.visibility</p:attrName>
                                        </p:attrNameLst>
                                      </p:cBhvr>
                                      <p:to>
                                        <p:strVal val="visible"/>
                                      </p:to>
                                    </p:set>
                                    <p:anim calcmode="lin" valueType="num">
                                      <p:cBhvr>
                                        <p:cTn id="19" dur="500" decel="50000" fill="hold">
                                          <p:stCondLst>
                                            <p:cond delay="0"/>
                                          </p:stCondLst>
                                        </p:cTn>
                                        <p:tgtEl>
                                          <p:spTgt spid="645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45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4516"/>
                                        </p:tgtEl>
                                        <p:attrNameLst>
                                          <p:attrName>ppt_w</p:attrName>
                                        </p:attrNameLst>
                                      </p:cBhvr>
                                      <p:tavLst>
                                        <p:tav tm="0">
                                          <p:val>
                                            <p:strVal val="#ppt_w*.05"/>
                                          </p:val>
                                        </p:tav>
                                        <p:tav tm="100000">
                                          <p:val>
                                            <p:strVal val="#ppt_w"/>
                                          </p:val>
                                        </p:tav>
                                      </p:tavLst>
                                    </p:anim>
                                    <p:anim calcmode="lin" valueType="num">
                                      <p:cBhvr>
                                        <p:cTn id="22" dur="1000" fill="hold"/>
                                        <p:tgtEl>
                                          <p:spTgt spid="645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45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45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45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45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4517"/>
                                        </p:tgtEl>
                                        <p:attrNameLst>
                                          <p:attrName>style.visibility</p:attrName>
                                        </p:attrNameLst>
                                      </p:cBhvr>
                                      <p:to>
                                        <p:strVal val="visible"/>
                                      </p:to>
                                    </p:set>
                                    <p:anim calcmode="lin" valueType="num">
                                      <p:cBhvr>
                                        <p:cTn id="31" dur="500" decel="50000" fill="hold">
                                          <p:stCondLst>
                                            <p:cond delay="0"/>
                                          </p:stCondLst>
                                        </p:cTn>
                                        <p:tgtEl>
                                          <p:spTgt spid="6451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451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4517"/>
                                        </p:tgtEl>
                                        <p:attrNameLst>
                                          <p:attrName>ppt_w</p:attrName>
                                        </p:attrNameLst>
                                      </p:cBhvr>
                                      <p:tavLst>
                                        <p:tav tm="0">
                                          <p:val>
                                            <p:strVal val="#ppt_w*.05"/>
                                          </p:val>
                                        </p:tav>
                                        <p:tav tm="100000">
                                          <p:val>
                                            <p:strVal val="#ppt_w"/>
                                          </p:val>
                                        </p:tav>
                                      </p:tavLst>
                                    </p:anim>
                                    <p:anim calcmode="lin" valueType="num">
                                      <p:cBhvr>
                                        <p:cTn id="34" dur="1000" fill="hold"/>
                                        <p:tgtEl>
                                          <p:spTgt spid="6451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451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451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451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4517"/>
                                        </p:tgtEl>
                                      </p:cBhvr>
                                    </p:animEffect>
                                  </p:childTnLst>
                                </p:cTn>
                              </p:par>
                              <p:par>
                                <p:cTn id="39" presetID="25" presetClass="entr" presetSubtype="0" fill="hold" nodeType="withEffect">
                                  <p:stCondLst>
                                    <p:cond delay="0"/>
                                  </p:stCondLst>
                                  <p:childTnLst>
                                    <p:set>
                                      <p:cBhvr>
                                        <p:cTn id="40" dur="1" fill="hold">
                                          <p:stCondLst>
                                            <p:cond delay="0"/>
                                          </p:stCondLst>
                                        </p:cTn>
                                        <p:tgtEl>
                                          <p:spTgt spid="64518"/>
                                        </p:tgtEl>
                                        <p:attrNameLst>
                                          <p:attrName>style.visibility</p:attrName>
                                        </p:attrNameLst>
                                      </p:cBhvr>
                                      <p:to>
                                        <p:strVal val="visible"/>
                                      </p:to>
                                    </p:set>
                                    <p:anim calcmode="lin" valueType="num">
                                      <p:cBhvr>
                                        <p:cTn id="41" dur="500" decel="50000" fill="hold">
                                          <p:stCondLst>
                                            <p:cond delay="0"/>
                                          </p:stCondLst>
                                        </p:cTn>
                                        <p:tgtEl>
                                          <p:spTgt spid="6451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451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4518"/>
                                        </p:tgtEl>
                                        <p:attrNameLst>
                                          <p:attrName>ppt_w</p:attrName>
                                        </p:attrNameLst>
                                      </p:cBhvr>
                                      <p:tavLst>
                                        <p:tav tm="0">
                                          <p:val>
                                            <p:strVal val="#ppt_w*.05"/>
                                          </p:val>
                                        </p:tav>
                                        <p:tav tm="100000">
                                          <p:val>
                                            <p:strVal val="#ppt_w"/>
                                          </p:val>
                                        </p:tav>
                                      </p:tavLst>
                                    </p:anim>
                                    <p:anim calcmode="lin" valueType="num">
                                      <p:cBhvr>
                                        <p:cTn id="44" dur="1000" fill="hold"/>
                                        <p:tgtEl>
                                          <p:spTgt spid="6451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451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451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451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3" cstate="print"/>
          <a:srcRect/>
          <a:stretch>
            <a:fillRect/>
          </a:stretch>
        </p:blipFill>
        <p:spPr bwMode="auto">
          <a:xfrm>
            <a:off x="3495675" y="2214554"/>
            <a:ext cx="5648325" cy="1381125"/>
          </a:xfrm>
          <a:prstGeom prst="rect">
            <a:avLst/>
          </a:prstGeom>
          <a:noFill/>
          <a:ln w="9525">
            <a:noFill/>
            <a:miter lim="800000"/>
            <a:headEnd/>
            <a:tailEnd/>
          </a:ln>
          <a:effectLst/>
        </p:spPr>
      </p:pic>
      <p:pic>
        <p:nvPicPr>
          <p:cNvPr id="3" name="Snagit_PPT233B" descr="PPT233B.png"/>
          <p:cNvPicPr>
            <a:picLocks noChangeAspect="1"/>
          </p:cNvPicPr>
          <p:nvPr/>
        </p:nvPicPr>
        <p:blipFill>
          <a:blip r:embed="rId4" cstate="print"/>
          <a:stretch>
            <a:fillRect/>
          </a:stretch>
        </p:blipFill>
        <p:spPr>
          <a:xfrm>
            <a:off x="428596" y="3500438"/>
            <a:ext cx="3264878" cy="3024848"/>
          </a:xfrm>
          <a:prstGeom prst="rect">
            <a:avLst/>
          </a:prstGeom>
        </p:spPr>
      </p:pic>
      <p:pic>
        <p:nvPicPr>
          <p:cNvPr id="68610" name="Picture 2"/>
          <p:cNvPicPr>
            <a:picLocks noChangeAspect="1" noChangeArrowheads="1"/>
          </p:cNvPicPr>
          <p:nvPr/>
        </p:nvPicPr>
        <p:blipFill>
          <a:blip r:embed="rId5"/>
          <a:srcRect/>
          <a:stretch>
            <a:fillRect/>
          </a:stretch>
        </p:blipFill>
        <p:spPr bwMode="auto">
          <a:xfrm>
            <a:off x="4429124" y="0"/>
            <a:ext cx="4676775" cy="2171700"/>
          </a:xfrm>
          <a:prstGeom prst="rect">
            <a:avLst/>
          </a:prstGeom>
          <a:noFill/>
          <a:ln w="9525">
            <a:noFill/>
            <a:miter lim="800000"/>
            <a:headEnd/>
            <a:tailEnd/>
          </a:ln>
          <a:effectLst/>
        </p:spPr>
      </p:pic>
      <p:sp>
        <p:nvSpPr>
          <p:cNvPr id="6" name="شكل بيضاوي 5"/>
          <p:cNvSpPr/>
          <p:nvPr/>
        </p:nvSpPr>
        <p:spPr>
          <a:xfrm>
            <a:off x="428596" y="285728"/>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p:cNvSpPr/>
          <p:nvPr/>
        </p:nvSpPr>
        <p:spPr>
          <a:xfrm>
            <a:off x="428596" y="285728"/>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dirty="0"/>
          </a:p>
          <a:p>
            <a:pPr algn="ctr"/>
            <a:r>
              <a:rPr lang="ar-SA" dirty="0"/>
              <a:t>5 </a:t>
            </a:r>
            <a:r>
              <a:rPr lang="ar-SA" dirty="0" err="1"/>
              <a:t>د</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ppt_x-.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xit" presetSubtype="0" fill="hold" grpId="0" nodeType="clickEffect">
                                  <p:stCondLst>
                                    <p:cond delay="0"/>
                                  </p:stCondLst>
                                  <p:childTnLst>
                                    <p:animEffect transition="out" filter="wedge">
                                      <p:cBhvr>
                                        <p:cTn id="25" dur="300000"/>
                                        <p:tgtEl>
                                          <p:spTgt spid="7"/>
                                        </p:tgtEl>
                                      </p:cBhvr>
                                    </p:animEffect>
                                    <p:set>
                                      <p:cBhvr>
                                        <p:cTn id="26" dur="1" fill="hold">
                                          <p:stCondLst>
                                            <p:cond delay="299999"/>
                                          </p:stCondLst>
                                        </p:cTn>
                                        <p:tgtEl>
                                          <p:spTgt spid="7"/>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par>
                          <p:cTn id="27" fill="hold">
                            <p:stCondLst>
                              <p:cond delay="300000"/>
                            </p:stCondLst>
                            <p:childTnLst>
                              <p:par>
                                <p:cTn id="28" presetID="1" presetClass="emph" presetSubtype="2" fill="hold" nodeType="afterEffect">
                                  <p:stCondLst>
                                    <p:cond delay="0"/>
                                  </p:stCondLst>
                                  <p:childTnLst>
                                    <p:animClr clrSpc="rgb" dir="cw">
                                      <p:cBhvr>
                                        <p:cTn id="29" dur="2000" fill="hold"/>
                                        <p:tgtEl>
                                          <p:spTgt spid="6"/>
                                        </p:tgtEl>
                                        <p:attrNameLst>
                                          <p:attrName>fillcolor</p:attrName>
                                        </p:attrNameLst>
                                      </p:cBhvr>
                                      <p:to>
                                        <a:schemeClr val="accent2"/>
                                      </p:to>
                                    </p:animClr>
                                    <p:set>
                                      <p:cBhvr>
                                        <p:cTn id="30" dur="2000" fill="hold"/>
                                        <p:tgtEl>
                                          <p:spTgt spid="6"/>
                                        </p:tgtEl>
                                        <p:attrNameLst>
                                          <p:attrName>fill.type</p:attrName>
                                        </p:attrNameLst>
                                      </p:cBhvr>
                                      <p:to>
                                        <p:strVal val="solid"/>
                                      </p:to>
                                    </p:set>
                                    <p:set>
                                      <p:cBhvr>
                                        <p:cTn id="31" dur="200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1" y="671518"/>
            <a:ext cx="9144000" cy="35433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714348" y="57139"/>
            <a:ext cx="8372475" cy="1800225"/>
          </a:xfrm>
          <a:prstGeom prst="rect">
            <a:avLst/>
          </a:prstGeom>
          <a:noFill/>
          <a:ln w="9525">
            <a:noFill/>
            <a:miter lim="800000"/>
            <a:headEnd/>
            <a:tailEnd/>
          </a:ln>
          <a:effectLst/>
        </p:spPr>
      </p:pic>
      <p:pic>
        <p:nvPicPr>
          <p:cNvPr id="69635" name="Picture 3"/>
          <p:cNvPicPr>
            <a:picLocks noChangeAspect="1" noChangeArrowheads="1"/>
          </p:cNvPicPr>
          <p:nvPr/>
        </p:nvPicPr>
        <p:blipFill>
          <a:blip r:embed="rId3" cstate="print"/>
          <a:srcRect/>
          <a:stretch>
            <a:fillRect/>
          </a:stretch>
        </p:blipFill>
        <p:spPr bwMode="auto">
          <a:xfrm>
            <a:off x="3071802" y="2000240"/>
            <a:ext cx="5838825" cy="1047750"/>
          </a:xfrm>
          <a:prstGeom prst="rect">
            <a:avLst/>
          </a:prstGeom>
          <a:noFill/>
          <a:ln w="9525">
            <a:noFill/>
            <a:miter lim="800000"/>
            <a:headEnd/>
            <a:tailEnd/>
          </a:ln>
          <a:effectLst/>
        </p:spPr>
      </p:pic>
      <p:pic>
        <p:nvPicPr>
          <p:cNvPr id="69636" name="Picture 4"/>
          <p:cNvPicPr>
            <a:picLocks noChangeAspect="1" noChangeArrowheads="1"/>
          </p:cNvPicPr>
          <p:nvPr/>
        </p:nvPicPr>
        <p:blipFill>
          <a:blip r:embed="rId4" cstate="print"/>
          <a:srcRect/>
          <a:stretch>
            <a:fillRect/>
          </a:stretch>
        </p:blipFill>
        <p:spPr bwMode="auto">
          <a:xfrm>
            <a:off x="357158" y="1857364"/>
            <a:ext cx="2457450" cy="2381250"/>
          </a:xfrm>
          <a:prstGeom prst="rect">
            <a:avLst/>
          </a:prstGeom>
          <a:noFill/>
          <a:ln w="9525">
            <a:noFill/>
            <a:miter lim="800000"/>
            <a:headEnd/>
            <a:tailEnd/>
          </a:ln>
          <a:effectLst/>
        </p:spPr>
      </p:pic>
      <p:pic>
        <p:nvPicPr>
          <p:cNvPr id="69637" name="Picture 5"/>
          <p:cNvPicPr>
            <a:picLocks noChangeAspect="1" noChangeArrowheads="1"/>
          </p:cNvPicPr>
          <p:nvPr/>
        </p:nvPicPr>
        <p:blipFill>
          <a:blip r:embed="rId5" cstate="print"/>
          <a:srcRect/>
          <a:stretch>
            <a:fillRect/>
          </a:stretch>
        </p:blipFill>
        <p:spPr bwMode="auto">
          <a:xfrm>
            <a:off x="3076575" y="3286124"/>
            <a:ext cx="6067425" cy="781050"/>
          </a:xfrm>
          <a:prstGeom prst="rect">
            <a:avLst/>
          </a:prstGeom>
          <a:noFill/>
          <a:ln w="9525">
            <a:noFill/>
            <a:miter lim="800000"/>
            <a:headEnd/>
            <a:tailEnd/>
          </a:ln>
          <a:effectLst/>
        </p:spPr>
      </p:pic>
      <p:pic>
        <p:nvPicPr>
          <p:cNvPr id="69638" name="Picture 6"/>
          <p:cNvPicPr>
            <a:picLocks noChangeAspect="1" noChangeArrowheads="1"/>
          </p:cNvPicPr>
          <p:nvPr/>
        </p:nvPicPr>
        <p:blipFill>
          <a:blip r:embed="rId6" cstate="print"/>
          <a:srcRect/>
          <a:stretch>
            <a:fillRect/>
          </a:stretch>
        </p:blipFill>
        <p:spPr bwMode="auto">
          <a:xfrm>
            <a:off x="2500298" y="4214818"/>
            <a:ext cx="6162675" cy="552450"/>
          </a:xfrm>
          <a:prstGeom prst="rect">
            <a:avLst/>
          </a:prstGeom>
          <a:noFill/>
          <a:ln w="9525">
            <a:noFill/>
            <a:miter lim="800000"/>
            <a:headEnd/>
            <a:tailEnd/>
          </a:ln>
          <a:effectLst/>
        </p:spPr>
      </p:pic>
      <p:pic>
        <p:nvPicPr>
          <p:cNvPr id="69639" name="Picture 7"/>
          <p:cNvPicPr>
            <a:picLocks noChangeAspect="1" noChangeArrowheads="1"/>
          </p:cNvPicPr>
          <p:nvPr/>
        </p:nvPicPr>
        <p:blipFill>
          <a:blip r:embed="rId7" cstate="print"/>
          <a:srcRect/>
          <a:stretch>
            <a:fillRect/>
          </a:stretch>
        </p:blipFill>
        <p:spPr bwMode="auto">
          <a:xfrm>
            <a:off x="3786182" y="4857760"/>
            <a:ext cx="4829175" cy="571500"/>
          </a:xfrm>
          <a:prstGeom prst="rect">
            <a:avLst/>
          </a:prstGeom>
          <a:noFill/>
          <a:ln w="9525">
            <a:noFill/>
            <a:miter lim="800000"/>
            <a:headEnd/>
            <a:tailEnd/>
          </a:ln>
          <a:effectLst/>
        </p:spPr>
      </p:pic>
      <p:pic>
        <p:nvPicPr>
          <p:cNvPr id="69640" name="Picture 8"/>
          <p:cNvPicPr>
            <a:picLocks noChangeAspect="1" noChangeArrowheads="1"/>
          </p:cNvPicPr>
          <p:nvPr/>
        </p:nvPicPr>
        <p:blipFill>
          <a:blip r:embed="rId8" cstate="print"/>
          <a:srcRect/>
          <a:stretch>
            <a:fillRect/>
          </a:stretch>
        </p:blipFill>
        <p:spPr bwMode="auto">
          <a:xfrm>
            <a:off x="1785918" y="5643578"/>
            <a:ext cx="6867525" cy="342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p:cTn id="7" dur="500" decel="50000" fill="hold">
                                          <p:stCondLst>
                                            <p:cond delay="0"/>
                                          </p:stCondLst>
                                        </p:cTn>
                                        <p:tgtEl>
                                          <p:spTgt spid="6963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963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9635"/>
                                        </p:tgtEl>
                                        <p:attrNameLst>
                                          <p:attrName>ppt_w</p:attrName>
                                        </p:attrNameLst>
                                      </p:cBhvr>
                                      <p:tavLst>
                                        <p:tav tm="0">
                                          <p:val>
                                            <p:strVal val="#ppt_w*.05"/>
                                          </p:val>
                                        </p:tav>
                                        <p:tav tm="100000">
                                          <p:val>
                                            <p:strVal val="#ppt_w"/>
                                          </p:val>
                                        </p:tav>
                                      </p:tavLst>
                                    </p:anim>
                                    <p:anim calcmode="lin" valueType="num">
                                      <p:cBhvr>
                                        <p:cTn id="10" dur="1000" fill="hold"/>
                                        <p:tgtEl>
                                          <p:spTgt spid="6963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963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963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963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9635"/>
                                        </p:tgtEl>
                                      </p:cBhvr>
                                    </p:animEffect>
                                  </p:childTnLst>
                                </p:cTn>
                              </p:par>
                              <p:par>
                                <p:cTn id="15" presetID="25" presetClass="entr" presetSubtype="0" fill="hold" nodeType="withEffect">
                                  <p:stCondLst>
                                    <p:cond delay="0"/>
                                  </p:stCondLst>
                                  <p:childTnLst>
                                    <p:set>
                                      <p:cBhvr>
                                        <p:cTn id="16" dur="1" fill="hold">
                                          <p:stCondLst>
                                            <p:cond delay="0"/>
                                          </p:stCondLst>
                                        </p:cTn>
                                        <p:tgtEl>
                                          <p:spTgt spid="69636"/>
                                        </p:tgtEl>
                                        <p:attrNameLst>
                                          <p:attrName>style.visibility</p:attrName>
                                        </p:attrNameLst>
                                      </p:cBhvr>
                                      <p:to>
                                        <p:strVal val="visible"/>
                                      </p:to>
                                    </p:set>
                                    <p:anim calcmode="lin" valueType="num">
                                      <p:cBhvr>
                                        <p:cTn id="17" dur="500" decel="50000" fill="hold">
                                          <p:stCondLst>
                                            <p:cond delay="0"/>
                                          </p:stCondLst>
                                        </p:cTn>
                                        <p:tgtEl>
                                          <p:spTgt spid="6963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963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9636"/>
                                        </p:tgtEl>
                                        <p:attrNameLst>
                                          <p:attrName>ppt_w</p:attrName>
                                        </p:attrNameLst>
                                      </p:cBhvr>
                                      <p:tavLst>
                                        <p:tav tm="0">
                                          <p:val>
                                            <p:strVal val="#ppt_w*.05"/>
                                          </p:val>
                                        </p:tav>
                                        <p:tav tm="100000">
                                          <p:val>
                                            <p:strVal val="#ppt_w"/>
                                          </p:val>
                                        </p:tav>
                                      </p:tavLst>
                                    </p:anim>
                                    <p:anim calcmode="lin" valueType="num">
                                      <p:cBhvr>
                                        <p:cTn id="20" dur="1000" fill="hold"/>
                                        <p:tgtEl>
                                          <p:spTgt spid="6963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963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963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963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963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69638"/>
                                        </p:tgtEl>
                                        <p:attrNameLst>
                                          <p:attrName>style.visibility</p:attrName>
                                        </p:attrNameLst>
                                      </p:cBhvr>
                                      <p:to>
                                        <p:strVal val="visible"/>
                                      </p:to>
                                    </p:set>
                                    <p:anim calcmode="lin" valueType="num">
                                      <p:cBhvr>
                                        <p:cTn id="29" dur="500" decel="50000" fill="hold">
                                          <p:stCondLst>
                                            <p:cond delay="0"/>
                                          </p:stCondLst>
                                        </p:cTn>
                                        <p:tgtEl>
                                          <p:spTgt spid="6963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963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9638"/>
                                        </p:tgtEl>
                                        <p:attrNameLst>
                                          <p:attrName>ppt_w</p:attrName>
                                        </p:attrNameLst>
                                      </p:cBhvr>
                                      <p:tavLst>
                                        <p:tav tm="0">
                                          <p:val>
                                            <p:strVal val="#ppt_w*.05"/>
                                          </p:val>
                                        </p:tav>
                                        <p:tav tm="100000">
                                          <p:val>
                                            <p:strVal val="#ppt_w"/>
                                          </p:val>
                                        </p:tav>
                                      </p:tavLst>
                                    </p:anim>
                                    <p:anim calcmode="lin" valueType="num">
                                      <p:cBhvr>
                                        <p:cTn id="32" dur="1000" fill="hold"/>
                                        <p:tgtEl>
                                          <p:spTgt spid="6963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963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963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963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9638"/>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69639"/>
                                        </p:tgtEl>
                                        <p:attrNameLst>
                                          <p:attrName>style.visibility</p:attrName>
                                        </p:attrNameLst>
                                      </p:cBhvr>
                                      <p:to>
                                        <p:strVal val="visible"/>
                                      </p:to>
                                    </p:set>
                                    <p:anim calcmode="lin" valueType="num">
                                      <p:cBhvr>
                                        <p:cTn id="41" dur="500" decel="50000" fill="hold">
                                          <p:stCondLst>
                                            <p:cond delay="0"/>
                                          </p:stCondLst>
                                        </p:cTn>
                                        <p:tgtEl>
                                          <p:spTgt spid="6963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6963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69639"/>
                                        </p:tgtEl>
                                        <p:attrNameLst>
                                          <p:attrName>ppt_w</p:attrName>
                                        </p:attrNameLst>
                                      </p:cBhvr>
                                      <p:tavLst>
                                        <p:tav tm="0">
                                          <p:val>
                                            <p:strVal val="#ppt_w*.05"/>
                                          </p:val>
                                        </p:tav>
                                        <p:tav tm="100000">
                                          <p:val>
                                            <p:strVal val="#ppt_w"/>
                                          </p:val>
                                        </p:tav>
                                      </p:tavLst>
                                    </p:anim>
                                    <p:anim calcmode="lin" valueType="num">
                                      <p:cBhvr>
                                        <p:cTn id="44" dur="1000" fill="hold"/>
                                        <p:tgtEl>
                                          <p:spTgt spid="6963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6963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6963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6963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69639"/>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69640"/>
                                        </p:tgtEl>
                                        <p:attrNameLst>
                                          <p:attrName>style.visibility</p:attrName>
                                        </p:attrNameLst>
                                      </p:cBhvr>
                                      <p:to>
                                        <p:strVal val="visible"/>
                                      </p:to>
                                    </p:set>
                                    <p:anim calcmode="lin" valueType="num">
                                      <p:cBhvr>
                                        <p:cTn id="53" dur="500" decel="50000" fill="hold">
                                          <p:stCondLst>
                                            <p:cond delay="0"/>
                                          </p:stCondLst>
                                        </p:cTn>
                                        <p:tgtEl>
                                          <p:spTgt spid="6964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6964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69640"/>
                                        </p:tgtEl>
                                        <p:attrNameLst>
                                          <p:attrName>ppt_w</p:attrName>
                                        </p:attrNameLst>
                                      </p:cBhvr>
                                      <p:tavLst>
                                        <p:tav tm="0">
                                          <p:val>
                                            <p:strVal val="#ppt_w*.05"/>
                                          </p:val>
                                        </p:tav>
                                        <p:tav tm="100000">
                                          <p:val>
                                            <p:strVal val="#ppt_w"/>
                                          </p:val>
                                        </p:tav>
                                      </p:tavLst>
                                    </p:anim>
                                    <p:anim calcmode="lin" valueType="num">
                                      <p:cBhvr>
                                        <p:cTn id="56" dur="1000" fill="hold"/>
                                        <p:tgtEl>
                                          <p:spTgt spid="6964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6964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6964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6964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69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762772" y="214290"/>
            <a:ext cx="2309822" cy="5643602"/>
          </a:xfrm>
          <a:prstGeom prst="rect">
            <a:avLst/>
          </a:prstGeom>
          <a:noFill/>
          <a:ln w="9525">
            <a:solidFill>
              <a:srgbClr val="C00000"/>
            </a:solid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76196" y="214290"/>
            <a:ext cx="6567506" cy="3857652"/>
          </a:xfrm>
          <a:prstGeom prst="rect">
            <a:avLst/>
          </a:prstGeom>
          <a:noFill/>
          <a:ln w="9525">
            <a:noFill/>
            <a:miter lim="800000"/>
            <a:headEnd/>
            <a:tailEnd/>
          </a:ln>
          <a:effectLst/>
        </p:spPr>
      </p:pic>
      <p:grpSp>
        <p:nvGrpSpPr>
          <p:cNvPr id="6" name="مجموعة 5"/>
          <p:cNvGrpSpPr/>
          <p:nvPr/>
        </p:nvGrpSpPr>
        <p:grpSpPr>
          <a:xfrm>
            <a:off x="285720" y="4143380"/>
            <a:ext cx="6357953" cy="514352"/>
            <a:chOff x="285720" y="4214818"/>
            <a:chExt cx="6715143" cy="514352"/>
          </a:xfrm>
        </p:grpSpPr>
        <p:pic>
          <p:nvPicPr>
            <p:cNvPr id="3076" name="Picture 4"/>
            <p:cNvPicPr>
              <a:picLocks noChangeAspect="1" noChangeArrowheads="1"/>
            </p:cNvPicPr>
            <p:nvPr/>
          </p:nvPicPr>
          <p:blipFill>
            <a:blip r:embed="rId4" cstate="print"/>
            <a:srcRect/>
            <a:stretch>
              <a:fillRect/>
            </a:stretch>
          </p:blipFill>
          <p:spPr bwMode="auto">
            <a:xfrm>
              <a:off x="2357422" y="4214818"/>
              <a:ext cx="4643441" cy="500066"/>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285720" y="4214818"/>
              <a:ext cx="2076450" cy="514352"/>
            </a:xfrm>
            <a:prstGeom prst="rect">
              <a:avLst/>
            </a:prstGeom>
            <a:noFill/>
            <a:ln w="9525">
              <a:noFill/>
              <a:miter lim="800000"/>
              <a:headEnd/>
              <a:tailEnd/>
            </a:ln>
            <a:effectLst/>
          </p:spPr>
        </p:pic>
      </p:grpSp>
      <p:pic>
        <p:nvPicPr>
          <p:cNvPr id="3078" name="Picture 6"/>
          <p:cNvPicPr>
            <a:picLocks noChangeAspect="1" noChangeArrowheads="1"/>
          </p:cNvPicPr>
          <p:nvPr/>
        </p:nvPicPr>
        <p:blipFill>
          <a:blip r:embed="rId6" cstate="print"/>
          <a:srcRect/>
          <a:stretch>
            <a:fillRect/>
          </a:stretch>
        </p:blipFill>
        <p:spPr bwMode="auto">
          <a:xfrm>
            <a:off x="214282" y="4857760"/>
            <a:ext cx="6391301" cy="4476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edge">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edge">
                                      <p:cBhvr>
                                        <p:cTn id="1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a:stretch>
            <a:fillRect/>
          </a:stretch>
        </p:blipFill>
        <p:spPr bwMode="auto">
          <a:xfrm>
            <a:off x="285720" y="2000240"/>
            <a:ext cx="8629650" cy="1743075"/>
          </a:xfrm>
          <a:prstGeom prst="rect">
            <a:avLst/>
          </a:prstGeom>
          <a:noFill/>
          <a:ln w="9525">
            <a:noFill/>
            <a:miter lim="800000"/>
            <a:headEnd/>
            <a:tailEnd/>
          </a:ln>
          <a:effectLst/>
        </p:spPr>
      </p:pic>
      <p:pic>
        <p:nvPicPr>
          <p:cNvPr id="3" name="Snagit_PPT2369" descr="PPT2369.png"/>
          <p:cNvPicPr>
            <a:picLocks noChangeAspect="1"/>
          </p:cNvPicPr>
          <p:nvPr/>
        </p:nvPicPr>
        <p:blipFill>
          <a:blip r:embed="rId4" cstate="print"/>
          <a:stretch>
            <a:fillRect/>
          </a:stretch>
        </p:blipFill>
        <p:spPr>
          <a:xfrm>
            <a:off x="5500694" y="3643314"/>
            <a:ext cx="3135255" cy="3022056"/>
          </a:xfrm>
          <a:prstGeom prst="rect">
            <a:avLst/>
          </a:prstGeom>
        </p:spPr>
      </p:pic>
      <p:sp>
        <p:nvSpPr>
          <p:cNvPr id="4" name="شكل بيضاوي 3"/>
          <p:cNvSpPr/>
          <p:nvPr/>
        </p:nvSpPr>
        <p:spPr>
          <a:xfrm>
            <a:off x="428596" y="285728"/>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شكل بيضاوي 4"/>
          <p:cNvSpPr/>
          <p:nvPr/>
        </p:nvSpPr>
        <p:spPr>
          <a:xfrm>
            <a:off x="428596" y="285728"/>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dirty="0"/>
          </a:p>
          <a:p>
            <a:pPr algn="ctr"/>
            <a:r>
              <a:rPr lang="ar-SA" dirty="0"/>
              <a:t>5 </a:t>
            </a:r>
            <a:r>
              <a:rPr lang="ar-SA" dirty="0" err="1"/>
              <a:t>د</a:t>
            </a:r>
            <a:endParaRPr lang="ar-SA" dirty="0"/>
          </a:p>
        </p:txBody>
      </p:sp>
      <p:pic>
        <p:nvPicPr>
          <p:cNvPr id="6" name="Picture 2"/>
          <p:cNvPicPr>
            <a:picLocks noChangeAspect="1" noChangeArrowheads="1"/>
          </p:cNvPicPr>
          <p:nvPr/>
        </p:nvPicPr>
        <p:blipFill>
          <a:blip r:embed="rId5"/>
          <a:srcRect/>
          <a:stretch>
            <a:fillRect/>
          </a:stretch>
        </p:blipFill>
        <p:spPr bwMode="auto">
          <a:xfrm>
            <a:off x="4429124" y="0"/>
            <a:ext cx="4676775" cy="19288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300000"/>
                                        <p:tgtEl>
                                          <p:spTgt spid="5"/>
                                        </p:tgtEl>
                                      </p:cBhvr>
                                    </p:animEffect>
                                    <p:set>
                                      <p:cBhvr>
                                        <p:cTn id="7" dur="1" fill="hold">
                                          <p:stCondLst>
                                            <p:cond delay="299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300000"/>
                            </p:stCondLst>
                            <p:childTnLst>
                              <p:par>
                                <p:cTn id="9" presetID="1" presetClass="emph" presetSubtype="2" fill="hold" nodeType="afterEffect">
                                  <p:stCondLst>
                                    <p:cond delay="0"/>
                                  </p:stCondLst>
                                  <p:childTnLst>
                                    <p:animClr clrSpc="rgb" dir="cw">
                                      <p:cBhvr>
                                        <p:cTn id="10" dur="2000" fill="hold"/>
                                        <p:tgtEl>
                                          <p:spTgt spid="4"/>
                                        </p:tgtEl>
                                        <p:attrNameLst>
                                          <p:attrName>fillcolor</p:attrName>
                                        </p:attrNameLst>
                                      </p:cBhvr>
                                      <p:to>
                                        <a:schemeClr val="accent2"/>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p:nvPr/>
        </p:nvPicPr>
        <p:blipFill>
          <a:blip r:embed="rId3" cstate="print"/>
          <a:srcRect/>
          <a:stretch>
            <a:fillRect/>
          </a:stretch>
        </p:blipFill>
        <p:spPr bwMode="auto">
          <a:xfrm>
            <a:off x="2428860" y="642918"/>
            <a:ext cx="5458264" cy="1000132"/>
          </a:xfrm>
          <a:prstGeom prst="rect">
            <a:avLst/>
          </a:prstGeom>
          <a:noFill/>
          <a:ln w="9525">
            <a:noFill/>
            <a:miter lim="800000"/>
            <a:headEnd/>
            <a:tailEnd/>
          </a:ln>
        </p:spPr>
      </p:pic>
      <p:pic>
        <p:nvPicPr>
          <p:cNvPr id="6" name="صورة 5"/>
          <p:cNvPicPr/>
          <p:nvPr/>
        </p:nvPicPr>
        <p:blipFill>
          <a:blip r:embed="rId4" cstate="print"/>
          <a:srcRect/>
          <a:stretch>
            <a:fillRect/>
          </a:stretch>
        </p:blipFill>
        <p:spPr bwMode="auto">
          <a:xfrm>
            <a:off x="2143108" y="1714488"/>
            <a:ext cx="2191055" cy="576064"/>
          </a:xfrm>
          <a:prstGeom prst="rect">
            <a:avLst/>
          </a:prstGeom>
          <a:noFill/>
          <a:ln w="9525">
            <a:noFill/>
            <a:miter lim="800000"/>
            <a:headEnd/>
            <a:tailEnd/>
          </a:ln>
        </p:spPr>
      </p:pic>
      <p:pic>
        <p:nvPicPr>
          <p:cNvPr id="7" name="صورة 6"/>
          <p:cNvPicPr/>
          <p:nvPr/>
        </p:nvPicPr>
        <p:blipFill>
          <a:blip r:embed="rId5" cstate="print"/>
          <a:srcRect/>
          <a:stretch>
            <a:fillRect/>
          </a:stretch>
        </p:blipFill>
        <p:spPr bwMode="auto">
          <a:xfrm>
            <a:off x="1643042" y="3857628"/>
            <a:ext cx="3357586" cy="2852936"/>
          </a:xfrm>
          <a:prstGeom prst="rect">
            <a:avLst/>
          </a:prstGeom>
          <a:noFill/>
          <a:ln w="9525">
            <a:solidFill>
              <a:schemeClr val="accent1"/>
            </a:solidFill>
            <a:miter lim="800000"/>
            <a:headEnd/>
            <a:tailEnd/>
          </a:ln>
        </p:spPr>
      </p:pic>
      <p:pic>
        <p:nvPicPr>
          <p:cNvPr id="8" name="صورة 7"/>
          <p:cNvPicPr/>
          <p:nvPr/>
        </p:nvPicPr>
        <p:blipFill>
          <a:blip r:embed="rId6" cstate="print"/>
          <a:srcRect/>
          <a:stretch>
            <a:fillRect/>
          </a:stretch>
        </p:blipFill>
        <p:spPr bwMode="auto">
          <a:xfrm>
            <a:off x="6143636" y="3176761"/>
            <a:ext cx="2702885" cy="609429"/>
          </a:xfrm>
          <a:prstGeom prst="rect">
            <a:avLst/>
          </a:prstGeom>
          <a:noFill/>
          <a:ln w="9525">
            <a:noFill/>
            <a:miter lim="800000"/>
            <a:headEnd/>
            <a:tailEnd/>
          </a:ln>
        </p:spPr>
      </p:pic>
      <p:pic>
        <p:nvPicPr>
          <p:cNvPr id="9" name="صورة 8"/>
          <p:cNvPicPr/>
          <p:nvPr/>
        </p:nvPicPr>
        <p:blipFill>
          <a:blip r:embed="rId7" cstate="print"/>
          <a:srcRect/>
          <a:stretch>
            <a:fillRect/>
          </a:stretch>
        </p:blipFill>
        <p:spPr bwMode="auto">
          <a:xfrm>
            <a:off x="5214942" y="3786190"/>
            <a:ext cx="3143272" cy="2928958"/>
          </a:xfrm>
          <a:prstGeom prst="rect">
            <a:avLst/>
          </a:prstGeom>
          <a:noFill/>
          <a:ln w="9525">
            <a:solidFill>
              <a:schemeClr val="accent1"/>
            </a:solidFill>
            <a:miter lim="800000"/>
            <a:headEnd/>
            <a:tailEnd/>
          </a:ln>
        </p:spPr>
      </p:pic>
      <p:pic>
        <p:nvPicPr>
          <p:cNvPr id="10" name="صورة 9"/>
          <p:cNvPicPr/>
          <p:nvPr/>
        </p:nvPicPr>
        <p:blipFill>
          <a:blip r:embed="rId8" cstate="print"/>
          <a:srcRect/>
          <a:stretch>
            <a:fillRect/>
          </a:stretch>
        </p:blipFill>
        <p:spPr bwMode="auto">
          <a:xfrm>
            <a:off x="8184039" y="0"/>
            <a:ext cx="959961" cy="667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شكل بيضاوي 10"/>
          <p:cNvSpPr/>
          <p:nvPr/>
        </p:nvSpPr>
        <p:spPr>
          <a:xfrm>
            <a:off x="428596" y="285728"/>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p:cNvSpPr/>
          <p:nvPr/>
        </p:nvSpPr>
        <p:spPr>
          <a:xfrm>
            <a:off x="428596" y="277298"/>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dirty="0"/>
          </a:p>
          <a:p>
            <a:pPr algn="ctr"/>
            <a:r>
              <a:rPr lang="ar-SA" dirty="0"/>
              <a:t>10 </a:t>
            </a:r>
            <a:r>
              <a:rPr lang="ar-SA" dirty="0" err="1"/>
              <a:t>د</a:t>
            </a:r>
            <a:endParaRPr lang="ar-SA" dirty="0"/>
          </a:p>
        </p:txBody>
      </p:sp>
      <p:sp>
        <p:nvSpPr>
          <p:cNvPr id="13" name="مربع نص 12"/>
          <p:cNvSpPr txBox="1"/>
          <p:nvPr/>
        </p:nvSpPr>
        <p:spPr>
          <a:xfrm>
            <a:off x="7429520" y="2548590"/>
            <a:ext cx="144016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ar-SA" sz="2800" b="1" dirty="0"/>
              <a:t>التقويم</a:t>
            </a:r>
          </a:p>
        </p:txBody>
      </p:sp>
      <p:sp>
        <p:nvSpPr>
          <p:cNvPr id="14" name="مربع نص 13"/>
          <p:cNvSpPr txBox="1"/>
          <p:nvPr/>
        </p:nvSpPr>
        <p:spPr>
          <a:xfrm>
            <a:off x="1857356" y="3048656"/>
            <a:ext cx="144016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ar-SA" sz="2800" b="1" dirty="0"/>
              <a:t>فردي</a:t>
            </a:r>
          </a:p>
        </p:txBody>
      </p:sp>
      <p:pic>
        <p:nvPicPr>
          <p:cNvPr id="68611" name="Picture 3"/>
          <p:cNvPicPr>
            <a:picLocks noChangeAspect="1" noChangeArrowheads="1"/>
          </p:cNvPicPr>
          <p:nvPr/>
        </p:nvPicPr>
        <p:blipFill>
          <a:blip r:embed="rId9"/>
          <a:srcRect/>
          <a:stretch>
            <a:fillRect/>
          </a:stretch>
        </p:blipFill>
        <p:spPr bwMode="auto">
          <a:xfrm>
            <a:off x="2000232" y="1071546"/>
            <a:ext cx="2062166" cy="571504"/>
          </a:xfrm>
          <a:prstGeom prst="rect">
            <a:avLst/>
          </a:prstGeom>
          <a:noFill/>
          <a:ln w="9525">
            <a:noFill/>
            <a:miter lim="800000"/>
            <a:headEnd/>
            <a:tailEnd/>
          </a:ln>
          <a:effectLst/>
        </p:spPr>
      </p:pic>
      <p:pic>
        <p:nvPicPr>
          <p:cNvPr id="68612" name="Picture 4"/>
          <p:cNvPicPr>
            <a:picLocks noChangeAspect="1" noChangeArrowheads="1"/>
          </p:cNvPicPr>
          <p:nvPr/>
        </p:nvPicPr>
        <p:blipFill>
          <a:blip r:embed="rId10"/>
          <a:srcRect/>
          <a:stretch>
            <a:fillRect/>
          </a:stretch>
        </p:blipFill>
        <p:spPr bwMode="auto">
          <a:xfrm>
            <a:off x="4357686" y="1714488"/>
            <a:ext cx="3400425" cy="60484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600000"/>
                                        <p:tgtEl>
                                          <p:spTgt spid="12"/>
                                        </p:tgtEl>
                                      </p:cBhvr>
                                    </p:animEffect>
                                    <p:set>
                                      <p:cBhvr>
                                        <p:cTn id="7" dur="1" fill="hold">
                                          <p:stCondLst>
                                            <p:cond delay="599999"/>
                                          </p:stCondLst>
                                        </p:cTn>
                                        <p:tgtEl>
                                          <p:spTgt spid="1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600000"/>
                            </p:stCondLst>
                            <p:childTnLst>
                              <p:par>
                                <p:cTn id="9" presetID="1" presetClass="emph" presetSubtype="2" fill="hold" nodeType="afterEffect">
                                  <p:stCondLst>
                                    <p:cond delay="0"/>
                                  </p:stCondLst>
                                  <p:childTnLst>
                                    <p:animClr clrSpc="rgb" dir="cw">
                                      <p:cBhvr>
                                        <p:cTn id="10" dur="2000" fill="hold"/>
                                        <p:tgtEl>
                                          <p:spTgt spid="11"/>
                                        </p:tgtEl>
                                        <p:attrNameLst>
                                          <p:attrName>fillcolor</p:attrName>
                                        </p:attrNameLst>
                                      </p:cBhvr>
                                      <p:to>
                                        <a:schemeClr val="accent2"/>
                                      </p:to>
                                    </p:animClr>
                                    <p:set>
                                      <p:cBhvr>
                                        <p:cTn id="11" dur="2000" fill="hold"/>
                                        <p:tgtEl>
                                          <p:spTgt spid="11"/>
                                        </p:tgtEl>
                                        <p:attrNameLst>
                                          <p:attrName>fill.type</p:attrName>
                                        </p:attrNameLst>
                                      </p:cBhvr>
                                      <p:to>
                                        <p:strVal val="solid"/>
                                      </p:to>
                                    </p:set>
                                    <p:set>
                                      <p:cBhvr>
                                        <p:cTn id="12" dur="2000" fill="hold"/>
                                        <p:tgtEl>
                                          <p:spTgt spid="11"/>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القطبية">
            <a:hlinkClick r:id="" action="ppaction://media"/>
            <a:extLst>
              <a:ext uri="{FF2B5EF4-FFF2-40B4-BE49-F238E27FC236}">
                <a16:creationId xmlns:a16="http://schemas.microsoft.com/office/drawing/2014/main" id="{2E468CDB-BF87-4126-B480-890FF3E462C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95536" y="692696"/>
            <a:ext cx="8397173" cy="5184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6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3528" y="836712"/>
            <a:ext cx="4038600" cy="830997"/>
          </a:xfrm>
          <a:prstGeom prst="rect">
            <a:avLst/>
          </a:prstGeom>
          <a:noFill/>
          <a:ln w="9525">
            <a:noFill/>
            <a:miter lim="800000"/>
            <a:headEnd/>
            <a:tailEnd/>
          </a:ln>
        </p:spPr>
        <p:txBody>
          <a:bodyPr>
            <a:spAutoFit/>
          </a:bodyPr>
          <a:lstStyle/>
          <a:p>
            <a:pPr>
              <a:spcBef>
                <a:spcPct val="50000"/>
              </a:spcBef>
            </a:pPr>
            <a:r>
              <a:rPr lang="ar-SA" sz="2400" b="1" dirty="0">
                <a:solidFill>
                  <a:srgbClr val="660066"/>
                </a:solidFill>
                <a:latin typeface="Arial" charset="0"/>
              </a:rPr>
              <a:t>اعتدنا تمثيل النقاط في المستوى الإحداثي الديكارتي</a:t>
            </a:r>
            <a:endParaRPr lang="en-US" sz="2400" b="1" dirty="0">
              <a:solidFill>
                <a:srgbClr val="660066"/>
              </a:solidFill>
              <a:latin typeface="Arial" charset="0"/>
            </a:endParaRPr>
          </a:p>
        </p:txBody>
      </p:sp>
      <p:pic>
        <p:nvPicPr>
          <p:cNvPr id="12291" name="Picture 4" descr="graph paper"/>
          <p:cNvPicPr>
            <a:picLocks noChangeAspect="1" noChangeArrowheads="1"/>
          </p:cNvPicPr>
          <p:nvPr/>
        </p:nvPicPr>
        <p:blipFill>
          <a:blip r:embed="rId2" cstate="print"/>
          <a:srcRect/>
          <a:stretch>
            <a:fillRect/>
          </a:stretch>
        </p:blipFill>
        <p:spPr bwMode="auto">
          <a:xfrm>
            <a:off x="228600" y="2057400"/>
            <a:ext cx="4297363" cy="3692525"/>
          </a:xfrm>
          <a:prstGeom prst="rect">
            <a:avLst/>
          </a:prstGeom>
          <a:noFill/>
          <a:ln w="9525">
            <a:noFill/>
            <a:miter lim="800000"/>
            <a:headEnd/>
            <a:tailEnd/>
          </a:ln>
        </p:spPr>
      </p:pic>
      <p:sp>
        <p:nvSpPr>
          <p:cNvPr id="3077" name="Text Box 5"/>
          <p:cNvSpPr txBox="1">
            <a:spLocks noChangeArrowheads="1"/>
          </p:cNvSpPr>
          <p:nvPr/>
        </p:nvSpPr>
        <p:spPr bwMode="auto">
          <a:xfrm>
            <a:off x="4860032" y="764704"/>
            <a:ext cx="4038600" cy="830997"/>
          </a:xfrm>
          <a:prstGeom prst="rect">
            <a:avLst/>
          </a:prstGeom>
          <a:noFill/>
          <a:ln w="9525">
            <a:noFill/>
            <a:miter lim="800000"/>
            <a:headEnd/>
            <a:tailEnd/>
          </a:ln>
        </p:spPr>
        <p:txBody>
          <a:bodyPr>
            <a:spAutoFit/>
          </a:bodyPr>
          <a:lstStyle/>
          <a:p>
            <a:pPr>
              <a:spcBef>
                <a:spcPct val="50000"/>
              </a:spcBef>
            </a:pPr>
            <a:r>
              <a:rPr lang="ar-SA" sz="2400" b="1" dirty="0">
                <a:solidFill>
                  <a:srgbClr val="660066"/>
                </a:solidFill>
                <a:latin typeface="Arial" charset="0"/>
              </a:rPr>
              <a:t>سنتعرف على نظام إحداثي جديد يسمى نظام الإحداثيات القطبي</a:t>
            </a:r>
            <a:endParaRPr lang="en-US" sz="2400" b="1" dirty="0">
              <a:solidFill>
                <a:srgbClr val="660066"/>
              </a:solidFill>
              <a:latin typeface="Arial" charset="0"/>
            </a:endParaRPr>
          </a:p>
        </p:txBody>
      </p:sp>
      <p:pic>
        <p:nvPicPr>
          <p:cNvPr id="3081" name="Picture 9" descr="polar"/>
          <p:cNvPicPr>
            <a:picLocks noChangeAspect="1" noChangeArrowheads="1"/>
          </p:cNvPicPr>
          <p:nvPr/>
        </p:nvPicPr>
        <p:blipFill>
          <a:blip r:embed="rId3" cstate="print"/>
          <a:srcRect/>
          <a:stretch>
            <a:fillRect/>
          </a:stretch>
        </p:blipFill>
        <p:spPr bwMode="auto">
          <a:xfrm>
            <a:off x="4800600" y="1981200"/>
            <a:ext cx="4137025" cy="4167188"/>
          </a:xfrm>
          <a:prstGeom prst="rect">
            <a:avLst/>
          </a:prstGeom>
          <a:noFill/>
          <a:ln w="9525">
            <a:noFill/>
            <a:miter lim="800000"/>
            <a:headEnd/>
            <a:tailEnd/>
          </a:ln>
        </p:spPr>
      </p:pic>
      <p:pic>
        <p:nvPicPr>
          <p:cNvPr id="6" name="Picture 10" descr="http://cdn.garcya.us/wp-content/uploads/2007/07/set-of-different-environmental-icons-1024x844.jpg"/>
          <p:cNvPicPr>
            <a:picLocks noChangeAspect="1" noChangeArrowheads="1"/>
          </p:cNvPicPr>
          <p:nvPr/>
        </p:nvPicPr>
        <p:blipFill>
          <a:blip r:embed="rId4" cstate="print"/>
          <a:srcRect l="31029" t="34118" r="26305" b="34117"/>
          <a:stretch>
            <a:fillRect/>
          </a:stretch>
        </p:blipFill>
        <p:spPr bwMode="auto">
          <a:xfrm>
            <a:off x="35496" y="5805265"/>
            <a:ext cx="1715570" cy="1052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1"/>
                                        </p:tgtEl>
                                        <p:attrNameLst>
                                          <p:attrName>style.visibility</p:attrName>
                                        </p:attrNameLst>
                                      </p:cBhvr>
                                      <p:to>
                                        <p:strVal val="visible"/>
                                      </p:to>
                                    </p:set>
                                    <p:anim calcmode="lin" valueType="num">
                                      <p:cBhvr additive="base">
                                        <p:cTn id="11" dur="500" fill="hold"/>
                                        <p:tgtEl>
                                          <p:spTgt spid="12291"/>
                                        </p:tgtEl>
                                        <p:attrNameLst>
                                          <p:attrName>ppt_x</p:attrName>
                                        </p:attrNameLst>
                                      </p:cBhvr>
                                      <p:tavLst>
                                        <p:tav tm="0">
                                          <p:val>
                                            <p:strVal val="#ppt_x"/>
                                          </p:val>
                                        </p:tav>
                                        <p:tav tm="100000">
                                          <p:val>
                                            <p:strVal val="#ppt_x"/>
                                          </p:val>
                                        </p:tav>
                                      </p:tavLst>
                                    </p:anim>
                                    <p:anim calcmode="lin" valueType="num">
                                      <p:cBhvr additive="base">
                                        <p:cTn id="12"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7"/>
                                        </p:tgtEl>
                                        <p:attrNameLst>
                                          <p:attrName>style.visibility</p:attrName>
                                        </p:attrNameLst>
                                      </p:cBhvr>
                                      <p:to>
                                        <p:strVal val="visible"/>
                                      </p:to>
                                    </p:set>
                                    <p:anim calcmode="lin" valueType="num">
                                      <p:cBhvr additive="base">
                                        <p:cTn id="17" dur="500" fill="hold"/>
                                        <p:tgtEl>
                                          <p:spTgt spid="3077"/>
                                        </p:tgtEl>
                                        <p:attrNameLst>
                                          <p:attrName>ppt_x</p:attrName>
                                        </p:attrNameLst>
                                      </p:cBhvr>
                                      <p:tavLst>
                                        <p:tav tm="0">
                                          <p:val>
                                            <p:strVal val="#ppt_x"/>
                                          </p:val>
                                        </p:tav>
                                        <p:tav tm="100000">
                                          <p:val>
                                            <p:strVal val="#ppt_x"/>
                                          </p:val>
                                        </p:tav>
                                      </p:tavLst>
                                    </p:anim>
                                    <p:anim calcmode="lin" valueType="num">
                                      <p:cBhvr additive="base">
                                        <p:cTn id="18" dur="500" fill="hold"/>
                                        <p:tgtEl>
                                          <p:spTgt spid="307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3" presetClass="entr" presetSubtype="16" fill="hold" nodeType="afterEffect">
                                  <p:stCondLst>
                                    <p:cond delay="0"/>
                                  </p:stCondLst>
                                  <p:childTnLst>
                                    <p:set>
                                      <p:cBhvr>
                                        <p:cTn id="21" dur="1" fill="hold">
                                          <p:stCondLst>
                                            <p:cond delay="0"/>
                                          </p:stCondLst>
                                        </p:cTn>
                                        <p:tgtEl>
                                          <p:spTgt spid="3081"/>
                                        </p:tgtEl>
                                        <p:attrNameLst>
                                          <p:attrName>style.visibility</p:attrName>
                                        </p:attrNameLst>
                                      </p:cBhvr>
                                      <p:to>
                                        <p:strVal val="visible"/>
                                      </p:to>
                                    </p:set>
                                    <p:anim calcmode="lin" valueType="num">
                                      <p:cBhvr>
                                        <p:cTn id="22" dur="500" fill="hold"/>
                                        <p:tgtEl>
                                          <p:spTgt spid="3081"/>
                                        </p:tgtEl>
                                        <p:attrNameLst>
                                          <p:attrName>ppt_w</p:attrName>
                                        </p:attrNameLst>
                                      </p:cBhvr>
                                      <p:tavLst>
                                        <p:tav tm="0">
                                          <p:val>
                                            <p:fltVal val="0"/>
                                          </p:val>
                                        </p:tav>
                                        <p:tav tm="100000">
                                          <p:val>
                                            <p:strVal val="#ppt_w"/>
                                          </p:val>
                                        </p:tav>
                                      </p:tavLst>
                                    </p:anim>
                                    <p:anim calcmode="lin" valueType="num">
                                      <p:cBhvr>
                                        <p:cTn id="23" dur="500" fill="hold"/>
                                        <p:tgtEl>
                                          <p:spTgt spid="30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307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71736" y="2940792"/>
            <a:ext cx="642942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sz="2000" dirty="0"/>
              <a:t>ويقول المفسرون في قوله تعالى في سورة آل عمران: </a:t>
            </a:r>
            <a:r>
              <a:rPr lang="ar-SA" sz="2000" dirty="0">
                <a:solidFill>
                  <a:srgbClr val="FF0000"/>
                </a:solidFill>
              </a:rPr>
              <a:t>((إِنَّ أَوَّلَ بَيْتٍ وُضِعَ لِلنَّاسِ لَلَّذِي بِبَكَّةَ مُبَارَكًا وَهُدًى لِلْعَالَمِينَ)) </a:t>
            </a:r>
            <a:r>
              <a:rPr lang="ar-SA" sz="2000" dirty="0"/>
              <a:t>[آل عمران:96].</a:t>
            </a:r>
            <a:br>
              <a:rPr lang="ar-SA" sz="2000" dirty="0"/>
            </a:br>
            <a:r>
              <a:rPr lang="ar-SA" sz="2000" dirty="0"/>
              <a:t>إنه أول بيت وضع في الأرض، أي: أنه لم يكن قبله بيوت في الأرض، وأن الله خلق موضع هذا البيت قبل أن يخلق شيئاً من الأرض. وقد أختلف في هذا القول، فقيل: إنه أول بيت وضع للتعبد، أي: أنه كان قبله بيوت في الأرض،</a:t>
            </a:r>
          </a:p>
        </p:txBody>
      </p:sp>
      <p:sp>
        <p:nvSpPr>
          <p:cNvPr id="3" name="مربع نص 2"/>
          <p:cNvSpPr txBox="1"/>
          <p:nvPr/>
        </p:nvSpPr>
        <p:spPr>
          <a:xfrm>
            <a:off x="2428860" y="4643446"/>
            <a:ext cx="6572296"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SA" sz="2000" dirty="0"/>
              <a:t>جاء في معجم البلدان لياقوت الحموي قوله"أول ما خلق الله في الأرض مكان الكعبة، ثم دحا الأرض من تحتها، فهي </a:t>
            </a:r>
            <a:r>
              <a:rPr lang="ar-SA" sz="2000" dirty="0" err="1"/>
              <a:t>سرة</a:t>
            </a:r>
            <a:r>
              <a:rPr lang="ar-SA" sz="2000" dirty="0"/>
              <a:t> الأرض ووسط الدنيا، وأم القرى أولها الكعبة، وحول الكعبة الحرام، وحول الحرام الدنيا"، وهو ما يوضح أيضا أن علماء المسلمين القدامى قد فهموا ووعوا حقيقة أن مكة المكرمة هي وسط الدنيا، كما حدد البعض منهم اتجاهات وزوايا القبلة بالنسبة للبلاد الإسلامية وعلاقتها بمكة المكرمة.</a:t>
            </a:r>
          </a:p>
        </p:txBody>
      </p:sp>
      <p:pic>
        <p:nvPicPr>
          <p:cNvPr id="4" name="صورة 3" descr="280px-Kaaba2.jpg"/>
          <p:cNvPicPr>
            <a:picLocks noChangeAspect="1"/>
          </p:cNvPicPr>
          <p:nvPr/>
        </p:nvPicPr>
        <p:blipFill>
          <a:blip r:embed="rId2" cstate="print"/>
          <a:stretch>
            <a:fillRect/>
          </a:stretch>
        </p:blipFill>
        <p:spPr>
          <a:xfrm>
            <a:off x="5016528" y="119058"/>
            <a:ext cx="3556000" cy="2667000"/>
          </a:xfrm>
          <a:prstGeom prst="rect">
            <a:avLst/>
          </a:prstGeom>
        </p:spPr>
      </p:pic>
      <p:pic>
        <p:nvPicPr>
          <p:cNvPr id="5" name="صورة 4" descr="makka.jpg"/>
          <p:cNvPicPr>
            <a:picLocks noChangeAspect="1"/>
          </p:cNvPicPr>
          <p:nvPr/>
        </p:nvPicPr>
        <p:blipFill>
          <a:blip r:embed="rId3" cstate="print"/>
          <a:stretch>
            <a:fillRect/>
          </a:stretch>
        </p:blipFill>
        <p:spPr>
          <a:xfrm>
            <a:off x="1071538" y="71414"/>
            <a:ext cx="3143272" cy="2643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785786" y="71414"/>
            <a:ext cx="8286808"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SA" sz="2000" dirty="0"/>
              <a:t>وتعيين القبلة يتحقق بحساب موقعها وزاوية ميلها إلى مشرق الشمس ومغربها على خطوط الطول والعرض، أو بحساب موقعها وزاوية ميلها عن اتجاهي الشمال والجنوب الجغرافي برصد النجم القطبي ليلاً، أو بواسطة البوصلة مع مراعاة درجات الانحراف المغناطيسي حساب </a:t>
            </a:r>
            <a:r>
              <a:rPr lang="ar-SA" sz="2000" dirty="0" err="1"/>
              <a:t>هذة</a:t>
            </a:r>
            <a:r>
              <a:rPr lang="ar-SA" sz="2000" dirty="0"/>
              <a:t> الكميات بدقة. هو في الأساس تحويل </a:t>
            </a:r>
            <a:r>
              <a:rPr lang="ar-SA" sz="2000" dirty="0">
                <a:hlinkClick r:id="rId2" tooltip="الجيوديسية الإحداثيات"/>
              </a:rPr>
              <a:t>الإحداثيات القطبية الاستوائية</a:t>
            </a:r>
            <a:r>
              <a:rPr lang="ar-SA" sz="2000" dirty="0"/>
              <a:t> من مكة (أي في </a:t>
            </a:r>
            <a:r>
              <a:rPr lang="ar-SA" sz="2000" dirty="0">
                <a:hlinkClick r:id="rId3" tooltip="خط الطول"/>
              </a:rPr>
              <a:t>الطول</a:t>
            </a:r>
            <a:r>
              <a:rPr lang="ar-SA" sz="2000" dirty="0"/>
              <a:t> </a:t>
            </a:r>
            <a:r>
              <a:rPr lang="ar-SA" sz="2000" dirty="0" err="1"/>
              <a:t>و</a:t>
            </a:r>
            <a:r>
              <a:rPr lang="ar-SA" sz="2000" dirty="0"/>
              <a:t> </a:t>
            </a:r>
            <a:r>
              <a:rPr lang="ar-SA" sz="2000" dirty="0">
                <a:hlinkClick r:id="rId4" tooltip="خط العرض"/>
              </a:rPr>
              <a:t>خطوط العرض</a:t>
            </a:r>
            <a:r>
              <a:rPr lang="ar-SA" sz="2000" dirty="0"/>
              <a:t> ) لإحداثياتها القطبية (أي القبلة والمسافة)</a:t>
            </a:r>
          </a:p>
        </p:txBody>
      </p:sp>
      <p:pic>
        <p:nvPicPr>
          <p:cNvPr id="5" name="صورة 4" descr="1.jpg"/>
          <p:cNvPicPr>
            <a:picLocks noChangeAspect="1"/>
          </p:cNvPicPr>
          <p:nvPr/>
        </p:nvPicPr>
        <p:blipFill>
          <a:blip r:embed="rId5" cstate="print"/>
          <a:stretch>
            <a:fillRect/>
          </a:stretch>
        </p:blipFill>
        <p:spPr>
          <a:xfrm>
            <a:off x="142844" y="1795466"/>
            <a:ext cx="2286016" cy="2347914"/>
          </a:xfrm>
          <a:prstGeom prst="rect">
            <a:avLst/>
          </a:prstGeom>
        </p:spPr>
      </p:pic>
      <p:pic>
        <p:nvPicPr>
          <p:cNvPr id="9" name="صورة 8" descr="الطواف.jpg"/>
          <p:cNvPicPr>
            <a:picLocks noChangeAspect="1"/>
          </p:cNvPicPr>
          <p:nvPr/>
        </p:nvPicPr>
        <p:blipFill>
          <a:blip r:embed="rId6" cstate="print"/>
          <a:stretch>
            <a:fillRect/>
          </a:stretch>
        </p:blipFill>
        <p:spPr>
          <a:xfrm>
            <a:off x="3214678" y="1857364"/>
            <a:ext cx="4675556" cy="5000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357686" y="214290"/>
            <a:ext cx="4572000" cy="2554545"/>
          </a:xfrm>
          <a:prstGeom prst="rect">
            <a:avLst/>
          </a:prstGeom>
        </p:spPr>
        <p:txBody>
          <a:bodyPr>
            <a:spAutoFit/>
          </a:bodyPr>
          <a:lstStyle/>
          <a:p>
            <a:r>
              <a:rPr lang="ar-SA" sz="2000" dirty="0">
                <a:solidFill>
                  <a:srgbClr val="FF0000"/>
                </a:solidFill>
              </a:rPr>
              <a:t>الرادار</a:t>
            </a:r>
            <a:br>
              <a:rPr lang="ar-SA" sz="2000" dirty="0"/>
            </a:br>
            <a:r>
              <a:rPr lang="ar-SA" sz="2000" dirty="0"/>
              <a:t>الرادار هو جهاز يستخدم لتحديد مكان وهوية الأجسام بعيدة المدى، فأشعة الرادار ترتد من على أسطح الأجسام، ونظام الرادار يلتقط صدى الأشعة التي ارتدت، والرادار يمكن أن يحدد المسافة والسرعة واتجاه الحركة وشكل الجسم، كما أنه يحدد هذه الخصائص وهي خارج نطاق الرؤية وفي أي وقت وتحت أي ظروف جوية</a:t>
            </a:r>
          </a:p>
        </p:txBody>
      </p:sp>
      <p:sp>
        <p:nvSpPr>
          <p:cNvPr id="3" name="مستطيل 2"/>
          <p:cNvSpPr/>
          <p:nvPr/>
        </p:nvSpPr>
        <p:spPr>
          <a:xfrm>
            <a:off x="4357686" y="2857496"/>
            <a:ext cx="4572000" cy="3477875"/>
          </a:xfrm>
          <a:prstGeom prst="rect">
            <a:avLst/>
          </a:prstGeom>
        </p:spPr>
        <p:txBody>
          <a:bodyPr>
            <a:spAutoFit/>
          </a:bodyPr>
          <a:lstStyle/>
          <a:p>
            <a:r>
              <a:rPr lang="ar-SA" sz="2000" dirty="0">
                <a:solidFill>
                  <a:srgbClr val="FF0000"/>
                </a:solidFill>
              </a:rPr>
              <a:t>مجالات استخداماته</a:t>
            </a:r>
            <a:br>
              <a:rPr lang="ar-SA" sz="2000" dirty="0"/>
            </a:br>
            <a:br>
              <a:rPr lang="ar-SA" sz="2000" dirty="0"/>
            </a:br>
            <a:r>
              <a:rPr lang="ar-SA" sz="2000" dirty="0"/>
              <a:t>لا يقتصر استخدام الرادار على الحروب فقط، بل أصبح اليوم يلعب دوراً هاماً في كثير من المجالات المدنية، حيث يستخدم للملاحة الجوية والبحرية لمنع الطائرات والسفن من الاصطدام </a:t>
            </a:r>
            <a:r>
              <a:rPr lang="ar-SA" sz="2000" dirty="0" err="1"/>
              <a:t>ببعضها</a:t>
            </a:r>
            <a:r>
              <a:rPr lang="ar-SA" sz="2000" dirty="0"/>
              <a:t> البعض، بالإضافة إلى استخدامه من قبل شرطة المرور لضبط حركة السيارات والالتــــزام بالســـرعة القــانونية، بالإضافة إلى رصد الأحوال الجــــوية، ويســــتخدم أيضاً للدراســـات العلمــية مثل دراسة الكواكب والأقمار والنيازك والنجوم البعيدة</a:t>
            </a:r>
          </a:p>
        </p:txBody>
      </p:sp>
      <p:pic>
        <p:nvPicPr>
          <p:cNvPr id="4" name="صورة 3" descr="CA9BFV3KCAF9X1OMCABVY8KPCAEHDIYHCAHRWB7HCAVL6OB3CAO9PSWACAGA0FILCAGBUAVXCA7MJEW8CA6AB893CAWE9I6UCA7Y652QCAHCKL7CCA24Q0D7CAZ7T8ZHCAQDB7F9CAE9D9MPCAPNCO6K.jpg"/>
          <p:cNvPicPr>
            <a:picLocks noChangeAspect="1"/>
          </p:cNvPicPr>
          <p:nvPr/>
        </p:nvPicPr>
        <p:blipFill>
          <a:blip r:embed="rId2" cstate="print"/>
          <a:stretch>
            <a:fillRect/>
          </a:stretch>
        </p:blipFill>
        <p:spPr>
          <a:xfrm>
            <a:off x="428596" y="4500570"/>
            <a:ext cx="2643206" cy="2143140"/>
          </a:xfrm>
          <a:prstGeom prst="rect">
            <a:avLst/>
          </a:prstGeom>
        </p:spPr>
      </p:pic>
      <p:pic>
        <p:nvPicPr>
          <p:cNvPr id="7" name="صورة 6" descr="CAKYX4S5CAKKQ94ICA2S8S74CAD369DRCAWZUP51CAASAX0OCA0BRV3ZCAJURUCHCAMPWCVRCARR4K6KCA97JCM8CAFTJNW6CAP4BW0SCAF4ANBKCAQGQKEPCAZFYV8TCASYT6R0CAM1O4CHCARMXW8H.jpg"/>
          <p:cNvPicPr>
            <a:picLocks noChangeAspect="1"/>
          </p:cNvPicPr>
          <p:nvPr/>
        </p:nvPicPr>
        <p:blipFill>
          <a:blip r:embed="rId3" cstate="print"/>
          <a:stretch>
            <a:fillRect/>
          </a:stretch>
        </p:blipFill>
        <p:spPr>
          <a:xfrm>
            <a:off x="357158" y="142852"/>
            <a:ext cx="2466975" cy="1847850"/>
          </a:xfrm>
          <a:prstGeom prst="rect">
            <a:avLst/>
          </a:prstGeom>
        </p:spPr>
      </p:pic>
      <p:pic>
        <p:nvPicPr>
          <p:cNvPr id="8" name="صورة 7" descr="CAVG30VQCAW5HJVUCALSLMXOCAIJWLB2CAHMF9S9CAO7H8KDCAXRMEOYCAXFZ12ZCAZCOBCECAEXM3MCCANKKZGYCA7PTQHHCASVEA5GCAAOQHEECASAR1KFCAUBXLZ5CAK8YYXSCAFJD4G8CA6R2MDK.jpg"/>
          <p:cNvPicPr>
            <a:picLocks noChangeAspect="1"/>
          </p:cNvPicPr>
          <p:nvPr/>
        </p:nvPicPr>
        <p:blipFill>
          <a:blip r:embed="rId4" cstate="print"/>
          <a:stretch>
            <a:fillRect/>
          </a:stretch>
        </p:blipFill>
        <p:spPr>
          <a:xfrm>
            <a:off x="428596" y="2176468"/>
            <a:ext cx="2238375" cy="2038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285984" y="214290"/>
            <a:ext cx="6715140" cy="1323439"/>
          </a:xfrm>
          <a:prstGeom prst="rect">
            <a:avLst/>
          </a:prstGeom>
          <a:noFill/>
        </p:spPr>
        <p:txBody>
          <a:bodyPr wrap="square" rtlCol="1">
            <a:spAutoFit/>
          </a:bodyPr>
          <a:lstStyle/>
          <a:p>
            <a:r>
              <a:rPr lang="en-US" sz="2000" b="1" dirty="0" err="1"/>
              <a:t>الملاحة</a:t>
            </a:r>
            <a:r>
              <a:rPr lang="en-US" sz="2000" b="1" dirty="0"/>
              <a:t> </a:t>
            </a:r>
          </a:p>
          <a:p>
            <a:r>
              <a:rPr lang="en-US" sz="2000" dirty="0"/>
              <a:t>. </a:t>
            </a:r>
            <a:r>
              <a:rPr lang="en-US" sz="2000" dirty="0" err="1"/>
              <a:t>وتستخدم</a:t>
            </a:r>
            <a:r>
              <a:rPr lang="en-US" sz="2000" dirty="0"/>
              <a:t> </a:t>
            </a:r>
            <a:r>
              <a:rPr lang="en-US" sz="2000" dirty="0" err="1"/>
              <a:t>غالبا</a:t>
            </a:r>
            <a:r>
              <a:rPr lang="en-US" sz="2000" dirty="0"/>
              <a:t> </a:t>
            </a:r>
            <a:r>
              <a:rPr lang="en-US" sz="2000" dirty="0" err="1"/>
              <a:t>في</a:t>
            </a:r>
            <a:r>
              <a:rPr lang="en-US" sz="2000" dirty="0"/>
              <a:t> </a:t>
            </a:r>
            <a:r>
              <a:rPr lang="en-US" sz="2000" dirty="0" err="1"/>
              <a:t>الإحداثيات</a:t>
            </a:r>
            <a:r>
              <a:rPr lang="en-US" sz="2000" dirty="0"/>
              <a:t> </a:t>
            </a:r>
            <a:r>
              <a:rPr lang="en-US" sz="2000" dirty="0" err="1"/>
              <a:t>القطبية</a:t>
            </a:r>
            <a:r>
              <a:rPr lang="en-US" sz="2000" dirty="0"/>
              <a:t> </a:t>
            </a:r>
            <a:r>
              <a:rPr lang="en-US" sz="2000" dirty="0" err="1">
                <a:hlinkClick r:id="rId2" tooltip="ملاحة"/>
              </a:rPr>
              <a:t>الملاحة</a:t>
            </a:r>
            <a:r>
              <a:rPr lang="en-US" sz="2000" dirty="0"/>
              <a:t> ، </a:t>
            </a:r>
            <a:r>
              <a:rPr lang="en-US" sz="2000" dirty="0" err="1"/>
              <a:t>كما</a:t>
            </a:r>
            <a:r>
              <a:rPr lang="en-US" sz="2000" dirty="0"/>
              <a:t> </a:t>
            </a:r>
            <a:r>
              <a:rPr lang="en-US" sz="2000" dirty="0" err="1"/>
              <a:t>يمكن</a:t>
            </a:r>
            <a:r>
              <a:rPr lang="en-US" sz="2000" dirty="0"/>
              <a:t> </a:t>
            </a:r>
            <a:r>
              <a:rPr lang="en-US" sz="2000" dirty="0" err="1"/>
              <a:t>إعطاء</a:t>
            </a:r>
            <a:r>
              <a:rPr lang="en-US" sz="2000" dirty="0"/>
              <a:t>   </a:t>
            </a:r>
            <a:r>
              <a:rPr lang="en-US" sz="2000" dirty="0" err="1"/>
              <a:t>اتجاه</a:t>
            </a:r>
            <a:r>
              <a:rPr lang="en-US" sz="2000" dirty="0"/>
              <a:t> </a:t>
            </a:r>
            <a:r>
              <a:rPr lang="en-US" sz="2000" dirty="0" err="1"/>
              <a:t>السفر</a:t>
            </a:r>
            <a:r>
              <a:rPr lang="en-US" sz="2000" dirty="0"/>
              <a:t>  </a:t>
            </a:r>
            <a:r>
              <a:rPr lang="en-US" sz="2000" dirty="0" err="1"/>
              <a:t>على</a:t>
            </a:r>
            <a:r>
              <a:rPr lang="en-US" sz="2000" dirty="0"/>
              <a:t> </a:t>
            </a:r>
            <a:r>
              <a:rPr lang="en-US" sz="2000" dirty="0" err="1"/>
              <a:t>سبيل</a:t>
            </a:r>
            <a:r>
              <a:rPr lang="en-US" sz="2000" dirty="0"/>
              <a:t> </a:t>
            </a:r>
            <a:r>
              <a:rPr lang="en-US" sz="2000" dirty="0" err="1"/>
              <a:t>المثال</a:t>
            </a:r>
            <a:r>
              <a:rPr lang="ar-SA" sz="2000" dirty="0"/>
              <a:t> في </a:t>
            </a:r>
            <a:r>
              <a:rPr lang="ar-SA" sz="2000" dirty="0" err="1"/>
              <a:t>ال</a:t>
            </a:r>
            <a:r>
              <a:rPr lang="en-US" sz="2000" dirty="0" err="1">
                <a:hlinkClick r:id="rId3" tooltip="الطائرات"/>
              </a:rPr>
              <a:t>طائرات</a:t>
            </a:r>
            <a:r>
              <a:rPr lang="en-US" sz="2000" dirty="0"/>
              <a:t> </a:t>
            </a:r>
            <a:r>
              <a:rPr lang="ar-SA" sz="2000" dirty="0" err="1"/>
              <a:t>ت</a:t>
            </a:r>
            <a:r>
              <a:rPr lang="en-US" sz="2000" dirty="0" err="1"/>
              <a:t>ستخدام</a:t>
            </a:r>
            <a:r>
              <a:rPr lang="en-US" sz="2000" dirty="0"/>
              <a:t> </a:t>
            </a:r>
            <a:r>
              <a:rPr lang="en-US" sz="2000" dirty="0" err="1"/>
              <a:t>نسخة</a:t>
            </a:r>
            <a:r>
              <a:rPr lang="en-US" sz="2000" dirty="0"/>
              <a:t> </a:t>
            </a:r>
            <a:r>
              <a:rPr lang="en-US" sz="2000" dirty="0" err="1"/>
              <a:t>معدلة</a:t>
            </a:r>
            <a:r>
              <a:rPr lang="en-US" sz="2000" dirty="0"/>
              <a:t>  </a:t>
            </a:r>
            <a:r>
              <a:rPr lang="en-US" sz="2000" dirty="0" err="1"/>
              <a:t>قليلا</a:t>
            </a:r>
            <a:r>
              <a:rPr lang="en-US" sz="2000" dirty="0"/>
              <a:t> </a:t>
            </a:r>
            <a:r>
              <a:rPr lang="en-US" sz="2000" dirty="0" err="1"/>
              <a:t>من</a:t>
            </a:r>
            <a:r>
              <a:rPr lang="en-US" sz="2000" dirty="0"/>
              <a:t> </a:t>
            </a:r>
            <a:r>
              <a:rPr lang="en-US" sz="2000" dirty="0" err="1"/>
              <a:t>الإحداثيات</a:t>
            </a:r>
            <a:r>
              <a:rPr lang="en-US" sz="2000" dirty="0"/>
              <a:t>  </a:t>
            </a:r>
            <a:r>
              <a:rPr lang="en-US" sz="2000" dirty="0" err="1"/>
              <a:t>القطبية</a:t>
            </a:r>
            <a:r>
              <a:rPr lang="en-US" sz="2000" dirty="0"/>
              <a:t> </a:t>
            </a:r>
            <a:r>
              <a:rPr lang="en-US" sz="2000" dirty="0" err="1"/>
              <a:t>للملاحة</a:t>
            </a:r>
            <a:r>
              <a:rPr lang="en-US" sz="2000" dirty="0"/>
              <a:t>. mathematical system. </a:t>
            </a:r>
          </a:p>
        </p:txBody>
      </p:sp>
      <p:pic>
        <p:nvPicPr>
          <p:cNvPr id="4" name="صورة 3" descr="1244655406.jpg"/>
          <p:cNvPicPr>
            <a:picLocks noChangeAspect="1"/>
          </p:cNvPicPr>
          <p:nvPr/>
        </p:nvPicPr>
        <p:blipFill>
          <a:blip r:embed="rId4" cstate="print"/>
          <a:stretch>
            <a:fillRect/>
          </a:stretch>
        </p:blipFill>
        <p:spPr>
          <a:xfrm>
            <a:off x="5929322" y="1928802"/>
            <a:ext cx="2286000" cy="1790700"/>
          </a:xfrm>
          <a:prstGeom prst="rect">
            <a:avLst/>
          </a:prstGeom>
        </p:spPr>
      </p:pic>
      <p:pic>
        <p:nvPicPr>
          <p:cNvPr id="5" name="صورة 4" descr="CA5EBQHVCAAJ10C5CARNXIYGCA4TXG8QCAMXUHC3CAJEC1J7CA49OHRHCAJ44GMLCAHIS7CPCAQIZN9OCAI8SY3DCAV1U70YCAP6CENACA5G83CPCA1HW46OCAP6PSEZCA485RRXCAF1SQ1XCACKRU11.jpg"/>
          <p:cNvPicPr>
            <a:picLocks noChangeAspect="1"/>
          </p:cNvPicPr>
          <p:nvPr/>
        </p:nvPicPr>
        <p:blipFill>
          <a:blip r:embed="rId5" cstate="print"/>
          <a:stretch>
            <a:fillRect/>
          </a:stretch>
        </p:blipFill>
        <p:spPr>
          <a:xfrm>
            <a:off x="3214678" y="4000504"/>
            <a:ext cx="2686050" cy="1695450"/>
          </a:xfrm>
          <a:prstGeom prst="rect">
            <a:avLst/>
          </a:prstGeom>
        </p:spPr>
      </p:pic>
      <p:pic>
        <p:nvPicPr>
          <p:cNvPr id="6" name="صورة 5" descr="CAETP064CA6CKVKYCA6Z11LECA117O7TCA0AZHS5CA6XXNZJCAMDDEPACAW1YYKQCA3XCY5VCAL4JDASCAPS1GA6CACLCVAYCATEMSJXCAY06NXHCADVM1SDCA00W1MVCACEHZ41CAJA71GGCA0YGTE9.jpg"/>
          <p:cNvPicPr>
            <a:picLocks noChangeAspect="1"/>
          </p:cNvPicPr>
          <p:nvPr/>
        </p:nvPicPr>
        <p:blipFill>
          <a:blip r:embed="rId6" cstate="print"/>
          <a:stretch>
            <a:fillRect/>
          </a:stretch>
        </p:blipFill>
        <p:spPr>
          <a:xfrm>
            <a:off x="2428860" y="1857364"/>
            <a:ext cx="2619375" cy="1743075"/>
          </a:xfrm>
          <a:prstGeom prst="rect">
            <a:avLst/>
          </a:prstGeom>
        </p:spPr>
      </p:pic>
      <p:pic>
        <p:nvPicPr>
          <p:cNvPr id="7" name="صورة 6" descr="رادار.jpg"/>
          <p:cNvPicPr>
            <a:picLocks noChangeAspect="1"/>
          </p:cNvPicPr>
          <p:nvPr/>
        </p:nvPicPr>
        <p:blipFill>
          <a:blip r:embed="rId7"/>
          <a:stretch>
            <a:fillRect/>
          </a:stretch>
        </p:blipFill>
        <p:spPr>
          <a:xfrm>
            <a:off x="5929322" y="4929198"/>
            <a:ext cx="3048000" cy="1652590"/>
          </a:xfrm>
          <a:prstGeom prst="rect">
            <a:avLst/>
          </a:prstGeom>
        </p:spPr>
      </p:pic>
    </p:spTree>
  </p:cSld>
  <p:clrMapOvr>
    <a:masterClrMapping/>
  </p:clrMapOvr>
</p:sld>
</file>

<file path=ppt/theme/theme1.xml><?xml version="1.0" encoding="utf-8"?>
<a:theme xmlns:a="http://schemas.openxmlformats.org/drawingml/2006/main" name="قالب_YZEEED (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قالب_YZEEED (9)</Template>
  <TotalTime>1209</TotalTime>
  <Words>458</Words>
  <Application>Microsoft Office PowerPoint</Application>
  <PresentationFormat>عرض على الشاشة (4:3)</PresentationFormat>
  <Paragraphs>77</Paragraphs>
  <Slides>31</Slides>
  <Notes>2</Notes>
  <HiddenSlides>0</HiddenSlides>
  <MMClips>1</MMClips>
  <ScaleCrop>false</ScaleCrop>
  <HeadingPairs>
    <vt:vector size="8" baseType="variant">
      <vt:variant>
        <vt:lpstr>الخطوط المستخدمة</vt:lpstr>
      </vt:variant>
      <vt:variant>
        <vt:i4>4</vt:i4>
      </vt:variant>
      <vt:variant>
        <vt:lpstr>نسق</vt:lpstr>
      </vt:variant>
      <vt:variant>
        <vt:i4>1</vt:i4>
      </vt:variant>
      <vt:variant>
        <vt:lpstr>خوادم OLE مضمنة</vt:lpstr>
      </vt:variant>
      <vt:variant>
        <vt:i4>1</vt:i4>
      </vt:variant>
      <vt:variant>
        <vt:lpstr>عناوين الشرائح</vt:lpstr>
      </vt:variant>
      <vt:variant>
        <vt:i4>31</vt:i4>
      </vt:variant>
    </vt:vector>
  </HeadingPairs>
  <TitlesOfParts>
    <vt:vector size="37" baseType="lpstr">
      <vt:lpstr>Arial</vt:lpstr>
      <vt:lpstr>Calibri</vt:lpstr>
      <vt:lpstr>Symbol</vt:lpstr>
      <vt:lpstr>Times New Roman</vt:lpstr>
      <vt:lpstr>قالب_YZEEED (9)</vt:lpstr>
      <vt:lpstr>Equation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Lenovo</cp:lastModifiedBy>
  <cp:revision>47</cp:revision>
  <dcterms:created xsi:type="dcterms:W3CDTF">2013-02-11T16:29:06Z</dcterms:created>
  <dcterms:modified xsi:type="dcterms:W3CDTF">2017-10-22T14:39:44Z</dcterms:modified>
</cp:coreProperties>
</file>