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30"/>
  </p:handoutMasterIdLst>
  <p:sldIdLst>
    <p:sldId id="256" r:id="rId2"/>
    <p:sldId id="318" r:id="rId3"/>
    <p:sldId id="265" r:id="rId4"/>
    <p:sldId id="266" r:id="rId5"/>
    <p:sldId id="272" r:id="rId6"/>
    <p:sldId id="302" r:id="rId7"/>
    <p:sldId id="295" r:id="rId8"/>
    <p:sldId id="303" r:id="rId9"/>
    <p:sldId id="296" r:id="rId10"/>
    <p:sldId id="304" r:id="rId11"/>
    <p:sldId id="297" r:id="rId12"/>
    <p:sldId id="305" r:id="rId13"/>
    <p:sldId id="306" r:id="rId14"/>
    <p:sldId id="290" r:id="rId15"/>
    <p:sldId id="298" r:id="rId16"/>
    <p:sldId id="299" r:id="rId17"/>
    <p:sldId id="308" r:id="rId18"/>
    <p:sldId id="307" r:id="rId19"/>
    <p:sldId id="310" r:id="rId20"/>
    <p:sldId id="311" r:id="rId21"/>
    <p:sldId id="312" r:id="rId22"/>
    <p:sldId id="309" r:id="rId23"/>
    <p:sldId id="313" r:id="rId24"/>
    <p:sldId id="317" r:id="rId25"/>
    <p:sldId id="314" r:id="rId26"/>
    <p:sldId id="315" r:id="rId27"/>
    <p:sldId id="269" r:id="rId28"/>
    <p:sldId id="316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1708" y="6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F021D63-3F90-4FAA-A0C7-4CDE4865E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B25DC-E5C1-4DBF-89B4-56F0553B9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16AC45-B708-4A1D-AAEC-446B78F64DA4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07C8B3-A63B-4DC5-A908-168C81455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285038-2713-49AA-88B4-7CFCF0527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F03304-E911-41B0-8451-B95BC4776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22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531629" y="701749"/>
            <a:ext cx="11554356" cy="6104602"/>
          </a:xfrm>
          <a:custGeom>
            <a:avLst/>
            <a:gdLst>
              <a:gd name="connsiteX0" fmla="*/ 0 w 11554356"/>
              <a:gd name="connsiteY0" fmla="*/ 1017454 h 6104602"/>
              <a:gd name="connsiteX1" fmla="*/ 1017454 w 11554356"/>
              <a:gd name="connsiteY1" fmla="*/ 0 h 6104602"/>
              <a:gd name="connsiteX2" fmla="*/ 1707614 w 11554356"/>
              <a:gd name="connsiteY2" fmla="*/ 0 h 6104602"/>
              <a:gd name="connsiteX3" fmla="*/ 2492968 w 11554356"/>
              <a:gd name="connsiteY3" fmla="*/ 0 h 6104602"/>
              <a:gd name="connsiteX4" fmla="*/ 2992739 w 11554356"/>
              <a:gd name="connsiteY4" fmla="*/ 0 h 6104602"/>
              <a:gd name="connsiteX5" fmla="*/ 3397316 w 11554356"/>
              <a:gd name="connsiteY5" fmla="*/ 0 h 6104602"/>
              <a:gd name="connsiteX6" fmla="*/ 4182670 w 11554356"/>
              <a:gd name="connsiteY6" fmla="*/ 0 h 6104602"/>
              <a:gd name="connsiteX7" fmla="*/ 4872830 w 11554356"/>
              <a:gd name="connsiteY7" fmla="*/ 0 h 6104602"/>
              <a:gd name="connsiteX8" fmla="*/ 5277407 w 11554356"/>
              <a:gd name="connsiteY8" fmla="*/ 0 h 6104602"/>
              <a:gd name="connsiteX9" fmla="*/ 5872372 w 11554356"/>
              <a:gd name="connsiteY9" fmla="*/ 0 h 6104602"/>
              <a:gd name="connsiteX10" fmla="*/ 6372144 w 11554356"/>
              <a:gd name="connsiteY10" fmla="*/ 0 h 6104602"/>
              <a:gd name="connsiteX11" fmla="*/ 6871915 w 11554356"/>
              <a:gd name="connsiteY11" fmla="*/ 0 h 6104602"/>
              <a:gd name="connsiteX12" fmla="*/ 7466880 w 11554356"/>
              <a:gd name="connsiteY12" fmla="*/ 0 h 6104602"/>
              <a:gd name="connsiteX13" fmla="*/ 8061846 w 11554356"/>
              <a:gd name="connsiteY13" fmla="*/ 0 h 6104602"/>
              <a:gd name="connsiteX14" fmla="*/ 8466422 w 11554356"/>
              <a:gd name="connsiteY14" fmla="*/ 0 h 6104602"/>
              <a:gd name="connsiteX15" fmla="*/ 9251777 w 11554356"/>
              <a:gd name="connsiteY15" fmla="*/ 0 h 6104602"/>
              <a:gd name="connsiteX16" fmla="*/ 9656353 w 11554356"/>
              <a:gd name="connsiteY16" fmla="*/ 0 h 6104602"/>
              <a:gd name="connsiteX17" fmla="*/ 10536902 w 11554356"/>
              <a:gd name="connsiteY17" fmla="*/ 0 h 6104602"/>
              <a:gd name="connsiteX18" fmla="*/ 11554356 w 11554356"/>
              <a:gd name="connsiteY18" fmla="*/ 1017454 h 6104602"/>
              <a:gd name="connsiteX19" fmla="*/ 11554356 w 11554356"/>
              <a:gd name="connsiteY19" fmla="*/ 1639536 h 6104602"/>
              <a:gd name="connsiteX20" fmla="*/ 11554356 w 11554356"/>
              <a:gd name="connsiteY20" fmla="*/ 2220921 h 6104602"/>
              <a:gd name="connsiteX21" fmla="*/ 11554356 w 11554356"/>
              <a:gd name="connsiteY21" fmla="*/ 2843002 h 6104602"/>
              <a:gd name="connsiteX22" fmla="*/ 11554356 w 11554356"/>
              <a:gd name="connsiteY22" fmla="*/ 3342993 h 6104602"/>
              <a:gd name="connsiteX23" fmla="*/ 11554356 w 11554356"/>
              <a:gd name="connsiteY23" fmla="*/ 3883681 h 6104602"/>
              <a:gd name="connsiteX24" fmla="*/ 11554356 w 11554356"/>
              <a:gd name="connsiteY24" fmla="*/ 4383672 h 6104602"/>
              <a:gd name="connsiteX25" fmla="*/ 11554356 w 11554356"/>
              <a:gd name="connsiteY25" fmla="*/ 5087148 h 6104602"/>
              <a:gd name="connsiteX26" fmla="*/ 10536902 w 11554356"/>
              <a:gd name="connsiteY26" fmla="*/ 6104602 h 6104602"/>
              <a:gd name="connsiteX27" fmla="*/ 10227520 w 11554356"/>
              <a:gd name="connsiteY27" fmla="*/ 6104602 h 6104602"/>
              <a:gd name="connsiteX28" fmla="*/ 9442165 w 11554356"/>
              <a:gd name="connsiteY28" fmla="*/ 6104602 h 6104602"/>
              <a:gd name="connsiteX29" fmla="*/ 8847200 w 11554356"/>
              <a:gd name="connsiteY29" fmla="*/ 6104602 h 6104602"/>
              <a:gd name="connsiteX30" fmla="*/ 8347429 w 11554356"/>
              <a:gd name="connsiteY30" fmla="*/ 6104602 h 6104602"/>
              <a:gd name="connsiteX31" fmla="*/ 7752463 w 11554356"/>
              <a:gd name="connsiteY31" fmla="*/ 6104602 h 6104602"/>
              <a:gd name="connsiteX32" fmla="*/ 7347887 w 11554356"/>
              <a:gd name="connsiteY32" fmla="*/ 6104602 h 6104602"/>
              <a:gd name="connsiteX33" fmla="*/ 7038505 w 11554356"/>
              <a:gd name="connsiteY33" fmla="*/ 6104602 h 6104602"/>
              <a:gd name="connsiteX34" fmla="*/ 6633928 w 11554356"/>
              <a:gd name="connsiteY34" fmla="*/ 6104602 h 6104602"/>
              <a:gd name="connsiteX35" fmla="*/ 6134157 w 11554356"/>
              <a:gd name="connsiteY35" fmla="*/ 6104602 h 6104602"/>
              <a:gd name="connsiteX36" fmla="*/ 5824775 w 11554356"/>
              <a:gd name="connsiteY36" fmla="*/ 6104602 h 6104602"/>
              <a:gd name="connsiteX37" fmla="*/ 5229810 w 11554356"/>
              <a:gd name="connsiteY37" fmla="*/ 6104602 h 6104602"/>
              <a:gd name="connsiteX38" fmla="*/ 4920428 w 11554356"/>
              <a:gd name="connsiteY38" fmla="*/ 6104602 h 6104602"/>
              <a:gd name="connsiteX39" fmla="*/ 4611046 w 11554356"/>
              <a:gd name="connsiteY39" fmla="*/ 6104602 h 6104602"/>
              <a:gd name="connsiteX40" fmla="*/ 3920886 w 11554356"/>
              <a:gd name="connsiteY40" fmla="*/ 6104602 h 6104602"/>
              <a:gd name="connsiteX41" fmla="*/ 3611504 w 11554356"/>
              <a:gd name="connsiteY41" fmla="*/ 6104602 h 6104602"/>
              <a:gd name="connsiteX42" fmla="*/ 2826149 w 11554356"/>
              <a:gd name="connsiteY42" fmla="*/ 6104602 h 6104602"/>
              <a:gd name="connsiteX43" fmla="*/ 2231184 w 11554356"/>
              <a:gd name="connsiteY43" fmla="*/ 6104602 h 6104602"/>
              <a:gd name="connsiteX44" fmla="*/ 1921802 w 11554356"/>
              <a:gd name="connsiteY44" fmla="*/ 6104602 h 6104602"/>
              <a:gd name="connsiteX45" fmla="*/ 1017454 w 11554356"/>
              <a:gd name="connsiteY45" fmla="*/ 6104602 h 6104602"/>
              <a:gd name="connsiteX46" fmla="*/ 0 w 11554356"/>
              <a:gd name="connsiteY46" fmla="*/ 5087148 h 6104602"/>
              <a:gd name="connsiteX47" fmla="*/ 0 w 11554356"/>
              <a:gd name="connsiteY47" fmla="*/ 4424369 h 6104602"/>
              <a:gd name="connsiteX48" fmla="*/ 0 w 11554356"/>
              <a:gd name="connsiteY48" fmla="*/ 3842984 h 6104602"/>
              <a:gd name="connsiteX49" fmla="*/ 0 w 11554356"/>
              <a:gd name="connsiteY49" fmla="*/ 3220903 h 6104602"/>
              <a:gd name="connsiteX50" fmla="*/ 0 w 11554356"/>
              <a:gd name="connsiteY50" fmla="*/ 2680215 h 6104602"/>
              <a:gd name="connsiteX51" fmla="*/ 0 w 11554356"/>
              <a:gd name="connsiteY51" fmla="*/ 2058133 h 6104602"/>
              <a:gd name="connsiteX52" fmla="*/ 0 w 11554356"/>
              <a:gd name="connsiteY52" fmla="*/ 1017454 h 610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54356" h="6104602" fill="none" extrusionOk="0">
                <a:moveTo>
                  <a:pt x="0" y="1017454"/>
                </a:moveTo>
                <a:cubicBezTo>
                  <a:pt x="-6547" y="422298"/>
                  <a:pt x="447636" y="-118474"/>
                  <a:pt x="1017454" y="0"/>
                </a:cubicBezTo>
                <a:cubicBezTo>
                  <a:pt x="1298067" y="-3991"/>
                  <a:pt x="1533512" y="29441"/>
                  <a:pt x="1707614" y="0"/>
                </a:cubicBezTo>
                <a:cubicBezTo>
                  <a:pt x="1881716" y="-29441"/>
                  <a:pt x="2326164" y="2847"/>
                  <a:pt x="2492968" y="0"/>
                </a:cubicBezTo>
                <a:cubicBezTo>
                  <a:pt x="2659772" y="-2847"/>
                  <a:pt x="2838805" y="56113"/>
                  <a:pt x="2992739" y="0"/>
                </a:cubicBezTo>
                <a:cubicBezTo>
                  <a:pt x="3146673" y="-56113"/>
                  <a:pt x="3257812" y="17117"/>
                  <a:pt x="3397316" y="0"/>
                </a:cubicBezTo>
                <a:cubicBezTo>
                  <a:pt x="3536820" y="-17117"/>
                  <a:pt x="3947614" y="54173"/>
                  <a:pt x="4182670" y="0"/>
                </a:cubicBezTo>
                <a:cubicBezTo>
                  <a:pt x="4417726" y="-54173"/>
                  <a:pt x="4652716" y="74276"/>
                  <a:pt x="4872830" y="0"/>
                </a:cubicBezTo>
                <a:cubicBezTo>
                  <a:pt x="5092944" y="-74276"/>
                  <a:pt x="5149599" y="23172"/>
                  <a:pt x="5277407" y="0"/>
                </a:cubicBezTo>
                <a:cubicBezTo>
                  <a:pt x="5405215" y="-23172"/>
                  <a:pt x="5697304" y="2022"/>
                  <a:pt x="5872372" y="0"/>
                </a:cubicBezTo>
                <a:cubicBezTo>
                  <a:pt x="6047441" y="-2022"/>
                  <a:pt x="6245165" y="14644"/>
                  <a:pt x="6372144" y="0"/>
                </a:cubicBezTo>
                <a:cubicBezTo>
                  <a:pt x="6499123" y="-14644"/>
                  <a:pt x="6696850" y="44086"/>
                  <a:pt x="6871915" y="0"/>
                </a:cubicBezTo>
                <a:cubicBezTo>
                  <a:pt x="7046980" y="-44086"/>
                  <a:pt x="7336389" y="4375"/>
                  <a:pt x="7466880" y="0"/>
                </a:cubicBezTo>
                <a:cubicBezTo>
                  <a:pt x="7597371" y="-4375"/>
                  <a:pt x="7877904" y="46995"/>
                  <a:pt x="8061846" y="0"/>
                </a:cubicBezTo>
                <a:cubicBezTo>
                  <a:pt x="8245788" y="-46995"/>
                  <a:pt x="8333637" y="12014"/>
                  <a:pt x="8466422" y="0"/>
                </a:cubicBezTo>
                <a:cubicBezTo>
                  <a:pt x="8599207" y="-12014"/>
                  <a:pt x="8960281" y="76046"/>
                  <a:pt x="9251777" y="0"/>
                </a:cubicBezTo>
                <a:cubicBezTo>
                  <a:pt x="9543273" y="-76046"/>
                  <a:pt x="9456158" y="32158"/>
                  <a:pt x="9656353" y="0"/>
                </a:cubicBezTo>
                <a:cubicBezTo>
                  <a:pt x="9856548" y="-32158"/>
                  <a:pt x="10265532" y="84505"/>
                  <a:pt x="10536902" y="0"/>
                </a:cubicBezTo>
                <a:cubicBezTo>
                  <a:pt x="10977921" y="-99427"/>
                  <a:pt x="11615180" y="485860"/>
                  <a:pt x="11554356" y="1017454"/>
                </a:cubicBezTo>
                <a:cubicBezTo>
                  <a:pt x="11609589" y="1189178"/>
                  <a:pt x="11526859" y="1353547"/>
                  <a:pt x="11554356" y="1639536"/>
                </a:cubicBezTo>
                <a:cubicBezTo>
                  <a:pt x="11581853" y="1925525"/>
                  <a:pt x="11519299" y="1981716"/>
                  <a:pt x="11554356" y="2220921"/>
                </a:cubicBezTo>
                <a:cubicBezTo>
                  <a:pt x="11589413" y="2460126"/>
                  <a:pt x="11534297" y="2638635"/>
                  <a:pt x="11554356" y="2843002"/>
                </a:cubicBezTo>
                <a:cubicBezTo>
                  <a:pt x="11574415" y="3047369"/>
                  <a:pt x="11534257" y="3096330"/>
                  <a:pt x="11554356" y="3342993"/>
                </a:cubicBezTo>
                <a:cubicBezTo>
                  <a:pt x="11574455" y="3589656"/>
                  <a:pt x="11540850" y="3699357"/>
                  <a:pt x="11554356" y="3883681"/>
                </a:cubicBezTo>
                <a:cubicBezTo>
                  <a:pt x="11567862" y="4068005"/>
                  <a:pt x="11501288" y="4249259"/>
                  <a:pt x="11554356" y="4383672"/>
                </a:cubicBezTo>
                <a:cubicBezTo>
                  <a:pt x="11607424" y="4518085"/>
                  <a:pt x="11544548" y="4849286"/>
                  <a:pt x="11554356" y="5087148"/>
                </a:cubicBezTo>
                <a:cubicBezTo>
                  <a:pt x="11653045" y="5707711"/>
                  <a:pt x="11095796" y="5988668"/>
                  <a:pt x="10536902" y="6104602"/>
                </a:cubicBezTo>
                <a:cubicBezTo>
                  <a:pt x="10409473" y="6111659"/>
                  <a:pt x="10313107" y="6081168"/>
                  <a:pt x="10227520" y="6104602"/>
                </a:cubicBezTo>
                <a:cubicBezTo>
                  <a:pt x="10141933" y="6128036"/>
                  <a:pt x="9820028" y="6044588"/>
                  <a:pt x="9442165" y="6104602"/>
                </a:cubicBezTo>
                <a:cubicBezTo>
                  <a:pt x="9064302" y="6164616"/>
                  <a:pt x="9132176" y="6036052"/>
                  <a:pt x="8847200" y="6104602"/>
                </a:cubicBezTo>
                <a:cubicBezTo>
                  <a:pt x="8562225" y="6173152"/>
                  <a:pt x="8477003" y="6085181"/>
                  <a:pt x="8347429" y="6104602"/>
                </a:cubicBezTo>
                <a:cubicBezTo>
                  <a:pt x="8217855" y="6124023"/>
                  <a:pt x="7935361" y="6041923"/>
                  <a:pt x="7752463" y="6104602"/>
                </a:cubicBezTo>
                <a:cubicBezTo>
                  <a:pt x="7569565" y="6167281"/>
                  <a:pt x="7437297" y="6088079"/>
                  <a:pt x="7347887" y="6104602"/>
                </a:cubicBezTo>
                <a:cubicBezTo>
                  <a:pt x="7258477" y="6121125"/>
                  <a:pt x="7160925" y="6068404"/>
                  <a:pt x="7038505" y="6104602"/>
                </a:cubicBezTo>
                <a:cubicBezTo>
                  <a:pt x="6916085" y="6140800"/>
                  <a:pt x="6814516" y="6060816"/>
                  <a:pt x="6633928" y="6104602"/>
                </a:cubicBezTo>
                <a:cubicBezTo>
                  <a:pt x="6453340" y="6148388"/>
                  <a:pt x="6337917" y="6061877"/>
                  <a:pt x="6134157" y="6104602"/>
                </a:cubicBezTo>
                <a:cubicBezTo>
                  <a:pt x="5930397" y="6147327"/>
                  <a:pt x="5926477" y="6074490"/>
                  <a:pt x="5824775" y="6104602"/>
                </a:cubicBezTo>
                <a:cubicBezTo>
                  <a:pt x="5723073" y="6134714"/>
                  <a:pt x="5483671" y="6071046"/>
                  <a:pt x="5229810" y="6104602"/>
                </a:cubicBezTo>
                <a:cubicBezTo>
                  <a:pt x="4975949" y="6138158"/>
                  <a:pt x="5020844" y="6089895"/>
                  <a:pt x="4920428" y="6104602"/>
                </a:cubicBezTo>
                <a:cubicBezTo>
                  <a:pt x="4820012" y="6119309"/>
                  <a:pt x="4744803" y="6094648"/>
                  <a:pt x="4611046" y="6104602"/>
                </a:cubicBezTo>
                <a:cubicBezTo>
                  <a:pt x="4477289" y="6114556"/>
                  <a:pt x="4081366" y="6064248"/>
                  <a:pt x="3920886" y="6104602"/>
                </a:cubicBezTo>
                <a:cubicBezTo>
                  <a:pt x="3760406" y="6144956"/>
                  <a:pt x="3734847" y="6071892"/>
                  <a:pt x="3611504" y="6104602"/>
                </a:cubicBezTo>
                <a:cubicBezTo>
                  <a:pt x="3488161" y="6137312"/>
                  <a:pt x="3088975" y="6098758"/>
                  <a:pt x="2826149" y="6104602"/>
                </a:cubicBezTo>
                <a:cubicBezTo>
                  <a:pt x="2563323" y="6110446"/>
                  <a:pt x="2413389" y="6064381"/>
                  <a:pt x="2231184" y="6104602"/>
                </a:cubicBezTo>
                <a:cubicBezTo>
                  <a:pt x="2048980" y="6144823"/>
                  <a:pt x="2070253" y="6096989"/>
                  <a:pt x="1921802" y="6104602"/>
                </a:cubicBezTo>
                <a:cubicBezTo>
                  <a:pt x="1773351" y="6112215"/>
                  <a:pt x="1437263" y="6043472"/>
                  <a:pt x="1017454" y="6104602"/>
                </a:cubicBezTo>
                <a:cubicBezTo>
                  <a:pt x="424608" y="6247365"/>
                  <a:pt x="-69639" y="5600957"/>
                  <a:pt x="0" y="5087148"/>
                </a:cubicBezTo>
                <a:cubicBezTo>
                  <a:pt x="-43472" y="4826390"/>
                  <a:pt x="18995" y="4673594"/>
                  <a:pt x="0" y="4424369"/>
                </a:cubicBezTo>
                <a:cubicBezTo>
                  <a:pt x="-18995" y="4175144"/>
                  <a:pt x="42412" y="4057167"/>
                  <a:pt x="0" y="3842984"/>
                </a:cubicBezTo>
                <a:cubicBezTo>
                  <a:pt x="-42412" y="3628801"/>
                  <a:pt x="25123" y="3509063"/>
                  <a:pt x="0" y="3220903"/>
                </a:cubicBezTo>
                <a:cubicBezTo>
                  <a:pt x="-25123" y="2932743"/>
                  <a:pt x="35425" y="2883907"/>
                  <a:pt x="0" y="2680215"/>
                </a:cubicBezTo>
                <a:cubicBezTo>
                  <a:pt x="-35425" y="2476523"/>
                  <a:pt x="1420" y="2183859"/>
                  <a:pt x="0" y="2058133"/>
                </a:cubicBezTo>
                <a:cubicBezTo>
                  <a:pt x="-1420" y="1932407"/>
                  <a:pt x="68355" y="1273639"/>
                  <a:pt x="0" y="1017454"/>
                </a:cubicBezTo>
                <a:close/>
              </a:path>
              <a:path w="11554356" h="6104602" stroke="0" extrusionOk="0">
                <a:moveTo>
                  <a:pt x="0" y="1017454"/>
                </a:moveTo>
                <a:cubicBezTo>
                  <a:pt x="-47770" y="425632"/>
                  <a:pt x="478221" y="21774"/>
                  <a:pt x="1017454" y="0"/>
                </a:cubicBezTo>
                <a:cubicBezTo>
                  <a:pt x="1206662" y="-14792"/>
                  <a:pt x="1385057" y="22078"/>
                  <a:pt x="1612420" y="0"/>
                </a:cubicBezTo>
                <a:cubicBezTo>
                  <a:pt x="1839783" y="-22078"/>
                  <a:pt x="2044829" y="45313"/>
                  <a:pt x="2397774" y="0"/>
                </a:cubicBezTo>
                <a:cubicBezTo>
                  <a:pt x="2750719" y="-45313"/>
                  <a:pt x="2852451" y="70723"/>
                  <a:pt x="3087934" y="0"/>
                </a:cubicBezTo>
                <a:cubicBezTo>
                  <a:pt x="3323417" y="-70723"/>
                  <a:pt x="3248864" y="11120"/>
                  <a:pt x="3397316" y="0"/>
                </a:cubicBezTo>
                <a:cubicBezTo>
                  <a:pt x="3545768" y="-11120"/>
                  <a:pt x="3733862" y="39219"/>
                  <a:pt x="3992282" y="0"/>
                </a:cubicBezTo>
                <a:cubicBezTo>
                  <a:pt x="4250702" y="-39219"/>
                  <a:pt x="4211992" y="5303"/>
                  <a:pt x="4301664" y="0"/>
                </a:cubicBezTo>
                <a:cubicBezTo>
                  <a:pt x="4391336" y="-5303"/>
                  <a:pt x="4636696" y="28267"/>
                  <a:pt x="4896629" y="0"/>
                </a:cubicBezTo>
                <a:cubicBezTo>
                  <a:pt x="5156563" y="-28267"/>
                  <a:pt x="5276626" y="51702"/>
                  <a:pt x="5491595" y="0"/>
                </a:cubicBezTo>
                <a:cubicBezTo>
                  <a:pt x="5706564" y="-51702"/>
                  <a:pt x="5930985" y="10593"/>
                  <a:pt x="6276949" y="0"/>
                </a:cubicBezTo>
                <a:cubicBezTo>
                  <a:pt x="6622913" y="-10593"/>
                  <a:pt x="6793021" y="67749"/>
                  <a:pt x="6967109" y="0"/>
                </a:cubicBezTo>
                <a:cubicBezTo>
                  <a:pt x="7141197" y="-67749"/>
                  <a:pt x="7520801" y="75065"/>
                  <a:pt x="7752463" y="0"/>
                </a:cubicBezTo>
                <a:cubicBezTo>
                  <a:pt x="7984125" y="-75065"/>
                  <a:pt x="8212721" y="49350"/>
                  <a:pt x="8347429" y="0"/>
                </a:cubicBezTo>
                <a:cubicBezTo>
                  <a:pt x="8482137" y="-49350"/>
                  <a:pt x="8661804" y="2772"/>
                  <a:pt x="8752006" y="0"/>
                </a:cubicBezTo>
                <a:cubicBezTo>
                  <a:pt x="8842208" y="-2772"/>
                  <a:pt x="9001227" y="8957"/>
                  <a:pt x="9156582" y="0"/>
                </a:cubicBezTo>
                <a:cubicBezTo>
                  <a:pt x="9311937" y="-8957"/>
                  <a:pt x="9383725" y="1328"/>
                  <a:pt x="9465964" y="0"/>
                </a:cubicBezTo>
                <a:cubicBezTo>
                  <a:pt x="9548203" y="-1328"/>
                  <a:pt x="9698234" y="23859"/>
                  <a:pt x="9870541" y="0"/>
                </a:cubicBezTo>
                <a:cubicBezTo>
                  <a:pt x="10042848" y="-23859"/>
                  <a:pt x="10225033" y="32016"/>
                  <a:pt x="10536902" y="0"/>
                </a:cubicBezTo>
                <a:cubicBezTo>
                  <a:pt x="11028780" y="127766"/>
                  <a:pt x="11516635" y="492265"/>
                  <a:pt x="11554356" y="1017454"/>
                </a:cubicBezTo>
                <a:cubicBezTo>
                  <a:pt x="11593993" y="1223460"/>
                  <a:pt x="11508151" y="1321045"/>
                  <a:pt x="11554356" y="1517445"/>
                </a:cubicBezTo>
                <a:cubicBezTo>
                  <a:pt x="11600561" y="1713845"/>
                  <a:pt x="11538265" y="1837032"/>
                  <a:pt x="11554356" y="2058133"/>
                </a:cubicBezTo>
                <a:cubicBezTo>
                  <a:pt x="11570447" y="2279234"/>
                  <a:pt x="11519961" y="2405520"/>
                  <a:pt x="11554356" y="2639518"/>
                </a:cubicBezTo>
                <a:cubicBezTo>
                  <a:pt x="11588751" y="2873517"/>
                  <a:pt x="11520411" y="3085307"/>
                  <a:pt x="11554356" y="3220903"/>
                </a:cubicBezTo>
                <a:cubicBezTo>
                  <a:pt x="11588301" y="3356500"/>
                  <a:pt x="11553884" y="3578931"/>
                  <a:pt x="11554356" y="3802287"/>
                </a:cubicBezTo>
                <a:cubicBezTo>
                  <a:pt x="11554828" y="4025643"/>
                  <a:pt x="11528979" y="4058859"/>
                  <a:pt x="11554356" y="4261582"/>
                </a:cubicBezTo>
                <a:cubicBezTo>
                  <a:pt x="11579733" y="4464305"/>
                  <a:pt x="11537422" y="4901862"/>
                  <a:pt x="11554356" y="5087148"/>
                </a:cubicBezTo>
                <a:cubicBezTo>
                  <a:pt x="11541771" y="5747044"/>
                  <a:pt x="11172200" y="6165156"/>
                  <a:pt x="10536902" y="6104602"/>
                </a:cubicBezTo>
                <a:cubicBezTo>
                  <a:pt x="10377092" y="6148018"/>
                  <a:pt x="10247476" y="6092721"/>
                  <a:pt x="10132325" y="6104602"/>
                </a:cubicBezTo>
                <a:cubicBezTo>
                  <a:pt x="10017174" y="6116483"/>
                  <a:pt x="9846841" y="6099259"/>
                  <a:pt x="9727749" y="6104602"/>
                </a:cubicBezTo>
                <a:cubicBezTo>
                  <a:pt x="9608657" y="6109945"/>
                  <a:pt x="9364550" y="6074608"/>
                  <a:pt x="9227978" y="6104602"/>
                </a:cubicBezTo>
                <a:cubicBezTo>
                  <a:pt x="9091406" y="6134596"/>
                  <a:pt x="9033436" y="6089366"/>
                  <a:pt x="8918596" y="6104602"/>
                </a:cubicBezTo>
                <a:cubicBezTo>
                  <a:pt x="8803756" y="6119838"/>
                  <a:pt x="8329292" y="6049058"/>
                  <a:pt x="8133241" y="6104602"/>
                </a:cubicBezTo>
                <a:cubicBezTo>
                  <a:pt x="7937191" y="6160146"/>
                  <a:pt x="7804780" y="6087700"/>
                  <a:pt x="7538276" y="6104602"/>
                </a:cubicBezTo>
                <a:cubicBezTo>
                  <a:pt x="7271772" y="6121504"/>
                  <a:pt x="7160608" y="6064750"/>
                  <a:pt x="7038505" y="6104602"/>
                </a:cubicBezTo>
                <a:cubicBezTo>
                  <a:pt x="6916402" y="6144454"/>
                  <a:pt x="6727260" y="6085343"/>
                  <a:pt x="6633928" y="6104602"/>
                </a:cubicBezTo>
                <a:cubicBezTo>
                  <a:pt x="6540596" y="6123861"/>
                  <a:pt x="6239019" y="6087565"/>
                  <a:pt x="6134157" y="6104602"/>
                </a:cubicBezTo>
                <a:cubicBezTo>
                  <a:pt x="6029295" y="6121639"/>
                  <a:pt x="5651533" y="6030117"/>
                  <a:pt x="5443997" y="6104602"/>
                </a:cubicBezTo>
                <a:cubicBezTo>
                  <a:pt x="5236461" y="6179087"/>
                  <a:pt x="4985697" y="6056930"/>
                  <a:pt x="4753837" y="6104602"/>
                </a:cubicBezTo>
                <a:cubicBezTo>
                  <a:pt x="4521977" y="6152274"/>
                  <a:pt x="4593263" y="6075143"/>
                  <a:pt x="4444455" y="6104602"/>
                </a:cubicBezTo>
                <a:cubicBezTo>
                  <a:pt x="4295647" y="6134061"/>
                  <a:pt x="4166149" y="6067913"/>
                  <a:pt x="4039879" y="6104602"/>
                </a:cubicBezTo>
                <a:cubicBezTo>
                  <a:pt x="3913609" y="6141291"/>
                  <a:pt x="3720850" y="6067426"/>
                  <a:pt x="3635302" y="6104602"/>
                </a:cubicBezTo>
                <a:cubicBezTo>
                  <a:pt x="3549754" y="6141778"/>
                  <a:pt x="3322540" y="6067520"/>
                  <a:pt x="3230726" y="6104602"/>
                </a:cubicBezTo>
                <a:cubicBezTo>
                  <a:pt x="3138912" y="6141684"/>
                  <a:pt x="2803572" y="6076170"/>
                  <a:pt x="2635760" y="6104602"/>
                </a:cubicBezTo>
                <a:cubicBezTo>
                  <a:pt x="2467948" y="6133034"/>
                  <a:pt x="2240962" y="6078227"/>
                  <a:pt x="1850406" y="6104602"/>
                </a:cubicBezTo>
                <a:cubicBezTo>
                  <a:pt x="1459850" y="6130977"/>
                  <a:pt x="1287643" y="6096259"/>
                  <a:pt x="1017454" y="6104602"/>
                </a:cubicBezTo>
                <a:cubicBezTo>
                  <a:pt x="562675" y="6127711"/>
                  <a:pt x="-32642" y="5629474"/>
                  <a:pt x="0" y="5087148"/>
                </a:cubicBezTo>
                <a:cubicBezTo>
                  <a:pt x="-55531" y="4970335"/>
                  <a:pt x="64091" y="4736166"/>
                  <a:pt x="0" y="4546460"/>
                </a:cubicBezTo>
                <a:cubicBezTo>
                  <a:pt x="-64091" y="4356754"/>
                  <a:pt x="14184" y="4315899"/>
                  <a:pt x="0" y="4087166"/>
                </a:cubicBezTo>
                <a:cubicBezTo>
                  <a:pt x="-14184" y="3858433"/>
                  <a:pt x="51001" y="3753774"/>
                  <a:pt x="0" y="3465084"/>
                </a:cubicBezTo>
                <a:cubicBezTo>
                  <a:pt x="-51001" y="3176394"/>
                  <a:pt x="5942" y="3080239"/>
                  <a:pt x="0" y="2802306"/>
                </a:cubicBezTo>
                <a:cubicBezTo>
                  <a:pt x="-5942" y="2524373"/>
                  <a:pt x="46437" y="2375069"/>
                  <a:pt x="0" y="2180224"/>
                </a:cubicBezTo>
                <a:cubicBezTo>
                  <a:pt x="-46437" y="1985379"/>
                  <a:pt x="24577" y="1770796"/>
                  <a:pt x="0" y="1639536"/>
                </a:cubicBezTo>
                <a:cubicBezTo>
                  <a:pt x="-24577" y="1508276"/>
                  <a:pt x="44668" y="1188592"/>
                  <a:pt x="0" y="1017454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FA11FF-1904-4AD8-A4D2-8E697FA0B4D7}"/>
              </a:ext>
            </a:extLst>
          </p:cNvPr>
          <p:cNvSpPr/>
          <p:nvPr userDrawn="1"/>
        </p:nvSpPr>
        <p:spPr>
          <a:xfrm>
            <a:off x="-84967" y="6412946"/>
            <a:ext cx="855848" cy="48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 . غزيل المطرفي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43" y="5757494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BE0B449-9539-4B0D-849F-E23F672B29B5}"/>
              </a:ext>
            </a:extLst>
          </p:cNvPr>
          <p:cNvSpPr/>
          <p:nvPr userDrawn="1"/>
        </p:nvSpPr>
        <p:spPr>
          <a:xfrm>
            <a:off x="549328" y="701749"/>
            <a:ext cx="11554356" cy="6039539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68FE472-6E87-4CCD-9F80-99F8C4023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3285" y="74182"/>
            <a:ext cx="4681175" cy="562504"/>
          </a:xfrm>
          <a:prstGeom prst="roundRect">
            <a:avLst>
              <a:gd name="adj" fmla="val 16667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C6151583-DDD9-4698-902E-2630D020B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6152" y="5970539"/>
            <a:ext cx="855848" cy="9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16/08/43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n.edu.sa/qr/L-GE-ME-K09-SM2-math-CH8-L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s://ien.edu.sa/qr/L-GE-ME-K09-SM2-math-CH8-L2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9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.svg"/><Relationship Id="rId7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hyperlink" Target="https://youtu.be/G674DqnoZKU" TargetMode="External"/><Relationship Id="rId10" Type="http://schemas.openxmlformats.org/officeDocument/2006/relationships/image" Target="../media/image69.jpe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FB01FF-FB3A-4BBF-AE00-3652D560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460" y="1284933"/>
            <a:ext cx="2173861" cy="1351058"/>
          </a:xfrm>
          <a:custGeom>
            <a:avLst/>
            <a:gdLst>
              <a:gd name="connsiteX0" fmla="*/ 0 w 2173861"/>
              <a:gd name="connsiteY0" fmla="*/ 0 h 1351058"/>
              <a:gd name="connsiteX1" fmla="*/ 499988 w 2173861"/>
              <a:gd name="connsiteY1" fmla="*/ 0 h 1351058"/>
              <a:gd name="connsiteX2" fmla="*/ 999976 w 2173861"/>
              <a:gd name="connsiteY2" fmla="*/ 0 h 1351058"/>
              <a:gd name="connsiteX3" fmla="*/ 1478225 w 2173861"/>
              <a:gd name="connsiteY3" fmla="*/ 0 h 1351058"/>
              <a:gd name="connsiteX4" fmla="*/ 2173861 w 2173861"/>
              <a:gd name="connsiteY4" fmla="*/ 0 h 1351058"/>
              <a:gd name="connsiteX5" fmla="*/ 2173861 w 2173861"/>
              <a:gd name="connsiteY5" fmla="*/ 409821 h 1351058"/>
              <a:gd name="connsiteX6" fmla="*/ 2173861 w 2173861"/>
              <a:gd name="connsiteY6" fmla="*/ 819642 h 1351058"/>
              <a:gd name="connsiteX7" fmla="*/ 2173861 w 2173861"/>
              <a:gd name="connsiteY7" fmla="*/ 1351058 h 1351058"/>
              <a:gd name="connsiteX8" fmla="*/ 1608657 w 2173861"/>
              <a:gd name="connsiteY8" fmla="*/ 1351058 h 1351058"/>
              <a:gd name="connsiteX9" fmla="*/ 1021715 w 2173861"/>
              <a:gd name="connsiteY9" fmla="*/ 1351058 h 1351058"/>
              <a:gd name="connsiteX10" fmla="*/ 478249 w 2173861"/>
              <a:gd name="connsiteY10" fmla="*/ 1351058 h 1351058"/>
              <a:gd name="connsiteX11" fmla="*/ 0 w 2173861"/>
              <a:gd name="connsiteY11" fmla="*/ 1351058 h 1351058"/>
              <a:gd name="connsiteX12" fmla="*/ 0 w 2173861"/>
              <a:gd name="connsiteY12" fmla="*/ 941237 h 1351058"/>
              <a:gd name="connsiteX13" fmla="*/ 0 w 2173861"/>
              <a:gd name="connsiteY13" fmla="*/ 517906 h 1351058"/>
              <a:gd name="connsiteX14" fmla="*/ 0 w 2173861"/>
              <a:gd name="connsiteY14" fmla="*/ 0 h 135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73861" h="1351058" fill="none" extrusionOk="0">
                <a:moveTo>
                  <a:pt x="0" y="0"/>
                </a:moveTo>
                <a:cubicBezTo>
                  <a:pt x="123916" y="-18976"/>
                  <a:pt x="274884" y="42613"/>
                  <a:pt x="499988" y="0"/>
                </a:cubicBezTo>
                <a:cubicBezTo>
                  <a:pt x="725092" y="-42613"/>
                  <a:pt x="893915" y="858"/>
                  <a:pt x="999976" y="0"/>
                </a:cubicBezTo>
                <a:cubicBezTo>
                  <a:pt x="1106037" y="-858"/>
                  <a:pt x="1290133" y="51739"/>
                  <a:pt x="1478225" y="0"/>
                </a:cubicBezTo>
                <a:cubicBezTo>
                  <a:pt x="1666317" y="-51739"/>
                  <a:pt x="1883021" y="60498"/>
                  <a:pt x="2173861" y="0"/>
                </a:cubicBezTo>
                <a:cubicBezTo>
                  <a:pt x="2196656" y="118720"/>
                  <a:pt x="2160954" y="268386"/>
                  <a:pt x="2173861" y="409821"/>
                </a:cubicBezTo>
                <a:cubicBezTo>
                  <a:pt x="2186768" y="551256"/>
                  <a:pt x="2125410" y="699263"/>
                  <a:pt x="2173861" y="819642"/>
                </a:cubicBezTo>
                <a:cubicBezTo>
                  <a:pt x="2222312" y="940021"/>
                  <a:pt x="2173058" y="1235948"/>
                  <a:pt x="2173861" y="1351058"/>
                </a:cubicBezTo>
                <a:cubicBezTo>
                  <a:pt x="2054511" y="1399782"/>
                  <a:pt x="1766840" y="1286530"/>
                  <a:pt x="1608657" y="1351058"/>
                </a:cubicBezTo>
                <a:cubicBezTo>
                  <a:pt x="1450474" y="1415586"/>
                  <a:pt x="1250779" y="1311211"/>
                  <a:pt x="1021715" y="1351058"/>
                </a:cubicBezTo>
                <a:cubicBezTo>
                  <a:pt x="792651" y="1390905"/>
                  <a:pt x="617620" y="1345792"/>
                  <a:pt x="478249" y="1351058"/>
                </a:cubicBezTo>
                <a:cubicBezTo>
                  <a:pt x="338878" y="1356324"/>
                  <a:pt x="222267" y="1346262"/>
                  <a:pt x="0" y="1351058"/>
                </a:cubicBezTo>
                <a:cubicBezTo>
                  <a:pt x="-6544" y="1257482"/>
                  <a:pt x="45981" y="1144917"/>
                  <a:pt x="0" y="941237"/>
                </a:cubicBezTo>
                <a:cubicBezTo>
                  <a:pt x="-45981" y="737557"/>
                  <a:pt x="48996" y="710828"/>
                  <a:pt x="0" y="517906"/>
                </a:cubicBezTo>
                <a:cubicBezTo>
                  <a:pt x="-48996" y="324984"/>
                  <a:pt x="13671" y="233447"/>
                  <a:pt x="0" y="0"/>
                </a:cubicBezTo>
                <a:close/>
              </a:path>
              <a:path w="2173861" h="1351058" stroke="0" extrusionOk="0">
                <a:moveTo>
                  <a:pt x="0" y="0"/>
                </a:moveTo>
                <a:cubicBezTo>
                  <a:pt x="112563" y="-52095"/>
                  <a:pt x="401743" y="54474"/>
                  <a:pt x="543465" y="0"/>
                </a:cubicBezTo>
                <a:cubicBezTo>
                  <a:pt x="685188" y="-54474"/>
                  <a:pt x="844292" y="339"/>
                  <a:pt x="1130408" y="0"/>
                </a:cubicBezTo>
                <a:cubicBezTo>
                  <a:pt x="1416524" y="-339"/>
                  <a:pt x="1500922" y="42484"/>
                  <a:pt x="1608657" y="0"/>
                </a:cubicBezTo>
                <a:cubicBezTo>
                  <a:pt x="1716392" y="-42484"/>
                  <a:pt x="1904055" y="18242"/>
                  <a:pt x="2173861" y="0"/>
                </a:cubicBezTo>
                <a:cubicBezTo>
                  <a:pt x="2227443" y="200158"/>
                  <a:pt x="2172650" y="346758"/>
                  <a:pt x="2173861" y="463863"/>
                </a:cubicBezTo>
                <a:cubicBezTo>
                  <a:pt x="2175072" y="580968"/>
                  <a:pt x="2141555" y="807744"/>
                  <a:pt x="2173861" y="914216"/>
                </a:cubicBezTo>
                <a:cubicBezTo>
                  <a:pt x="2206167" y="1020688"/>
                  <a:pt x="2159369" y="1204234"/>
                  <a:pt x="2173861" y="1351058"/>
                </a:cubicBezTo>
                <a:cubicBezTo>
                  <a:pt x="2059822" y="1367943"/>
                  <a:pt x="1773534" y="1319390"/>
                  <a:pt x="1608657" y="1351058"/>
                </a:cubicBezTo>
                <a:cubicBezTo>
                  <a:pt x="1443780" y="1382726"/>
                  <a:pt x="1213005" y="1293516"/>
                  <a:pt x="1108669" y="1351058"/>
                </a:cubicBezTo>
                <a:cubicBezTo>
                  <a:pt x="1004333" y="1408600"/>
                  <a:pt x="690321" y="1291678"/>
                  <a:pt x="521727" y="1351058"/>
                </a:cubicBezTo>
                <a:cubicBezTo>
                  <a:pt x="353133" y="1410438"/>
                  <a:pt x="151905" y="1296150"/>
                  <a:pt x="0" y="1351058"/>
                </a:cubicBezTo>
                <a:cubicBezTo>
                  <a:pt x="-46746" y="1231272"/>
                  <a:pt x="12005" y="1105148"/>
                  <a:pt x="0" y="873684"/>
                </a:cubicBezTo>
                <a:cubicBezTo>
                  <a:pt x="-12005" y="642220"/>
                  <a:pt x="37451" y="595026"/>
                  <a:pt x="0" y="423332"/>
                </a:cubicBezTo>
                <a:cubicBezTo>
                  <a:pt x="-37451" y="251638"/>
                  <a:pt x="6050" y="211544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4BC415C-D040-4DF6-A83D-C83A33A38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375" y="2976416"/>
            <a:ext cx="2149408" cy="1925892"/>
          </a:xfrm>
          <a:custGeom>
            <a:avLst/>
            <a:gdLst>
              <a:gd name="connsiteX0" fmla="*/ 0 w 2149408"/>
              <a:gd name="connsiteY0" fmla="*/ 0 h 1925892"/>
              <a:gd name="connsiteX1" fmla="*/ 580340 w 2149408"/>
              <a:gd name="connsiteY1" fmla="*/ 0 h 1925892"/>
              <a:gd name="connsiteX2" fmla="*/ 1160680 w 2149408"/>
              <a:gd name="connsiteY2" fmla="*/ 0 h 1925892"/>
              <a:gd name="connsiteX3" fmla="*/ 2149408 w 2149408"/>
              <a:gd name="connsiteY3" fmla="*/ 0 h 1925892"/>
              <a:gd name="connsiteX4" fmla="*/ 2149408 w 2149408"/>
              <a:gd name="connsiteY4" fmla="*/ 481473 h 1925892"/>
              <a:gd name="connsiteX5" fmla="*/ 2149408 w 2149408"/>
              <a:gd name="connsiteY5" fmla="*/ 943687 h 1925892"/>
              <a:gd name="connsiteX6" fmla="*/ 2149408 w 2149408"/>
              <a:gd name="connsiteY6" fmla="*/ 1367383 h 1925892"/>
              <a:gd name="connsiteX7" fmla="*/ 2149408 w 2149408"/>
              <a:gd name="connsiteY7" fmla="*/ 1925892 h 1925892"/>
              <a:gd name="connsiteX8" fmla="*/ 1590562 w 2149408"/>
              <a:gd name="connsiteY8" fmla="*/ 1925892 h 1925892"/>
              <a:gd name="connsiteX9" fmla="*/ 1031716 w 2149408"/>
              <a:gd name="connsiteY9" fmla="*/ 1925892 h 1925892"/>
              <a:gd name="connsiteX10" fmla="*/ 494364 w 2149408"/>
              <a:gd name="connsiteY10" fmla="*/ 1925892 h 1925892"/>
              <a:gd name="connsiteX11" fmla="*/ 0 w 2149408"/>
              <a:gd name="connsiteY11" fmla="*/ 1925892 h 1925892"/>
              <a:gd name="connsiteX12" fmla="*/ 0 w 2149408"/>
              <a:gd name="connsiteY12" fmla="*/ 1425160 h 1925892"/>
              <a:gd name="connsiteX13" fmla="*/ 0 w 2149408"/>
              <a:gd name="connsiteY13" fmla="*/ 905169 h 1925892"/>
              <a:gd name="connsiteX14" fmla="*/ 0 w 2149408"/>
              <a:gd name="connsiteY14" fmla="*/ 0 h 192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9408" h="1925892" fill="none" extrusionOk="0">
                <a:moveTo>
                  <a:pt x="0" y="0"/>
                </a:moveTo>
                <a:cubicBezTo>
                  <a:pt x="217333" y="-18815"/>
                  <a:pt x="353359" y="59187"/>
                  <a:pt x="580340" y="0"/>
                </a:cubicBezTo>
                <a:cubicBezTo>
                  <a:pt x="807321" y="-59187"/>
                  <a:pt x="994997" y="50588"/>
                  <a:pt x="1160680" y="0"/>
                </a:cubicBezTo>
                <a:cubicBezTo>
                  <a:pt x="1326363" y="-50588"/>
                  <a:pt x="1883428" y="58328"/>
                  <a:pt x="2149408" y="0"/>
                </a:cubicBezTo>
                <a:cubicBezTo>
                  <a:pt x="2152590" y="123307"/>
                  <a:pt x="2142306" y="380421"/>
                  <a:pt x="2149408" y="481473"/>
                </a:cubicBezTo>
                <a:cubicBezTo>
                  <a:pt x="2156510" y="582525"/>
                  <a:pt x="2110010" y="784076"/>
                  <a:pt x="2149408" y="943687"/>
                </a:cubicBezTo>
                <a:cubicBezTo>
                  <a:pt x="2188806" y="1103298"/>
                  <a:pt x="2106162" y="1205087"/>
                  <a:pt x="2149408" y="1367383"/>
                </a:cubicBezTo>
                <a:cubicBezTo>
                  <a:pt x="2192654" y="1529679"/>
                  <a:pt x="2100115" y="1759845"/>
                  <a:pt x="2149408" y="1925892"/>
                </a:cubicBezTo>
                <a:cubicBezTo>
                  <a:pt x="1928326" y="1964204"/>
                  <a:pt x="1855588" y="1914161"/>
                  <a:pt x="1590562" y="1925892"/>
                </a:cubicBezTo>
                <a:cubicBezTo>
                  <a:pt x="1325536" y="1937623"/>
                  <a:pt x="1274649" y="1909435"/>
                  <a:pt x="1031716" y="1925892"/>
                </a:cubicBezTo>
                <a:cubicBezTo>
                  <a:pt x="788783" y="1942349"/>
                  <a:pt x="661078" y="1912601"/>
                  <a:pt x="494364" y="1925892"/>
                </a:cubicBezTo>
                <a:cubicBezTo>
                  <a:pt x="327650" y="1939183"/>
                  <a:pt x="143831" y="1869774"/>
                  <a:pt x="0" y="1925892"/>
                </a:cubicBezTo>
                <a:cubicBezTo>
                  <a:pt x="-57809" y="1806029"/>
                  <a:pt x="1315" y="1675216"/>
                  <a:pt x="0" y="1425160"/>
                </a:cubicBezTo>
                <a:cubicBezTo>
                  <a:pt x="-1315" y="1175104"/>
                  <a:pt x="12149" y="1054292"/>
                  <a:pt x="0" y="905169"/>
                </a:cubicBezTo>
                <a:cubicBezTo>
                  <a:pt x="-12149" y="756046"/>
                  <a:pt x="6738" y="217119"/>
                  <a:pt x="0" y="0"/>
                </a:cubicBezTo>
                <a:close/>
              </a:path>
              <a:path w="2149408" h="1925892" stroke="0" extrusionOk="0">
                <a:moveTo>
                  <a:pt x="0" y="0"/>
                </a:moveTo>
                <a:cubicBezTo>
                  <a:pt x="97156" y="-32100"/>
                  <a:pt x="283606" y="42454"/>
                  <a:pt x="472870" y="0"/>
                </a:cubicBezTo>
                <a:cubicBezTo>
                  <a:pt x="662134" y="-42454"/>
                  <a:pt x="792181" y="52671"/>
                  <a:pt x="1031716" y="0"/>
                </a:cubicBezTo>
                <a:cubicBezTo>
                  <a:pt x="1271251" y="-52671"/>
                  <a:pt x="1314340" y="7093"/>
                  <a:pt x="1504586" y="0"/>
                </a:cubicBezTo>
                <a:cubicBezTo>
                  <a:pt x="1694832" y="-7093"/>
                  <a:pt x="1985953" y="6963"/>
                  <a:pt x="2149408" y="0"/>
                </a:cubicBezTo>
                <a:cubicBezTo>
                  <a:pt x="2153101" y="154783"/>
                  <a:pt x="2147677" y="280818"/>
                  <a:pt x="2149408" y="500732"/>
                </a:cubicBezTo>
                <a:cubicBezTo>
                  <a:pt x="2151139" y="720646"/>
                  <a:pt x="2146361" y="831390"/>
                  <a:pt x="2149408" y="924428"/>
                </a:cubicBezTo>
                <a:cubicBezTo>
                  <a:pt x="2152455" y="1017466"/>
                  <a:pt x="2106183" y="1246218"/>
                  <a:pt x="2149408" y="1405901"/>
                </a:cubicBezTo>
                <a:cubicBezTo>
                  <a:pt x="2192633" y="1565584"/>
                  <a:pt x="2126610" y="1670464"/>
                  <a:pt x="2149408" y="1925892"/>
                </a:cubicBezTo>
                <a:cubicBezTo>
                  <a:pt x="2008543" y="1947643"/>
                  <a:pt x="1765518" y="1888923"/>
                  <a:pt x="1612056" y="1925892"/>
                </a:cubicBezTo>
                <a:cubicBezTo>
                  <a:pt x="1458594" y="1962861"/>
                  <a:pt x="1304292" y="1883537"/>
                  <a:pt x="1053210" y="1925892"/>
                </a:cubicBezTo>
                <a:cubicBezTo>
                  <a:pt x="802128" y="1968247"/>
                  <a:pt x="784367" y="1906283"/>
                  <a:pt x="580340" y="1925892"/>
                </a:cubicBezTo>
                <a:cubicBezTo>
                  <a:pt x="376313" y="1945501"/>
                  <a:pt x="159027" y="1911040"/>
                  <a:pt x="0" y="1925892"/>
                </a:cubicBezTo>
                <a:cubicBezTo>
                  <a:pt x="-32288" y="1744041"/>
                  <a:pt x="14735" y="1638257"/>
                  <a:pt x="0" y="1482937"/>
                </a:cubicBezTo>
                <a:cubicBezTo>
                  <a:pt x="-14735" y="1327617"/>
                  <a:pt x="19152" y="1195979"/>
                  <a:pt x="0" y="982205"/>
                </a:cubicBezTo>
                <a:cubicBezTo>
                  <a:pt x="-19152" y="768431"/>
                  <a:pt x="9046" y="614953"/>
                  <a:pt x="0" y="500732"/>
                </a:cubicBezTo>
                <a:cubicBezTo>
                  <a:pt x="-9046" y="386511"/>
                  <a:pt x="28231" y="18472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147845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B07C9F9-D4D8-4393-B324-DCB3D02D5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950" y="1065571"/>
            <a:ext cx="2419126" cy="5229396"/>
          </a:xfrm>
          <a:custGeom>
            <a:avLst/>
            <a:gdLst>
              <a:gd name="connsiteX0" fmla="*/ 0 w 2419126"/>
              <a:gd name="connsiteY0" fmla="*/ 0 h 5229396"/>
              <a:gd name="connsiteX1" fmla="*/ 532208 w 2419126"/>
              <a:gd name="connsiteY1" fmla="*/ 0 h 5229396"/>
              <a:gd name="connsiteX2" fmla="*/ 1064415 w 2419126"/>
              <a:gd name="connsiteY2" fmla="*/ 0 h 5229396"/>
              <a:gd name="connsiteX3" fmla="*/ 1596623 w 2419126"/>
              <a:gd name="connsiteY3" fmla="*/ 0 h 5229396"/>
              <a:gd name="connsiteX4" fmla="*/ 2419126 w 2419126"/>
              <a:gd name="connsiteY4" fmla="*/ 0 h 5229396"/>
              <a:gd name="connsiteX5" fmla="*/ 2419126 w 2419126"/>
              <a:gd name="connsiteY5" fmla="*/ 685632 h 5229396"/>
              <a:gd name="connsiteX6" fmla="*/ 2419126 w 2419126"/>
              <a:gd name="connsiteY6" fmla="*/ 1266676 h 5229396"/>
              <a:gd name="connsiteX7" fmla="*/ 2419126 w 2419126"/>
              <a:gd name="connsiteY7" fmla="*/ 1795426 h 5229396"/>
              <a:gd name="connsiteX8" fmla="*/ 2419126 w 2419126"/>
              <a:gd name="connsiteY8" fmla="*/ 2219588 h 5229396"/>
              <a:gd name="connsiteX9" fmla="*/ 2419126 w 2419126"/>
              <a:gd name="connsiteY9" fmla="*/ 2800632 h 5229396"/>
              <a:gd name="connsiteX10" fmla="*/ 2419126 w 2419126"/>
              <a:gd name="connsiteY10" fmla="*/ 3277088 h 5229396"/>
              <a:gd name="connsiteX11" fmla="*/ 2419126 w 2419126"/>
              <a:gd name="connsiteY11" fmla="*/ 3701250 h 5229396"/>
              <a:gd name="connsiteX12" fmla="*/ 2419126 w 2419126"/>
              <a:gd name="connsiteY12" fmla="*/ 4230000 h 5229396"/>
              <a:gd name="connsiteX13" fmla="*/ 2419126 w 2419126"/>
              <a:gd name="connsiteY13" fmla="*/ 4706456 h 5229396"/>
              <a:gd name="connsiteX14" fmla="*/ 2419126 w 2419126"/>
              <a:gd name="connsiteY14" fmla="*/ 5229396 h 5229396"/>
              <a:gd name="connsiteX15" fmla="*/ 1983683 w 2419126"/>
              <a:gd name="connsiteY15" fmla="*/ 5229396 h 5229396"/>
              <a:gd name="connsiteX16" fmla="*/ 1548241 w 2419126"/>
              <a:gd name="connsiteY16" fmla="*/ 5229396 h 5229396"/>
              <a:gd name="connsiteX17" fmla="*/ 1040224 w 2419126"/>
              <a:gd name="connsiteY17" fmla="*/ 5229396 h 5229396"/>
              <a:gd name="connsiteX18" fmla="*/ 580590 w 2419126"/>
              <a:gd name="connsiteY18" fmla="*/ 5229396 h 5229396"/>
              <a:gd name="connsiteX19" fmla="*/ 0 w 2419126"/>
              <a:gd name="connsiteY19" fmla="*/ 5229396 h 5229396"/>
              <a:gd name="connsiteX20" fmla="*/ 0 w 2419126"/>
              <a:gd name="connsiteY20" fmla="*/ 4805234 h 5229396"/>
              <a:gd name="connsiteX21" fmla="*/ 0 w 2419126"/>
              <a:gd name="connsiteY21" fmla="*/ 4276484 h 5229396"/>
              <a:gd name="connsiteX22" fmla="*/ 0 w 2419126"/>
              <a:gd name="connsiteY22" fmla="*/ 3590852 h 5229396"/>
              <a:gd name="connsiteX23" fmla="*/ 0 w 2419126"/>
              <a:gd name="connsiteY23" fmla="*/ 2905220 h 5229396"/>
              <a:gd name="connsiteX24" fmla="*/ 0 w 2419126"/>
              <a:gd name="connsiteY24" fmla="*/ 2324176 h 5229396"/>
              <a:gd name="connsiteX25" fmla="*/ 0 w 2419126"/>
              <a:gd name="connsiteY25" fmla="*/ 1900014 h 5229396"/>
              <a:gd name="connsiteX26" fmla="*/ 0 w 2419126"/>
              <a:gd name="connsiteY26" fmla="*/ 1371264 h 5229396"/>
              <a:gd name="connsiteX27" fmla="*/ 0 w 2419126"/>
              <a:gd name="connsiteY27" fmla="*/ 894808 h 5229396"/>
              <a:gd name="connsiteX28" fmla="*/ 0 w 2419126"/>
              <a:gd name="connsiteY28" fmla="*/ 0 h 522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19126" h="5229396" fill="none" extrusionOk="0">
                <a:moveTo>
                  <a:pt x="0" y="0"/>
                </a:moveTo>
                <a:cubicBezTo>
                  <a:pt x="254105" y="-8148"/>
                  <a:pt x="334518" y="29265"/>
                  <a:pt x="532208" y="0"/>
                </a:cubicBezTo>
                <a:cubicBezTo>
                  <a:pt x="729898" y="-29265"/>
                  <a:pt x="888149" y="27735"/>
                  <a:pt x="1064415" y="0"/>
                </a:cubicBezTo>
                <a:cubicBezTo>
                  <a:pt x="1240681" y="-27735"/>
                  <a:pt x="1488969" y="26562"/>
                  <a:pt x="1596623" y="0"/>
                </a:cubicBezTo>
                <a:cubicBezTo>
                  <a:pt x="1704277" y="-26562"/>
                  <a:pt x="2093585" y="74169"/>
                  <a:pt x="2419126" y="0"/>
                </a:cubicBezTo>
                <a:cubicBezTo>
                  <a:pt x="2423759" y="238287"/>
                  <a:pt x="2360616" y="511614"/>
                  <a:pt x="2419126" y="685632"/>
                </a:cubicBezTo>
                <a:cubicBezTo>
                  <a:pt x="2477636" y="859650"/>
                  <a:pt x="2404500" y="1034890"/>
                  <a:pt x="2419126" y="1266676"/>
                </a:cubicBezTo>
                <a:cubicBezTo>
                  <a:pt x="2433752" y="1498462"/>
                  <a:pt x="2397561" y="1577806"/>
                  <a:pt x="2419126" y="1795426"/>
                </a:cubicBezTo>
                <a:cubicBezTo>
                  <a:pt x="2440691" y="2013046"/>
                  <a:pt x="2383468" y="2082574"/>
                  <a:pt x="2419126" y="2219588"/>
                </a:cubicBezTo>
                <a:cubicBezTo>
                  <a:pt x="2454784" y="2356602"/>
                  <a:pt x="2371532" y="2645974"/>
                  <a:pt x="2419126" y="2800632"/>
                </a:cubicBezTo>
                <a:cubicBezTo>
                  <a:pt x="2466720" y="2955290"/>
                  <a:pt x="2399665" y="3171199"/>
                  <a:pt x="2419126" y="3277088"/>
                </a:cubicBezTo>
                <a:cubicBezTo>
                  <a:pt x="2438587" y="3382977"/>
                  <a:pt x="2389671" y="3527363"/>
                  <a:pt x="2419126" y="3701250"/>
                </a:cubicBezTo>
                <a:cubicBezTo>
                  <a:pt x="2448581" y="3875137"/>
                  <a:pt x="2357039" y="4013954"/>
                  <a:pt x="2419126" y="4230000"/>
                </a:cubicBezTo>
                <a:cubicBezTo>
                  <a:pt x="2481213" y="4446046"/>
                  <a:pt x="2397123" y="4523213"/>
                  <a:pt x="2419126" y="4706456"/>
                </a:cubicBezTo>
                <a:cubicBezTo>
                  <a:pt x="2441129" y="4889699"/>
                  <a:pt x="2372185" y="5006426"/>
                  <a:pt x="2419126" y="5229396"/>
                </a:cubicBezTo>
                <a:cubicBezTo>
                  <a:pt x="2307296" y="5269671"/>
                  <a:pt x="2198468" y="5189502"/>
                  <a:pt x="1983683" y="5229396"/>
                </a:cubicBezTo>
                <a:cubicBezTo>
                  <a:pt x="1768898" y="5269290"/>
                  <a:pt x="1647301" y="5213869"/>
                  <a:pt x="1548241" y="5229396"/>
                </a:cubicBezTo>
                <a:cubicBezTo>
                  <a:pt x="1449181" y="5244923"/>
                  <a:pt x="1270451" y="5177047"/>
                  <a:pt x="1040224" y="5229396"/>
                </a:cubicBezTo>
                <a:cubicBezTo>
                  <a:pt x="809997" y="5281745"/>
                  <a:pt x="676178" y="5188368"/>
                  <a:pt x="580590" y="5229396"/>
                </a:cubicBezTo>
                <a:cubicBezTo>
                  <a:pt x="485002" y="5270424"/>
                  <a:pt x="164736" y="5175348"/>
                  <a:pt x="0" y="5229396"/>
                </a:cubicBezTo>
                <a:cubicBezTo>
                  <a:pt x="-24503" y="5098007"/>
                  <a:pt x="48363" y="4943309"/>
                  <a:pt x="0" y="4805234"/>
                </a:cubicBezTo>
                <a:cubicBezTo>
                  <a:pt x="-48363" y="4667159"/>
                  <a:pt x="3674" y="4523757"/>
                  <a:pt x="0" y="4276484"/>
                </a:cubicBezTo>
                <a:cubicBezTo>
                  <a:pt x="-3674" y="4029211"/>
                  <a:pt x="10695" y="3814380"/>
                  <a:pt x="0" y="3590852"/>
                </a:cubicBezTo>
                <a:cubicBezTo>
                  <a:pt x="-10695" y="3367324"/>
                  <a:pt x="5620" y="3175661"/>
                  <a:pt x="0" y="2905220"/>
                </a:cubicBezTo>
                <a:cubicBezTo>
                  <a:pt x="-5620" y="2634779"/>
                  <a:pt x="20714" y="2581034"/>
                  <a:pt x="0" y="2324176"/>
                </a:cubicBezTo>
                <a:cubicBezTo>
                  <a:pt x="-20714" y="2067318"/>
                  <a:pt x="46024" y="2003753"/>
                  <a:pt x="0" y="1900014"/>
                </a:cubicBezTo>
                <a:cubicBezTo>
                  <a:pt x="-46024" y="1796275"/>
                  <a:pt x="58010" y="1595503"/>
                  <a:pt x="0" y="1371264"/>
                </a:cubicBezTo>
                <a:cubicBezTo>
                  <a:pt x="-58010" y="1147025"/>
                  <a:pt x="23262" y="1055752"/>
                  <a:pt x="0" y="894808"/>
                </a:cubicBezTo>
                <a:cubicBezTo>
                  <a:pt x="-23262" y="733864"/>
                  <a:pt x="50701" y="219261"/>
                  <a:pt x="0" y="0"/>
                </a:cubicBezTo>
                <a:close/>
              </a:path>
              <a:path w="2419126" h="5229396" stroke="0" extrusionOk="0">
                <a:moveTo>
                  <a:pt x="0" y="0"/>
                </a:moveTo>
                <a:cubicBezTo>
                  <a:pt x="199066" y="-47853"/>
                  <a:pt x="287215" y="43610"/>
                  <a:pt x="411251" y="0"/>
                </a:cubicBezTo>
                <a:cubicBezTo>
                  <a:pt x="535287" y="-43610"/>
                  <a:pt x="675834" y="54247"/>
                  <a:pt x="919268" y="0"/>
                </a:cubicBezTo>
                <a:cubicBezTo>
                  <a:pt x="1162702" y="-54247"/>
                  <a:pt x="1252177" y="631"/>
                  <a:pt x="1378902" y="0"/>
                </a:cubicBezTo>
                <a:cubicBezTo>
                  <a:pt x="1505627" y="-631"/>
                  <a:pt x="1733881" y="8705"/>
                  <a:pt x="1838536" y="0"/>
                </a:cubicBezTo>
                <a:cubicBezTo>
                  <a:pt x="1943191" y="-8705"/>
                  <a:pt x="2244082" y="9439"/>
                  <a:pt x="2419126" y="0"/>
                </a:cubicBezTo>
                <a:cubicBezTo>
                  <a:pt x="2432408" y="186580"/>
                  <a:pt x="2403129" y="267257"/>
                  <a:pt x="2419126" y="424162"/>
                </a:cubicBezTo>
                <a:cubicBezTo>
                  <a:pt x="2435123" y="581067"/>
                  <a:pt x="2389764" y="752484"/>
                  <a:pt x="2419126" y="848324"/>
                </a:cubicBezTo>
                <a:cubicBezTo>
                  <a:pt x="2448488" y="944164"/>
                  <a:pt x="2388474" y="1132924"/>
                  <a:pt x="2419126" y="1324780"/>
                </a:cubicBezTo>
                <a:cubicBezTo>
                  <a:pt x="2449778" y="1516636"/>
                  <a:pt x="2360223" y="1787991"/>
                  <a:pt x="2419126" y="1905824"/>
                </a:cubicBezTo>
                <a:cubicBezTo>
                  <a:pt x="2478029" y="2023657"/>
                  <a:pt x="2366649" y="2240491"/>
                  <a:pt x="2419126" y="2486868"/>
                </a:cubicBezTo>
                <a:cubicBezTo>
                  <a:pt x="2471603" y="2733245"/>
                  <a:pt x="2419092" y="2730224"/>
                  <a:pt x="2419126" y="2911030"/>
                </a:cubicBezTo>
                <a:cubicBezTo>
                  <a:pt x="2419160" y="3091836"/>
                  <a:pt x="2398233" y="3270745"/>
                  <a:pt x="2419126" y="3439780"/>
                </a:cubicBezTo>
                <a:cubicBezTo>
                  <a:pt x="2440019" y="3608815"/>
                  <a:pt x="2364736" y="3787097"/>
                  <a:pt x="2419126" y="4020824"/>
                </a:cubicBezTo>
                <a:cubicBezTo>
                  <a:pt x="2473516" y="4254551"/>
                  <a:pt x="2415806" y="4417044"/>
                  <a:pt x="2419126" y="4549575"/>
                </a:cubicBezTo>
                <a:cubicBezTo>
                  <a:pt x="2422446" y="4682106"/>
                  <a:pt x="2341284" y="5013842"/>
                  <a:pt x="2419126" y="5229396"/>
                </a:cubicBezTo>
                <a:cubicBezTo>
                  <a:pt x="2202364" y="5231092"/>
                  <a:pt x="2182810" y="5216798"/>
                  <a:pt x="1983683" y="5229396"/>
                </a:cubicBezTo>
                <a:cubicBezTo>
                  <a:pt x="1784556" y="5241994"/>
                  <a:pt x="1611499" y="5224424"/>
                  <a:pt x="1451476" y="5229396"/>
                </a:cubicBezTo>
                <a:cubicBezTo>
                  <a:pt x="1291453" y="5234368"/>
                  <a:pt x="1158477" y="5185336"/>
                  <a:pt x="991842" y="5229396"/>
                </a:cubicBezTo>
                <a:cubicBezTo>
                  <a:pt x="825207" y="5273456"/>
                  <a:pt x="749456" y="5205815"/>
                  <a:pt x="580590" y="5229396"/>
                </a:cubicBezTo>
                <a:cubicBezTo>
                  <a:pt x="411724" y="5252977"/>
                  <a:pt x="196474" y="5183271"/>
                  <a:pt x="0" y="5229396"/>
                </a:cubicBezTo>
                <a:cubicBezTo>
                  <a:pt x="-25039" y="4929557"/>
                  <a:pt x="17973" y="4795868"/>
                  <a:pt x="0" y="4596058"/>
                </a:cubicBezTo>
                <a:cubicBezTo>
                  <a:pt x="-17973" y="4396248"/>
                  <a:pt x="29907" y="4317114"/>
                  <a:pt x="0" y="4171896"/>
                </a:cubicBezTo>
                <a:cubicBezTo>
                  <a:pt x="-29907" y="4026678"/>
                  <a:pt x="23615" y="3867507"/>
                  <a:pt x="0" y="3747734"/>
                </a:cubicBezTo>
                <a:cubicBezTo>
                  <a:pt x="-23615" y="3627961"/>
                  <a:pt x="39400" y="3495566"/>
                  <a:pt x="0" y="3323572"/>
                </a:cubicBezTo>
                <a:cubicBezTo>
                  <a:pt x="-39400" y="3151578"/>
                  <a:pt x="22874" y="3000102"/>
                  <a:pt x="0" y="2847116"/>
                </a:cubicBezTo>
                <a:cubicBezTo>
                  <a:pt x="-22874" y="2694130"/>
                  <a:pt x="20854" y="2560766"/>
                  <a:pt x="0" y="2370660"/>
                </a:cubicBezTo>
                <a:cubicBezTo>
                  <a:pt x="-20854" y="2180554"/>
                  <a:pt x="37651" y="2072780"/>
                  <a:pt x="0" y="1789616"/>
                </a:cubicBezTo>
                <a:cubicBezTo>
                  <a:pt x="-37651" y="1506452"/>
                  <a:pt x="31177" y="1302618"/>
                  <a:pt x="0" y="1103984"/>
                </a:cubicBezTo>
                <a:cubicBezTo>
                  <a:pt x="-31177" y="905350"/>
                  <a:pt x="8959" y="749430"/>
                  <a:pt x="0" y="627528"/>
                </a:cubicBezTo>
                <a:cubicBezTo>
                  <a:pt x="-8959" y="505626"/>
                  <a:pt x="65575" y="13411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535591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18C3A04-0B6E-4D12-AD9D-58096A938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49426" y="4594149"/>
            <a:ext cx="746681" cy="148393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53BB347-2FFC-4A98-98E8-C46F71DCA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084" y="2621341"/>
            <a:ext cx="839086" cy="2636041"/>
          </a:xfrm>
          <a:prstGeom prst="rect">
            <a:avLst/>
          </a:prstGeom>
        </p:spPr>
      </p:pic>
      <p:pic>
        <p:nvPicPr>
          <p:cNvPr id="3" name="صورة 2">
            <a:hlinkClick r:id="rId6"/>
            <a:extLst>
              <a:ext uri="{FF2B5EF4-FFF2-40B4-BE49-F238E27FC236}">
                <a16:creationId xmlns:a16="http://schemas.microsoft.com/office/drawing/2014/main" id="{BCC36C89-5965-4CBA-8E07-97AEEC26E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60" y="542821"/>
            <a:ext cx="890612" cy="1045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C75D60A-9D27-4BDD-921B-CC622A68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35" y="1282141"/>
            <a:ext cx="9182986" cy="77207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4B2E091-2787-4D77-8799-E3B9E37FFF60}"/>
              </a:ext>
            </a:extLst>
          </p:cNvPr>
          <p:cNvSpPr/>
          <p:nvPr/>
        </p:nvSpPr>
        <p:spPr>
          <a:xfrm flipH="1">
            <a:off x="8178221" y="4486513"/>
            <a:ext cx="3372485" cy="16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الرأس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محور التماثل هو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المقطع الصادي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4D94682-DE54-4AA7-A1BF-D4A3D8E539A6}"/>
              </a:ext>
            </a:extLst>
          </p:cNvPr>
          <p:cNvSpPr/>
          <p:nvPr/>
        </p:nvSpPr>
        <p:spPr>
          <a:xfrm flipH="1">
            <a:off x="4273185" y="4475059"/>
            <a:ext cx="3372485" cy="16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الرأس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محور التماثل هو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المقطع الصادي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61411E8-C42A-4F86-985A-2384A039A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89" y="884981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7382FFB-72F0-4008-B6C9-16C17D1849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4858" y="922170"/>
            <a:ext cx="493814" cy="26935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7CC9BC-2BC7-4CA4-98A8-88889B1F8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878" y="2146069"/>
            <a:ext cx="2728572" cy="23666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262C67A-3B37-4F74-89B9-6FDC652D7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750" y="2066384"/>
            <a:ext cx="2830026" cy="24420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746F136-34D6-47F9-82E8-A16D51548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974" y="2066384"/>
            <a:ext cx="2910325" cy="2420129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3CC20C1C-BCD5-4DA5-88AC-B2CA6BE9381A}"/>
              </a:ext>
            </a:extLst>
          </p:cNvPr>
          <p:cNvSpPr/>
          <p:nvPr/>
        </p:nvSpPr>
        <p:spPr>
          <a:xfrm flipH="1">
            <a:off x="641295" y="4485127"/>
            <a:ext cx="3372485" cy="16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الرأس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محور التماثل هو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المقطع الصادي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77600" y="4167748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77600" y="4199646"/>
            <a:ext cx="813042" cy="18176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C078B5-6C48-4FBA-989E-A50F2CD3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8" y="329465"/>
            <a:ext cx="1875355" cy="1935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FA10798-11F4-45C4-9894-EB909155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57" y="1020737"/>
            <a:ext cx="5647978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177E928-5A90-4E32-9A18-06E3F002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76" y="1642740"/>
            <a:ext cx="8565919" cy="7904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ABECF16-5FB5-4551-8A3E-0E9B69E39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592" y="2433216"/>
            <a:ext cx="5257143" cy="7333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2F9F5C8-F781-46F0-B2D2-2085179FE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412" y="1150885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43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77600" y="4199646"/>
            <a:ext cx="813042" cy="18176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C078B5-6C48-4FBA-989E-A50F2CD3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8" y="329465"/>
            <a:ext cx="1875355" cy="1935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FA10798-11F4-45C4-9894-EB909155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57" y="1020737"/>
            <a:ext cx="5647978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177E928-5A90-4E32-9A18-06E3F002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76" y="1642740"/>
            <a:ext cx="8565919" cy="79047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2F9F5C8-F781-46F0-B2D2-2085179FE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412" y="1150885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A603EC2-7E7B-4A51-BE2D-E778F19A9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5414" y="2449286"/>
            <a:ext cx="5152381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77600" y="4199646"/>
            <a:ext cx="813042" cy="18176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C078B5-6C48-4FBA-989E-A50F2CD3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8" y="329465"/>
            <a:ext cx="1875355" cy="1935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FA10798-11F4-45C4-9894-EB909155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57" y="1020737"/>
            <a:ext cx="5647978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177E928-5A90-4E32-9A18-06E3F002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76" y="1642740"/>
            <a:ext cx="8565919" cy="7904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4DBF9A-8076-4CD8-91FF-09C3C5B9E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568" y="1150366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F87BD05-6442-4959-BB8D-9F3135871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465" y="2593352"/>
            <a:ext cx="4156270" cy="7714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18FA03F-5A48-46A0-90C1-E0D7AEE34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4903" y="2593352"/>
            <a:ext cx="4531097" cy="6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943E091-5384-424E-ACA0-4F11FD54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39" y="1095886"/>
            <a:ext cx="10437628" cy="8170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6DE4B0E-E3A8-4A04-B139-D390BEB4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5" y="2217432"/>
            <a:ext cx="10516981" cy="33540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00487" y="4178381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65567" y="4146484"/>
            <a:ext cx="813042" cy="18176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273C651-18B3-4A8D-835A-6FDDDBD6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55" y="1095886"/>
            <a:ext cx="10090412" cy="5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82848427-A120-4C5D-884A-0B7D06F7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902" y="1104182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0794" y="3944465"/>
            <a:ext cx="813042" cy="181764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FED179-4F82-437B-B4BA-929EE29A8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834" y="974034"/>
            <a:ext cx="4259655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7D786B-81F4-4F8D-B026-4164AF624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180" y="1824396"/>
            <a:ext cx="6609309" cy="27584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D74AF1E-10AF-466B-9382-860DB04E0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469" y="1052313"/>
            <a:ext cx="600000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76FED179-4F82-437B-B4BA-929EE29A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34" y="974034"/>
            <a:ext cx="4259655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7949854-73C5-412B-8458-169B2C6C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7" y="1121983"/>
            <a:ext cx="1033522" cy="273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1C80500-C68C-4CB2-8B3E-1D0F421BA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8" y="1769037"/>
            <a:ext cx="10589338" cy="389408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35549" y="4274074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82848427-A120-4C5D-884A-0B7D06F7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18" y="1113885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EF5070-5368-4A07-B3D9-0CC90C8BF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44" y="983737"/>
            <a:ext cx="4130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6805BA4-E6CE-47B4-8DC7-32EFE430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90" y="1944322"/>
            <a:ext cx="5590476" cy="8095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123AF9B-EF13-4726-803D-381853901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081" y="1543753"/>
            <a:ext cx="4924496" cy="5808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1D31927-40AC-498A-A786-2E5625777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41" y="1683225"/>
            <a:ext cx="5150260" cy="46367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502341" y="4782619"/>
            <a:ext cx="623450" cy="12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82848427-A120-4C5D-884A-0B7D06F7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18" y="1113885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EF5070-5368-4A07-B3D9-0CC90C8BF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44" y="983737"/>
            <a:ext cx="4130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123AF9B-EF13-4726-803D-381853901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81" y="1543753"/>
            <a:ext cx="4924496" cy="5808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1D31927-40AC-498A-A786-2E5625777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36" y="1543753"/>
            <a:ext cx="5150260" cy="46367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502341" y="4782619"/>
            <a:ext cx="623450" cy="12633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781C83-EF9D-4A74-A7EA-B83084372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05" y="2141812"/>
            <a:ext cx="5290410" cy="5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>
            <a:extLst>
              <a:ext uri="{FF2B5EF4-FFF2-40B4-BE49-F238E27FC236}">
                <a16:creationId xmlns:a16="http://schemas.microsoft.com/office/drawing/2014/main" id="{9067AF63-B4A3-4866-979B-00E940D8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890" y="957183"/>
            <a:ext cx="1911917" cy="527755"/>
          </a:xfrm>
          <a:custGeom>
            <a:avLst/>
            <a:gdLst>
              <a:gd name="connsiteX0" fmla="*/ 0 w 1911917"/>
              <a:gd name="connsiteY0" fmla="*/ 0 h 527755"/>
              <a:gd name="connsiteX1" fmla="*/ 516218 w 1911917"/>
              <a:gd name="connsiteY1" fmla="*/ 0 h 527755"/>
              <a:gd name="connsiteX2" fmla="*/ 994197 w 1911917"/>
              <a:gd name="connsiteY2" fmla="*/ 0 h 527755"/>
              <a:gd name="connsiteX3" fmla="*/ 1472176 w 1911917"/>
              <a:gd name="connsiteY3" fmla="*/ 0 h 527755"/>
              <a:gd name="connsiteX4" fmla="*/ 1911917 w 1911917"/>
              <a:gd name="connsiteY4" fmla="*/ 0 h 527755"/>
              <a:gd name="connsiteX5" fmla="*/ 1911917 w 1911917"/>
              <a:gd name="connsiteY5" fmla="*/ 527755 h 527755"/>
              <a:gd name="connsiteX6" fmla="*/ 1414819 w 1911917"/>
              <a:gd name="connsiteY6" fmla="*/ 527755 h 527755"/>
              <a:gd name="connsiteX7" fmla="*/ 975078 w 1911917"/>
              <a:gd name="connsiteY7" fmla="*/ 527755 h 527755"/>
              <a:gd name="connsiteX8" fmla="*/ 497098 w 1911917"/>
              <a:gd name="connsiteY8" fmla="*/ 527755 h 527755"/>
              <a:gd name="connsiteX9" fmla="*/ 0 w 1911917"/>
              <a:gd name="connsiteY9" fmla="*/ 527755 h 527755"/>
              <a:gd name="connsiteX10" fmla="*/ 0 w 1911917"/>
              <a:gd name="connsiteY10" fmla="*/ 0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1917" h="527755" fill="none" extrusionOk="0">
                <a:moveTo>
                  <a:pt x="0" y="0"/>
                </a:moveTo>
                <a:cubicBezTo>
                  <a:pt x="226615" y="-28275"/>
                  <a:pt x="410423" y="37945"/>
                  <a:pt x="516218" y="0"/>
                </a:cubicBezTo>
                <a:cubicBezTo>
                  <a:pt x="622013" y="-37945"/>
                  <a:pt x="796249" y="12708"/>
                  <a:pt x="994197" y="0"/>
                </a:cubicBezTo>
                <a:cubicBezTo>
                  <a:pt x="1192145" y="-12708"/>
                  <a:pt x="1308862" y="56023"/>
                  <a:pt x="1472176" y="0"/>
                </a:cubicBezTo>
                <a:cubicBezTo>
                  <a:pt x="1635490" y="-56023"/>
                  <a:pt x="1772762" y="50175"/>
                  <a:pt x="1911917" y="0"/>
                </a:cubicBezTo>
                <a:cubicBezTo>
                  <a:pt x="1918743" y="184623"/>
                  <a:pt x="1871108" y="386241"/>
                  <a:pt x="1911917" y="527755"/>
                </a:cubicBezTo>
                <a:cubicBezTo>
                  <a:pt x="1705522" y="579687"/>
                  <a:pt x="1631409" y="521327"/>
                  <a:pt x="1414819" y="527755"/>
                </a:cubicBezTo>
                <a:cubicBezTo>
                  <a:pt x="1198229" y="534183"/>
                  <a:pt x="1191733" y="504618"/>
                  <a:pt x="975078" y="527755"/>
                </a:cubicBezTo>
                <a:cubicBezTo>
                  <a:pt x="758423" y="550892"/>
                  <a:pt x="621285" y="501399"/>
                  <a:pt x="497098" y="527755"/>
                </a:cubicBezTo>
                <a:cubicBezTo>
                  <a:pt x="372911" y="554111"/>
                  <a:pt x="194610" y="524265"/>
                  <a:pt x="0" y="527755"/>
                </a:cubicBezTo>
                <a:cubicBezTo>
                  <a:pt x="-39690" y="271678"/>
                  <a:pt x="29929" y="215045"/>
                  <a:pt x="0" y="0"/>
                </a:cubicBezTo>
                <a:close/>
              </a:path>
              <a:path w="1911917" h="527755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25929" y="158269"/>
                  <a:pt x="1873964" y="298699"/>
                  <a:pt x="1911917" y="527755"/>
                </a:cubicBezTo>
                <a:cubicBezTo>
                  <a:pt x="1758730" y="544737"/>
                  <a:pt x="1583476" y="490954"/>
                  <a:pt x="1491295" y="527755"/>
                </a:cubicBezTo>
                <a:cubicBezTo>
                  <a:pt x="1399114" y="564556"/>
                  <a:pt x="1248493" y="485510"/>
                  <a:pt x="1013316" y="527755"/>
                </a:cubicBezTo>
                <a:cubicBezTo>
                  <a:pt x="778139" y="570000"/>
                  <a:pt x="760298" y="502031"/>
                  <a:pt x="592694" y="527755"/>
                </a:cubicBezTo>
                <a:cubicBezTo>
                  <a:pt x="425090" y="553479"/>
                  <a:pt x="235988" y="458886"/>
                  <a:pt x="0" y="527755"/>
                </a:cubicBezTo>
                <a:cubicBezTo>
                  <a:pt x="-30473" y="384050"/>
                  <a:pt x="21817" y="1182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18C3A04-0B6E-4D12-AD9D-58096A93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9426" y="4594149"/>
            <a:ext cx="746681" cy="148393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EC95767-826A-4150-BC36-6A16D5E5A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857" y="1686566"/>
            <a:ext cx="2663389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CEA013D-24C6-450A-8062-AB4BB0F57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39" y="2375187"/>
            <a:ext cx="4626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621CB9E-3234-4809-9941-A1B6D4793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462" y="3006969"/>
            <a:ext cx="5263936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2E4AB17-7E9D-49A4-A860-8998F0397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870" y="3638751"/>
            <a:ext cx="5647978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0FAC796-EC21-43C5-B2C3-FEB072BC7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651" y="4294242"/>
            <a:ext cx="4259655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0F92876-3389-4FA4-9FAC-A33E7B189F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294" y="4974653"/>
            <a:ext cx="4130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46F05C9-2345-4F8C-966A-300665F64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0223" y="5626404"/>
            <a:ext cx="5249759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53BB347-2FFC-4A98-98E8-C46F71DCA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09" y="2949959"/>
            <a:ext cx="839086" cy="2636041"/>
          </a:xfrm>
          <a:prstGeom prst="rect">
            <a:avLst/>
          </a:prstGeom>
        </p:spPr>
      </p:pic>
      <p:pic>
        <p:nvPicPr>
          <p:cNvPr id="3" name="صورة 2">
            <a:hlinkClick r:id="rId11"/>
            <a:extLst>
              <a:ext uri="{FF2B5EF4-FFF2-40B4-BE49-F238E27FC236}">
                <a16:creationId xmlns:a16="http://schemas.microsoft.com/office/drawing/2014/main" id="{BCC36C89-5965-4CBA-8E07-97AEEC26E1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460" y="542821"/>
            <a:ext cx="890612" cy="1045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07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4EF5070-5368-4A07-B3D9-0CC90C8B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44" y="983737"/>
            <a:ext cx="4130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123AF9B-EF13-4726-803D-38185390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81" y="1543753"/>
            <a:ext cx="4924496" cy="5808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1D31927-40AC-498A-A786-2E5625777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6" y="1543753"/>
            <a:ext cx="5150260" cy="46367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502341" y="4782619"/>
            <a:ext cx="623450" cy="12633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15F529-3E18-4801-B2D9-F41344DA6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123603"/>
            <a:ext cx="1033522" cy="273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615CB9-8E95-43D7-B123-1399A2541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06" y="2183732"/>
            <a:ext cx="5290409" cy="6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4EF5070-5368-4A07-B3D9-0CC90C8B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44" y="983737"/>
            <a:ext cx="4130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123AF9B-EF13-4726-803D-38185390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81" y="1543753"/>
            <a:ext cx="4924496" cy="5808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1D31927-40AC-498A-A786-2E5625777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6" y="1543753"/>
            <a:ext cx="5150260" cy="46367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502341" y="4782619"/>
            <a:ext cx="623450" cy="12633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15F529-3E18-4801-B2D9-F41344DA6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123603"/>
            <a:ext cx="1033522" cy="273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2F51AE0-434B-4715-A4FD-F78F750A7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06" y="2271281"/>
            <a:ext cx="5443671" cy="7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82848427-A120-4C5D-884A-0B7D06F7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69" y="1297791"/>
            <a:ext cx="1090621" cy="181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3AE72B-5C3C-46B5-ADCA-231067DD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19" y="959696"/>
            <a:ext cx="2403603" cy="6761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8E81C0E-70B2-4955-8A29-A171CEEA1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436" y="1027791"/>
            <a:ext cx="4230879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5BF3377-BFC7-4FC3-973C-6D21068B8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069" y="1635886"/>
            <a:ext cx="8090185" cy="9238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A48114-AC00-414D-B7D3-244743C6E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083" y="2559696"/>
            <a:ext cx="3971429" cy="188571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39512" y="4258526"/>
            <a:ext cx="813042" cy="181764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523D24-0F7E-4238-BBBC-573DFE2FC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369" y="2155124"/>
            <a:ext cx="4900631" cy="44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6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DB3AE72B-5C3C-46B5-ADCA-231067DD5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6"/>
          <a:stretch/>
        </p:blipFill>
        <p:spPr>
          <a:xfrm>
            <a:off x="9633098" y="888941"/>
            <a:ext cx="1805124" cy="4997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BEF92C-3985-4928-BD02-BD100E6F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81" y="1395027"/>
            <a:ext cx="9911167" cy="9523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523D24-0F7E-4238-BBBC-573DFE2F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18" y="2052544"/>
            <a:ext cx="4900631" cy="44119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7E839B-85A9-41F8-86CB-69EDB28E7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036" y="1063256"/>
            <a:ext cx="1253765" cy="244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1AA0240-714E-402D-9423-64FD28EEA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879" y="2446130"/>
            <a:ext cx="5276190" cy="229599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39512" y="4258526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رياضيات التعلم البعيدة خطوط عريضة">
            <a:extLst>
              <a:ext uri="{FF2B5EF4-FFF2-40B4-BE49-F238E27FC236}">
                <a16:creationId xmlns:a16="http://schemas.microsoft.com/office/drawing/2014/main" id="{0BAB681D-A1BB-4F97-B23F-4544CF33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02" y="5521003"/>
            <a:ext cx="914400" cy="110503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74FC458-CF02-43B1-A087-D431D3D238A0}"/>
              </a:ext>
            </a:extLst>
          </p:cNvPr>
          <p:cNvSpPr/>
          <p:nvPr/>
        </p:nvSpPr>
        <p:spPr>
          <a:xfrm>
            <a:off x="2288393" y="4795656"/>
            <a:ext cx="7976645" cy="754006"/>
          </a:xfrm>
          <a:custGeom>
            <a:avLst/>
            <a:gdLst>
              <a:gd name="connsiteX0" fmla="*/ 0 w 7976645"/>
              <a:gd name="connsiteY0" fmla="*/ 0 h 754006"/>
              <a:gd name="connsiteX1" fmla="*/ 425421 w 7976645"/>
              <a:gd name="connsiteY1" fmla="*/ 0 h 754006"/>
              <a:gd name="connsiteX2" fmla="*/ 850842 w 7976645"/>
              <a:gd name="connsiteY2" fmla="*/ 0 h 754006"/>
              <a:gd name="connsiteX3" fmla="*/ 1675095 w 7976645"/>
              <a:gd name="connsiteY3" fmla="*/ 0 h 754006"/>
              <a:gd name="connsiteX4" fmla="*/ 2260049 w 7976645"/>
              <a:gd name="connsiteY4" fmla="*/ 0 h 754006"/>
              <a:gd name="connsiteX5" fmla="*/ 3084303 w 7976645"/>
              <a:gd name="connsiteY5" fmla="*/ 0 h 754006"/>
              <a:gd name="connsiteX6" fmla="*/ 3509724 w 7976645"/>
              <a:gd name="connsiteY6" fmla="*/ 0 h 754006"/>
              <a:gd name="connsiteX7" fmla="*/ 4254211 w 7976645"/>
              <a:gd name="connsiteY7" fmla="*/ 0 h 754006"/>
              <a:gd name="connsiteX8" fmla="*/ 5078464 w 7976645"/>
              <a:gd name="connsiteY8" fmla="*/ 0 h 754006"/>
              <a:gd name="connsiteX9" fmla="*/ 5822951 w 7976645"/>
              <a:gd name="connsiteY9" fmla="*/ 0 h 754006"/>
              <a:gd name="connsiteX10" fmla="*/ 6647204 w 7976645"/>
              <a:gd name="connsiteY10" fmla="*/ 0 h 754006"/>
              <a:gd name="connsiteX11" fmla="*/ 7391691 w 7976645"/>
              <a:gd name="connsiteY11" fmla="*/ 0 h 754006"/>
              <a:gd name="connsiteX12" fmla="*/ 7976645 w 7976645"/>
              <a:gd name="connsiteY12" fmla="*/ 0 h 754006"/>
              <a:gd name="connsiteX13" fmla="*/ 7976645 w 7976645"/>
              <a:gd name="connsiteY13" fmla="*/ 384543 h 754006"/>
              <a:gd name="connsiteX14" fmla="*/ 7976645 w 7976645"/>
              <a:gd name="connsiteY14" fmla="*/ 754006 h 754006"/>
              <a:gd name="connsiteX15" fmla="*/ 7551224 w 7976645"/>
              <a:gd name="connsiteY15" fmla="*/ 754006 h 754006"/>
              <a:gd name="connsiteX16" fmla="*/ 7046036 w 7976645"/>
              <a:gd name="connsiteY16" fmla="*/ 754006 h 754006"/>
              <a:gd name="connsiteX17" fmla="*/ 6301550 w 7976645"/>
              <a:gd name="connsiteY17" fmla="*/ 754006 h 754006"/>
              <a:gd name="connsiteX18" fmla="*/ 5796362 w 7976645"/>
              <a:gd name="connsiteY18" fmla="*/ 754006 h 754006"/>
              <a:gd name="connsiteX19" fmla="*/ 5370941 w 7976645"/>
              <a:gd name="connsiteY19" fmla="*/ 754006 h 754006"/>
              <a:gd name="connsiteX20" fmla="*/ 4785987 w 7976645"/>
              <a:gd name="connsiteY20" fmla="*/ 754006 h 754006"/>
              <a:gd name="connsiteX21" fmla="*/ 4360566 w 7976645"/>
              <a:gd name="connsiteY21" fmla="*/ 754006 h 754006"/>
              <a:gd name="connsiteX22" fmla="*/ 3536313 w 7976645"/>
              <a:gd name="connsiteY22" fmla="*/ 754006 h 754006"/>
              <a:gd name="connsiteX23" fmla="*/ 2791826 w 7976645"/>
              <a:gd name="connsiteY23" fmla="*/ 754006 h 754006"/>
              <a:gd name="connsiteX24" fmla="*/ 2127105 w 7976645"/>
              <a:gd name="connsiteY24" fmla="*/ 754006 h 754006"/>
              <a:gd name="connsiteX25" fmla="*/ 1382618 w 7976645"/>
              <a:gd name="connsiteY25" fmla="*/ 754006 h 754006"/>
              <a:gd name="connsiteX26" fmla="*/ 638132 w 7976645"/>
              <a:gd name="connsiteY26" fmla="*/ 754006 h 754006"/>
              <a:gd name="connsiteX27" fmla="*/ 0 w 7976645"/>
              <a:gd name="connsiteY27" fmla="*/ 754006 h 754006"/>
              <a:gd name="connsiteX28" fmla="*/ 0 w 7976645"/>
              <a:gd name="connsiteY28" fmla="*/ 361923 h 754006"/>
              <a:gd name="connsiteX29" fmla="*/ 0 w 7976645"/>
              <a:gd name="connsiteY29" fmla="*/ 0 h 7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76645" h="754006" fill="none" extrusionOk="0">
                <a:moveTo>
                  <a:pt x="0" y="0"/>
                </a:moveTo>
                <a:cubicBezTo>
                  <a:pt x="98617" y="21251"/>
                  <a:pt x="283000" y="7127"/>
                  <a:pt x="425421" y="0"/>
                </a:cubicBezTo>
                <a:cubicBezTo>
                  <a:pt x="567842" y="-7127"/>
                  <a:pt x="648006" y="-10278"/>
                  <a:pt x="850842" y="0"/>
                </a:cubicBezTo>
                <a:cubicBezTo>
                  <a:pt x="1053678" y="10278"/>
                  <a:pt x="1400776" y="-37741"/>
                  <a:pt x="1675095" y="0"/>
                </a:cubicBezTo>
                <a:cubicBezTo>
                  <a:pt x="1949414" y="37741"/>
                  <a:pt x="2019132" y="18279"/>
                  <a:pt x="2260049" y="0"/>
                </a:cubicBezTo>
                <a:cubicBezTo>
                  <a:pt x="2500966" y="-18279"/>
                  <a:pt x="2786495" y="-12602"/>
                  <a:pt x="3084303" y="0"/>
                </a:cubicBezTo>
                <a:cubicBezTo>
                  <a:pt x="3382111" y="12602"/>
                  <a:pt x="3335923" y="19108"/>
                  <a:pt x="3509724" y="0"/>
                </a:cubicBezTo>
                <a:cubicBezTo>
                  <a:pt x="3683525" y="-19108"/>
                  <a:pt x="3906777" y="25998"/>
                  <a:pt x="4254211" y="0"/>
                </a:cubicBezTo>
                <a:cubicBezTo>
                  <a:pt x="4601645" y="-25998"/>
                  <a:pt x="4726176" y="1083"/>
                  <a:pt x="5078464" y="0"/>
                </a:cubicBezTo>
                <a:cubicBezTo>
                  <a:pt x="5430752" y="-1083"/>
                  <a:pt x="5592579" y="25486"/>
                  <a:pt x="5822951" y="0"/>
                </a:cubicBezTo>
                <a:cubicBezTo>
                  <a:pt x="6053323" y="-25486"/>
                  <a:pt x="6405496" y="13678"/>
                  <a:pt x="6647204" y="0"/>
                </a:cubicBezTo>
                <a:cubicBezTo>
                  <a:pt x="6888912" y="-13678"/>
                  <a:pt x="7111178" y="17668"/>
                  <a:pt x="7391691" y="0"/>
                </a:cubicBezTo>
                <a:cubicBezTo>
                  <a:pt x="7672204" y="-17668"/>
                  <a:pt x="7710761" y="16063"/>
                  <a:pt x="7976645" y="0"/>
                </a:cubicBezTo>
                <a:cubicBezTo>
                  <a:pt x="7959234" y="169331"/>
                  <a:pt x="7971247" y="288135"/>
                  <a:pt x="7976645" y="384543"/>
                </a:cubicBezTo>
                <a:cubicBezTo>
                  <a:pt x="7982043" y="480951"/>
                  <a:pt x="7987434" y="659935"/>
                  <a:pt x="7976645" y="754006"/>
                </a:cubicBezTo>
                <a:cubicBezTo>
                  <a:pt x="7802717" y="764949"/>
                  <a:pt x="7663729" y="752835"/>
                  <a:pt x="7551224" y="754006"/>
                </a:cubicBezTo>
                <a:cubicBezTo>
                  <a:pt x="7438719" y="755177"/>
                  <a:pt x="7148252" y="762294"/>
                  <a:pt x="7046036" y="754006"/>
                </a:cubicBezTo>
                <a:cubicBezTo>
                  <a:pt x="6943820" y="745718"/>
                  <a:pt x="6610655" y="733951"/>
                  <a:pt x="6301550" y="754006"/>
                </a:cubicBezTo>
                <a:cubicBezTo>
                  <a:pt x="5992445" y="774061"/>
                  <a:pt x="6042509" y="760625"/>
                  <a:pt x="5796362" y="754006"/>
                </a:cubicBezTo>
                <a:cubicBezTo>
                  <a:pt x="5550215" y="747387"/>
                  <a:pt x="5539173" y="754283"/>
                  <a:pt x="5370941" y="754006"/>
                </a:cubicBezTo>
                <a:cubicBezTo>
                  <a:pt x="5202709" y="753729"/>
                  <a:pt x="5003537" y="726127"/>
                  <a:pt x="4785987" y="754006"/>
                </a:cubicBezTo>
                <a:cubicBezTo>
                  <a:pt x="4568437" y="781885"/>
                  <a:pt x="4535195" y="764906"/>
                  <a:pt x="4360566" y="754006"/>
                </a:cubicBezTo>
                <a:cubicBezTo>
                  <a:pt x="4185937" y="743106"/>
                  <a:pt x="3769829" y="743826"/>
                  <a:pt x="3536313" y="754006"/>
                </a:cubicBezTo>
                <a:cubicBezTo>
                  <a:pt x="3302797" y="764186"/>
                  <a:pt x="3108541" y="788953"/>
                  <a:pt x="2791826" y="754006"/>
                </a:cubicBezTo>
                <a:cubicBezTo>
                  <a:pt x="2475111" y="719059"/>
                  <a:pt x="2408382" y="771221"/>
                  <a:pt x="2127105" y="754006"/>
                </a:cubicBezTo>
                <a:cubicBezTo>
                  <a:pt x="1845828" y="736791"/>
                  <a:pt x="1549094" y="785804"/>
                  <a:pt x="1382618" y="754006"/>
                </a:cubicBezTo>
                <a:cubicBezTo>
                  <a:pt x="1216142" y="722208"/>
                  <a:pt x="897659" y="771282"/>
                  <a:pt x="638132" y="754006"/>
                </a:cubicBezTo>
                <a:cubicBezTo>
                  <a:pt x="378605" y="736730"/>
                  <a:pt x="217313" y="733152"/>
                  <a:pt x="0" y="754006"/>
                </a:cubicBezTo>
                <a:cubicBezTo>
                  <a:pt x="15941" y="568110"/>
                  <a:pt x="1274" y="444729"/>
                  <a:pt x="0" y="361923"/>
                </a:cubicBezTo>
                <a:cubicBezTo>
                  <a:pt x="-1274" y="279117"/>
                  <a:pt x="-15202" y="153024"/>
                  <a:pt x="0" y="0"/>
                </a:cubicBezTo>
                <a:close/>
              </a:path>
              <a:path w="7976645" h="754006" stroke="0" extrusionOk="0">
                <a:moveTo>
                  <a:pt x="0" y="0"/>
                </a:moveTo>
                <a:cubicBezTo>
                  <a:pt x="250987" y="34072"/>
                  <a:pt x="644942" y="-11670"/>
                  <a:pt x="824253" y="0"/>
                </a:cubicBezTo>
                <a:cubicBezTo>
                  <a:pt x="1003564" y="11670"/>
                  <a:pt x="1170404" y="-25161"/>
                  <a:pt x="1329441" y="0"/>
                </a:cubicBezTo>
                <a:cubicBezTo>
                  <a:pt x="1488478" y="25161"/>
                  <a:pt x="1892802" y="37851"/>
                  <a:pt x="2153694" y="0"/>
                </a:cubicBezTo>
                <a:cubicBezTo>
                  <a:pt x="2414586" y="-37851"/>
                  <a:pt x="2739153" y="-35568"/>
                  <a:pt x="2977947" y="0"/>
                </a:cubicBezTo>
                <a:cubicBezTo>
                  <a:pt x="3216741" y="35568"/>
                  <a:pt x="3385516" y="-13951"/>
                  <a:pt x="3722434" y="0"/>
                </a:cubicBezTo>
                <a:cubicBezTo>
                  <a:pt x="4059352" y="13951"/>
                  <a:pt x="4293210" y="28590"/>
                  <a:pt x="4546688" y="0"/>
                </a:cubicBezTo>
                <a:cubicBezTo>
                  <a:pt x="4800166" y="-28590"/>
                  <a:pt x="4987066" y="-6755"/>
                  <a:pt x="5131642" y="0"/>
                </a:cubicBezTo>
                <a:cubicBezTo>
                  <a:pt x="5276218" y="6755"/>
                  <a:pt x="5788028" y="15321"/>
                  <a:pt x="5955895" y="0"/>
                </a:cubicBezTo>
                <a:cubicBezTo>
                  <a:pt x="6123762" y="-15321"/>
                  <a:pt x="6467991" y="16862"/>
                  <a:pt x="6620615" y="0"/>
                </a:cubicBezTo>
                <a:cubicBezTo>
                  <a:pt x="6773239" y="-16862"/>
                  <a:pt x="7687659" y="61082"/>
                  <a:pt x="7976645" y="0"/>
                </a:cubicBezTo>
                <a:cubicBezTo>
                  <a:pt x="7989263" y="171401"/>
                  <a:pt x="7985571" y="243241"/>
                  <a:pt x="7976645" y="354383"/>
                </a:cubicBezTo>
                <a:cubicBezTo>
                  <a:pt x="7967719" y="465525"/>
                  <a:pt x="7960731" y="573307"/>
                  <a:pt x="7976645" y="754006"/>
                </a:cubicBezTo>
                <a:cubicBezTo>
                  <a:pt x="7760091" y="774425"/>
                  <a:pt x="7625186" y="754239"/>
                  <a:pt x="7471457" y="754006"/>
                </a:cubicBezTo>
                <a:cubicBezTo>
                  <a:pt x="7317728" y="753773"/>
                  <a:pt x="7122161" y="765867"/>
                  <a:pt x="6806737" y="754006"/>
                </a:cubicBezTo>
                <a:cubicBezTo>
                  <a:pt x="6491313" y="742145"/>
                  <a:pt x="6284936" y="744220"/>
                  <a:pt x="6062250" y="754006"/>
                </a:cubicBezTo>
                <a:cubicBezTo>
                  <a:pt x="5839564" y="763792"/>
                  <a:pt x="5627896" y="764297"/>
                  <a:pt x="5477296" y="754006"/>
                </a:cubicBezTo>
                <a:cubicBezTo>
                  <a:pt x="5326696" y="743715"/>
                  <a:pt x="5176297" y="773908"/>
                  <a:pt x="5051875" y="754006"/>
                </a:cubicBezTo>
                <a:cubicBezTo>
                  <a:pt x="4927453" y="734104"/>
                  <a:pt x="4619487" y="767300"/>
                  <a:pt x="4227622" y="754006"/>
                </a:cubicBezTo>
                <a:cubicBezTo>
                  <a:pt x="3835757" y="740712"/>
                  <a:pt x="3848221" y="745625"/>
                  <a:pt x="3722434" y="754006"/>
                </a:cubicBezTo>
                <a:cubicBezTo>
                  <a:pt x="3596647" y="762387"/>
                  <a:pt x="3317502" y="765923"/>
                  <a:pt x="3137480" y="754006"/>
                </a:cubicBezTo>
                <a:cubicBezTo>
                  <a:pt x="2957458" y="742089"/>
                  <a:pt x="2844696" y="752688"/>
                  <a:pt x="2552526" y="754006"/>
                </a:cubicBezTo>
                <a:cubicBezTo>
                  <a:pt x="2260356" y="755324"/>
                  <a:pt x="2154242" y="751984"/>
                  <a:pt x="2047339" y="754006"/>
                </a:cubicBezTo>
                <a:cubicBezTo>
                  <a:pt x="1940436" y="756028"/>
                  <a:pt x="1668363" y="735276"/>
                  <a:pt x="1382618" y="754006"/>
                </a:cubicBezTo>
                <a:cubicBezTo>
                  <a:pt x="1096873" y="772736"/>
                  <a:pt x="942883" y="734081"/>
                  <a:pt x="797664" y="754006"/>
                </a:cubicBezTo>
                <a:cubicBezTo>
                  <a:pt x="652445" y="773931"/>
                  <a:pt x="210683" y="771968"/>
                  <a:pt x="0" y="754006"/>
                </a:cubicBezTo>
                <a:cubicBezTo>
                  <a:pt x="6703" y="559153"/>
                  <a:pt x="5035" y="459586"/>
                  <a:pt x="0" y="361923"/>
                </a:cubicBezTo>
                <a:cubicBezTo>
                  <a:pt x="-5035" y="264260"/>
                  <a:pt x="-8654" y="12109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ص112  ( 17 – 20 – 21 -23 – 26 – 29 – 32 )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22417E-9F09-4153-9D52-98AD5F0CA8DB}"/>
              </a:ext>
            </a:extLst>
          </p:cNvPr>
          <p:cNvSpPr/>
          <p:nvPr/>
        </p:nvSpPr>
        <p:spPr>
          <a:xfrm>
            <a:off x="4996415" y="5793206"/>
            <a:ext cx="3080778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1BFF39-2741-44E3-8203-EACD7896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>
            <a:hlinkClick r:id="rId5"/>
            <a:extLst>
              <a:ext uri="{FF2B5EF4-FFF2-40B4-BE49-F238E27FC236}">
                <a16:creationId xmlns:a16="http://schemas.microsoft.com/office/drawing/2014/main" id="{50303989-B462-410A-A284-43C3B915D7E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79FADE-969B-447F-BD01-3B60B4F158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720" y="1921830"/>
            <a:ext cx="7641143" cy="153333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2616EB2-C5AA-467F-B409-2199337673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86" y="1563279"/>
            <a:ext cx="2777395" cy="27576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2C0C60-9D5B-4B35-AE0C-B299CDD4E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129" y="3176647"/>
            <a:ext cx="840885" cy="29935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6397246-F051-48D4-82D4-8DEADB841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82" y="5902464"/>
            <a:ext cx="1043714" cy="5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5421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6B431C-76BE-4134-8680-D6AE22CA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446" y="1034515"/>
            <a:ext cx="4047619" cy="6135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D4C9592-F0C2-4B07-BB13-ED768ECD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22" y="1807535"/>
            <a:ext cx="9057143" cy="35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4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285767-286B-4045-8C0D-68D4F726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618" y="1057214"/>
            <a:ext cx="2802166" cy="49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078C696-E947-408B-B042-E6C6DCFE3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74" y="1771813"/>
            <a:ext cx="8400000" cy="8476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50DEA1-5400-468F-B6DC-C5FA60600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81" y="2619432"/>
            <a:ext cx="3419048" cy="6666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7C850C6-D8C6-46F8-A664-E638FA0DF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996" y="3349256"/>
            <a:ext cx="3733333" cy="5619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433BF28-5ABA-498B-A96B-0064E81AA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424" y="4015923"/>
            <a:ext cx="3761905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C7519D6-31B2-4116-AE3D-A317F371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5" y="188543"/>
            <a:ext cx="1202365" cy="39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21301D8-0B4C-41BF-B4E1-6BF7310C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902" y="773647"/>
            <a:ext cx="8938437" cy="60033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45F05BD-5BE0-4AE8-96BF-EB1B66B1B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33" y="3626107"/>
            <a:ext cx="1319990" cy="55238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918E5D2-87B3-4599-BA49-02CA48CB3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3" y="1947497"/>
            <a:ext cx="1319990" cy="57142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ADA7B0B-F2F6-4F41-903E-E5B0B040F6A0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40716" y="1423212"/>
            <a:ext cx="9360000" cy="16200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E7071E3-5622-4FD0-9A94-2F3B32C24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902" y="1507950"/>
            <a:ext cx="1986735" cy="140411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45C32F4-A84E-477B-A90A-ECCEAD6676C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340716" y="3182298"/>
            <a:ext cx="9360000" cy="14400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FE3BB05-7B44-4DAF-B001-2E5C3487F75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340716" y="4753152"/>
            <a:ext cx="9360000" cy="14400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68D2223-EA85-4001-9B61-A3C7D17F96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633" y="5255405"/>
            <a:ext cx="1319990" cy="4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00C976E-257F-4F21-8BDB-7F94CA15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739" y="158436"/>
            <a:ext cx="1489815" cy="4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5F42CF8-8B02-48A0-8D75-496A5A25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59" y="766745"/>
            <a:ext cx="8576930" cy="55500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B44857-9FE8-4E0A-B903-7DE8001A1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540" y="1317329"/>
            <a:ext cx="6057014" cy="68334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3B6309D-44CF-486C-BE57-ECBCEC6D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26" y="1904577"/>
            <a:ext cx="8151628" cy="157607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8E7D2BC-6790-435A-82B8-F035F7819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74" y="3572376"/>
            <a:ext cx="8821480" cy="140583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6A7BA7D-446E-479D-93E2-FCACA9DB95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61" b="38308"/>
          <a:stretch/>
        </p:blipFill>
        <p:spPr>
          <a:xfrm>
            <a:off x="744279" y="1368975"/>
            <a:ext cx="4688958" cy="130545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2F20292-409E-4F82-AA6D-24C0D59BD9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19" y="4183567"/>
            <a:ext cx="2456280" cy="240729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D5D86B4-1EA2-4BAE-B900-804FCFDE09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019" y="5243116"/>
            <a:ext cx="6275062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4F21F5-E56E-4ECE-8E64-5D9F9E55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891" y="733445"/>
            <a:ext cx="1130358" cy="41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D24959-FC76-47A2-A302-37112CA59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38032" y="4370725"/>
            <a:ext cx="626378" cy="17538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AD8BC21-2EE3-48E4-9D39-BC0EC749F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266" y="1328496"/>
            <a:ext cx="7582395" cy="22636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1F10DA-FD91-48F6-911A-FAAF2B48F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930" y="1024999"/>
            <a:ext cx="2349549" cy="27731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455DF98-BA20-4D19-9F1C-EB7DFF8C9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554" y="3893738"/>
            <a:ext cx="10166107" cy="26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3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1420E0D-A1D0-44A8-8FB6-EF130E73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4" y="1060399"/>
            <a:ext cx="10196623" cy="29644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46DBC85-F2B8-43A9-A729-E05743E96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06" y="4353193"/>
            <a:ext cx="10568765" cy="16178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B875A84-C852-49DB-99AE-847C3063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35" y="2192904"/>
            <a:ext cx="803817" cy="18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78958" y="4210279"/>
            <a:ext cx="813042" cy="181764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9322B1-2AE6-4D5E-B47F-3773D1644AFE}"/>
              </a:ext>
            </a:extLst>
          </p:cNvPr>
          <p:cNvSpPr/>
          <p:nvPr/>
        </p:nvSpPr>
        <p:spPr>
          <a:xfrm>
            <a:off x="882502" y="988381"/>
            <a:ext cx="10811389" cy="538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الدالة التربيعية هي دالة:  ........................................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الصورة القياسية لها هي :.......................................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تمثل على شكل : ..................................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إذا كانت  أ ........  0 فإن القطع </a:t>
            </a:r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مفتوحًا</a:t>
            </a: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الى   ................ وَ </a:t>
            </a:r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تمثل</a:t>
            </a: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أدنى</a:t>
            </a: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نقطة فيه نقطة القيمة ..................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إذا كانت  أ ........  0 فإن القطع </a:t>
            </a:r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مفتوحًا</a:t>
            </a: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الى   ................ وَ </a:t>
            </a:r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تمثل</a:t>
            </a: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أعلى</a:t>
            </a: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نقطة فيه نقطة القيمة :.................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القطع متماثل حول:................... 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معادلة محور التماثل :....................</a:t>
            </a:r>
          </a:p>
          <a:p>
            <a:pPr marL="36000">
              <a:spcBef>
                <a:spcPts val="600"/>
              </a:spcBef>
            </a:pPr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المقطع الصادي :................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31B86AE-CDD5-467B-B3DE-280A2F797557}"/>
              </a:ext>
            </a:extLst>
          </p:cNvPr>
          <p:cNvGrpSpPr/>
          <p:nvPr/>
        </p:nvGrpSpPr>
        <p:grpSpPr>
          <a:xfrm>
            <a:off x="1083193" y="988381"/>
            <a:ext cx="2478714" cy="2037060"/>
            <a:chOff x="76200" y="885825"/>
            <a:chExt cx="4320000" cy="3816000"/>
          </a:xfrm>
        </p:grpSpPr>
        <p:pic>
          <p:nvPicPr>
            <p:cNvPr id="15" name="صورة 14" descr="صورة تحتوي على شوجي, عامة, مرصوف&#10;&#10;تم إنشاء الوصف تلقائياً">
              <a:extLst>
                <a:ext uri="{FF2B5EF4-FFF2-40B4-BE49-F238E27FC236}">
                  <a16:creationId xmlns:a16="http://schemas.microsoft.com/office/drawing/2014/main" id="{06ECEDDF-42E2-4130-9525-759E705FA77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85825"/>
              <a:ext cx="4320000" cy="3816000"/>
            </a:xfrm>
            <a:prstGeom prst="rect">
              <a:avLst/>
            </a:prstGeom>
          </p:spPr>
        </p:pic>
        <p:sp>
          <p:nvSpPr>
            <p:cNvPr id="16" name="شكل حر 112">
              <a:extLst>
                <a:ext uri="{FF2B5EF4-FFF2-40B4-BE49-F238E27FC236}">
                  <a16:creationId xmlns:a16="http://schemas.microsoft.com/office/drawing/2014/main" id="{4B6E2E63-2D3D-45C1-BEA4-9DFBF0A241DB}"/>
                </a:ext>
              </a:extLst>
            </p:cNvPr>
            <p:cNvSpPr/>
            <p:nvPr/>
          </p:nvSpPr>
          <p:spPr>
            <a:xfrm>
              <a:off x="276225" y="1652175"/>
              <a:ext cx="2181225" cy="2443575"/>
            </a:xfrm>
            <a:custGeom>
              <a:avLst/>
              <a:gdLst>
                <a:gd name="connsiteX0" fmla="*/ 1548581 w 1548581"/>
                <a:gd name="connsiteY0" fmla="*/ 0 h 1890252"/>
                <a:gd name="connsiteX1" fmla="*/ 781664 w 1548581"/>
                <a:gd name="connsiteY1" fmla="*/ 1887794 h 1890252"/>
                <a:gd name="connsiteX2" fmla="*/ 0 w 1548581"/>
                <a:gd name="connsiteY2" fmla="*/ 14748 h 189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8581" h="1890252">
                  <a:moveTo>
                    <a:pt x="1548581" y="0"/>
                  </a:moveTo>
                  <a:cubicBezTo>
                    <a:pt x="1294171" y="942668"/>
                    <a:pt x="1039761" y="1885336"/>
                    <a:pt x="781664" y="1887794"/>
                  </a:cubicBezTo>
                  <a:cubicBezTo>
                    <a:pt x="523567" y="1890252"/>
                    <a:pt x="0" y="14748"/>
                    <a:pt x="0" y="14748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شكل حر 112">
              <a:extLst>
                <a:ext uri="{FF2B5EF4-FFF2-40B4-BE49-F238E27FC236}">
                  <a16:creationId xmlns:a16="http://schemas.microsoft.com/office/drawing/2014/main" id="{420264A1-1BA8-401D-B5B7-305A91A09BB6}"/>
                </a:ext>
              </a:extLst>
            </p:cNvPr>
            <p:cNvSpPr/>
            <p:nvPr/>
          </p:nvSpPr>
          <p:spPr>
            <a:xfrm rot="10800000">
              <a:off x="2538418" y="1807364"/>
              <a:ext cx="1500181" cy="2806098"/>
            </a:xfrm>
            <a:custGeom>
              <a:avLst/>
              <a:gdLst>
                <a:gd name="connsiteX0" fmla="*/ 1548581 w 1548581"/>
                <a:gd name="connsiteY0" fmla="*/ 0 h 1890252"/>
                <a:gd name="connsiteX1" fmla="*/ 781664 w 1548581"/>
                <a:gd name="connsiteY1" fmla="*/ 1887794 h 1890252"/>
                <a:gd name="connsiteX2" fmla="*/ 0 w 1548581"/>
                <a:gd name="connsiteY2" fmla="*/ 14748 h 189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8581" h="1890252">
                  <a:moveTo>
                    <a:pt x="1548581" y="0"/>
                  </a:moveTo>
                  <a:cubicBezTo>
                    <a:pt x="1294171" y="942668"/>
                    <a:pt x="1039761" y="1885336"/>
                    <a:pt x="781664" y="1887794"/>
                  </a:cubicBezTo>
                  <a:cubicBezTo>
                    <a:pt x="523567" y="1890252"/>
                    <a:pt x="0" y="14748"/>
                    <a:pt x="0" y="14748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82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F811893-ECA4-49A8-8727-8195459E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750" y="1226034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011794C-CF12-4DCF-A73D-0B6E1B1D0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496" y="1095886"/>
            <a:ext cx="4626271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4F65C21-D98D-42AC-9064-B602153E4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344" y="1808245"/>
            <a:ext cx="9179924" cy="72935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3A7E56-82F2-439D-9973-51405FF10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613" y="2537604"/>
            <a:ext cx="4373914" cy="3937769"/>
          </a:xfrm>
          <a:prstGeom prst="rect">
            <a:avLst/>
          </a:prstGeom>
        </p:spPr>
      </p:pic>
      <p:graphicFrame>
        <p:nvGraphicFramePr>
          <p:cNvPr id="15" name="جدول 15">
            <a:extLst>
              <a:ext uri="{FF2B5EF4-FFF2-40B4-BE49-F238E27FC236}">
                <a16:creationId xmlns:a16="http://schemas.microsoft.com/office/drawing/2014/main" id="{72506AA5-C2BA-48B8-913E-DA1D0F5D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58803"/>
              </p:ext>
            </p:extLst>
          </p:nvPr>
        </p:nvGraphicFramePr>
        <p:xfrm>
          <a:off x="5580610" y="2700397"/>
          <a:ext cx="5540184" cy="280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5408">
                  <a:extLst>
                    <a:ext uri="{9D8B030D-6E8A-4147-A177-3AD203B41FA5}">
                      <a16:colId xmlns:a16="http://schemas.microsoft.com/office/drawing/2014/main" val="240243897"/>
                    </a:ext>
                  </a:extLst>
                </a:gridCol>
                <a:gridCol w="2684771">
                  <a:extLst>
                    <a:ext uri="{9D8B030D-6E8A-4147-A177-3AD203B41FA5}">
                      <a16:colId xmlns:a16="http://schemas.microsoft.com/office/drawing/2014/main" val="3566654457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3690950703"/>
                    </a:ext>
                  </a:extLst>
                </a:gridCol>
                <a:gridCol w="1341185">
                  <a:extLst>
                    <a:ext uri="{9D8B030D-6E8A-4147-A177-3AD203B41FA5}">
                      <a16:colId xmlns:a16="http://schemas.microsoft.com/office/drawing/2014/main" val="30760874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س</a:t>
                      </a:r>
                      <a:r>
                        <a:rPr lang="ar-SA" sz="2000" b="1" baseline="300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+ 3</a:t>
                      </a:r>
                      <a:endParaRPr lang="ar-SA" sz="20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(س ، ص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574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indent="-285750" algn="ctr" rtl="1">
                        <a:buFontTx/>
                        <a:buChar char="-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848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85750" indent="-285750" algn="ctr" rtl="1">
                        <a:buFontTx/>
                        <a:buChar char="-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822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563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295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2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8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2118A0A4-65DA-4AE5-82F7-466145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70" y="929287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جدول 15">
            <a:extLst>
              <a:ext uri="{FF2B5EF4-FFF2-40B4-BE49-F238E27FC236}">
                <a16:creationId xmlns:a16="http://schemas.microsoft.com/office/drawing/2014/main" id="{A1C5E0E2-78E4-43A7-B06E-07A9E12ED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38417"/>
              </p:ext>
            </p:extLst>
          </p:nvPr>
        </p:nvGraphicFramePr>
        <p:xfrm>
          <a:off x="6329915" y="3077420"/>
          <a:ext cx="5292851" cy="280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40243897"/>
                    </a:ext>
                  </a:extLst>
                </a:gridCol>
                <a:gridCol w="2626242">
                  <a:extLst>
                    <a:ext uri="{9D8B030D-6E8A-4147-A177-3AD203B41FA5}">
                      <a16:colId xmlns:a16="http://schemas.microsoft.com/office/drawing/2014/main" val="3566654457"/>
                    </a:ext>
                  </a:extLst>
                </a:gridCol>
                <a:gridCol w="629635">
                  <a:extLst>
                    <a:ext uri="{9D8B030D-6E8A-4147-A177-3AD203B41FA5}">
                      <a16:colId xmlns:a16="http://schemas.microsoft.com/office/drawing/2014/main" val="3690950703"/>
                    </a:ext>
                  </a:extLst>
                </a:gridCol>
                <a:gridCol w="1323213">
                  <a:extLst>
                    <a:ext uri="{9D8B030D-6E8A-4147-A177-3AD203B41FA5}">
                      <a16:colId xmlns:a16="http://schemas.microsoft.com/office/drawing/2014/main" val="30760874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س</a:t>
                      </a:r>
                      <a:r>
                        <a:rPr lang="ar-SA" sz="2000" b="1" baseline="300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+4س - 6</a:t>
                      </a:r>
                      <a:endParaRPr lang="ar-SA" sz="20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(س ، ص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574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848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822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563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295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23830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95C2AD67-5C99-485E-9EE8-F5425570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80" y="2151122"/>
            <a:ext cx="5051434" cy="45477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12AAA3-C8DE-44DE-95BD-7CB6DE8A9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269" y="1375922"/>
            <a:ext cx="8584580" cy="635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169B3DD-3EA3-4074-A6F8-F8AD3254F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545" y="774211"/>
            <a:ext cx="3588222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03371FF-2D8F-4CA3-83A7-150DD6CE0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910" y="2151122"/>
            <a:ext cx="4542857" cy="600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367586" y="4266140"/>
            <a:ext cx="813042" cy="18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2118A0A4-65DA-4AE5-82F7-466145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70" y="1046016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جدول 15">
            <a:extLst>
              <a:ext uri="{FF2B5EF4-FFF2-40B4-BE49-F238E27FC236}">
                <a16:creationId xmlns:a16="http://schemas.microsoft.com/office/drawing/2014/main" id="{A1C5E0E2-78E4-43A7-B06E-07A9E12ED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41263"/>
              </p:ext>
            </p:extLst>
          </p:nvPr>
        </p:nvGraphicFramePr>
        <p:xfrm>
          <a:off x="6096000" y="3077420"/>
          <a:ext cx="5411972" cy="280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1605">
                  <a:extLst>
                    <a:ext uri="{9D8B030D-6E8A-4147-A177-3AD203B41FA5}">
                      <a16:colId xmlns:a16="http://schemas.microsoft.com/office/drawing/2014/main" val="240243897"/>
                    </a:ext>
                  </a:extLst>
                </a:gridCol>
                <a:gridCol w="2633752">
                  <a:extLst>
                    <a:ext uri="{9D8B030D-6E8A-4147-A177-3AD203B41FA5}">
                      <a16:colId xmlns:a16="http://schemas.microsoft.com/office/drawing/2014/main" val="3566654457"/>
                    </a:ext>
                  </a:extLst>
                </a:gridCol>
                <a:gridCol w="643621">
                  <a:extLst>
                    <a:ext uri="{9D8B030D-6E8A-4147-A177-3AD203B41FA5}">
                      <a16:colId xmlns:a16="http://schemas.microsoft.com/office/drawing/2014/main" val="3690950703"/>
                    </a:ext>
                  </a:extLst>
                </a:gridCol>
                <a:gridCol w="1352994">
                  <a:extLst>
                    <a:ext uri="{9D8B030D-6E8A-4147-A177-3AD203B41FA5}">
                      <a16:colId xmlns:a16="http://schemas.microsoft.com/office/drawing/2014/main" val="30760874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س</a:t>
                      </a:r>
                      <a:r>
                        <a:rPr lang="ar-SA" sz="2000" b="1" baseline="300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+ 2 س – 1 </a:t>
                      </a:r>
                      <a:endParaRPr lang="ar-SA" sz="20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(س ، ص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574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848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822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563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295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23830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95C2AD67-5C99-485E-9EE8-F5425570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24" y="2131997"/>
            <a:ext cx="5051434" cy="45477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12AAA3-C8DE-44DE-95BD-7CB6DE8A9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638" y="1496890"/>
            <a:ext cx="8584580" cy="635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169B3DD-3EA3-4074-A6F8-F8AD3254F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754" y="929287"/>
            <a:ext cx="3588222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67586" y="4266140"/>
            <a:ext cx="813042" cy="18176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6B6E9D8-E34B-41CF-A26A-84FEA81E1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928" y="2105501"/>
            <a:ext cx="4219048" cy="6380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735D95-2B80-489A-B66B-2E091256038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1460" y="1082722"/>
            <a:ext cx="493814" cy="2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F811893-ECA4-49A8-8727-8195459E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23" y="1115148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0794" y="3944465"/>
            <a:ext cx="813042" cy="18176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75D60A-9D27-4BDD-921B-CC622A680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29" y="1558311"/>
            <a:ext cx="9182986" cy="7720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5BC8D4-5677-4862-A54F-C5FFE7553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379" y="1000310"/>
            <a:ext cx="5263936" cy="5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9FDC3EE-F766-4D9F-AA7A-594AD2AC5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504" y="2378982"/>
            <a:ext cx="3570553" cy="259536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4ACB11A-03D2-49C3-B1F2-3D3FB3D32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683" y="2330386"/>
            <a:ext cx="3984524" cy="264020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4B2E091-2787-4D77-8799-E3B9E37FFF60}"/>
              </a:ext>
            </a:extLst>
          </p:cNvPr>
          <p:cNvSpPr/>
          <p:nvPr/>
        </p:nvSpPr>
        <p:spPr>
          <a:xfrm flipH="1">
            <a:off x="7494699" y="4784652"/>
            <a:ext cx="3372485" cy="16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الرأس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محور التماثل هو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المقطع الصادي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4D94682-DE54-4AA7-A1BF-D4A3D8E539A6}"/>
              </a:ext>
            </a:extLst>
          </p:cNvPr>
          <p:cNvSpPr/>
          <p:nvPr/>
        </p:nvSpPr>
        <p:spPr>
          <a:xfrm flipH="1">
            <a:off x="1906887" y="4974350"/>
            <a:ext cx="3372485" cy="16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الرأس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محور التماثل هو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....................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ar-SA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المقطع الصادي هو </a:t>
            </a:r>
            <a:r>
              <a:rPr lang="ar-SA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.................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0C194DA-F7A1-4CB5-ABFA-CBD0101DB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720" y="1115148"/>
            <a:ext cx="570959" cy="2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007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2388D8-5FC1-418A-B0A3-5DCB64D57967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1226</TotalTime>
  <Words>204</Words>
  <Application>Microsoft Office PowerPoint</Application>
  <PresentationFormat>شاشة عريضة</PresentationFormat>
  <Paragraphs>52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Aldhabi</vt:lpstr>
      <vt:lpstr>Arabic Typesetting</vt:lpstr>
      <vt:lpstr>Arial</vt:lpstr>
      <vt:lpstr>Calibri</vt:lpstr>
      <vt:lpstr>Calibri Light</vt:lpstr>
      <vt:lpstr>Segoe UI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53</cp:revision>
  <dcterms:created xsi:type="dcterms:W3CDTF">2021-02-03T15:34:33Z</dcterms:created>
  <dcterms:modified xsi:type="dcterms:W3CDTF">2022-03-19T11:13:42Z</dcterms:modified>
</cp:coreProperties>
</file>