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handoutMasterIdLst>
    <p:handoutMasterId r:id="rId21"/>
  </p:handoutMasterIdLst>
  <p:sldIdLst>
    <p:sldId id="256" r:id="rId2"/>
    <p:sldId id="265" r:id="rId3"/>
    <p:sldId id="266" r:id="rId4"/>
    <p:sldId id="318" r:id="rId5"/>
    <p:sldId id="319" r:id="rId6"/>
    <p:sldId id="302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17" r:id="rId16"/>
    <p:sldId id="314" r:id="rId17"/>
    <p:sldId id="315" r:id="rId18"/>
    <p:sldId id="269" r:id="rId19"/>
    <p:sldId id="316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1708" y="6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FF021D63-3F90-4FAA-A0C7-4CDE4865E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82B25DC-E5C1-4DBF-89B4-56F0553B92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16AC45-B708-4A1D-AAEC-446B78F64DA4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B07C8B3-A63B-4DC5-A908-168C81455A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8285038-2713-49AA-88B4-7CFCF0527B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AF03304-E911-41B0-8451-B95BC47765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0223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نصف إطار 8">
            <a:extLst>
              <a:ext uri="{FF2B5EF4-FFF2-40B4-BE49-F238E27FC236}">
                <a16:creationId xmlns:a16="http://schemas.microsoft.com/office/drawing/2014/main" id="{AC064A44-19D5-490C-A67A-AC443B9F1DF7}"/>
              </a:ext>
            </a:extLst>
          </p:cNvPr>
          <p:cNvSpPr/>
          <p:nvPr userDrawn="1"/>
        </p:nvSpPr>
        <p:spPr>
          <a:xfrm>
            <a:off x="0" y="0"/>
            <a:ext cx="900000" cy="4076241"/>
          </a:xfrm>
          <a:prstGeom prst="halfFram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B7041CE-BDB7-41AE-B2DE-CF93094AA1CE}"/>
              </a:ext>
            </a:extLst>
          </p:cNvPr>
          <p:cNvSpPr/>
          <p:nvPr userDrawn="1"/>
        </p:nvSpPr>
        <p:spPr>
          <a:xfrm>
            <a:off x="531629" y="669851"/>
            <a:ext cx="11554356" cy="6136500"/>
          </a:xfrm>
          <a:custGeom>
            <a:avLst/>
            <a:gdLst>
              <a:gd name="connsiteX0" fmla="*/ 0 w 11554356"/>
              <a:gd name="connsiteY0" fmla="*/ 1022770 h 6136500"/>
              <a:gd name="connsiteX1" fmla="*/ 1022770 w 11554356"/>
              <a:gd name="connsiteY1" fmla="*/ 0 h 6136500"/>
              <a:gd name="connsiteX2" fmla="*/ 1712159 w 11554356"/>
              <a:gd name="connsiteY2" fmla="*/ 0 h 6136500"/>
              <a:gd name="connsiteX3" fmla="*/ 2496636 w 11554356"/>
              <a:gd name="connsiteY3" fmla="*/ 0 h 6136500"/>
              <a:gd name="connsiteX4" fmla="*/ 2995849 w 11554356"/>
              <a:gd name="connsiteY4" fmla="*/ 0 h 6136500"/>
              <a:gd name="connsiteX5" fmla="*/ 3399974 w 11554356"/>
              <a:gd name="connsiteY5" fmla="*/ 0 h 6136500"/>
              <a:gd name="connsiteX6" fmla="*/ 4184451 w 11554356"/>
              <a:gd name="connsiteY6" fmla="*/ 0 h 6136500"/>
              <a:gd name="connsiteX7" fmla="*/ 4873840 w 11554356"/>
              <a:gd name="connsiteY7" fmla="*/ 0 h 6136500"/>
              <a:gd name="connsiteX8" fmla="*/ 5277965 w 11554356"/>
              <a:gd name="connsiteY8" fmla="*/ 0 h 6136500"/>
              <a:gd name="connsiteX9" fmla="*/ 5872266 w 11554356"/>
              <a:gd name="connsiteY9" fmla="*/ 0 h 6136500"/>
              <a:gd name="connsiteX10" fmla="*/ 6371479 w 11554356"/>
              <a:gd name="connsiteY10" fmla="*/ 0 h 6136500"/>
              <a:gd name="connsiteX11" fmla="*/ 6870692 w 11554356"/>
              <a:gd name="connsiteY11" fmla="*/ 0 h 6136500"/>
              <a:gd name="connsiteX12" fmla="*/ 7464993 w 11554356"/>
              <a:gd name="connsiteY12" fmla="*/ 0 h 6136500"/>
              <a:gd name="connsiteX13" fmla="*/ 8059294 w 11554356"/>
              <a:gd name="connsiteY13" fmla="*/ 0 h 6136500"/>
              <a:gd name="connsiteX14" fmla="*/ 8463419 w 11554356"/>
              <a:gd name="connsiteY14" fmla="*/ 0 h 6136500"/>
              <a:gd name="connsiteX15" fmla="*/ 9247896 w 11554356"/>
              <a:gd name="connsiteY15" fmla="*/ 0 h 6136500"/>
              <a:gd name="connsiteX16" fmla="*/ 9652021 w 11554356"/>
              <a:gd name="connsiteY16" fmla="*/ 0 h 6136500"/>
              <a:gd name="connsiteX17" fmla="*/ 10531586 w 11554356"/>
              <a:gd name="connsiteY17" fmla="*/ 0 h 6136500"/>
              <a:gd name="connsiteX18" fmla="*/ 11554356 w 11554356"/>
              <a:gd name="connsiteY18" fmla="*/ 1022770 h 6136500"/>
              <a:gd name="connsiteX19" fmla="*/ 11554356 w 11554356"/>
              <a:gd name="connsiteY19" fmla="*/ 1648102 h 6136500"/>
              <a:gd name="connsiteX20" fmla="*/ 11554356 w 11554356"/>
              <a:gd name="connsiteY20" fmla="*/ 2232525 h 6136500"/>
              <a:gd name="connsiteX21" fmla="*/ 11554356 w 11554356"/>
              <a:gd name="connsiteY21" fmla="*/ 2857858 h 6136500"/>
              <a:gd name="connsiteX22" fmla="*/ 11554356 w 11554356"/>
              <a:gd name="connsiteY22" fmla="*/ 3360461 h 6136500"/>
              <a:gd name="connsiteX23" fmla="*/ 11554356 w 11554356"/>
              <a:gd name="connsiteY23" fmla="*/ 3903975 h 6136500"/>
              <a:gd name="connsiteX24" fmla="*/ 11554356 w 11554356"/>
              <a:gd name="connsiteY24" fmla="*/ 4406578 h 6136500"/>
              <a:gd name="connsiteX25" fmla="*/ 11554356 w 11554356"/>
              <a:gd name="connsiteY25" fmla="*/ 5113730 h 6136500"/>
              <a:gd name="connsiteX26" fmla="*/ 10531586 w 11554356"/>
              <a:gd name="connsiteY26" fmla="*/ 6136500 h 6136500"/>
              <a:gd name="connsiteX27" fmla="*/ 10222549 w 11554356"/>
              <a:gd name="connsiteY27" fmla="*/ 6136500 h 6136500"/>
              <a:gd name="connsiteX28" fmla="*/ 9438072 w 11554356"/>
              <a:gd name="connsiteY28" fmla="*/ 6136500 h 6136500"/>
              <a:gd name="connsiteX29" fmla="*/ 8843771 w 11554356"/>
              <a:gd name="connsiteY29" fmla="*/ 6136500 h 6136500"/>
              <a:gd name="connsiteX30" fmla="*/ 8344558 w 11554356"/>
              <a:gd name="connsiteY30" fmla="*/ 6136500 h 6136500"/>
              <a:gd name="connsiteX31" fmla="*/ 7750257 w 11554356"/>
              <a:gd name="connsiteY31" fmla="*/ 6136500 h 6136500"/>
              <a:gd name="connsiteX32" fmla="*/ 7346133 w 11554356"/>
              <a:gd name="connsiteY32" fmla="*/ 6136500 h 6136500"/>
              <a:gd name="connsiteX33" fmla="*/ 7037096 w 11554356"/>
              <a:gd name="connsiteY33" fmla="*/ 6136500 h 6136500"/>
              <a:gd name="connsiteX34" fmla="*/ 6632971 w 11554356"/>
              <a:gd name="connsiteY34" fmla="*/ 6136500 h 6136500"/>
              <a:gd name="connsiteX35" fmla="*/ 6133759 w 11554356"/>
              <a:gd name="connsiteY35" fmla="*/ 6136500 h 6136500"/>
              <a:gd name="connsiteX36" fmla="*/ 5824722 w 11554356"/>
              <a:gd name="connsiteY36" fmla="*/ 6136500 h 6136500"/>
              <a:gd name="connsiteX37" fmla="*/ 5230421 w 11554356"/>
              <a:gd name="connsiteY37" fmla="*/ 6136500 h 6136500"/>
              <a:gd name="connsiteX38" fmla="*/ 4921385 w 11554356"/>
              <a:gd name="connsiteY38" fmla="*/ 6136500 h 6136500"/>
              <a:gd name="connsiteX39" fmla="*/ 4612348 w 11554356"/>
              <a:gd name="connsiteY39" fmla="*/ 6136500 h 6136500"/>
              <a:gd name="connsiteX40" fmla="*/ 3922959 w 11554356"/>
              <a:gd name="connsiteY40" fmla="*/ 6136500 h 6136500"/>
              <a:gd name="connsiteX41" fmla="*/ 3613922 w 11554356"/>
              <a:gd name="connsiteY41" fmla="*/ 6136500 h 6136500"/>
              <a:gd name="connsiteX42" fmla="*/ 2829445 w 11554356"/>
              <a:gd name="connsiteY42" fmla="*/ 6136500 h 6136500"/>
              <a:gd name="connsiteX43" fmla="*/ 2235144 w 11554356"/>
              <a:gd name="connsiteY43" fmla="*/ 6136500 h 6136500"/>
              <a:gd name="connsiteX44" fmla="*/ 1926108 w 11554356"/>
              <a:gd name="connsiteY44" fmla="*/ 6136500 h 6136500"/>
              <a:gd name="connsiteX45" fmla="*/ 1022770 w 11554356"/>
              <a:gd name="connsiteY45" fmla="*/ 6136500 h 6136500"/>
              <a:gd name="connsiteX46" fmla="*/ 0 w 11554356"/>
              <a:gd name="connsiteY46" fmla="*/ 5113730 h 6136500"/>
              <a:gd name="connsiteX47" fmla="*/ 0 w 11554356"/>
              <a:gd name="connsiteY47" fmla="*/ 4447488 h 6136500"/>
              <a:gd name="connsiteX48" fmla="*/ 0 w 11554356"/>
              <a:gd name="connsiteY48" fmla="*/ 3863065 h 6136500"/>
              <a:gd name="connsiteX49" fmla="*/ 0 w 11554356"/>
              <a:gd name="connsiteY49" fmla="*/ 3237733 h 6136500"/>
              <a:gd name="connsiteX50" fmla="*/ 0 w 11554356"/>
              <a:gd name="connsiteY50" fmla="*/ 2694219 h 6136500"/>
              <a:gd name="connsiteX51" fmla="*/ 0 w 11554356"/>
              <a:gd name="connsiteY51" fmla="*/ 2068887 h 6136500"/>
              <a:gd name="connsiteX52" fmla="*/ 0 w 11554356"/>
              <a:gd name="connsiteY52" fmla="*/ 1022770 h 613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554356" h="6136500" fill="none" extrusionOk="0">
                <a:moveTo>
                  <a:pt x="0" y="1022770"/>
                </a:moveTo>
                <a:cubicBezTo>
                  <a:pt x="-6295" y="425958"/>
                  <a:pt x="451870" y="-90649"/>
                  <a:pt x="1022770" y="0"/>
                </a:cubicBezTo>
                <a:cubicBezTo>
                  <a:pt x="1202241" y="-47204"/>
                  <a:pt x="1381604" y="78177"/>
                  <a:pt x="1712159" y="0"/>
                </a:cubicBezTo>
                <a:cubicBezTo>
                  <a:pt x="2042714" y="-78177"/>
                  <a:pt x="2256192" y="83143"/>
                  <a:pt x="2496636" y="0"/>
                </a:cubicBezTo>
                <a:cubicBezTo>
                  <a:pt x="2737080" y="-83143"/>
                  <a:pt x="2850133" y="31681"/>
                  <a:pt x="2995849" y="0"/>
                </a:cubicBezTo>
                <a:cubicBezTo>
                  <a:pt x="3141565" y="-31681"/>
                  <a:pt x="3318057" y="120"/>
                  <a:pt x="3399974" y="0"/>
                </a:cubicBezTo>
                <a:cubicBezTo>
                  <a:pt x="3481891" y="-120"/>
                  <a:pt x="3920213" y="49488"/>
                  <a:pt x="4184451" y="0"/>
                </a:cubicBezTo>
                <a:cubicBezTo>
                  <a:pt x="4448689" y="-49488"/>
                  <a:pt x="4660412" y="12960"/>
                  <a:pt x="4873840" y="0"/>
                </a:cubicBezTo>
                <a:cubicBezTo>
                  <a:pt x="5087268" y="-12960"/>
                  <a:pt x="5168667" y="42005"/>
                  <a:pt x="5277965" y="0"/>
                </a:cubicBezTo>
                <a:cubicBezTo>
                  <a:pt x="5387263" y="-42005"/>
                  <a:pt x="5678732" y="66091"/>
                  <a:pt x="5872266" y="0"/>
                </a:cubicBezTo>
                <a:cubicBezTo>
                  <a:pt x="6065800" y="-66091"/>
                  <a:pt x="6158026" y="46398"/>
                  <a:pt x="6371479" y="0"/>
                </a:cubicBezTo>
                <a:cubicBezTo>
                  <a:pt x="6584932" y="-46398"/>
                  <a:pt x="6664142" y="54445"/>
                  <a:pt x="6870692" y="0"/>
                </a:cubicBezTo>
                <a:cubicBezTo>
                  <a:pt x="7077242" y="-54445"/>
                  <a:pt x="7174228" y="71195"/>
                  <a:pt x="7464993" y="0"/>
                </a:cubicBezTo>
                <a:cubicBezTo>
                  <a:pt x="7755758" y="-71195"/>
                  <a:pt x="7897249" y="24102"/>
                  <a:pt x="8059294" y="0"/>
                </a:cubicBezTo>
                <a:cubicBezTo>
                  <a:pt x="8221339" y="-24102"/>
                  <a:pt x="8305713" y="27902"/>
                  <a:pt x="8463419" y="0"/>
                </a:cubicBezTo>
                <a:cubicBezTo>
                  <a:pt x="8621125" y="-27902"/>
                  <a:pt x="8885066" y="15541"/>
                  <a:pt x="9247896" y="0"/>
                </a:cubicBezTo>
                <a:cubicBezTo>
                  <a:pt x="9610726" y="-15541"/>
                  <a:pt x="9506122" y="20074"/>
                  <a:pt x="9652021" y="0"/>
                </a:cubicBezTo>
                <a:cubicBezTo>
                  <a:pt x="9797920" y="-20074"/>
                  <a:pt x="10112130" y="5714"/>
                  <a:pt x="10531586" y="0"/>
                </a:cubicBezTo>
                <a:cubicBezTo>
                  <a:pt x="10996596" y="-82113"/>
                  <a:pt x="11616628" y="488962"/>
                  <a:pt x="11554356" y="1022770"/>
                </a:cubicBezTo>
                <a:cubicBezTo>
                  <a:pt x="11558658" y="1218930"/>
                  <a:pt x="11524870" y="1489815"/>
                  <a:pt x="11554356" y="1648102"/>
                </a:cubicBezTo>
                <a:cubicBezTo>
                  <a:pt x="11583842" y="1806389"/>
                  <a:pt x="11498354" y="2022469"/>
                  <a:pt x="11554356" y="2232525"/>
                </a:cubicBezTo>
                <a:cubicBezTo>
                  <a:pt x="11610358" y="2442581"/>
                  <a:pt x="11550578" y="2624269"/>
                  <a:pt x="11554356" y="2857858"/>
                </a:cubicBezTo>
                <a:cubicBezTo>
                  <a:pt x="11558134" y="3091447"/>
                  <a:pt x="11548382" y="3258780"/>
                  <a:pt x="11554356" y="3360461"/>
                </a:cubicBezTo>
                <a:cubicBezTo>
                  <a:pt x="11560330" y="3462142"/>
                  <a:pt x="11548303" y="3688971"/>
                  <a:pt x="11554356" y="3903975"/>
                </a:cubicBezTo>
                <a:cubicBezTo>
                  <a:pt x="11560409" y="4118979"/>
                  <a:pt x="11554208" y="4304475"/>
                  <a:pt x="11554356" y="4406578"/>
                </a:cubicBezTo>
                <a:cubicBezTo>
                  <a:pt x="11554504" y="4508681"/>
                  <a:pt x="11490377" y="4761699"/>
                  <a:pt x="11554356" y="5113730"/>
                </a:cubicBezTo>
                <a:cubicBezTo>
                  <a:pt x="11565982" y="5685498"/>
                  <a:pt x="11092379" y="5980910"/>
                  <a:pt x="10531586" y="6136500"/>
                </a:cubicBezTo>
                <a:cubicBezTo>
                  <a:pt x="10469096" y="6140155"/>
                  <a:pt x="10361903" y="6124552"/>
                  <a:pt x="10222549" y="6136500"/>
                </a:cubicBezTo>
                <a:cubicBezTo>
                  <a:pt x="10083195" y="6148448"/>
                  <a:pt x="9792008" y="6116224"/>
                  <a:pt x="9438072" y="6136500"/>
                </a:cubicBezTo>
                <a:cubicBezTo>
                  <a:pt x="9084136" y="6156776"/>
                  <a:pt x="9120092" y="6128149"/>
                  <a:pt x="8843771" y="6136500"/>
                </a:cubicBezTo>
                <a:cubicBezTo>
                  <a:pt x="8567450" y="6144851"/>
                  <a:pt x="8459603" y="6088361"/>
                  <a:pt x="8344558" y="6136500"/>
                </a:cubicBezTo>
                <a:cubicBezTo>
                  <a:pt x="8229513" y="6184639"/>
                  <a:pt x="7951742" y="6091001"/>
                  <a:pt x="7750257" y="6136500"/>
                </a:cubicBezTo>
                <a:cubicBezTo>
                  <a:pt x="7548772" y="6181999"/>
                  <a:pt x="7479970" y="6102905"/>
                  <a:pt x="7346133" y="6136500"/>
                </a:cubicBezTo>
                <a:cubicBezTo>
                  <a:pt x="7212296" y="6170095"/>
                  <a:pt x="7173523" y="6100279"/>
                  <a:pt x="7037096" y="6136500"/>
                </a:cubicBezTo>
                <a:cubicBezTo>
                  <a:pt x="6900669" y="6172721"/>
                  <a:pt x="6738531" y="6128792"/>
                  <a:pt x="6632971" y="6136500"/>
                </a:cubicBezTo>
                <a:cubicBezTo>
                  <a:pt x="6527412" y="6144208"/>
                  <a:pt x="6356175" y="6082421"/>
                  <a:pt x="6133759" y="6136500"/>
                </a:cubicBezTo>
                <a:cubicBezTo>
                  <a:pt x="5911343" y="6190579"/>
                  <a:pt x="5939793" y="6135507"/>
                  <a:pt x="5824722" y="6136500"/>
                </a:cubicBezTo>
                <a:cubicBezTo>
                  <a:pt x="5709651" y="6137493"/>
                  <a:pt x="5500970" y="6069234"/>
                  <a:pt x="5230421" y="6136500"/>
                </a:cubicBezTo>
                <a:cubicBezTo>
                  <a:pt x="4959872" y="6203766"/>
                  <a:pt x="5021301" y="6126803"/>
                  <a:pt x="4921385" y="6136500"/>
                </a:cubicBezTo>
                <a:cubicBezTo>
                  <a:pt x="4821469" y="6146197"/>
                  <a:pt x="4695122" y="6110180"/>
                  <a:pt x="4612348" y="6136500"/>
                </a:cubicBezTo>
                <a:cubicBezTo>
                  <a:pt x="4529574" y="6162820"/>
                  <a:pt x="4237169" y="6082296"/>
                  <a:pt x="3922959" y="6136500"/>
                </a:cubicBezTo>
                <a:cubicBezTo>
                  <a:pt x="3608749" y="6190704"/>
                  <a:pt x="3690532" y="6126578"/>
                  <a:pt x="3613922" y="6136500"/>
                </a:cubicBezTo>
                <a:cubicBezTo>
                  <a:pt x="3537312" y="6146422"/>
                  <a:pt x="3168587" y="6099603"/>
                  <a:pt x="2829445" y="6136500"/>
                </a:cubicBezTo>
                <a:cubicBezTo>
                  <a:pt x="2490303" y="6173397"/>
                  <a:pt x="2465075" y="6078885"/>
                  <a:pt x="2235144" y="6136500"/>
                </a:cubicBezTo>
                <a:cubicBezTo>
                  <a:pt x="2005213" y="6194115"/>
                  <a:pt x="2005104" y="6134472"/>
                  <a:pt x="1926108" y="6136500"/>
                </a:cubicBezTo>
                <a:cubicBezTo>
                  <a:pt x="1847112" y="6138528"/>
                  <a:pt x="1324925" y="6047200"/>
                  <a:pt x="1022770" y="6136500"/>
                </a:cubicBezTo>
                <a:cubicBezTo>
                  <a:pt x="445913" y="6191887"/>
                  <a:pt x="-21524" y="5663719"/>
                  <a:pt x="0" y="5113730"/>
                </a:cubicBezTo>
                <a:cubicBezTo>
                  <a:pt x="-23341" y="4841064"/>
                  <a:pt x="27792" y="4677234"/>
                  <a:pt x="0" y="4447488"/>
                </a:cubicBezTo>
                <a:cubicBezTo>
                  <a:pt x="-27792" y="4217742"/>
                  <a:pt x="34368" y="4025378"/>
                  <a:pt x="0" y="3863065"/>
                </a:cubicBezTo>
                <a:cubicBezTo>
                  <a:pt x="-34368" y="3700752"/>
                  <a:pt x="9285" y="3398432"/>
                  <a:pt x="0" y="3237733"/>
                </a:cubicBezTo>
                <a:cubicBezTo>
                  <a:pt x="-9285" y="3077034"/>
                  <a:pt x="27676" y="2963171"/>
                  <a:pt x="0" y="2694219"/>
                </a:cubicBezTo>
                <a:cubicBezTo>
                  <a:pt x="-27676" y="2425267"/>
                  <a:pt x="28682" y="2251495"/>
                  <a:pt x="0" y="2068887"/>
                </a:cubicBezTo>
                <a:cubicBezTo>
                  <a:pt x="-28682" y="1886279"/>
                  <a:pt x="120438" y="1478728"/>
                  <a:pt x="0" y="1022770"/>
                </a:cubicBezTo>
                <a:close/>
              </a:path>
              <a:path w="11554356" h="6136500" stroke="0" extrusionOk="0">
                <a:moveTo>
                  <a:pt x="0" y="1022770"/>
                </a:moveTo>
                <a:cubicBezTo>
                  <a:pt x="-52872" y="424819"/>
                  <a:pt x="513210" y="53065"/>
                  <a:pt x="1022770" y="0"/>
                </a:cubicBezTo>
                <a:cubicBezTo>
                  <a:pt x="1254945" y="-14758"/>
                  <a:pt x="1426012" y="64384"/>
                  <a:pt x="1617071" y="0"/>
                </a:cubicBezTo>
                <a:cubicBezTo>
                  <a:pt x="1808130" y="-64384"/>
                  <a:pt x="2076390" y="12476"/>
                  <a:pt x="2401548" y="0"/>
                </a:cubicBezTo>
                <a:cubicBezTo>
                  <a:pt x="2726706" y="-12476"/>
                  <a:pt x="2901335" y="79288"/>
                  <a:pt x="3090937" y="0"/>
                </a:cubicBezTo>
                <a:cubicBezTo>
                  <a:pt x="3280539" y="-79288"/>
                  <a:pt x="3305475" y="8828"/>
                  <a:pt x="3399974" y="0"/>
                </a:cubicBezTo>
                <a:cubicBezTo>
                  <a:pt x="3494473" y="-8828"/>
                  <a:pt x="3748992" y="29114"/>
                  <a:pt x="3994275" y="0"/>
                </a:cubicBezTo>
                <a:cubicBezTo>
                  <a:pt x="4239558" y="-29114"/>
                  <a:pt x="4152573" y="14639"/>
                  <a:pt x="4303312" y="0"/>
                </a:cubicBezTo>
                <a:cubicBezTo>
                  <a:pt x="4454051" y="-14639"/>
                  <a:pt x="4639872" y="40539"/>
                  <a:pt x="4897613" y="0"/>
                </a:cubicBezTo>
                <a:cubicBezTo>
                  <a:pt x="5155354" y="-40539"/>
                  <a:pt x="5203115" y="3305"/>
                  <a:pt x="5491914" y="0"/>
                </a:cubicBezTo>
                <a:cubicBezTo>
                  <a:pt x="5780713" y="-3305"/>
                  <a:pt x="5957043" y="6487"/>
                  <a:pt x="6276391" y="0"/>
                </a:cubicBezTo>
                <a:cubicBezTo>
                  <a:pt x="6595739" y="-6487"/>
                  <a:pt x="6765407" y="79605"/>
                  <a:pt x="6965780" y="0"/>
                </a:cubicBezTo>
                <a:cubicBezTo>
                  <a:pt x="7166153" y="-79605"/>
                  <a:pt x="7429821" y="42704"/>
                  <a:pt x="7750257" y="0"/>
                </a:cubicBezTo>
                <a:cubicBezTo>
                  <a:pt x="8070693" y="-42704"/>
                  <a:pt x="8197637" y="37118"/>
                  <a:pt x="8344558" y="0"/>
                </a:cubicBezTo>
                <a:cubicBezTo>
                  <a:pt x="8491479" y="-37118"/>
                  <a:pt x="8577231" y="2271"/>
                  <a:pt x="8748683" y="0"/>
                </a:cubicBezTo>
                <a:cubicBezTo>
                  <a:pt x="8920136" y="-2271"/>
                  <a:pt x="8953493" y="29010"/>
                  <a:pt x="9152808" y="0"/>
                </a:cubicBezTo>
                <a:cubicBezTo>
                  <a:pt x="9352124" y="-29010"/>
                  <a:pt x="9369513" y="26299"/>
                  <a:pt x="9461844" y="0"/>
                </a:cubicBezTo>
                <a:cubicBezTo>
                  <a:pt x="9554175" y="-26299"/>
                  <a:pt x="9728299" y="6111"/>
                  <a:pt x="9865969" y="0"/>
                </a:cubicBezTo>
                <a:cubicBezTo>
                  <a:pt x="10003639" y="-6111"/>
                  <a:pt x="10219628" y="47131"/>
                  <a:pt x="10531586" y="0"/>
                </a:cubicBezTo>
                <a:cubicBezTo>
                  <a:pt x="11086366" y="18387"/>
                  <a:pt x="11441914" y="567414"/>
                  <a:pt x="11554356" y="1022770"/>
                </a:cubicBezTo>
                <a:cubicBezTo>
                  <a:pt x="11598244" y="1187819"/>
                  <a:pt x="11501671" y="1414182"/>
                  <a:pt x="11554356" y="1525374"/>
                </a:cubicBezTo>
                <a:cubicBezTo>
                  <a:pt x="11607041" y="1636566"/>
                  <a:pt x="11523038" y="1892241"/>
                  <a:pt x="11554356" y="2068887"/>
                </a:cubicBezTo>
                <a:cubicBezTo>
                  <a:pt x="11585674" y="2245533"/>
                  <a:pt x="11509942" y="2483837"/>
                  <a:pt x="11554356" y="2653310"/>
                </a:cubicBezTo>
                <a:cubicBezTo>
                  <a:pt x="11598770" y="2822783"/>
                  <a:pt x="11497426" y="2965601"/>
                  <a:pt x="11554356" y="3237733"/>
                </a:cubicBezTo>
                <a:cubicBezTo>
                  <a:pt x="11611286" y="3509865"/>
                  <a:pt x="11498133" y="3596527"/>
                  <a:pt x="11554356" y="3822155"/>
                </a:cubicBezTo>
                <a:cubicBezTo>
                  <a:pt x="11610579" y="4047783"/>
                  <a:pt x="11528905" y="4067362"/>
                  <a:pt x="11554356" y="4283850"/>
                </a:cubicBezTo>
                <a:cubicBezTo>
                  <a:pt x="11579807" y="4500339"/>
                  <a:pt x="11505382" y="4760644"/>
                  <a:pt x="11554356" y="5113730"/>
                </a:cubicBezTo>
                <a:cubicBezTo>
                  <a:pt x="11539474" y="5794448"/>
                  <a:pt x="11151099" y="6181604"/>
                  <a:pt x="10531586" y="6136500"/>
                </a:cubicBezTo>
                <a:cubicBezTo>
                  <a:pt x="10332615" y="6175529"/>
                  <a:pt x="10258680" y="6117843"/>
                  <a:pt x="10127461" y="6136500"/>
                </a:cubicBezTo>
                <a:cubicBezTo>
                  <a:pt x="9996243" y="6155157"/>
                  <a:pt x="9823183" y="6129794"/>
                  <a:pt x="9723337" y="6136500"/>
                </a:cubicBezTo>
                <a:cubicBezTo>
                  <a:pt x="9623491" y="6143206"/>
                  <a:pt x="9452592" y="6108495"/>
                  <a:pt x="9224124" y="6136500"/>
                </a:cubicBezTo>
                <a:cubicBezTo>
                  <a:pt x="8995656" y="6164505"/>
                  <a:pt x="9046991" y="6132892"/>
                  <a:pt x="8915087" y="6136500"/>
                </a:cubicBezTo>
                <a:cubicBezTo>
                  <a:pt x="8783183" y="6140108"/>
                  <a:pt x="8477533" y="6131217"/>
                  <a:pt x="8130610" y="6136500"/>
                </a:cubicBezTo>
                <a:cubicBezTo>
                  <a:pt x="7783687" y="6141783"/>
                  <a:pt x="7662206" y="6085672"/>
                  <a:pt x="7536309" y="6136500"/>
                </a:cubicBezTo>
                <a:cubicBezTo>
                  <a:pt x="7410412" y="6187328"/>
                  <a:pt x="7280469" y="6094839"/>
                  <a:pt x="7037096" y="6136500"/>
                </a:cubicBezTo>
                <a:cubicBezTo>
                  <a:pt x="6793723" y="6178161"/>
                  <a:pt x="6789926" y="6098820"/>
                  <a:pt x="6632971" y="6136500"/>
                </a:cubicBezTo>
                <a:cubicBezTo>
                  <a:pt x="6476017" y="6174180"/>
                  <a:pt x="6253806" y="6134853"/>
                  <a:pt x="6133759" y="6136500"/>
                </a:cubicBezTo>
                <a:cubicBezTo>
                  <a:pt x="6013712" y="6138147"/>
                  <a:pt x="5622488" y="6120098"/>
                  <a:pt x="5444369" y="6136500"/>
                </a:cubicBezTo>
                <a:cubicBezTo>
                  <a:pt x="5266250" y="6152902"/>
                  <a:pt x="5013569" y="6135022"/>
                  <a:pt x="4754980" y="6136500"/>
                </a:cubicBezTo>
                <a:cubicBezTo>
                  <a:pt x="4496391" y="6137978"/>
                  <a:pt x="4555431" y="6133476"/>
                  <a:pt x="4445944" y="6136500"/>
                </a:cubicBezTo>
                <a:cubicBezTo>
                  <a:pt x="4336457" y="6139524"/>
                  <a:pt x="4137335" y="6121221"/>
                  <a:pt x="4041819" y="6136500"/>
                </a:cubicBezTo>
                <a:cubicBezTo>
                  <a:pt x="3946303" y="6151779"/>
                  <a:pt x="3787729" y="6134822"/>
                  <a:pt x="3637694" y="6136500"/>
                </a:cubicBezTo>
                <a:cubicBezTo>
                  <a:pt x="3487660" y="6138178"/>
                  <a:pt x="3385677" y="6092003"/>
                  <a:pt x="3233570" y="6136500"/>
                </a:cubicBezTo>
                <a:cubicBezTo>
                  <a:pt x="3081463" y="6180997"/>
                  <a:pt x="2877876" y="6104924"/>
                  <a:pt x="2639269" y="6136500"/>
                </a:cubicBezTo>
                <a:cubicBezTo>
                  <a:pt x="2400662" y="6168076"/>
                  <a:pt x="2237012" y="6047849"/>
                  <a:pt x="1854791" y="6136500"/>
                </a:cubicBezTo>
                <a:cubicBezTo>
                  <a:pt x="1472570" y="6225151"/>
                  <a:pt x="1409451" y="6134053"/>
                  <a:pt x="1022770" y="6136500"/>
                </a:cubicBezTo>
                <a:cubicBezTo>
                  <a:pt x="562995" y="6159165"/>
                  <a:pt x="-33603" y="5658415"/>
                  <a:pt x="0" y="5113730"/>
                </a:cubicBezTo>
                <a:cubicBezTo>
                  <a:pt x="-16658" y="4909223"/>
                  <a:pt x="59941" y="4754029"/>
                  <a:pt x="0" y="4570217"/>
                </a:cubicBezTo>
                <a:cubicBezTo>
                  <a:pt x="-59941" y="4386405"/>
                  <a:pt x="49301" y="4313401"/>
                  <a:pt x="0" y="4108523"/>
                </a:cubicBezTo>
                <a:cubicBezTo>
                  <a:pt x="-49301" y="3903645"/>
                  <a:pt x="41852" y="3676990"/>
                  <a:pt x="0" y="3483190"/>
                </a:cubicBezTo>
                <a:cubicBezTo>
                  <a:pt x="-41852" y="3289390"/>
                  <a:pt x="30050" y="3075800"/>
                  <a:pt x="0" y="2816948"/>
                </a:cubicBezTo>
                <a:cubicBezTo>
                  <a:pt x="-30050" y="2558096"/>
                  <a:pt x="13377" y="2486794"/>
                  <a:pt x="0" y="2191616"/>
                </a:cubicBezTo>
                <a:cubicBezTo>
                  <a:pt x="-13377" y="1896438"/>
                  <a:pt x="42575" y="1852095"/>
                  <a:pt x="0" y="1648102"/>
                </a:cubicBezTo>
                <a:cubicBezTo>
                  <a:pt x="-42575" y="1444109"/>
                  <a:pt x="784" y="1263147"/>
                  <a:pt x="0" y="1022770"/>
                </a:cubicBezTo>
                <a:close/>
              </a:path>
            </a:pathLst>
          </a:custGeom>
          <a:solidFill>
            <a:srgbClr val="E2F0D9">
              <a:alpha val="41176"/>
            </a:srgbClr>
          </a:solidFill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1233018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FFA11FF-1904-4AD8-A4D2-8E697FA0B4D7}"/>
              </a:ext>
            </a:extLst>
          </p:cNvPr>
          <p:cNvSpPr/>
          <p:nvPr userDrawn="1"/>
        </p:nvSpPr>
        <p:spPr>
          <a:xfrm>
            <a:off x="-84967" y="6412946"/>
            <a:ext cx="855848" cy="48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 . غزيل المطرفي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84CF173-092A-40FC-8B41-102B9BEF376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43" y="5757494"/>
            <a:ext cx="900000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4BE0B449-9539-4B0D-849F-E23F672B29B5}"/>
              </a:ext>
            </a:extLst>
          </p:cNvPr>
          <p:cNvSpPr/>
          <p:nvPr userDrawn="1"/>
        </p:nvSpPr>
        <p:spPr>
          <a:xfrm>
            <a:off x="531629" y="754913"/>
            <a:ext cx="11554356" cy="5986376"/>
          </a:xfrm>
          <a:prstGeom prst="roundRect">
            <a:avLst/>
          </a:prstGeom>
          <a:pattFill prst="pct5">
            <a:fgClr>
              <a:srgbClr val="FFFFFF"/>
            </a:fgClr>
            <a:bgClr>
              <a:schemeClr val="bg1"/>
            </a:bgClr>
          </a:patt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11" name="رسم 10" descr="رياضيات التعلم البعيدة خطوط عريضة">
            <a:extLst>
              <a:ext uri="{FF2B5EF4-FFF2-40B4-BE49-F238E27FC236}">
                <a16:creationId xmlns:a16="http://schemas.microsoft.com/office/drawing/2014/main" id="{C6151583-DDD9-4698-902E-2630D020BA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36152" y="5970539"/>
            <a:ext cx="855848" cy="96491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E6F36F1-9C84-4F5C-A00D-B22771814B50}"/>
              </a:ext>
            </a:extLst>
          </p:cNvPr>
          <p:cNvPicPr preferRelativeResize="0">
            <a:picLocks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56000" y="50383"/>
            <a:ext cx="4680000" cy="540000"/>
          </a:xfrm>
          <a:prstGeom prst="roundRect">
            <a:avLst>
              <a:gd name="adj" fmla="val 16667"/>
            </a:avLst>
          </a:prstGeom>
          <a:ln w="1905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43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ACF29F-DF1F-4A16-B6EA-E3E176A2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495471-130C-48AF-A5A3-EECD9740D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E5E099-A17C-42D0-A2A1-57B4855A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1CF04B-989B-47C1-B487-EAD0B9DCE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F05B3B-BBE6-40F3-8A7D-B53E88A2A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689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A1939B2-27DC-45CC-B8A6-2E08BA085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392D316-4A0B-43D2-A9E4-A9AF70B0F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DB6D09-0C90-41D4-B9C2-EC4E55CF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FE28C7-9056-4C76-A197-28ED5E30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1A00FF-DBE0-4443-B44B-CB961183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45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6D8253-2DA7-4072-9009-BCB961C1A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904960-1F33-4EA5-A7D0-74B69947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449F016-F4FB-4406-B168-5D17A0B01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29336F-AB3C-43D8-A900-502E48AA0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D6E15C-E9A6-4AFF-B278-EB6E2BDB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868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EDAD7-7CE1-4188-9355-91908EFE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069CFB-6FEE-41CB-A0B8-4631E2598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7F4BC6-9EC0-4B84-9AB5-33463762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8A6FCB-0FB9-4F92-8321-024AA774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65279F2-F9A0-42EB-A0FA-6FB55528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769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DEFD78-9024-43DC-B229-1352BEEE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A83A77-CE40-4DF7-87E4-02D331B1F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F3EAE-6987-43AB-93AE-A5C51B43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2F3F53-5573-4C13-A8D8-C9D84BEC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DBB01AB-7653-419D-90C7-A9A26852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955ACD-6DCD-495C-8C93-0B596B5C4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338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204FB88-6126-4AB8-9A1B-718FD077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590D52-6C0B-4E67-88D3-E7D9DDB60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CE668C5-049C-4543-91F3-BECB41D51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0C58EF4-34D0-424F-8DBC-B9AD792E5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CC9E000-EF6A-413A-A9AF-99AEFE549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093D59F-B595-47EF-9C9C-782BA671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523F8F3-B90A-4A6F-BC28-8E405232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6C0C3EB-15B4-47BC-A4D5-3CB23024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369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E32514-EE34-4746-A123-38714267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48FC76C-A41E-475A-9F27-E2AD8997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01214F0-3AEC-4DBD-A6E7-98A0F5BF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621B0E-48A6-4C25-94E9-F8BF3B94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814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896DF22-BD20-4389-8F0A-6B971967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A5A5986-9192-4487-8212-070883AAA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5C81BE0-22AF-40C6-9980-7E01774B9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518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7665BE-CCC2-499A-A7F6-BC48F342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5074A1C-89E7-4E66-AFB7-7D3B2B847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3BAC90F-7B54-4E6F-B08D-4408763EE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A4D573-C4D1-46B8-9E07-ACDB26C2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49BE57-9E55-4773-9B53-6B4B200A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A0B9637-E9F3-449A-84FD-3D7E4690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354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7B7E8-CA8A-4D20-8CB5-B21C1C2E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519A57B-609D-4C93-A619-01B904664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5ED86D9-10A2-4337-B150-81E73A5ED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515048-8165-4D92-B69E-A67D9AC6D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DD27C-5BA5-4D52-B947-6413BF5CD60B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1110FFD-2C04-4345-8E53-9D8BABC3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A3AED34-C07E-49BE-9401-8A513947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707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9D4039B-7E1F-433B-A1C8-F6726FEA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94CE57-97F8-4E19-B13A-2F9F06B5A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D5E4B5-2919-4344-9A82-F832B5FC3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DD27C-5BA5-4D52-B947-6413BF5CD60B}" type="datetimeFigureOut">
              <a:rPr lang="ar-SA" smtClean="0"/>
              <a:t>24/08/43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8DDA91-6FD9-44BF-888A-000BD1FA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089C0B7-0718-4015-97E2-0F1BB7EB5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2948-3EF1-4452-B9D7-C4336FEE8B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301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s://www.geogebra.org/graphing?lang=ar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ebra.org/graphing?lang=ar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hyperlink" Target="https://www.geogebra.org/graphing?lang=ar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.sv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7.jpg"/><Relationship Id="rId5" Type="http://schemas.openxmlformats.org/officeDocument/2006/relationships/hyperlink" Target="https://lplan.ien.edu.sa/Exporter/LessonPlanReport?id=80377&amp;userId=ofinKp86RI1zOSFk3PMNaA2&amp;treeId=32092" TargetMode="External"/><Relationship Id="rId10" Type="http://schemas.openxmlformats.org/officeDocument/2006/relationships/hyperlink" Target="https://youtu.be/oIKW_4Ev4RI" TargetMode="External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1.png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صورة 39">
            <a:extLst>
              <a:ext uri="{FF2B5EF4-FFF2-40B4-BE49-F238E27FC236}">
                <a16:creationId xmlns:a16="http://schemas.microsoft.com/office/drawing/2014/main" id="{818C3A04-0B6E-4D12-AD9D-58096A938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49426" y="4594149"/>
            <a:ext cx="746681" cy="1483934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C53BB347-2FFC-4A98-98E8-C46F71DCA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03" y="3685817"/>
            <a:ext cx="839086" cy="263604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FA50871-1881-4CDB-B41B-C441CAC30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645" y="1065571"/>
            <a:ext cx="3028571" cy="1555770"/>
          </a:xfrm>
          <a:custGeom>
            <a:avLst/>
            <a:gdLst>
              <a:gd name="connsiteX0" fmla="*/ 0 w 3028571"/>
              <a:gd name="connsiteY0" fmla="*/ 0 h 1555770"/>
              <a:gd name="connsiteX1" fmla="*/ 504762 w 3028571"/>
              <a:gd name="connsiteY1" fmla="*/ 0 h 1555770"/>
              <a:gd name="connsiteX2" fmla="*/ 948952 w 3028571"/>
              <a:gd name="connsiteY2" fmla="*/ 0 h 1555770"/>
              <a:gd name="connsiteX3" fmla="*/ 1362857 w 3028571"/>
              <a:gd name="connsiteY3" fmla="*/ 0 h 1555770"/>
              <a:gd name="connsiteX4" fmla="*/ 1867619 w 3028571"/>
              <a:gd name="connsiteY4" fmla="*/ 0 h 1555770"/>
              <a:gd name="connsiteX5" fmla="*/ 2311809 w 3028571"/>
              <a:gd name="connsiteY5" fmla="*/ 0 h 1555770"/>
              <a:gd name="connsiteX6" fmla="*/ 3028571 w 3028571"/>
              <a:gd name="connsiteY6" fmla="*/ 0 h 1555770"/>
              <a:gd name="connsiteX7" fmla="*/ 3028571 w 3028571"/>
              <a:gd name="connsiteY7" fmla="*/ 518590 h 1555770"/>
              <a:gd name="connsiteX8" fmla="*/ 3028571 w 3028571"/>
              <a:gd name="connsiteY8" fmla="*/ 1037180 h 1555770"/>
              <a:gd name="connsiteX9" fmla="*/ 3028571 w 3028571"/>
              <a:gd name="connsiteY9" fmla="*/ 1555770 h 1555770"/>
              <a:gd name="connsiteX10" fmla="*/ 2493523 w 3028571"/>
              <a:gd name="connsiteY10" fmla="*/ 1555770 h 1555770"/>
              <a:gd name="connsiteX11" fmla="*/ 1988762 w 3028571"/>
              <a:gd name="connsiteY11" fmla="*/ 1555770 h 1555770"/>
              <a:gd name="connsiteX12" fmla="*/ 1423428 w 3028571"/>
              <a:gd name="connsiteY12" fmla="*/ 1555770 h 1555770"/>
              <a:gd name="connsiteX13" fmla="*/ 918667 w 3028571"/>
              <a:gd name="connsiteY13" fmla="*/ 1555770 h 1555770"/>
              <a:gd name="connsiteX14" fmla="*/ 0 w 3028571"/>
              <a:gd name="connsiteY14" fmla="*/ 1555770 h 1555770"/>
              <a:gd name="connsiteX15" fmla="*/ 0 w 3028571"/>
              <a:gd name="connsiteY15" fmla="*/ 1068295 h 1555770"/>
              <a:gd name="connsiteX16" fmla="*/ 0 w 3028571"/>
              <a:gd name="connsiteY16" fmla="*/ 518590 h 1555770"/>
              <a:gd name="connsiteX17" fmla="*/ 0 w 3028571"/>
              <a:gd name="connsiteY17" fmla="*/ 0 h 155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28571" h="1555770" fill="none" extrusionOk="0">
                <a:moveTo>
                  <a:pt x="0" y="0"/>
                </a:moveTo>
                <a:cubicBezTo>
                  <a:pt x="202546" y="-8066"/>
                  <a:pt x="359534" y="43161"/>
                  <a:pt x="504762" y="0"/>
                </a:cubicBezTo>
                <a:cubicBezTo>
                  <a:pt x="649990" y="-43161"/>
                  <a:pt x="752325" y="51667"/>
                  <a:pt x="948952" y="0"/>
                </a:cubicBezTo>
                <a:cubicBezTo>
                  <a:pt x="1145579" y="-51667"/>
                  <a:pt x="1273220" y="21608"/>
                  <a:pt x="1362857" y="0"/>
                </a:cubicBezTo>
                <a:cubicBezTo>
                  <a:pt x="1452494" y="-21608"/>
                  <a:pt x="1701386" y="3229"/>
                  <a:pt x="1867619" y="0"/>
                </a:cubicBezTo>
                <a:cubicBezTo>
                  <a:pt x="2033852" y="-3229"/>
                  <a:pt x="2105366" y="44905"/>
                  <a:pt x="2311809" y="0"/>
                </a:cubicBezTo>
                <a:cubicBezTo>
                  <a:pt x="2518252" y="-44905"/>
                  <a:pt x="2863977" y="61793"/>
                  <a:pt x="3028571" y="0"/>
                </a:cubicBezTo>
                <a:cubicBezTo>
                  <a:pt x="3067406" y="131525"/>
                  <a:pt x="2998034" y="411609"/>
                  <a:pt x="3028571" y="518590"/>
                </a:cubicBezTo>
                <a:cubicBezTo>
                  <a:pt x="3059108" y="625571"/>
                  <a:pt x="3013531" y="923079"/>
                  <a:pt x="3028571" y="1037180"/>
                </a:cubicBezTo>
                <a:cubicBezTo>
                  <a:pt x="3043611" y="1151281"/>
                  <a:pt x="3011197" y="1423516"/>
                  <a:pt x="3028571" y="1555770"/>
                </a:cubicBezTo>
                <a:cubicBezTo>
                  <a:pt x="2854214" y="1570163"/>
                  <a:pt x="2611267" y="1516158"/>
                  <a:pt x="2493523" y="1555770"/>
                </a:cubicBezTo>
                <a:cubicBezTo>
                  <a:pt x="2375779" y="1595382"/>
                  <a:pt x="2204566" y="1522508"/>
                  <a:pt x="1988762" y="1555770"/>
                </a:cubicBezTo>
                <a:cubicBezTo>
                  <a:pt x="1772958" y="1589032"/>
                  <a:pt x="1676894" y="1537114"/>
                  <a:pt x="1423428" y="1555770"/>
                </a:cubicBezTo>
                <a:cubicBezTo>
                  <a:pt x="1169962" y="1574426"/>
                  <a:pt x="1114562" y="1538886"/>
                  <a:pt x="918667" y="1555770"/>
                </a:cubicBezTo>
                <a:cubicBezTo>
                  <a:pt x="722772" y="1572654"/>
                  <a:pt x="205654" y="1457456"/>
                  <a:pt x="0" y="1555770"/>
                </a:cubicBezTo>
                <a:cubicBezTo>
                  <a:pt x="-18719" y="1381006"/>
                  <a:pt x="14725" y="1215454"/>
                  <a:pt x="0" y="1068295"/>
                </a:cubicBezTo>
                <a:cubicBezTo>
                  <a:pt x="-14725" y="921136"/>
                  <a:pt x="4609" y="703626"/>
                  <a:pt x="0" y="518590"/>
                </a:cubicBezTo>
                <a:cubicBezTo>
                  <a:pt x="-4609" y="333555"/>
                  <a:pt x="34097" y="246294"/>
                  <a:pt x="0" y="0"/>
                </a:cubicBezTo>
                <a:close/>
              </a:path>
              <a:path w="3028571" h="1555770" stroke="0" extrusionOk="0">
                <a:moveTo>
                  <a:pt x="0" y="0"/>
                </a:moveTo>
                <a:cubicBezTo>
                  <a:pt x="233428" y="-14167"/>
                  <a:pt x="423484" y="63320"/>
                  <a:pt x="565333" y="0"/>
                </a:cubicBezTo>
                <a:cubicBezTo>
                  <a:pt x="707182" y="-63320"/>
                  <a:pt x="846364" y="43970"/>
                  <a:pt x="1009524" y="0"/>
                </a:cubicBezTo>
                <a:cubicBezTo>
                  <a:pt x="1172684" y="-43970"/>
                  <a:pt x="1310390" y="44457"/>
                  <a:pt x="1453714" y="0"/>
                </a:cubicBezTo>
                <a:cubicBezTo>
                  <a:pt x="1597038" y="-44457"/>
                  <a:pt x="1786006" y="21366"/>
                  <a:pt x="1958476" y="0"/>
                </a:cubicBezTo>
                <a:cubicBezTo>
                  <a:pt x="2130946" y="-21366"/>
                  <a:pt x="2243742" y="50909"/>
                  <a:pt x="2432952" y="0"/>
                </a:cubicBezTo>
                <a:cubicBezTo>
                  <a:pt x="2622162" y="-50909"/>
                  <a:pt x="2798389" y="39851"/>
                  <a:pt x="3028571" y="0"/>
                </a:cubicBezTo>
                <a:cubicBezTo>
                  <a:pt x="3067716" y="149158"/>
                  <a:pt x="2986158" y="249154"/>
                  <a:pt x="3028571" y="471917"/>
                </a:cubicBezTo>
                <a:cubicBezTo>
                  <a:pt x="3070984" y="694680"/>
                  <a:pt x="2973280" y="717844"/>
                  <a:pt x="3028571" y="943834"/>
                </a:cubicBezTo>
                <a:cubicBezTo>
                  <a:pt x="3083862" y="1169824"/>
                  <a:pt x="2959728" y="1383881"/>
                  <a:pt x="3028571" y="1555770"/>
                </a:cubicBezTo>
                <a:cubicBezTo>
                  <a:pt x="2768167" y="1587907"/>
                  <a:pt x="2611352" y="1497311"/>
                  <a:pt x="2463238" y="1555770"/>
                </a:cubicBezTo>
                <a:cubicBezTo>
                  <a:pt x="2315124" y="1614229"/>
                  <a:pt x="2176204" y="1523337"/>
                  <a:pt x="1897904" y="1555770"/>
                </a:cubicBezTo>
                <a:cubicBezTo>
                  <a:pt x="1619604" y="1588203"/>
                  <a:pt x="1471680" y="1515556"/>
                  <a:pt x="1362857" y="1555770"/>
                </a:cubicBezTo>
                <a:cubicBezTo>
                  <a:pt x="1254034" y="1595984"/>
                  <a:pt x="1130479" y="1535753"/>
                  <a:pt x="948952" y="1555770"/>
                </a:cubicBezTo>
                <a:cubicBezTo>
                  <a:pt x="767426" y="1575787"/>
                  <a:pt x="398586" y="1502921"/>
                  <a:pt x="0" y="1555770"/>
                </a:cubicBezTo>
                <a:cubicBezTo>
                  <a:pt x="-59369" y="1311765"/>
                  <a:pt x="63587" y="1149814"/>
                  <a:pt x="0" y="1021622"/>
                </a:cubicBezTo>
                <a:cubicBezTo>
                  <a:pt x="-63587" y="893430"/>
                  <a:pt x="18580" y="629956"/>
                  <a:pt x="0" y="487475"/>
                </a:cubicBezTo>
                <a:cubicBezTo>
                  <a:pt x="-18580" y="344994"/>
                  <a:pt x="29710" y="195141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4517496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F051BBA-86B6-4B7F-BCBA-BED237BE4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644" y="2874884"/>
            <a:ext cx="3028572" cy="2128954"/>
          </a:xfrm>
          <a:custGeom>
            <a:avLst/>
            <a:gdLst>
              <a:gd name="connsiteX0" fmla="*/ 0 w 3028572"/>
              <a:gd name="connsiteY0" fmla="*/ 0 h 2128954"/>
              <a:gd name="connsiteX1" fmla="*/ 504762 w 3028572"/>
              <a:gd name="connsiteY1" fmla="*/ 0 h 2128954"/>
              <a:gd name="connsiteX2" fmla="*/ 1009524 w 3028572"/>
              <a:gd name="connsiteY2" fmla="*/ 0 h 2128954"/>
              <a:gd name="connsiteX3" fmla="*/ 1453715 w 3028572"/>
              <a:gd name="connsiteY3" fmla="*/ 0 h 2128954"/>
              <a:gd name="connsiteX4" fmla="*/ 2019048 w 3028572"/>
              <a:gd name="connsiteY4" fmla="*/ 0 h 2128954"/>
              <a:gd name="connsiteX5" fmla="*/ 2493524 w 3028572"/>
              <a:gd name="connsiteY5" fmla="*/ 0 h 2128954"/>
              <a:gd name="connsiteX6" fmla="*/ 3028572 w 3028572"/>
              <a:gd name="connsiteY6" fmla="*/ 0 h 2128954"/>
              <a:gd name="connsiteX7" fmla="*/ 3028572 w 3028572"/>
              <a:gd name="connsiteY7" fmla="*/ 574818 h 2128954"/>
              <a:gd name="connsiteX8" fmla="*/ 3028572 w 3028572"/>
              <a:gd name="connsiteY8" fmla="*/ 1043187 h 2128954"/>
              <a:gd name="connsiteX9" fmla="*/ 3028572 w 3028572"/>
              <a:gd name="connsiteY9" fmla="*/ 1511557 h 2128954"/>
              <a:gd name="connsiteX10" fmla="*/ 3028572 w 3028572"/>
              <a:gd name="connsiteY10" fmla="*/ 2128954 h 2128954"/>
              <a:gd name="connsiteX11" fmla="*/ 2554096 w 3028572"/>
              <a:gd name="connsiteY11" fmla="*/ 2128954 h 2128954"/>
              <a:gd name="connsiteX12" fmla="*/ 1988762 w 3028572"/>
              <a:gd name="connsiteY12" fmla="*/ 2128954 h 2128954"/>
              <a:gd name="connsiteX13" fmla="*/ 1514286 w 3028572"/>
              <a:gd name="connsiteY13" fmla="*/ 2128954 h 2128954"/>
              <a:gd name="connsiteX14" fmla="*/ 1039810 w 3028572"/>
              <a:gd name="connsiteY14" fmla="*/ 2128954 h 2128954"/>
              <a:gd name="connsiteX15" fmla="*/ 474476 w 3028572"/>
              <a:gd name="connsiteY15" fmla="*/ 2128954 h 2128954"/>
              <a:gd name="connsiteX16" fmla="*/ 0 w 3028572"/>
              <a:gd name="connsiteY16" fmla="*/ 2128954 h 2128954"/>
              <a:gd name="connsiteX17" fmla="*/ 0 w 3028572"/>
              <a:gd name="connsiteY17" fmla="*/ 1639295 h 2128954"/>
              <a:gd name="connsiteX18" fmla="*/ 0 w 3028572"/>
              <a:gd name="connsiteY18" fmla="*/ 1107056 h 2128954"/>
              <a:gd name="connsiteX19" fmla="*/ 0 w 3028572"/>
              <a:gd name="connsiteY19" fmla="*/ 638686 h 2128954"/>
              <a:gd name="connsiteX20" fmla="*/ 0 w 3028572"/>
              <a:gd name="connsiteY20" fmla="*/ 0 h 212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28572" h="2128954" fill="none" extrusionOk="0">
                <a:moveTo>
                  <a:pt x="0" y="0"/>
                </a:moveTo>
                <a:cubicBezTo>
                  <a:pt x="141679" y="-57459"/>
                  <a:pt x="317248" y="29978"/>
                  <a:pt x="504762" y="0"/>
                </a:cubicBezTo>
                <a:cubicBezTo>
                  <a:pt x="692276" y="-29978"/>
                  <a:pt x="779068" y="59077"/>
                  <a:pt x="1009524" y="0"/>
                </a:cubicBezTo>
                <a:cubicBezTo>
                  <a:pt x="1239980" y="-59077"/>
                  <a:pt x="1279921" y="32852"/>
                  <a:pt x="1453715" y="0"/>
                </a:cubicBezTo>
                <a:cubicBezTo>
                  <a:pt x="1627509" y="-32852"/>
                  <a:pt x="1796941" y="5581"/>
                  <a:pt x="2019048" y="0"/>
                </a:cubicBezTo>
                <a:cubicBezTo>
                  <a:pt x="2241155" y="-5581"/>
                  <a:pt x="2369675" y="20201"/>
                  <a:pt x="2493524" y="0"/>
                </a:cubicBezTo>
                <a:cubicBezTo>
                  <a:pt x="2617373" y="-20201"/>
                  <a:pt x="2887145" y="37101"/>
                  <a:pt x="3028572" y="0"/>
                </a:cubicBezTo>
                <a:cubicBezTo>
                  <a:pt x="3043905" y="203186"/>
                  <a:pt x="2972069" y="394784"/>
                  <a:pt x="3028572" y="574818"/>
                </a:cubicBezTo>
                <a:cubicBezTo>
                  <a:pt x="3085075" y="754852"/>
                  <a:pt x="3027563" y="906583"/>
                  <a:pt x="3028572" y="1043187"/>
                </a:cubicBezTo>
                <a:cubicBezTo>
                  <a:pt x="3029581" y="1179791"/>
                  <a:pt x="2992082" y="1377861"/>
                  <a:pt x="3028572" y="1511557"/>
                </a:cubicBezTo>
                <a:cubicBezTo>
                  <a:pt x="3065062" y="1645253"/>
                  <a:pt x="3017193" y="1974483"/>
                  <a:pt x="3028572" y="2128954"/>
                </a:cubicBezTo>
                <a:cubicBezTo>
                  <a:pt x="2829425" y="2169977"/>
                  <a:pt x="2714580" y="2084386"/>
                  <a:pt x="2554096" y="2128954"/>
                </a:cubicBezTo>
                <a:cubicBezTo>
                  <a:pt x="2393612" y="2173522"/>
                  <a:pt x="2196082" y="2101776"/>
                  <a:pt x="1988762" y="2128954"/>
                </a:cubicBezTo>
                <a:cubicBezTo>
                  <a:pt x="1781442" y="2156132"/>
                  <a:pt x="1715466" y="2076807"/>
                  <a:pt x="1514286" y="2128954"/>
                </a:cubicBezTo>
                <a:cubicBezTo>
                  <a:pt x="1313106" y="2181101"/>
                  <a:pt x="1268159" y="2123876"/>
                  <a:pt x="1039810" y="2128954"/>
                </a:cubicBezTo>
                <a:cubicBezTo>
                  <a:pt x="811461" y="2134032"/>
                  <a:pt x="716774" y="2086190"/>
                  <a:pt x="474476" y="2128954"/>
                </a:cubicBezTo>
                <a:cubicBezTo>
                  <a:pt x="232178" y="2171718"/>
                  <a:pt x="121606" y="2074356"/>
                  <a:pt x="0" y="2128954"/>
                </a:cubicBezTo>
                <a:cubicBezTo>
                  <a:pt x="-40626" y="1932371"/>
                  <a:pt x="33878" y="1765187"/>
                  <a:pt x="0" y="1639295"/>
                </a:cubicBezTo>
                <a:cubicBezTo>
                  <a:pt x="-33878" y="1513403"/>
                  <a:pt x="48119" y="1284876"/>
                  <a:pt x="0" y="1107056"/>
                </a:cubicBezTo>
                <a:cubicBezTo>
                  <a:pt x="-48119" y="929236"/>
                  <a:pt x="42842" y="746362"/>
                  <a:pt x="0" y="638686"/>
                </a:cubicBezTo>
                <a:cubicBezTo>
                  <a:pt x="-42842" y="531010"/>
                  <a:pt x="1361" y="200855"/>
                  <a:pt x="0" y="0"/>
                </a:cubicBezTo>
                <a:close/>
              </a:path>
              <a:path w="3028572" h="2128954" stroke="0" extrusionOk="0">
                <a:moveTo>
                  <a:pt x="0" y="0"/>
                </a:moveTo>
                <a:cubicBezTo>
                  <a:pt x="162067" y="-50502"/>
                  <a:pt x="328361" y="59101"/>
                  <a:pt x="504762" y="0"/>
                </a:cubicBezTo>
                <a:cubicBezTo>
                  <a:pt x="681163" y="-59101"/>
                  <a:pt x="737160" y="7805"/>
                  <a:pt x="948953" y="0"/>
                </a:cubicBezTo>
                <a:cubicBezTo>
                  <a:pt x="1160746" y="-7805"/>
                  <a:pt x="1315705" y="30054"/>
                  <a:pt x="1484000" y="0"/>
                </a:cubicBezTo>
                <a:cubicBezTo>
                  <a:pt x="1652295" y="-30054"/>
                  <a:pt x="1911984" y="63383"/>
                  <a:pt x="2019048" y="0"/>
                </a:cubicBezTo>
                <a:cubicBezTo>
                  <a:pt x="2126112" y="-63383"/>
                  <a:pt x="2306219" y="1759"/>
                  <a:pt x="2523810" y="0"/>
                </a:cubicBezTo>
                <a:cubicBezTo>
                  <a:pt x="2741401" y="-1759"/>
                  <a:pt x="2917221" y="18573"/>
                  <a:pt x="3028572" y="0"/>
                </a:cubicBezTo>
                <a:cubicBezTo>
                  <a:pt x="3047593" y="173437"/>
                  <a:pt x="2988980" y="367949"/>
                  <a:pt x="3028572" y="468370"/>
                </a:cubicBezTo>
                <a:cubicBezTo>
                  <a:pt x="3068164" y="568791"/>
                  <a:pt x="2975605" y="827573"/>
                  <a:pt x="3028572" y="958029"/>
                </a:cubicBezTo>
                <a:cubicBezTo>
                  <a:pt x="3081539" y="1088485"/>
                  <a:pt x="3003274" y="1329476"/>
                  <a:pt x="3028572" y="1426399"/>
                </a:cubicBezTo>
                <a:cubicBezTo>
                  <a:pt x="3053870" y="1523322"/>
                  <a:pt x="3008983" y="1794918"/>
                  <a:pt x="3028572" y="2128954"/>
                </a:cubicBezTo>
                <a:cubicBezTo>
                  <a:pt x="2815645" y="2144461"/>
                  <a:pt x="2703292" y="2114227"/>
                  <a:pt x="2493524" y="2128954"/>
                </a:cubicBezTo>
                <a:cubicBezTo>
                  <a:pt x="2283756" y="2143681"/>
                  <a:pt x="2167948" y="2121580"/>
                  <a:pt x="1958477" y="2128954"/>
                </a:cubicBezTo>
                <a:cubicBezTo>
                  <a:pt x="1749006" y="2136328"/>
                  <a:pt x="1633682" y="2113477"/>
                  <a:pt x="1393143" y="2128954"/>
                </a:cubicBezTo>
                <a:cubicBezTo>
                  <a:pt x="1152604" y="2144431"/>
                  <a:pt x="1094606" y="2082557"/>
                  <a:pt x="888381" y="2128954"/>
                </a:cubicBezTo>
                <a:cubicBezTo>
                  <a:pt x="682156" y="2175351"/>
                  <a:pt x="622351" y="2095108"/>
                  <a:pt x="444191" y="2128954"/>
                </a:cubicBezTo>
                <a:cubicBezTo>
                  <a:pt x="266031" y="2162800"/>
                  <a:pt x="131211" y="2110903"/>
                  <a:pt x="0" y="2128954"/>
                </a:cubicBezTo>
                <a:cubicBezTo>
                  <a:pt x="-10233" y="1892337"/>
                  <a:pt x="6993" y="1820287"/>
                  <a:pt x="0" y="1639295"/>
                </a:cubicBezTo>
                <a:cubicBezTo>
                  <a:pt x="-6993" y="1458303"/>
                  <a:pt x="6025" y="1390450"/>
                  <a:pt x="0" y="1170925"/>
                </a:cubicBezTo>
                <a:cubicBezTo>
                  <a:pt x="-6025" y="951400"/>
                  <a:pt x="45941" y="794746"/>
                  <a:pt x="0" y="638686"/>
                </a:cubicBezTo>
                <a:cubicBezTo>
                  <a:pt x="-45941" y="482626"/>
                  <a:pt x="73962" y="208755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8330450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D3FCF28-4AEC-498F-9A2E-FE44074F8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644" y="5358808"/>
            <a:ext cx="3028572" cy="1058355"/>
          </a:xfrm>
          <a:custGeom>
            <a:avLst/>
            <a:gdLst>
              <a:gd name="connsiteX0" fmla="*/ 0 w 3028572"/>
              <a:gd name="connsiteY0" fmla="*/ 0 h 1058355"/>
              <a:gd name="connsiteX1" fmla="*/ 413905 w 3028572"/>
              <a:gd name="connsiteY1" fmla="*/ 0 h 1058355"/>
              <a:gd name="connsiteX2" fmla="*/ 979238 w 3028572"/>
              <a:gd name="connsiteY2" fmla="*/ 0 h 1058355"/>
              <a:gd name="connsiteX3" fmla="*/ 1423429 w 3028572"/>
              <a:gd name="connsiteY3" fmla="*/ 0 h 1058355"/>
              <a:gd name="connsiteX4" fmla="*/ 1928191 w 3028572"/>
              <a:gd name="connsiteY4" fmla="*/ 0 h 1058355"/>
              <a:gd name="connsiteX5" fmla="*/ 2372381 w 3028572"/>
              <a:gd name="connsiteY5" fmla="*/ 0 h 1058355"/>
              <a:gd name="connsiteX6" fmla="*/ 3028572 w 3028572"/>
              <a:gd name="connsiteY6" fmla="*/ 0 h 1058355"/>
              <a:gd name="connsiteX7" fmla="*/ 3028572 w 3028572"/>
              <a:gd name="connsiteY7" fmla="*/ 539761 h 1058355"/>
              <a:gd name="connsiteX8" fmla="*/ 3028572 w 3028572"/>
              <a:gd name="connsiteY8" fmla="*/ 1058355 h 1058355"/>
              <a:gd name="connsiteX9" fmla="*/ 2493524 w 3028572"/>
              <a:gd name="connsiteY9" fmla="*/ 1058355 h 1058355"/>
              <a:gd name="connsiteX10" fmla="*/ 1988762 w 3028572"/>
              <a:gd name="connsiteY10" fmla="*/ 1058355 h 1058355"/>
              <a:gd name="connsiteX11" fmla="*/ 1484000 w 3028572"/>
              <a:gd name="connsiteY11" fmla="*/ 1058355 h 1058355"/>
              <a:gd name="connsiteX12" fmla="*/ 948953 w 3028572"/>
              <a:gd name="connsiteY12" fmla="*/ 1058355 h 1058355"/>
              <a:gd name="connsiteX13" fmla="*/ 504762 w 3028572"/>
              <a:gd name="connsiteY13" fmla="*/ 1058355 h 1058355"/>
              <a:gd name="connsiteX14" fmla="*/ 0 w 3028572"/>
              <a:gd name="connsiteY14" fmla="*/ 1058355 h 1058355"/>
              <a:gd name="connsiteX15" fmla="*/ 0 w 3028572"/>
              <a:gd name="connsiteY15" fmla="*/ 529178 h 1058355"/>
              <a:gd name="connsiteX16" fmla="*/ 0 w 3028572"/>
              <a:gd name="connsiteY16" fmla="*/ 0 h 10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28572" h="1058355" fill="none" extrusionOk="0">
                <a:moveTo>
                  <a:pt x="0" y="0"/>
                </a:moveTo>
                <a:cubicBezTo>
                  <a:pt x="122384" y="-35909"/>
                  <a:pt x="260039" y="20771"/>
                  <a:pt x="413905" y="0"/>
                </a:cubicBezTo>
                <a:cubicBezTo>
                  <a:pt x="567772" y="-20771"/>
                  <a:pt x="864273" y="66567"/>
                  <a:pt x="979238" y="0"/>
                </a:cubicBezTo>
                <a:cubicBezTo>
                  <a:pt x="1094203" y="-66567"/>
                  <a:pt x="1275403" y="15852"/>
                  <a:pt x="1423429" y="0"/>
                </a:cubicBezTo>
                <a:cubicBezTo>
                  <a:pt x="1571455" y="-15852"/>
                  <a:pt x="1824642" y="44819"/>
                  <a:pt x="1928191" y="0"/>
                </a:cubicBezTo>
                <a:cubicBezTo>
                  <a:pt x="2031740" y="-44819"/>
                  <a:pt x="2225496" y="47945"/>
                  <a:pt x="2372381" y="0"/>
                </a:cubicBezTo>
                <a:cubicBezTo>
                  <a:pt x="2519266" y="-47945"/>
                  <a:pt x="2806501" y="28491"/>
                  <a:pt x="3028572" y="0"/>
                </a:cubicBezTo>
                <a:cubicBezTo>
                  <a:pt x="3080893" y="266117"/>
                  <a:pt x="2996146" y="328585"/>
                  <a:pt x="3028572" y="539761"/>
                </a:cubicBezTo>
                <a:cubicBezTo>
                  <a:pt x="3060998" y="750937"/>
                  <a:pt x="2969245" y="826663"/>
                  <a:pt x="3028572" y="1058355"/>
                </a:cubicBezTo>
                <a:cubicBezTo>
                  <a:pt x="2877942" y="1106609"/>
                  <a:pt x="2638938" y="1024869"/>
                  <a:pt x="2493524" y="1058355"/>
                </a:cubicBezTo>
                <a:cubicBezTo>
                  <a:pt x="2348110" y="1091841"/>
                  <a:pt x="2115128" y="1046108"/>
                  <a:pt x="1988762" y="1058355"/>
                </a:cubicBezTo>
                <a:cubicBezTo>
                  <a:pt x="1862396" y="1070602"/>
                  <a:pt x="1585839" y="1053606"/>
                  <a:pt x="1484000" y="1058355"/>
                </a:cubicBezTo>
                <a:cubicBezTo>
                  <a:pt x="1382161" y="1063104"/>
                  <a:pt x="1089074" y="1003553"/>
                  <a:pt x="948953" y="1058355"/>
                </a:cubicBezTo>
                <a:cubicBezTo>
                  <a:pt x="808832" y="1113157"/>
                  <a:pt x="621475" y="1012791"/>
                  <a:pt x="504762" y="1058355"/>
                </a:cubicBezTo>
                <a:cubicBezTo>
                  <a:pt x="388049" y="1103919"/>
                  <a:pt x="185655" y="1027733"/>
                  <a:pt x="0" y="1058355"/>
                </a:cubicBezTo>
                <a:cubicBezTo>
                  <a:pt x="-3740" y="828097"/>
                  <a:pt x="42422" y="674751"/>
                  <a:pt x="0" y="529178"/>
                </a:cubicBezTo>
                <a:cubicBezTo>
                  <a:pt x="-42422" y="383605"/>
                  <a:pt x="2939" y="263167"/>
                  <a:pt x="0" y="0"/>
                </a:cubicBezTo>
                <a:close/>
              </a:path>
              <a:path w="3028572" h="1058355" stroke="0" extrusionOk="0">
                <a:moveTo>
                  <a:pt x="0" y="0"/>
                </a:moveTo>
                <a:cubicBezTo>
                  <a:pt x="214255" y="-33471"/>
                  <a:pt x="312824" y="39843"/>
                  <a:pt x="504762" y="0"/>
                </a:cubicBezTo>
                <a:cubicBezTo>
                  <a:pt x="696700" y="-39843"/>
                  <a:pt x="788112" y="51449"/>
                  <a:pt x="1070095" y="0"/>
                </a:cubicBezTo>
                <a:cubicBezTo>
                  <a:pt x="1352078" y="-51449"/>
                  <a:pt x="1472319" y="17275"/>
                  <a:pt x="1635429" y="0"/>
                </a:cubicBezTo>
                <a:cubicBezTo>
                  <a:pt x="1798539" y="-17275"/>
                  <a:pt x="1847688" y="1599"/>
                  <a:pt x="2049334" y="0"/>
                </a:cubicBezTo>
                <a:cubicBezTo>
                  <a:pt x="2250981" y="-1599"/>
                  <a:pt x="2344098" y="40690"/>
                  <a:pt x="2463239" y="0"/>
                </a:cubicBezTo>
                <a:cubicBezTo>
                  <a:pt x="2582380" y="-40690"/>
                  <a:pt x="2837892" y="67312"/>
                  <a:pt x="3028572" y="0"/>
                </a:cubicBezTo>
                <a:cubicBezTo>
                  <a:pt x="3076027" y="146102"/>
                  <a:pt x="2971271" y="308130"/>
                  <a:pt x="3028572" y="529178"/>
                </a:cubicBezTo>
                <a:cubicBezTo>
                  <a:pt x="3085873" y="750226"/>
                  <a:pt x="2978835" y="851794"/>
                  <a:pt x="3028572" y="1058355"/>
                </a:cubicBezTo>
                <a:cubicBezTo>
                  <a:pt x="2840022" y="1091098"/>
                  <a:pt x="2740609" y="1026240"/>
                  <a:pt x="2554096" y="1058355"/>
                </a:cubicBezTo>
                <a:cubicBezTo>
                  <a:pt x="2367583" y="1090470"/>
                  <a:pt x="2266032" y="1057156"/>
                  <a:pt x="1988762" y="1058355"/>
                </a:cubicBezTo>
                <a:cubicBezTo>
                  <a:pt x="1711492" y="1059554"/>
                  <a:pt x="1587931" y="1042283"/>
                  <a:pt x="1484000" y="1058355"/>
                </a:cubicBezTo>
                <a:cubicBezTo>
                  <a:pt x="1380069" y="1074427"/>
                  <a:pt x="1092765" y="997203"/>
                  <a:pt x="918667" y="1058355"/>
                </a:cubicBezTo>
                <a:cubicBezTo>
                  <a:pt x="744569" y="1119507"/>
                  <a:pt x="653157" y="1050623"/>
                  <a:pt x="504762" y="1058355"/>
                </a:cubicBezTo>
                <a:cubicBezTo>
                  <a:pt x="356367" y="1066087"/>
                  <a:pt x="121447" y="1008489"/>
                  <a:pt x="0" y="1058355"/>
                </a:cubicBezTo>
                <a:cubicBezTo>
                  <a:pt x="-47797" y="843107"/>
                  <a:pt x="1327" y="732596"/>
                  <a:pt x="0" y="518594"/>
                </a:cubicBezTo>
                <a:cubicBezTo>
                  <a:pt x="-1327" y="304592"/>
                  <a:pt x="7495" y="195833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40271555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B8F43F6-6A91-4FAF-A162-7BDECA923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085" y="1125986"/>
            <a:ext cx="1911917" cy="527755"/>
          </a:xfrm>
          <a:custGeom>
            <a:avLst/>
            <a:gdLst>
              <a:gd name="connsiteX0" fmla="*/ 0 w 1911917"/>
              <a:gd name="connsiteY0" fmla="*/ 0 h 527755"/>
              <a:gd name="connsiteX1" fmla="*/ 516218 w 1911917"/>
              <a:gd name="connsiteY1" fmla="*/ 0 h 527755"/>
              <a:gd name="connsiteX2" fmla="*/ 994197 w 1911917"/>
              <a:gd name="connsiteY2" fmla="*/ 0 h 527755"/>
              <a:gd name="connsiteX3" fmla="*/ 1472176 w 1911917"/>
              <a:gd name="connsiteY3" fmla="*/ 0 h 527755"/>
              <a:gd name="connsiteX4" fmla="*/ 1911917 w 1911917"/>
              <a:gd name="connsiteY4" fmla="*/ 0 h 527755"/>
              <a:gd name="connsiteX5" fmla="*/ 1911917 w 1911917"/>
              <a:gd name="connsiteY5" fmla="*/ 527755 h 527755"/>
              <a:gd name="connsiteX6" fmla="*/ 1414819 w 1911917"/>
              <a:gd name="connsiteY6" fmla="*/ 527755 h 527755"/>
              <a:gd name="connsiteX7" fmla="*/ 975078 w 1911917"/>
              <a:gd name="connsiteY7" fmla="*/ 527755 h 527755"/>
              <a:gd name="connsiteX8" fmla="*/ 497098 w 1911917"/>
              <a:gd name="connsiteY8" fmla="*/ 527755 h 527755"/>
              <a:gd name="connsiteX9" fmla="*/ 0 w 1911917"/>
              <a:gd name="connsiteY9" fmla="*/ 527755 h 527755"/>
              <a:gd name="connsiteX10" fmla="*/ 0 w 1911917"/>
              <a:gd name="connsiteY10" fmla="*/ 0 h 52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11917" h="527755" fill="none" extrusionOk="0">
                <a:moveTo>
                  <a:pt x="0" y="0"/>
                </a:moveTo>
                <a:cubicBezTo>
                  <a:pt x="226615" y="-28275"/>
                  <a:pt x="410423" y="37945"/>
                  <a:pt x="516218" y="0"/>
                </a:cubicBezTo>
                <a:cubicBezTo>
                  <a:pt x="622013" y="-37945"/>
                  <a:pt x="796249" y="12708"/>
                  <a:pt x="994197" y="0"/>
                </a:cubicBezTo>
                <a:cubicBezTo>
                  <a:pt x="1192145" y="-12708"/>
                  <a:pt x="1308862" y="56023"/>
                  <a:pt x="1472176" y="0"/>
                </a:cubicBezTo>
                <a:cubicBezTo>
                  <a:pt x="1635490" y="-56023"/>
                  <a:pt x="1772762" y="50175"/>
                  <a:pt x="1911917" y="0"/>
                </a:cubicBezTo>
                <a:cubicBezTo>
                  <a:pt x="1918743" y="184623"/>
                  <a:pt x="1871108" y="386241"/>
                  <a:pt x="1911917" y="527755"/>
                </a:cubicBezTo>
                <a:cubicBezTo>
                  <a:pt x="1705522" y="579687"/>
                  <a:pt x="1631409" y="521327"/>
                  <a:pt x="1414819" y="527755"/>
                </a:cubicBezTo>
                <a:cubicBezTo>
                  <a:pt x="1198229" y="534183"/>
                  <a:pt x="1191733" y="504618"/>
                  <a:pt x="975078" y="527755"/>
                </a:cubicBezTo>
                <a:cubicBezTo>
                  <a:pt x="758423" y="550892"/>
                  <a:pt x="621285" y="501399"/>
                  <a:pt x="497098" y="527755"/>
                </a:cubicBezTo>
                <a:cubicBezTo>
                  <a:pt x="372911" y="554111"/>
                  <a:pt x="194610" y="524265"/>
                  <a:pt x="0" y="527755"/>
                </a:cubicBezTo>
                <a:cubicBezTo>
                  <a:pt x="-39690" y="271678"/>
                  <a:pt x="29929" y="215045"/>
                  <a:pt x="0" y="0"/>
                </a:cubicBezTo>
                <a:close/>
              </a:path>
              <a:path w="1911917" h="527755" stroke="0" extrusionOk="0">
                <a:moveTo>
                  <a:pt x="0" y="0"/>
                </a:moveTo>
                <a:cubicBezTo>
                  <a:pt x="120955" y="-34881"/>
                  <a:pt x="365910" y="44725"/>
                  <a:pt x="477979" y="0"/>
                </a:cubicBezTo>
                <a:cubicBezTo>
                  <a:pt x="590048" y="-44725"/>
                  <a:pt x="813550" y="33898"/>
                  <a:pt x="936839" y="0"/>
                </a:cubicBezTo>
                <a:cubicBezTo>
                  <a:pt x="1060128" y="-33898"/>
                  <a:pt x="1201483" y="27366"/>
                  <a:pt x="1433938" y="0"/>
                </a:cubicBezTo>
                <a:cubicBezTo>
                  <a:pt x="1666393" y="-27366"/>
                  <a:pt x="1686316" y="32430"/>
                  <a:pt x="1911917" y="0"/>
                </a:cubicBezTo>
                <a:cubicBezTo>
                  <a:pt x="1925929" y="158269"/>
                  <a:pt x="1873964" y="298699"/>
                  <a:pt x="1911917" y="527755"/>
                </a:cubicBezTo>
                <a:cubicBezTo>
                  <a:pt x="1758730" y="544737"/>
                  <a:pt x="1583476" y="490954"/>
                  <a:pt x="1491295" y="527755"/>
                </a:cubicBezTo>
                <a:cubicBezTo>
                  <a:pt x="1399114" y="564556"/>
                  <a:pt x="1248493" y="485510"/>
                  <a:pt x="1013316" y="527755"/>
                </a:cubicBezTo>
                <a:cubicBezTo>
                  <a:pt x="778139" y="570000"/>
                  <a:pt x="760298" y="502031"/>
                  <a:pt x="592694" y="527755"/>
                </a:cubicBezTo>
                <a:cubicBezTo>
                  <a:pt x="425090" y="553479"/>
                  <a:pt x="235988" y="458886"/>
                  <a:pt x="0" y="527755"/>
                </a:cubicBezTo>
                <a:cubicBezTo>
                  <a:pt x="-30473" y="384050"/>
                  <a:pt x="21817" y="118276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218C95A-4506-45DC-9AE5-3FFA537CDF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4887" y="1851183"/>
            <a:ext cx="3761997" cy="540000"/>
          </a:xfrm>
          <a:custGeom>
            <a:avLst/>
            <a:gdLst>
              <a:gd name="connsiteX0" fmla="*/ 0 w 3761997"/>
              <a:gd name="connsiteY0" fmla="*/ 0 h 540000"/>
              <a:gd name="connsiteX1" fmla="*/ 612668 w 3761997"/>
              <a:gd name="connsiteY1" fmla="*/ 0 h 540000"/>
              <a:gd name="connsiteX2" fmla="*/ 1037236 w 3761997"/>
              <a:gd name="connsiteY2" fmla="*/ 0 h 540000"/>
              <a:gd name="connsiteX3" fmla="*/ 1461805 w 3761997"/>
              <a:gd name="connsiteY3" fmla="*/ 0 h 540000"/>
              <a:gd name="connsiteX4" fmla="*/ 1961613 w 3761997"/>
              <a:gd name="connsiteY4" fmla="*/ 0 h 540000"/>
              <a:gd name="connsiteX5" fmla="*/ 2499041 w 3761997"/>
              <a:gd name="connsiteY5" fmla="*/ 0 h 540000"/>
              <a:gd name="connsiteX6" fmla="*/ 2923609 w 3761997"/>
              <a:gd name="connsiteY6" fmla="*/ 0 h 540000"/>
              <a:gd name="connsiteX7" fmla="*/ 3761997 w 3761997"/>
              <a:gd name="connsiteY7" fmla="*/ 0 h 540000"/>
              <a:gd name="connsiteX8" fmla="*/ 3761997 w 3761997"/>
              <a:gd name="connsiteY8" fmla="*/ 540000 h 540000"/>
              <a:gd name="connsiteX9" fmla="*/ 3299809 w 3761997"/>
              <a:gd name="connsiteY9" fmla="*/ 540000 h 540000"/>
              <a:gd name="connsiteX10" fmla="*/ 2875241 w 3761997"/>
              <a:gd name="connsiteY10" fmla="*/ 540000 h 540000"/>
              <a:gd name="connsiteX11" fmla="*/ 2300192 w 3761997"/>
              <a:gd name="connsiteY11" fmla="*/ 540000 h 540000"/>
              <a:gd name="connsiteX12" fmla="*/ 1687524 w 3761997"/>
              <a:gd name="connsiteY12" fmla="*/ 540000 h 540000"/>
              <a:gd name="connsiteX13" fmla="*/ 1262956 w 3761997"/>
              <a:gd name="connsiteY13" fmla="*/ 540000 h 540000"/>
              <a:gd name="connsiteX14" fmla="*/ 650288 w 3761997"/>
              <a:gd name="connsiteY14" fmla="*/ 540000 h 540000"/>
              <a:gd name="connsiteX15" fmla="*/ 0 w 3761997"/>
              <a:gd name="connsiteY15" fmla="*/ 540000 h 540000"/>
              <a:gd name="connsiteX16" fmla="*/ 0 w 3761997"/>
              <a:gd name="connsiteY1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61997" h="540000" fill="none" extrusionOk="0">
                <a:moveTo>
                  <a:pt x="0" y="0"/>
                </a:moveTo>
                <a:cubicBezTo>
                  <a:pt x="213132" y="-64631"/>
                  <a:pt x="394593" y="26171"/>
                  <a:pt x="612668" y="0"/>
                </a:cubicBezTo>
                <a:cubicBezTo>
                  <a:pt x="830743" y="-26171"/>
                  <a:pt x="934688" y="16865"/>
                  <a:pt x="1037236" y="0"/>
                </a:cubicBezTo>
                <a:cubicBezTo>
                  <a:pt x="1139784" y="-16865"/>
                  <a:pt x="1354765" y="39438"/>
                  <a:pt x="1461805" y="0"/>
                </a:cubicBezTo>
                <a:cubicBezTo>
                  <a:pt x="1568845" y="-39438"/>
                  <a:pt x="1754815" y="32648"/>
                  <a:pt x="1961613" y="0"/>
                </a:cubicBezTo>
                <a:cubicBezTo>
                  <a:pt x="2168411" y="-32648"/>
                  <a:pt x="2377734" y="23598"/>
                  <a:pt x="2499041" y="0"/>
                </a:cubicBezTo>
                <a:cubicBezTo>
                  <a:pt x="2620348" y="-23598"/>
                  <a:pt x="2742572" y="15397"/>
                  <a:pt x="2923609" y="0"/>
                </a:cubicBezTo>
                <a:cubicBezTo>
                  <a:pt x="3104646" y="-15397"/>
                  <a:pt x="3426210" y="24835"/>
                  <a:pt x="3761997" y="0"/>
                </a:cubicBezTo>
                <a:cubicBezTo>
                  <a:pt x="3762950" y="160612"/>
                  <a:pt x="3715295" y="280226"/>
                  <a:pt x="3761997" y="540000"/>
                </a:cubicBezTo>
                <a:cubicBezTo>
                  <a:pt x="3567483" y="546185"/>
                  <a:pt x="3501565" y="488114"/>
                  <a:pt x="3299809" y="540000"/>
                </a:cubicBezTo>
                <a:cubicBezTo>
                  <a:pt x="3098053" y="591886"/>
                  <a:pt x="3060692" y="494508"/>
                  <a:pt x="2875241" y="540000"/>
                </a:cubicBezTo>
                <a:cubicBezTo>
                  <a:pt x="2689790" y="585492"/>
                  <a:pt x="2563001" y="493146"/>
                  <a:pt x="2300192" y="540000"/>
                </a:cubicBezTo>
                <a:cubicBezTo>
                  <a:pt x="2037383" y="586854"/>
                  <a:pt x="1993340" y="510220"/>
                  <a:pt x="1687524" y="540000"/>
                </a:cubicBezTo>
                <a:cubicBezTo>
                  <a:pt x="1381708" y="569780"/>
                  <a:pt x="1447001" y="528913"/>
                  <a:pt x="1262956" y="540000"/>
                </a:cubicBezTo>
                <a:cubicBezTo>
                  <a:pt x="1078911" y="551087"/>
                  <a:pt x="803419" y="525238"/>
                  <a:pt x="650288" y="540000"/>
                </a:cubicBezTo>
                <a:cubicBezTo>
                  <a:pt x="497157" y="554762"/>
                  <a:pt x="239915" y="538896"/>
                  <a:pt x="0" y="540000"/>
                </a:cubicBezTo>
                <a:cubicBezTo>
                  <a:pt x="-43855" y="373533"/>
                  <a:pt x="41247" y="161143"/>
                  <a:pt x="0" y="0"/>
                </a:cubicBezTo>
                <a:close/>
              </a:path>
              <a:path w="3761997" h="540000" stroke="0" extrusionOk="0">
                <a:moveTo>
                  <a:pt x="0" y="0"/>
                </a:moveTo>
                <a:cubicBezTo>
                  <a:pt x="246724" y="-35764"/>
                  <a:pt x="287982" y="42306"/>
                  <a:pt x="575048" y="0"/>
                </a:cubicBezTo>
                <a:cubicBezTo>
                  <a:pt x="862114" y="-42306"/>
                  <a:pt x="877345" y="15584"/>
                  <a:pt x="1037236" y="0"/>
                </a:cubicBezTo>
                <a:cubicBezTo>
                  <a:pt x="1197127" y="-15584"/>
                  <a:pt x="1354225" y="15802"/>
                  <a:pt x="1574664" y="0"/>
                </a:cubicBezTo>
                <a:cubicBezTo>
                  <a:pt x="1795103" y="-15802"/>
                  <a:pt x="1825745" y="23170"/>
                  <a:pt x="2074473" y="0"/>
                </a:cubicBezTo>
                <a:cubicBezTo>
                  <a:pt x="2323201" y="-23170"/>
                  <a:pt x="2421372" y="446"/>
                  <a:pt x="2536661" y="0"/>
                </a:cubicBezTo>
                <a:cubicBezTo>
                  <a:pt x="2651950" y="-446"/>
                  <a:pt x="2853230" y="49533"/>
                  <a:pt x="3074089" y="0"/>
                </a:cubicBezTo>
                <a:cubicBezTo>
                  <a:pt x="3294948" y="-49533"/>
                  <a:pt x="3521085" y="6079"/>
                  <a:pt x="3761997" y="0"/>
                </a:cubicBezTo>
                <a:cubicBezTo>
                  <a:pt x="3791530" y="112796"/>
                  <a:pt x="3748525" y="352491"/>
                  <a:pt x="3761997" y="540000"/>
                </a:cubicBezTo>
                <a:cubicBezTo>
                  <a:pt x="3634262" y="584236"/>
                  <a:pt x="3435642" y="530351"/>
                  <a:pt x="3337429" y="540000"/>
                </a:cubicBezTo>
                <a:cubicBezTo>
                  <a:pt x="3239216" y="549649"/>
                  <a:pt x="3048672" y="493646"/>
                  <a:pt x="2912861" y="540000"/>
                </a:cubicBezTo>
                <a:cubicBezTo>
                  <a:pt x="2777050" y="586354"/>
                  <a:pt x="2472344" y="534207"/>
                  <a:pt x="2337812" y="540000"/>
                </a:cubicBezTo>
                <a:cubicBezTo>
                  <a:pt x="2203280" y="545793"/>
                  <a:pt x="2100610" y="525173"/>
                  <a:pt x="1913244" y="540000"/>
                </a:cubicBezTo>
                <a:cubicBezTo>
                  <a:pt x="1725878" y="554827"/>
                  <a:pt x="1619662" y="498176"/>
                  <a:pt x="1451056" y="540000"/>
                </a:cubicBezTo>
                <a:cubicBezTo>
                  <a:pt x="1282450" y="581824"/>
                  <a:pt x="1052893" y="532247"/>
                  <a:pt x="876008" y="540000"/>
                </a:cubicBezTo>
                <a:cubicBezTo>
                  <a:pt x="699123" y="547753"/>
                  <a:pt x="290215" y="468191"/>
                  <a:pt x="0" y="540000"/>
                </a:cubicBezTo>
                <a:cubicBezTo>
                  <a:pt x="-29350" y="412356"/>
                  <a:pt x="8002" y="216762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0556508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1736C48-7D84-467B-AE5A-2E2B38FBC4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0244" y="2560412"/>
            <a:ext cx="1654839" cy="540000"/>
          </a:xfrm>
          <a:custGeom>
            <a:avLst/>
            <a:gdLst>
              <a:gd name="connsiteX0" fmla="*/ 0 w 1654839"/>
              <a:gd name="connsiteY0" fmla="*/ 0 h 540000"/>
              <a:gd name="connsiteX1" fmla="*/ 518516 w 1654839"/>
              <a:gd name="connsiteY1" fmla="*/ 0 h 540000"/>
              <a:gd name="connsiteX2" fmla="*/ 1070129 w 1654839"/>
              <a:gd name="connsiteY2" fmla="*/ 0 h 540000"/>
              <a:gd name="connsiteX3" fmla="*/ 1654839 w 1654839"/>
              <a:gd name="connsiteY3" fmla="*/ 0 h 540000"/>
              <a:gd name="connsiteX4" fmla="*/ 1654839 w 1654839"/>
              <a:gd name="connsiteY4" fmla="*/ 540000 h 540000"/>
              <a:gd name="connsiteX5" fmla="*/ 1136323 w 1654839"/>
              <a:gd name="connsiteY5" fmla="*/ 540000 h 540000"/>
              <a:gd name="connsiteX6" fmla="*/ 601258 w 1654839"/>
              <a:gd name="connsiteY6" fmla="*/ 540000 h 540000"/>
              <a:gd name="connsiteX7" fmla="*/ 0 w 1654839"/>
              <a:gd name="connsiteY7" fmla="*/ 540000 h 540000"/>
              <a:gd name="connsiteX8" fmla="*/ 0 w 1654839"/>
              <a:gd name="connsiteY8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4839" h="540000" fill="none" extrusionOk="0">
                <a:moveTo>
                  <a:pt x="0" y="0"/>
                </a:moveTo>
                <a:cubicBezTo>
                  <a:pt x="241135" y="-44716"/>
                  <a:pt x="298535" y="42749"/>
                  <a:pt x="518516" y="0"/>
                </a:cubicBezTo>
                <a:cubicBezTo>
                  <a:pt x="738497" y="-42749"/>
                  <a:pt x="940318" y="9197"/>
                  <a:pt x="1070129" y="0"/>
                </a:cubicBezTo>
                <a:cubicBezTo>
                  <a:pt x="1199940" y="-9197"/>
                  <a:pt x="1449315" y="66259"/>
                  <a:pt x="1654839" y="0"/>
                </a:cubicBezTo>
                <a:cubicBezTo>
                  <a:pt x="1715472" y="211343"/>
                  <a:pt x="1593865" y="420767"/>
                  <a:pt x="1654839" y="540000"/>
                </a:cubicBezTo>
                <a:cubicBezTo>
                  <a:pt x="1440598" y="571428"/>
                  <a:pt x="1247239" y="532533"/>
                  <a:pt x="1136323" y="540000"/>
                </a:cubicBezTo>
                <a:cubicBezTo>
                  <a:pt x="1025407" y="547467"/>
                  <a:pt x="829995" y="478299"/>
                  <a:pt x="601258" y="540000"/>
                </a:cubicBezTo>
                <a:cubicBezTo>
                  <a:pt x="372521" y="601701"/>
                  <a:pt x="133729" y="495744"/>
                  <a:pt x="0" y="540000"/>
                </a:cubicBezTo>
                <a:cubicBezTo>
                  <a:pt x="-56010" y="374546"/>
                  <a:pt x="2487" y="116093"/>
                  <a:pt x="0" y="0"/>
                </a:cubicBezTo>
                <a:close/>
              </a:path>
              <a:path w="1654839" h="540000" stroke="0" extrusionOk="0">
                <a:moveTo>
                  <a:pt x="0" y="0"/>
                </a:moveTo>
                <a:cubicBezTo>
                  <a:pt x="190522" y="-11813"/>
                  <a:pt x="345284" y="59083"/>
                  <a:pt x="535065" y="0"/>
                </a:cubicBezTo>
                <a:cubicBezTo>
                  <a:pt x="724847" y="-59083"/>
                  <a:pt x="851214" y="11786"/>
                  <a:pt x="1053581" y="0"/>
                </a:cubicBezTo>
                <a:cubicBezTo>
                  <a:pt x="1255948" y="-11786"/>
                  <a:pt x="1477143" y="37677"/>
                  <a:pt x="1654839" y="0"/>
                </a:cubicBezTo>
                <a:cubicBezTo>
                  <a:pt x="1705569" y="131588"/>
                  <a:pt x="1648078" y="273588"/>
                  <a:pt x="1654839" y="540000"/>
                </a:cubicBezTo>
                <a:cubicBezTo>
                  <a:pt x="1526161" y="579385"/>
                  <a:pt x="1262468" y="507709"/>
                  <a:pt x="1103226" y="540000"/>
                </a:cubicBezTo>
                <a:cubicBezTo>
                  <a:pt x="943984" y="572291"/>
                  <a:pt x="636078" y="493606"/>
                  <a:pt x="518516" y="540000"/>
                </a:cubicBezTo>
                <a:cubicBezTo>
                  <a:pt x="400954" y="586394"/>
                  <a:pt x="152467" y="531809"/>
                  <a:pt x="0" y="540000"/>
                </a:cubicBezTo>
                <a:cubicBezTo>
                  <a:pt x="-47447" y="427253"/>
                  <a:pt x="4458" y="240109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287661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168F2BFE-1D19-4641-97F1-5ABB572B1B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3239" y="3303968"/>
            <a:ext cx="3181844" cy="540000"/>
          </a:xfrm>
          <a:custGeom>
            <a:avLst/>
            <a:gdLst>
              <a:gd name="connsiteX0" fmla="*/ 0 w 3181844"/>
              <a:gd name="connsiteY0" fmla="*/ 0 h 540000"/>
              <a:gd name="connsiteX1" fmla="*/ 434852 w 3181844"/>
              <a:gd name="connsiteY1" fmla="*/ 0 h 540000"/>
              <a:gd name="connsiteX2" fmla="*/ 1028796 w 3181844"/>
              <a:gd name="connsiteY2" fmla="*/ 0 h 540000"/>
              <a:gd name="connsiteX3" fmla="*/ 1590922 w 3181844"/>
              <a:gd name="connsiteY3" fmla="*/ 0 h 540000"/>
              <a:gd name="connsiteX4" fmla="*/ 2121229 w 3181844"/>
              <a:gd name="connsiteY4" fmla="*/ 0 h 540000"/>
              <a:gd name="connsiteX5" fmla="*/ 2587900 w 3181844"/>
              <a:gd name="connsiteY5" fmla="*/ 0 h 540000"/>
              <a:gd name="connsiteX6" fmla="*/ 3181844 w 3181844"/>
              <a:gd name="connsiteY6" fmla="*/ 0 h 540000"/>
              <a:gd name="connsiteX7" fmla="*/ 3181844 w 3181844"/>
              <a:gd name="connsiteY7" fmla="*/ 540000 h 540000"/>
              <a:gd name="connsiteX8" fmla="*/ 2746992 w 3181844"/>
              <a:gd name="connsiteY8" fmla="*/ 540000 h 540000"/>
              <a:gd name="connsiteX9" fmla="*/ 2248503 w 3181844"/>
              <a:gd name="connsiteY9" fmla="*/ 540000 h 540000"/>
              <a:gd name="connsiteX10" fmla="*/ 1750014 w 3181844"/>
              <a:gd name="connsiteY10" fmla="*/ 540000 h 540000"/>
              <a:gd name="connsiteX11" fmla="*/ 1251525 w 3181844"/>
              <a:gd name="connsiteY11" fmla="*/ 540000 h 540000"/>
              <a:gd name="connsiteX12" fmla="*/ 753036 w 3181844"/>
              <a:gd name="connsiteY12" fmla="*/ 540000 h 540000"/>
              <a:gd name="connsiteX13" fmla="*/ 0 w 3181844"/>
              <a:gd name="connsiteY13" fmla="*/ 540000 h 540000"/>
              <a:gd name="connsiteX14" fmla="*/ 0 w 3181844"/>
              <a:gd name="connsiteY1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1844" h="540000" fill="none" extrusionOk="0">
                <a:moveTo>
                  <a:pt x="0" y="0"/>
                </a:moveTo>
                <a:cubicBezTo>
                  <a:pt x="147054" y="-5146"/>
                  <a:pt x="233758" y="21584"/>
                  <a:pt x="434852" y="0"/>
                </a:cubicBezTo>
                <a:cubicBezTo>
                  <a:pt x="635946" y="-21584"/>
                  <a:pt x="800398" y="4316"/>
                  <a:pt x="1028796" y="0"/>
                </a:cubicBezTo>
                <a:cubicBezTo>
                  <a:pt x="1257194" y="-4316"/>
                  <a:pt x="1344147" y="36608"/>
                  <a:pt x="1590922" y="0"/>
                </a:cubicBezTo>
                <a:cubicBezTo>
                  <a:pt x="1837697" y="-36608"/>
                  <a:pt x="1912039" y="32050"/>
                  <a:pt x="2121229" y="0"/>
                </a:cubicBezTo>
                <a:cubicBezTo>
                  <a:pt x="2330419" y="-32050"/>
                  <a:pt x="2422677" y="3910"/>
                  <a:pt x="2587900" y="0"/>
                </a:cubicBezTo>
                <a:cubicBezTo>
                  <a:pt x="2753123" y="-3910"/>
                  <a:pt x="2895992" y="53372"/>
                  <a:pt x="3181844" y="0"/>
                </a:cubicBezTo>
                <a:cubicBezTo>
                  <a:pt x="3199497" y="158178"/>
                  <a:pt x="3157405" y="293957"/>
                  <a:pt x="3181844" y="540000"/>
                </a:cubicBezTo>
                <a:cubicBezTo>
                  <a:pt x="3076287" y="551201"/>
                  <a:pt x="2895304" y="488276"/>
                  <a:pt x="2746992" y="540000"/>
                </a:cubicBezTo>
                <a:cubicBezTo>
                  <a:pt x="2598680" y="591724"/>
                  <a:pt x="2420536" y="527673"/>
                  <a:pt x="2248503" y="540000"/>
                </a:cubicBezTo>
                <a:cubicBezTo>
                  <a:pt x="2076470" y="552327"/>
                  <a:pt x="1920410" y="527432"/>
                  <a:pt x="1750014" y="540000"/>
                </a:cubicBezTo>
                <a:cubicBezTo>
                  <a:pt x="1579618" y="552568"/>
                  <a:pt x="1404807" y="503199"/>
                  <a:pt x="1251525" y="540000"/>
                </a:cubicBezTo>
                <a:cubicBezTo>
                  <a:pt x="1098243" y="576801"/>
                  <a:pt x="880556" y="515213"/>
                  <a:pt x="753036" y="540000"/>
                </a:cubicBezTo>
                <a:cubicBezTo>
                  <a:pt x="625516" y="564787"/>
                  <a:pt x="196796" y="520277"/>
                  <a:pt x="0" y="540000"/>
                </a:cubicBezTo>
                <a:cubicBezTo>
                  <a:pt x="-14468" y="272249"/>
                  <a:pt x="31965" y="164399"/>
                  <a:pt x="0" y="0"/>
                </a:cubicBezTo>
                <a:close/>
              </a:path>
              <a:path w="3181844" h="540000" stroke="0" extrusionOk="0">
                <a:moveTo>
                  <a:pt x="0" y="0"/>
                </a:moveTo>
                <a:cubicBezTo>
                  <a:pt x="152568" y="-65675"/>
                  <a:pt x="395916" y="681"/>
                  <a:pt x="562126" y="0"/>
                </a:cubicBezTo>
                <a:cubicBezTo>
                  <a:pt x="728336" y="-681"/>
                  <a:pt x="917600" y="27088"/>
                  <a:pt x="1060615" y="0"/>
                </a:cubicBezTo>
                <a:cubicBezTo>
                  <a:pt x="1203630" y="-27088"/>
                  <a:pt x="1314657" y="45413"/>
                  <a:pt x="1495467" y="0"/>
                </a:cubicBezTo>
                <a:cubicBezTo>
                  <a:pt x="1676277" y="-45413"/>
                  <a:pt x="1839544" y="43745"/>
                  <a:pt x="1962137" y="0"/>
                </a:cubicBezTo>
                <a:cubicBezTo>
                  <a:pt x="2084730" y="-43745"/>
                  <a:pt x="2290961" y="7517"/>
                  <a:pt x="2492444" y="0"/>
                </a:cubicBezTo>
                <a:cubicBezTo>
                  <a:pt x="2693927" y="-7517"/>
                  <a:pt x="3001108" y="61225"/>
                  <a:pt x="3181844" y="0"/>
                </a:cubicBezTo>
                <a:cubicBezTo>
                  <a:pt x="3192834" y="216955"/>
                  <a:pt x="3120032" y="282861"/>
                  <a:pt x="3181844" y="540000"/>
                </a:cubicBezTo>
                <a:cubicBezTo>
                  <a:pt x="3026981" y="546520"/>
                  <a:pt x="2858616" y="525612"/>
                  <a:pt x="2651537" y="540000"/>
                </a:cubicBezTo>
                <a:cubicBezTo>
                  <a:pt x="2444458" y="554388"/>
                  <a:pt x="2276764" y="532178"/>
                  <a:pt x="2057592" y="540000"/>
                </a:cubicBezTo>
                <a:cubicBezTo>
                  <a:pt x="1838421" y="547822"/>
                  <a:pt x="1698371" y="537975"/>
                  <a:pt x="1495467" y="540000"/>
                </a:cubicBezTo>
                <a:cubicBezTo>
                  <a:pt x="1292563" y="542025"/>
                  <a:pt x="1137379" y="495645"/>
                  <a:pt x="1028796" y="540000"/>
                </a:cubicBezTo>
                <a:cubicBezTo>
                  <a:pt x="920213" y="584355"/>
                  <a:pt x="639250" y="484107"/>
                  <a:pt x="466670" y="540000"/>
                </a:cubicBezTo>
                <a:cubicBezTo>
                  <a:pt x="294090" y="595893"/>
                  <a:pt x="157813" y="503339"/>
                  <a:pt x="0" y="540000"/>
                </a:cubicBezTo>
                <a:cubicBezTo>
                  <a:pt x="-17026" y="423470"/>
                  <a:pt x="18458" y="189505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342132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EFE6EA0-2467-4376-A955-E23B67A8CB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6512" y="4013197"/>
            <a:ext cx="5228571" cy="580952"/>
          </a:xfrm>
          <a:custGeom>
            <a:avLst/>
            <a:gdLst>
              <a:gd name="connsiteX0" fmla="*/ 0 w 5228571"/>
              <a:gd name="connsiteY0" fmla="*/ 0 h 580952"/>
              <a:gd name="connsiteX1" fmla="*/ 424095 w 5228571"/>
              <a:gd name="connsiteY1" fmla="*/ 0 h 580952"/>
              <a:gd name="connsiteX2" fmla="*/ 952762 w 5228571"/>
              <a:gd name="connsiteY2" fmla="*/ 0 h 580952"/>
              <a:gd name="connsiteX3" fmla="*/ 1376857 w 5228571"/>
              <a:gd name="connsiteY3" fmla="*/ 0 h 580952"/>
              <a:gd name="connsiteX4" fmla="*/ 1800952 w 5228571"/>
              <a:gd name="connsiteY4" fmla="*/ 0 h 580952"/>
              <a:gd name="connsiteX5" fmla="*/ 2381905 w 5228571"/>
              <a:gd name="connsiteY5" fmla="*/ 0 h 580952"/>
              <a:gd name="connsiteX6" fmla="*/ 3015143 w 5228571"/>
              <a:gd name="connsiteY6" fmla="*/ 0 h 580952"/>
              <a:gd name="connsiteX7" fmla="*/ 3439238 w 5228571"/>
              <a:gd name="connsiteY7" fmla="*/ 0 h 580952"/>
              <a:gd name="connsiteX8" fmla="*/ 4020190 w 5228571"/>
              <a:gd name="connsiteY8" fmla="*/ 0 h 580952"/>
              <a:gd name="connsiteX9" fmla="*/ 4444285 w 5228571"/>
              <a:gd name="connsiteY9" fmla="*/ 0 h 580952"/>
              <a:gd name="connsiteX10" fmla="*/ 5228571 w 5228571"/>
              <a:gd name="connsiteY10" fmla="*/ 0 h 580952"/>
              <a:gd name="connsiteX11" fmla="*/ 5228571 w 5228571"/>
              <a:gd name="connsiteY11" fmla="*/ 580952 h 580952"/>
              <a:gd name="connsiteX12" fmla="*/ 4752190 w 5228571"/>
              <a:gd name="connsiteY12" fmla="*/ 580952 h 580952"/>
              <a:gd name="connsiteX13" fmla="*/ 4118952 w 5228571"/>
              <a:gd name="connsiteY13" fmla="*/ 580952 h 580952"/>
              <a:gd name="connsiteX14" fmla="*/ 3485714 w 5228571"/>
              <a:gd name="connsiteY14" fmla="*/ 580952 h 580952"/>
              <a:gd name="connsiteX15" fmla="*/ 2852476 w 5228571"/>
              <a:gd name="connsiteY15" fmla="*/ 580952 h 580952"/>
              <a:gd name="connsiteX16" fmla="*/ 2219238 w 5228571"/>
              <a:gd name="connsiteY16" fmla="*/ 580952 h 580952"/>
              <a:gd name="connsiteX17" fmla="*/ 1795143 w 5228571"/>
              <a:gd name="connsiteY17" fmla="*/ 580952 h 580952"/>
              <a:gd name="connsiteX18" fmla="*/ 1109619 w 5228571"/>
              <a:gd name="connsiteY18" fmla="*/ 580952 h 580952"/>
              <a:gd name="connsiteX19" fmla="*/ 633238 w 5228571"/>
              <a:gd name="connsiteY19" fmla="*/ 580952 h 580952"/>
              <a:gd name="connsiteX20" fmla="*/ 0 w 5228571"/>
              <a:gd name="connsiteY20" fmla="*/ 580952 h 580952"/>
              <a:gd name="connsiteX21" fmla="*/ 0 w 5228571"/>
              <a:gd name="connsiteY21" fmla="*/ 0 h 58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28571" h="580952" fill="none" extrusionOk="0">
                <a:moveTo>
                  <a:pt x="0" y="0"/>
                </a:moveTo>
                <a:cubicBezTo>
                  <a:pt x="176306" y="-48759"/>
                  <a:pt x="317915" y="2158"/>
                  <a:pt x="424095" y="0"/>
                </a:cubicBezTo>
                <a:cubicBezTo>
                  <a:pt x="530275" y="-2158"/>
                  <a:pt x="729355" y="24024"/>
                  <a:pt x="952762" y="0"/>
                </a:cubicBezTo>
                <a:cubicBezTo>
                  <a:pt x="1176169" y="-24024"/>
                  <a:pt x="1232004" y="29137"/>
                  <a:pt x="1376857" y="0"/>
                </a:cubicBezTo>
                <a:cubicBezTo>
                  <a:pt x="1521710" y="-29137"/>
                  <a:pt x="1703825" y="25404"/>
                  <a:pt x="1800952" y="0"/>
                </a:cubicBezTo>
                <a:cubicBezTo>
                  <a:pt x="1898079" y="-25404"/>
                  <a:pt x="2130178" y="12901"/>
                  <a:pt x="2381905" y="0"/>
                </a:cubicBezTo>
                <a:cubicBezTo>
                  <a:pt x="2633632" y="-12901"/>
                  <a:pt x="2713485" y="3980"/>
                  <a:pt x="3015143" y="0"/>
                </a:cubicBezTo>
                <a:cubicBezTo>
                  <a:pt x="3316801" y="-3980"/>
                  <a:pt x="3307006" y="4108"/>
                  <a:pt x="3439238" y="0"/>
                </a:cubicBezTo>
                <a:cubicBezTo>
                  <a:pt x="3571471" y="-4108"/>
                  <a:pt x="3846812" y="38754"/>
                  <a:pt x="4020190" y="0"/>
                </a:cubicBezTo>
                <a:cubicBezTo>
                  <a:pt x="4193568" y="-38754"/>
                  <a:pt x="4328308" y="32824"/>
                  <a:pt x="4444285" y="0"/>
                </a:cubicBezTo>
                <a:cubicBezTo>
                  <a:pt x="4560263" y="-32824"/>
                  <a:pt x="5035361" y="9788"/>
                  <a:pt x="5228571" y="0"/>
                </a:cubicBezTo>
                <a:cubicBezTo>
                  <a:pt x="5297324" y="163065"/>
                  <a:pt x="5181563" y="330694"/>
                  <a:pt x="5228571" y="580952"/>
                </a:cubicBezTo>
                <a:cubicBezTo>
                  <a:pt x="5108942" y="629903"/>
                  <a:pt x="4974080" y="525516"/>
                  <a:pt x="4752190" y="580952"/>
                </a:cubicBezTo>
                <a:cubicBezTo>
                  <a:pt x="4530300" y="636388"/>
                  <a:pt x="4283212" y="552383"/>
                  <a:pt x="4118952" y="580952"/>
                </a:cubicBezTo>
                <a:cubicBezTo>
                  <a:pt x="3954692" y="609521"/>
                  <a:pt x="3717080" y="542193"/>
                  <a:pt x="3485714" y="580952"/>
                </a:cubicBezTo>
                <a:cubicBezTo>
                  <a:pt x="3254348" y="619711"/>
                  <a:pt x="3133154" y="544525"/>
                  <a:pt x="2852476" y="580952"/>
                </a:cubicBezTo>
                <a:cubicBezTo>
                  <a:pt x="2571798" y="617379"/>
                  <a:pt x="2406859" y="556486"/>
                  <a:pt x="2219238" y="580952"/>
                </a:cubicBezTo>
                <a:cubicBezTo>
                  <a:pt x="2031617" y="605418"/>
                  <a:pt x="1954188" y="577675"/>
                  <a:pt x="1795143" y="580952"/>
                </a:cubicBezTo>
                <a:cubicBezTo>
                  <a:pt x="1636098" y="584229"/>
                  <a:pt x="1372991" y="553278"/>
                  <a:pt x="1109619" y="580952"/>
                </a:cubicBezTo>
                <a:cubicBezTo>
                  <a:pt x="846247" y="608626"/>
                  <a:pt x="851914" y="570930"/>
                  <a:pt x="633238" y="580952"/>
                </a:cubicBezTo>
                <a:cubicBezTo>
                  <a:pt x="414562" y="590974"/>
                  <a:pt x="267285" y="546652"/>
                  <a:pt x="0" y="580952"/>
                </a:cubicBezTo>
                <a:cubicBezTo>
                  <a:pt x="-31134" y="345651"/>
                  <a:pt x="16052" y="121130"/>
                  <a:pt x="0" y="0"/>
                </a:cubicBezTo>
                <a:close/>
              </a:path>
              <a:path w="5228571" h="580952" stroke="0" extrusionOk="0">
                <a:moveTo>
                  <a:pt x="0" y="0"/>
                </a:moveTo>
                <a:cubicBezTo>
                  <a:pt x="225016" y="-43184"/>
                  <a:pt x="341116" y="54814"/>
                  <a:pt x="476381" y="0"/>
                </a:cubicBezTo>
                <a:cubicBezTo>
                  <a:pt x="611646" y="-54814"/>
                  <a:pt x="1019154" y="29004"/>
                  <a:pt x="1161905" y="0"/>
                </a:cubicBezTo>
                <a:cubicBezTo>
                  <a:pt x="1304656" y="-29004"/>
                  <a:pt x="1459159" y="17502"/>
                  <a:pt x="1742857" y="0"/>
                </a:cubicBezTo>
                <a:cubicBezTo>
                  <a:pt x="2026555" y="-17502"/>
                  <a:pt x="2018375" y="4578"/>
                  <a:pt x="2166952" y="0"/>
                </a:cubicBezTo>
                <a:cubicBezTo>
                  <a:pt x="2315529" y="-4578"/>
                  <a:pt x="2542199" y="25460"/>
                  <a:pt x="2800190" y="0"/>
                </a:cubicBezTo>
                <a:cubicBezTo>
                  <a:pt x="3058181" y="-25460"/>
                  <a:pt x="3261545" y="12419"/>
                  <a:pt x="3381143" y="0"/>
                </a:cubicBezTo>
                <a:cubicBezTo>
                  <a:pt x="3500741" y="-12419"/>
                  <a:pt x="3678403" y="23365"/>
                  <a:pt x="3909809" y="0"/>
                </a:cubicBezTo>
                <a:cubicBezTo>
                  <a:pt x="4141215" y="-23365"/>
                  <a:pt x="4194992" y="11530"/>
                  <a:pt x="4333904" y="0"/>
                </a:cubicBezTo>
                <a:cubicBezTo>
                  <a:pt x="4472816" y="-11530"/>
                  <a:pt x="5039364" y="102129"/>
                  <a:pt x="5228571" y="0"/>
                </a:cubicBezTo>
                <a:cubicBezTo>
                  <a:pt x="5287994" y="270138"/>
                  <a:pt x="5196126" y="292642"/>
                  <a:pt x="5228571" y="580952"/>
                </a:cubicBezTo>
                <a:cubicBezTo>
                  <a:pt x="5064761" y="595176"/>
                  <a:pt x="4929467" y="556758"/>
                  <a:pt x="4752190" y="580952"/>
                </a:cubicBezTo>
                <a:cubicBezTo>
                  <a:pt x="4574913" y="605146"/>
                  <a:pt x="4514259" y="571009"/>
                  <a:pt x="4328095" y="580952"/>
                </a:cubicBezTo>
                <a:cubicBezTo>
                  <a:pt x="4141931" y="590895"/>
                  <a:pt x="4002152" y="559253"/>
                  <a:pt x="3904000" y="580952"/>
                </a:cubicBezTo>
                <a:cubicBezTo>
                  <a:pt x="3805848" y="602651"/>
                  <a:pt x="3609285" y="541886"/>
                  <a:pt x="3375333" y="580952"/>
                </a:cubicBezTo>
                <a:cubicBezTo>
                  <a:pt x="3141381" y="620018"/>
                  <a:pt x="3036896" y="575128"/>
                  <a:pt x="2846666" y="580952"/>
                </a:cubicBezTo>
                <a:cubicBezTo>
                  <a:pt x="2656436" y="586776"/>
                  <a:pt x="2467047" y="557719"/>
                  <a:pt x="2213428" y="580952"/>
                </a:cubicBezTo>
                <a:cubicBezTo>
                  <a:pt x="1959809" y="604185"/>
                  <a:pt x="1840094" y="563290"/>
                  <a:pt x="1684762" y="580952"/>
                </a:cubicBezTo>
                <a:cubicBezTo>
                  <a:pt x="1529430" y="598614"/>
                  <a:pt x="1387749" y="553207"/>
                  <a:pt x="1208381" y="580952"/>
                </a:cubicBezTo>
                <a:cubicBezTo>
                  <a:pt x="1029013" y="608697"/>
                  <a:pt x="809301" y="555847"/>
                  <a:pt x="627429" y="580952"/>
                </a:cubicBezTo>
                <a:cubicBezTo>
                  <a:pt x="445557" y="606057"/>
                  <a:pt x="136745" y="553310"/>
                  <a:pt x="0" y="580952"/>
                </a:cubicBezTo>
                <a:cubicBezTo>
                  <a:pt x="-4696" y="328780"/>
                  <a:pt x="52605" y="207475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789210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8904B04-05C4-424D-9DC6-70E93BC90F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4259" y="4765997"/>
            <a:ext cx="5810824" cy="576000"/>
          </a:xfrm>
          <a:custGeom>
            <a:avLst/>
            <a:gdLst>
              <a:gd name="connsiteX0" fmla="*/ 0 w 5810824"/>
              <a:gd name="connsiteY0" fmla="*/ 0 h 576000"/>
              <a:gd name="connsiteX1" fmla="*/ 464866 w 5810824"/>
              <a:gd name="connsiteY1" fmla="*/ 0 h 576000"/>
              <a:gd name="connsiteX2" fmla="*/ 871624 w 5810824"/>
              <a:gd name="connsiteY2" fmla="*/ 0 h 576000"/>
              <a:gd name="connsiteX3" fmla="*/ 1278381 w 5810824"/>
              <a:gd name="connsiteY3" fmla="*/ 0 h 576000"/>
              <a:gd name="connsiteX4" fmla="*/ 1859464 w 5810824"/>
              <a:gd name="connsiteY4" fmla="*/ 0 h 576000"/>
              <a:gd name="connsiteX5" fmla="*/ 2266221 w 5810824"/>
              <a:gd name="connsiteY5" fmla="*/ 0 h 576000"/>
              <a:gd name="connsiteX6" fmla="*/ 2672979 w 5810824"/>
              <a:gd name="connsiteY6" fmla="*/ 0 h 576000"/>
              <a:gd name="connsiteX7" fmla="*/ 3137845 w 5810824"/>
              <a:gd name="connsiteY7" fmla="*/ 0 h 576000"/>
              <a:gd name="connsiteX8" fmla="*/ 3660819 w 5810824"/>
              <a:gd name="connsiteY8" fmla="*/ 0 h 576000"/>
              <a:gd name="connsiteX9" fmla="*/ 4067577 w 5810824"/>
              <a:gd name="connsiteY9" fmla="*/ 0 h 576000"/>
              <a:gd name="connsiteX10" fmla="*/ 4590551 w 5810824"/>
              <a:gd name="connsiteY10" fmla="*/ 0 h 576000"/>
              <a:gd name="connsiteX11" fmla="*/ 5171633 w 5810824"/>
              <a:gd name="connsiteY11" fmla="*/ 0 h 576000"/>
              <a:gd name="connsiteX12" fmla="*/ 5810824 w 5810824"/>
              <a:gd name="connsiteY12" fmla="*/ 0 h 576000"/>
              <a:gd name="connsiteX13" fmla="*/ 5810824 w 5810824"/>
              <a:gd name="connsiteY13" fmla="*/ 576000 h 576000"/>
              <a:gd name="connsiteX14" fmla="*/ 5113525 w 5810824"/>
              <a:gd name="connsiteY14" fmla="*/ 576000 h 576000"/>
              <a:gd name="connsiteX15" fmla="*/ 4532443 w 5810824"/>
              <a:gd name="connsiteY15" fmla="*/ 576000 h 576000"/>
              <a:gd name="connsiteX16" fmla="*/ 4009469 w 5810824"/>
              <a:gd name="connsiteY16" fmla="*/ 576000 h 576000"/>
              <a:gd name="connsiteX17" fmla="*/ 3312170 w 5810824"/>
              <a:gd name="connsiteY17" fmla="*/ 576000 h 576000"/>
              <a:gd name="connsiteX18" fmla="*/ 2731087 w 5810824"/>
              <a:gd name="connsiteY18" fmla="*/ 576000 h 576000"/>
              <a:gd name="connsiteX19" fmla="*/ 2266221 w 5810824"/>
              <a:gd name="connsiteY19" fmla="*/ 576000 h 576000"/>
              <a:gd name="connsiteX20" fmla="*/ 1568922 w 5810824"/>
              <a:gd name="connsiteY20" fmla="*/ 576000 h 576000"/>
              <a:gd name="connsiteX21" fmla="*/ 929732 w 5810824"/>
              <a:gd name="connsiteY21" fmla="*/ 576000 h 576000"/>
              <a:gd name="connsiteX22" fmla="*/ 0 w 5810824"/>
              <a:gd name="connsiteY22" fmla="*/ 576000 h 576000"/>
              <a:gd name="connsiteX23" fmla="*/ 0 w 5810824"/>
              <a:gd name="connsiteY23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10824" h="576000" fill="none" extrusionOk="0">
                <a:moveTo>
                  <a:pt x="0" y="0"/>
                </a:moveTo>
                <a:cubicBezTo>
                  <a:pt x="98714" y="-3550"/>
                  <a:pt x="277688" y="6251"/>
                  <a:pt x="464866" y="0"/>
                </a:cubicBezTo>
                <a:cubicBezTo>
                  <a:pt x="652044" y="-6251"/>
                  <a:pt x="752667" y="40927"/>
                  <a:pt x="871624" y="0"/>
                </a:cubicBezTo>
                <a:cubicBezTo>
                  <a:pt x="990581" y="-40927"/>
                  <a:pt x="1144241" y="47940"/>
                  <a:pt x="1278381" y="0"/>
                </a:cubicBezTo>
                <a:cubicBezTo>
                  <a:pt x="1412521" y="-47940"/>
                  <a:pt x="1739037" y="27938"/>
                  <a:pt x="1859464" y="0"/>
                </a:cubicBezTo>
                <a:cubicBezTo>
                  <a:pt x="1979891" y="-27938"/>
                  <a:pt x="2105616" y="34857"/>
                  <a:pt x="2266221" y="0"/>
                </a:cubicBezTo>
                <a:cubicBezTo>
                  <a:pt x="2426826" y="-34857"/>
                  <a:pt x="2485856" y="1956"/>
                  <a:pt x="2672979" y="0"/>
                </a:cubicBezTo>
                <a:cubicBezTo>
                  <a:pt x="2860102" y="-1956"/>
                  <a:pt x="2958915" y="36753"/>
                  <a:pt x="3137845" y="0"/>
                </a:cubicBezTo>
                <a:cubicBezTo>
                  <a:pt x="3316775" y="-36753"/>
                  <a:pt x="3531077" y="24919"/>
                  <a:pt x="3660819" y="0"/>
                </a:cubicBezTo>
                <a:cubicBezTo>
                  <a:pt x="3790561" y="-24919"/>
                  <a:pt x="3910668" y="17531"/>
                  <a:pt x="4067577" y="0"/>
                </a:cubicBezTo>
                <a:cubicBezTo>
                  <a:pt x="4224486" y="-17531"/>
                  <a:pt x="4432891" y="23502"/>
                  <a:pt x="4590551" y="0"/>
                </a:cubicBezTo>
                <a:cubicBezTo>
                  <a:pt x="4748211" y="-23502"/>
                  <a:pt x="4974491" y="4946"/>
                  <a:pt x="5171633" y="0"/>
                </a:cubicBezTo>
                <a:cubicBezTo>
                  <a:pt x="5368775" y="-4946"/>
                  <a:pt x="5532072" y="31460"/>
                  <a:pt x="5810824" y="0"/>
                </a:cubicBezTo>
                <a:cubicBezTo>
                  <a:pt x="5828540" y="280951"/>
                  <a:pt x="5783289" y="402018"/>
                  <a:pt x="5810824" y="576000"/>
                </a:cubicBezTo>
                <a:cubicBezTo>
                  <a:pt x="5594276" y="605324"/>
                  <a:pt x="5449615" y="547424"/>
                  <a:pt x="5113525" y="576000"/>
                </a:cubicBezTo>
                <a:cubicBezTo>
                  <a:pt x="4777435" y="604576"/>
                  <a:pt x="4661950" y="545394"/>
                  <a:pt x="4532443" y="576000"/>
                </a:cubicBezTo>
                <a:cubicBezTo>
                  <a:pt x="4402936" y="606606"/>
                  <a:pt x="4215676" y="518492"/>
                  <a:pt x="4009469" y="576000"/>
                </a:cubicBezTo>
                <a:cubicBezTo>
                  <a:pt x="3803262" y="633508"/>
                  <a:pt x="3505944" y="494153"/>
                  <a:pt x="3312170" y="576000"/>
                </a:cubicBezTo>
                <a:cubicBezTo>
                  <a:pt x="3118396" y="657847"/>
                  <a:pt x="2859163" y="509293"/>
                  <a:pt x="2731087" y="576000"/>
                </a:cubicBezTo>
                <a:cubicBezTo>
                  <a:pt x="2603011" y="642707"/>
                  <a:pt x="2422874" y="538269"/>
                  <a:pt x="2266221" y="576000"/>
                </a:cubicBezTo>
                <a:cubicBezTo>
                  <a:pt x="2109568" y="613731"/>
                  <a:pt x="1900288" y="541896"/>
                  <a:pt x="1568922" y="576000"/>
                </a:cubicBezTo>
                <a:cubicBezTo>
                  <a:pt x="1237556" y="610104"/>
                  <a:pt x="1148114" y="565536"/>
                  <a:pt x="929732" y="576000"/>
                </a:cubicBezTo>
                <a:cubicBezTo>
                  <a:pt x="711350" y="586464"/>
                  <a:pt x="345586" y="562894"/>
                  <a:pt x="0" y="576000"/>
                </a:cubicBezTo>
                <a:cubicBezTo>
                  <a:pt x="-68589" y="294371"/>
                  <a:pt x="1623" y="170217"/>
                  <a:pt x="0" y="0"/>
                </a:cubicBezTo>
                <a:close/>
              </a:path>
              <a:path w="5810824" h="576000" stroke="0" extrusionOk="0">
                <a:moveTo>
                  <a:pt x="0" y="0"/>
                </a:moveTo>
                <a:cubicBezTo>
                  <a:pt x="177589" y="-39843"/>
                  <a:pt x="544671" y="76483"/>
                  <a:pt x="697299" y="0"/>
                </a:cubicBezTo>
                <a:cubicBezTo>
                  <a:pt x="849927" y="-76483"/>
                  <a:pt x="1005667" y="30907"/>
                  <a:pt x="1162165" y="0"/>
                </a:cubicBezTo>
                <a:cubicBezTo>
                  <a:pt x="1318663" y="-30907"/>
                  <a:pt x="1661824" y="76986"/>
                  <a:pt x="1859464" y="0"/>
                </a:cubicBezTo>
                <a:cubicBezTo>
                  <a:pt x="2057104" y="-76986"/>
                  <a:pt x="2314916" y="12800"/>
                  <a:pt x="2440546" y="0"/>
                </a:cubicBezTo>
                <a:cubicBezTo>
                  <a:pt x="2566176" y="-12800"/>
                  <a:pt x="2688477" y="41295"/>
                  <a:pt x="2847304" y="0"/>
                </a:cubicBezTo>
                <a:cubicBezTo>
                  <a:pt x="3006131" y="-41295"/>
                  <a:pt x="3103322" y="24555"/>
                  <a:pt x="3254061" y="0"/>
                </a:cubicBezTo>
                <a:cubicBezTo>
                  <a:pt x="3404800" y="-24555"/>
                  <a:pt x="3686865" y="48810"/>
                  <a:pt x="3951360" y="0"/>
                </a:cubicBezTo>
                <a:cubicBezTo>
                  <a:pt x="4215855" y="-48810"/>
                  <a:pt x="4371140" y="25235"/>
                  <a:pt x="4532443" y="0"/>
                </a:cubicBezTo>
                <a:cubicBezTo>
                  <a:pt x="4693746" y="-25235"/>
                  <a:pt x="4793467" y="5098"/>
                  <a:pt x="4939200" y="0"/>
                </a:cubicBezTo>
                <a:cubicBezTo>
                  <a:pt x="5084933" y="-5098"/>
                  <a:pt x="5555971" y="77794"/>
                  <a:pt x="5810824" y="0"/>
                </a:cubicBezTo>
                <a:cubicBezTo>
                  <a:pt x="5828879" y="263419"/>
                  <a:pt x="5787339" y="424697"/>
                  <a:pt x="5810824" y="576000"/>
                </a:cubicBezTo>
                <a:cubicBezTo>
                  <a:pt x="5550314" y="602919"/>
                  <a:pt x="5452530" y="559179"/>
                  <a:pt x="5229742" y="576000"/>
                </a:cubicBezTo>
                <a:cubicBezTo>
                  <a:pt x="5006954" y="592821"/>
                  <a:pt x="4864643" y="554614"/>
                  <a:pt x="4590551" y="576000"/>
                </a:cubicBezTo>
                <a:cubicBezTo>
                  <a:pt x="4316459" y="597386"/>
                  <a:pt x="4186638" y="558839"/>
                  <a:pt x="4009469" y="576000"/>
                </a:cubicBezTo>
                <a:cubicBezTo>
                  <a:pt x="3832300" y="593161"/>
                  <a:pt x="3518886" y="512855"/>
                  <a:pt x="3370278" y="576000"/>
                </a:cubicBezTo>
                <a:cubicBezTo>
                  <a:pt x="3221670" y="639145"/>
                  <a:pt x="2883207" y="519850"/>
                  <a:pt x="2731087" y="576000"/>
                </a:cubicBezTo>
                <a:cubicBezTo>
                  <a:pt x="2578967" y="632150"/>
                  <a:pt x="2413509" y="563647"/>
                  <a:pt x="2266221" y="576000"/>
                </a:cubicBezTo>
                <a:cubicBezTo>
                  <a:pt x="2118933" y="588353"/>
                  <a:pt x="1895507" y="542893"/>
                  <a:pt x="1743247" y="576000"/>
                </a:cubicBezTo>
                <a:cubicBezTo>
                  <a:pt x="1590987" y="609107"/>
                  <a:pt x="1187280" y="519076"/>
                  <a:pt x="1045948" y="576000"/>
                </a:cubicBezTo>
                <a:cubicBezTo>
                  <a:pt x="904616" y="632924"/>
                  <a:pt x="710000" y="541370"/>
                  <a:pt x="581082" y="576000"/>
                </a:cubicBezTo>
                <a:cubicBezTo>
                  <a:pt x="452164" y="610630"/>
                  <a:pt x="268861" y="527485"/>
                  <a:pt x="0" y="576000"/>
                </a:cubicBezTo>
                <a:cubicBezTo>
                  <a:pt x="-27301" y="446188"/>
                  <a:pt x="39004" y="152497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226174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D3C743F-837B-438C-A908-F0442C7647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0660" y="649315"/>
            <a:ext cx="923599" cy="1125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1280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16246" y="4320397"/>
            <a:ext cx="813042" cy="181764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3A7E56-82F2-439D-9973-51405FF10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91" y="1235736"/>
            <a:ext cx="5688524" cy="512129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93829CA-13BB-4549-AA59-B05EEF55D1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19"/>
          <a:stretch/>
        </p:blipFill>
        <p:spPr>
          <a:xfrm>
            <a:off x="6858700" y="1432000"/>
            <a:ext cx="4704762" cy="70688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4B495E3-14AF-4792-8A2B-6B4BA6316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755" y="805316"/>
            <a:ext cx="3181844" cy="540000"/>
          </a:xfrm>
          <a:custGeom>
            <a:avLst/>
            <a:gdLst>
              <a:gd name="connsiteX0" fmla="*/ 0 w 3181844"/>
              <a:gd name="connsiteY0" fmla="*/ 0 h 540000"/>
              <a:gd name="connsiteX1" fmla="*/ 434852 w 3181844"/>
              <a:gd name="connsiteY1" fmla="*/ 0 h 540000"/>
              <a:gd name="connsiteX2" fmla="*/ 1028796 w 3181844"/>
              <a:gd name="connsiteY2" fmla="*/ 0 h 540000"/>
              <a:gd name="connsiteX3" fmla="*/ 1590922 w 3181844"/>
              <a:gd name="connsiteY3" fmla="*/ 0 h 540000"/>
              <a:gd name="connsiteX4" fmla="*/ 2121229 w 3181844"/>
              <a:gd name="connsiteY4" fmla="*/ 0 h 540000"/>
              <a:gd name="connsiteX5" fmla="*/ 2587900 w 3181844"/>
              <a:gd name="connsiteY5" fmla="*/ 0 h 540000"/>
              <a:gd name="connsiteX6" fmla="*/ 3181844 w 3181844"/>
              <a:gd name="connsiteY6" fmla="*/ 0 h 540000"/>
              <a:gd name="connsiteX7" fmla="*/ 3181844 w 3181844"/>
              <a:gd name="connsiteY7" fmla="*/ 540000 h 540000"/>
              <a:gd name="connsiteX8" fmla="*/ 2746992 w 3181844"/>
              <a:gd name="connsiteY8" fmla="*/ 540000 h 540000"/>
              <a:gd name="connsiteX9" fmla="*/ 2248503 w 3181844"/>
              <a:gd name="connsiteY9" fmla="*/ 540000 h 540000"/>
              <a:gd name="connsiteX10" fmla="*/ 1750014 w 3181844"/>
              <a:gd name="connsiteY10" fmla="*/ 540000 h 540000"/>
              <a:gd name="connsiteX11" fmla="*/ 1251525 w 3181844"/>
              <a:gd name="connsiteY11" fmla="*/ 540000 h 540000"/>
              <a:gd name="connsiteX12" fmla="*/ 753036 w 3181844"/>
              <a:gd name="connsiteY12" fmla="*/ 540000 h 540000"/>
              <a:gd name="connsiteX13" fmla="*/ 0 w 3181844"/>
              <a:gd name="connsiteY13" fmla="*/ 540000 h 540000"/>
              <a:gd name="connsiteX14" fmla="*/ 0 w 3181844"/>
              <a:gd name="connsiteY1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1844" h="540000" fill="none" extrusionOk="0">
                <a:moveTo>
                  <a:pt x="0" y="0"/>
                </a:moveTo>
                <a:cubicBezTo>
                  <a:pt x="147054" y="-5146"/>
                  <a:pt x="233758" y="21584"/>
                  <a:pt x="434852" y="0"/>
                </a:cubicBezTo>
                <a:cubicBezTo>
                  <a:pt x="635946" y="-21584"/>
                  <a:pt x="800398" y="4316"/>
                  <a:pt x="1028796" y="0"/>
                </a:cubicBezTo>
                <a:cubicBezTo>
                  <a:pt x="1257194" y="-4316"/>
                  <a:pt x="1344147" y="36608"/>
                  <a:pt x="1590922" y="0"/>
                </a:cubicBezTo>
                <a:cubicBezTo>
                  <a:pt x="1837697" y="-36608"/>
                  <a:pt x="1912039" y="32050"/>
                  <a:pt x="2121229" y="0"/>
                </a:cubicBezTo>
                <a:cubicBezTo>
                  <a:pt x="2330419" y="-32050"/>
                  <a:pt x="2422677" y="3910"/>
                  <a:pt x="2587900" y="0"/>
                </a:cubicBezTo>
                <a:cubicBezTo>
                  <a:pt x="2753123" y="-3910"/>
                  <a:pt x="2895992" y="53372"/>
                  <a:pt x="3181844" y="0"/>
                </a:cubicBezTo>
                <a:cubicBezTo>
                  <a:pt x="3199497" y="158178"/>
                  <a:pt x="3157405" y="293957"/>
                  <a:pt x="3181844" y="540000"/>
                </a:cubicBezTo>
                <a:cubicBezTo>
                  <a:pt x="3076287" y="551201"/>
                  <a:pt x="2895304" y="488276"/>
                  <a:pt x="2746992" y="540000"/>
                </a:cubicBezTo>
                <a:cubicBezTo>
                  <a:pt x="2598680" y="591724"/>
                  <a:pt x="2420536" y="527673"/>
                  <a:pt x="2248503" y="540000"/>
                </a:cubicBezTo>
                <a:cubicBezTo>
                  <a:pt x="2076470" y="552327"/>
                  <a:pt x="1920410" y="527432"/>
                  <a:pt x="1750014" y="540000"/>
                </a:cubicBezTo>
                <a:cubicBezTo>
                  <a:pt x="1579618" y="552568"/>
                  <a:pt x="1404807" y="503199"/>
                  <a:pt x="1251525" y="540000"/>
                </a:cubicBezTo>
                <a:cubicBezTo>
                  <a:pt x="1098243" y="576801"/>
                  <a:pt x="880556" y="515213"/>
                  <a:pt x="753036" y="540000"/>
                </a:cubicBezTo>
                <a:cubicBezTo>
                  <a:pt x="625516" y="564787"/>
                  <a:pt x="196796" y="520277"/>
                  <a:pt x="0" y="540000"/>
                </a:cubicBezTo>
                <a:cubicBezTo>
                  <a:pt x="-14468" y="272249"/>
                  <a:pt x="31965" y="164399"/>
                  <a:pt x="0" y="0"/>
                </a:cubicBezTo>
                <a:close/>
              </a:path>
              <a:path w="3181844" h="540000" stroke="0" extrusionOk="0">
                <a:moveTo>
                  <a:pt x="0" y="0"/>
                </a:moveTo>
                <a:cubicBezTo>
                  <a:pt x="152568" y="-65675"/>
                  <a:pt x="395916" y="681"/>
                  <a:pt x="562126" y="0"/>
                </a:cubicBezTo>
                <a:cubicBezTo>
                  <a:pt x="728336" y="-681"/>
                  <a:pt x="917600" y="27088"/>
                  <a:pt x="1060615" y="0"/>
                </a:cubicBezTo>
                <a:cubicBezTo>
                  <a:pt x="1203630" y="-27088"/>
                  <a:pt x="1314657" y="45413"/>
                  <a:pt x="1495467" y="0"/>
                </a:cubicBezTo>
                <a:cubicBezTo>
                  <a:pt x="1676277" y="-45413"/>
                  <a:pt x="1839544" y="43745"/>
                  <a:pt x="1962137" y="0"/>
                </a:cubicBezTo>
                <a:cubicBezTo>
                  <a:pt x="2084730" y="-43745"/>
                  <a:pt x="2290961" y="7517"/>
                  <a:pt x="2492444" y="0"/>
                </a:cubicBezTo>
                <a:cubicBezTo>
                  <a:pt x="2693927" y="-7517"/>
                  <a:pt x="3001108" y="61225"/>
                  <a:pt x="3181844" y="0"/>
                </a:cubicBezTo>
                <a:cubicBezTo>
                  <a:pt x="3192834" y="216955"/>
                  <a:pt x="3120032" y="282861"/>
                  <a:pt x="3181844" y="540000"/>
                </a:cubicBezTo>
                <a:cubicBezTo>
                  <a:pt x="3026981" y="546520"/>
                  <a:pt x="2858616" y="525612"/>
                  <a:pt x="2651537" y="540000"/>
                </a:cubicBezTo>
                <a:cubicBezTo>
                  <a:pt x="2444458" y="554388"/>
                  <a:pt x="2276764" y="532178"/>
                  <a:pt x="2057592" y="540000"/>
                </a:cubicBezTo>
                <a:cubicBezTo>
                  <a:pt x="1838421" y="547822"/>
                  <a:pt x="1698371" y="537975"/>
                  <a:pt x="1495467" y="540000"/>
                </a:cubicBezTo>
                <a:cubicBezTo>
                  <a:pt x="1292563" y="542025"/>
                  <a:pt x="1137379" y="495645"/>
                  <a:pt x="1028796" y="540000"/>
                </a:cubicBezTo>
                <a:cubicBezTo>
                  <a:pt x="920213" y="584355"/>
                  <a:pt x="639250" y="484107"/>
                  <a:pt x="466670" y="540000"/>
                </a:cubicBezTo>
                <a:cubicBezTo>
                  <a:pt x="294090" y="595893"/>
                  <a:pt x="157813" y="503339"/>
                  <a:pt x="0" y="540000"/>
                </a:cubicBezTo>
                <a:cubicBezTo>
                  <a:pt x="-17026" y="423470"/>
                  <a:pt x="18458" y="189505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342132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2212331-671D-4352-B791-6BD8B7D85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886" y="935464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5CBC501-3AEB-40A5-A9F4-1530DAB807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5079" y="2122931"/>
            <a:ext cx="4321520" cy="93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312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16246" y="4320397"/>
            <a:ext cx="813042" cy="18176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2212331-671D-4352-B791-6BD8B7D85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750" y="851611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09817EC-C2C9-44F0-8A74-1A2C1AC43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856" y="761945"/>
            <a:ext cx="4406580" cy="430327"/>
          </a:xfrm>
          <a:custGeom>
            <a:avLst/>
            <a:gdLst>
              <a:gd name="connsiteX0" fmla="*/ 0 w 4406580"/>
              <a:gd name="connsiteY0" fmla="*/ 0 h 430327"/>
              <a:gd name="connsiteX1" fmla="*/ 638954 w 4406580"/>
              <a:gd name="connsiteY1" fmla="*/ 0 h 430327"/>
              <a:gd name="connsiteX2" fmla="*/ 1277908 w 4406580"/>
              <a:gd name="connsiteY2" fmla="*/ 0 h 430327"/>
              <a:gd name="connsiteX3" fmla="*/ 1872797 w 4406580"/>
              <a:gd name="connsiteY3" fmla="*/ 0 h 430327"/>
              <a:gd name="connsiteX4" fmla="*/ 2467685 w 4406580"/>
              <a:gd name="connsiteY4" fmla="*/ 0 h 430327"/>
              <a:gd name="connsiteX5" fmla="*/ 2974442 w 4406580"/>
              <a:gd name="connsiteY5" fmla="*/ 0 h 430327"/>
              <a:gd name="connsiteX6" fmla="*/ 3393067 w 4406580"/>
              <a:gd name="connsiteY6" fmla="*/ 0 h 430327"/>
              <a:gd name="connsiteX7" fmla="*/ 3811692 w 4406580"/>
              <a:gd name="connsiteY7" fmla="*/ 0 h 430327"/>
              <a:gd name="connsiteX8" fmla="*/ 4406580 w 4406580"/>
              <a:gd name="connsiteY8" fmla="*/ 0 h 430327"/>
              <a:gd name="connsiteX9" fmla="*/ 4406580 w 4406580"/>
              <a:gd name="connsiteY9" fmla="*/ 430327 h 430327"/>
              <a:gd name="connsiteX10" fmla="*/ 3987955 w 4406580"/>
              <a:gd name="connsiteY10" fmla="*/ 430327 h 430327"/>
              <a:gd name="connsiteX11" fmla="*/ 3481198 w 4406580"/>
              <a:gd name="connsiteY11" fmla="*/ 430327 h 430327"/>
              <a:gd name="connsiteX12" fmla="*/ 2930376 w 4406580"/>
              <a:gd name="connsiteY12" fmla="*/ 430327 h 430327"/>
              <a:gd name="connsiteX13" fmla="*/ 2467685 w 4406580"/>
              <a:gd name="connsiteY13" fmla="*/ 430327 h 430327"/>
              <a:gd name="connsiteX14" fmla="*/ 2004994 w 4406580"/>
              <a:gd name="connsiteY14" fmla="*/ 430327 h 430327"/>
              <a:gd name="connsiteX15" fmla="*/ 1586369 w 4406580"/>
              <a:gd name="connsiteY15" fmla="*/ 430327 h 430327"/>
              <a:gd name="connsiteX16" fmla="*/ 991480 w 4406580"/>
              <a:gd name="connsiteY16" fmla="*/ 430327 h 430327"/>
              <a:gd name="connsiteX17" fmla="*/ 0 w 4406580"/>
              <a:gd name="connsiteY17" fmla="*/ 430327 h 430327"/>
              <a:gd name="connsiteX18" fmla="*/ 0 w 4406580"/>
              <a:gd name="connsiteY18" fmla="*/ 0 h 4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06580" h="430327" fill="none" extrusionOk="0">
                <a:moveTo>
                  <a:pt x="0" y="0"/>
                </a:moveTo>
                <a:cubicBezTo>
                  <a:pt x="204249" y="-21276"/>
                  <a:pt x="394562" y="33712"/>
                  <a:pt x="638954" y="0"/>
                </a:cubicBezTo>
                <a:cubicBezTo>
                  <a:pt x="883346" y="-33712"/>
                  <a:pt x="1045545" y="5412"/>
                  <a:pt x="1277908" y="0"/>
                </a:cubicBezTo>
                <a:cubicBezTo>
                  <a:pt x="1510271" y="-5412"/>
                  <a:pt x="1592894" y="41139"/>
                  <a:pt x="1872797" y="0"/>
                </a:cubicBezTo>
                <a:cubicBezTo>
                  <a:pt x="2152700" y="-41139"/>
                  <a:pt x="2239924" y="31750"/>
                  <a:pt x="2467685" y="0"/>
                </a:cubicBezTo>
                <a:cubicBezTo>
                  <a:pt x="2695446" y="-31750"/>
                  <a:pt x="2726885" y="54908"/>
                  <a:pt x="2974442" y="0"/>
                </a:cubicBezTo>
                <a:cubicBezTo>
                  <a:pt x="3221999" y="-54908"/>
                  <a:pt x="3296661" y="20399"/>
                  <a:pt x="3393067" y="0"/>
                </a:cubicBezTo>
                <a:cubicBezTo>
                  <a:pt x="3489474" y="-20399"/>
                  <a:pt x="3657180" y="17417"/>
                  <a:pt x="3811692" y="0"/>
                </a:cubicBezTo>
                <a:cubicBezTo>
                  <a:pt x="3966205" y="-17417"/>
                  <a:pt x="4116995" y="61951"/>
                  <a:pt x="4406580" y="0"/>
                </a:cubicBezTo>
                <a:cubicBezTo>
                  <a:pt x="4433145" y="131781"/>
                  <a:pt x="4367095" y="228818"/>
                  <a:pt x="4406580" y="430327"/>
                </a:cubicBezTo>
                <a:cubicBezTo>
                  <a:pt x="4200682" y="474170"/>
                  <a:pt x="4135700" y="428548"/>
                  <a:pt x="3987955" y="430327"/>
                </a:cubicBezTo>
                <a:cubicBezTo>
                  <a:pt x="3840210" y="432106"/>
                  <a:pt x="3677860" y="384476"/>
                  <a:pt x="3481198" y="430327"/>
                </a:cubicBezTo>
                <a:cubicBezTo>
                  <a:pt x="3284536" y="476178"/>
                  <a:pt x="3180087" y="378618"/>
                  <a:pt x="2930376" y="430327"/>
                </a:cubicBezTo>
                <a:cubicBezTo>
                  <a:pt x="2680665" y="482036"/>
                  <a:pt x="2678494" y="426460"/>
                  <a:pt x="2467685" y="430327"/>
                </a:cubicBezTo>
                <a:cubicBezTo>
                  <a:pt x="2256876" y="434194"/>
                  <a:pt x="2130593" y="383794"/>
                  <a:pt x="2004994" y="430327"/>
                </a:cubicBezTo>
                <a:cubicBezTo>
                  <a:pt x="1879395" y="476860"/>
                  <a:pt x="1742545" y="396645"/>
                  <a:pt x="1586369" y="430327"/>
                </a:cubicBezTo>
                <a:cubicBezTo>
                  <a:pt x="1430193" y="464009"/>
                  <a:pt x="1198478" y="397734"/>
                  <a:pt x="991480" y="430327"/>
                </a:cubicBezTo>
                <a:cubicBezTo>
                  <a:pt x="784482" y="462920"/>
                  <a:pt x="340380" y="314443"/>
                  <a:pt x="0" y="430327"/>
                </a:cubicBezTo>
                <a:cubicBezTo>
                  <a:pt x="-50827" y="268846"/>
                  <a:pt x="46401" y="150726"/>
                  <a:pt x="0" y="0"/>
                </a:cubicBezTo>
                <a:close/>
              </a:path>
              <a:path w="4406580" h="430327" stroke="0" extrusionOk="0">
                <a:moveTo>
                  <a:pt x="0" y="0"/>
                </a:moveTo>
                <a:cubicBezTo>
                  <a:pt x="181956" y="-16731"/>
                  <a:pt x="293450" y="841"/>
                  <a:pt x="462691" y="0"/>
                </a:cubicBezTo>
                <a:cubicBezTo>
                  <a:pt x="631932" y="-841"/>
                  <a:pt x="956366" y="55140"/>
                  <a:pt x="1101645" y="0"/>
                </a:cubicBezTo>
                <a:cubicBezTo>
                  <a:pt x="1246924" y="-55140"/>
                  <a:pt x="1470832" y="4086"/>
                  <a:pt x="1652468" y="0"/>
                </a:cubicBezTo>
                <a:cubicBezTo>
                  <a:pt x="1834104" y="-4086"/>
                  <a:pt x="1918116" y="6221"/>
                  <a:pt x="2071093" y="0"/>
                </a:cubicBezTo>
                <a:cubicBezTo>
                  <a:pt x="2224071" y="-6221"/>
                  <a:pt x="2477205" y="64702"/>
                  <a:pt x="2665981" y="0"/>
                </a:cubicBezTo>
                <a:cubicBezTo>
                  <a:pt x="2854757" y="-64702"/>
                  <a:pt x="2995634" y="7203"/>
                  <a:pt x="3216803" y="0"/>
                </a:cubicBezTo>
                <a:cubicBezTo>
                  <a:pt x="3437972" y="-7203"/>
                  <a:pt x="3517944" y="37853"/>
                  <a:pt x="3723560" y="0"/>
                </a:cubicBezTo>
                <a:cubicBezTo>
                  <a:pt x="3929176" y="-37853"/>
                  <a:pt x="4211843" y="11809"/>
                  <a:pt x="4406580" y="0"/>
                </a:cubicBezTo>
                <a:cubicBezTo>
                  <a:pt x="4452102" y="98033"/>
                  <a:pt x="4367953" y="251736"/>
                  <a:pt x="4406580" y="430327"/>
                </a:cubicBezTo>
                <a:cubicBezTo>
                  <a:pt x="4255692" y="474920"/>
                  <a:pt x="4048564" y="376621"/>
                  <a:pt x="3811692" y="430327"/>
                </a:cubicBezTo>
                <a:cubicBezTo>
                  <a:pt x="3574820" y="484033"/>
                  <a:pt x="3489050" y="411599"/>
                  <a:pt x="3393067" y="430327"/>
                </a:cubicBezTo>
                <a:cubicBezTo>
                  <a:pt x="3297085" y="449055"/>
                  <a:pt x="3176117" y="404935"/>
                  <a:pt x="2974442" y="430327"/>
                </a:cubicBezTo>
                <a:cubicBezTo>
                  <a:pt x="2772767" y="455719"/>
                  <a:pt x="2645411" y="393828"/>
                  <a:pt x="2555816" y="430327"/>
                </a:cubicBezTo>
                <a:cubicBezTo>
                  <a:pt x="2466221" y="466826"/>
                  <a:pt x="2261598" y="399581"/>
                  <a:pt x="2049060" y="430327"/>
                </a:cubicBezTo>
                <a:cubicBezTo>
                  <a:pt x="1836522" y="461073"/>
                  <a:pt x="1731000" y="408978"/>
                  <a:pt x="1542303" y="430327"/>
                </a:cubicBezTo>
                <a:cubicBezTo>
                  <a:pt x="1353606" y="451676"/>
                  <a:pt x="1116661" y="383043"/>
                  <a:pt x="947415" y="430327"/>
                </a:cubicBezTo>
                <a:cubicBezTo>
                  <a:pt x="778169" y="477611"/>
                  <a:pt x="259057" y="346121"/>
                  <a:pt x="0" y="430327"/>
                </a:cubicBezTo>
                <a:cubicBezTo>
                  <a:pt x="-216" y="307528"/>
                  <a:pt x="14546" y="150052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789210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B3623BC-C8F9-4695-93B9-41F382B18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214" y="1332124"/>
            <a:ext cx="10233222" cy="308992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275669D-DEDE-472F-9C1F-782E8C4DB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908" y="4422051"/>
            <a:ext cx="9629552" cy="215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5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16246" y="4320397"/>
            <a:ext cx="813042" cy="18176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2212331-671D-4352-B791-6BD8B7D85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750" y="851611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09817EC-C2C9-44F0-8A74-1A2C1AC43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856" y="761945"/>
            <a:ext cx="4406580" cy="430327"/>
          </a:xfrm>
          <a:custGeom>
            <a:avLst/>
            <a:gdLst>
              <a:gd name="connsiteX0" fmla="*/ 0 w 4406580"/>
              <a:gd name="connsiteY0" fmla="*/ 0 h 430327"/>
              <a:gd name="connsiteX1" fmla="*/ 638954 w 4406580"/>
              <a:gd name="connsiteY1" fmla="*/ 0 h 430327"/>
              <a:gd name="connsiteX2" fmla="*/ 1277908 w 4406580"/>
              <a:gd name="connsiteY2" fmla="*/ 0 h 430327"/>
              <a:gd name="connsiteX3" fmla="*/ 1872797 w 4406580"/>
              <a:gd name="connsiteY3" fmla="*/ 0 h 430327"/>
              <a:gd name="connsiteX4" fmla="*/ 2467685 w 4406580"/>
              <a:gd name="connsiteY4" fmla="*/ 0 h 430327"/>
              <a:gd name="connsiteX5" fmla="*/ 2974442 w 4406580"/>
              <a:gd name="connsiteY5" fmla="*/ 0 h 430327"/>
              <a:gd name="connsiteX6" fmla="*/ 3393067 w 4406580"/>
              <a:gd name="connsiteY6" fmla="*/ 0 h 430327"/>
              <a:gd name="connsiteX7" fmla="*/ 3811692 w 4406580"/>
              <a:gd name="connsiteY7" fmla="*/ 0 h 430327"/>
              <a:gd name="connsiteX8" fmla="*/ 4406580 w 4406580"/>
              <a:gd name="connsiteY8" fmla="*/ 0 h 430327"/>
              <a:gd name="connsiteX9" fmla="*/ 4406580 w 4406580"/>
              <a:gd name="connsiteY9" fmla="*/ 430327 h 430327"/>
              <a:gd name="connsiteX10" fmla="*/ 3987955 w 4406580"/>
              <a:gd name="connsiteY10" fmla="*/ 430327 h 430327"/>
              <a:gd name="connsiteX11" fmla="*/ 3481198 w 4406580"/>
              <a:gd name="connsiteY11" fmla="*/ 430327 h 430327"/>
              <a:gd name="connsiteX12" fmla="*/ 2930376 w 4406580"/>
              <a:gd name="connsiteY12" fmla="*/ 430327 h 430327"/>
              <a:gd name="connsiteX13" fmla="*/ 2467685 w 4406580"/>
              <a:gd name="connsiteY13" fmla="*/ 430327 h 430327"/>
              <a:gd name="connsiteX14" fmla="*/ 2004994 w 4406580"/>
              <a:gd name="connsiteY14" fmla="*/ 430327 h 430327"/>
              <a:gd name="connsiteX15" fmla="*/ 1586369 w 4406580"/>
              <a:gd name="connsiteY15" fmla="*/ 430327 h 430327"/>
              <a:gd name="connsiteX16" fmla="*/ 991480 w 4406580"/>
              <a:gd name="connsiteY16" fmla="*/ 430327 h 430327"/>
              <a:gd name="connsiteX17" fmla="*/ 0 w 4406580"/>
              <a:gd name="connsiteY17" fmla="*/ 430327 h 430327"/>
              <a:gd name="connsiteX18" fmla="*/ 0 w 4406580"/>
              <a:gd name="connsiteY18" fmla="*/ 0 h 4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06580" h="430327" fill="none" extrusionOk="0">
                <a:moveTo>
                  <a:pt x="0" y="0"/>
                </a:moveTo>
                <a:cubicBezTo>
                  <a:pt x="204249" y="-21276"/>
                  <a:pt x="394562" y="33712"/>
                  <a:pt x="638954" y="0"/>
                </a:cubicBezTo>
                <a:cubicBezTo>
                  <a:pt x="883346" y="-33712"/>
                  <a:pt x="1045545" y="5412"/>
                  <a:pt x="1277908" y="0"/>
                </a:cubicBezTo>
                <a:cubicBezTo>
                  <a:pt x="1510271" y="-5412"/>
                  <a:pt x="1592894" y="41139"/>
                  <a:pt x="1872797" y="0"/>
                </a:cubicBezTo>
                <a:cubicBezTo>
                  <a:pt x="2152700" y="-41139"/>
                  <a:pt x="2239924" y="31750"/>
                  <a:pt x="2467685" y="0"/>
                </a:cubicBezTo>
                <a:cubicBezTo>
                  <a:pt x="2695446" y="-31750"/>
                  <a:pt x="2726885" y="54908"/>
                  <a:pt x="2974442" y="0"/>
                </a:cubicBezTo>
                <a:cubicBezTo>
                  <a:pt x="3221999" y="-54908"/>
                  <a:pt x="3296661" y="20399"/>
                  <a:pt x="3393067" y="0"/>
                </a:cubicBezTo>
                <a:cubicBezTo>
                  <a:pt x="3489474" y="-20399"/>
                  <a:pt x="3657180" y="17417"/>
                  <a:pt x="3811692" y="0"/>
                </a:cubicBezTo>
                <a:cubicBezTo>
                  <a:pt x="3966205" y="-17417"/>
                  <a:pt x="4116995" y="61951"/>
                  <a:pt x="4406580" y="0"/>
                </a:cubicBezTo>
                <a:cubicBezTo>
                  <a:pt x="4433145" y="131781"/>
                  <a:pt x="4367095" y="228818"/>
                  <a:pt x="4406580" y="430327"/>
                </a:cubicBezTo>
                <a:cubicBezTo>
                  <a:pt x="4200682" y="474170"/>
                  <a:pt x="4135700" y="428548"/>
                  <a:pt x="3987955" y="430327"/>
                </a:cubicBezTo>
                <a:cubicBezTo>
                  <a:pt x="3840210" y="432106"/>
                  <a:pt x="3677860" y="384476"/>
                  <a:pt x="3481198" y="430327"/>
                </a:cubicBezTo>
                <a:cubicBezTo>
                  <a:pt x="3284536" y="476178"/>
                  <a:pt x="3180087" y="378618"/>
                  <a:pt x="2930376" y="430327"/>
                </a:cubicBezTo>
                <a:cubicBezTo>
                  <a:pt x="2680665" y="482036"/>
                  <a:pt x="2678494" y="426460"/>
                  <a:pt x="2467685" y="430327"/>
                </a:cubicBezTo>
                <a:cubicBezTo>
                  <a:pt x="2256876" y="434194"/>
                  <a:pt x="2130593" y="383794"/>
                  <a:pt x="2004994" y="430327"/>
                </a:cubicBezTo>
                <a:cubicBezTo>
                  <a:pt x="1879395" y="476860"/>
                  <a:pt x="1742545" y="396645"/>
                  <a:pt x="1586369" y="430327"/>
                </a:cubicBezTo>
                <a:cubicBezTo>
                  <a:pt x="1430193" y="464009"/>
                  <a:pt x="1198478" y="397734"/>
                  <a:pt x="991480" y="430327"/>
                </a:cubicBezTo>
                <a:cubicBezTo>
                  <a:pt x="784482" y="462920"/>
                  <a:pt x="340380" y="314443"/>
                  <a:pt x="0" y="430327"/>
                </a:cubicBezTo>
                <a:cubicBezTo>
                  <a:pt x="-50827" y="268846"/>
                  <a:pt x="46401" y="150726"/>
                  <a:pt x="0" y="0"/>
                </a:cubicBezTo>
                <a:close/>
              </a:path>
              <a:path w="4406580" h="430327" stroke="0" extrusionOk="0">
                <a:moveTo>
                  <a:pt x="0" y="0"/>
                </a:moveTo>
                <a:cubicBezTo>
                  <a:pt x="181956" y="-16731"/>
                  <a:pt x="293450" y="841"/>
                  <a:pt x="462691" y="0"/>
                </a:cubicBezTo>
                <a:cubicBezTo>
                  <a:pt x="631932" y="-841"/>
                  <a:pt x="956366" y="55140"/>
                  <a:pt x="1101645" y="0"/>
                </a:cubicBezTo>
                <a:cubicBezTo>
                  <a:pt x="1246924" y="-55140"/>
                  <a:pt x="1470832" y="4086"/>
                  <a:pt x="1652468" y="0"/>
                </a:cubicBezTo>
                <a:cubicBezTo>
                  <a:pt x="1834104" y="-4086"/>
                  <a:pt x="1918116" y="6221"/>
                  <a:pt x="2071093" y="0"/>
                </a:cubicBezTo>
                <a:cubicBezTo>
                  <a:pt x="2224071" y="-6221"/>
                  <a:pt x="2477205" y="64702"/>
                  <a:pt x="2665981" y="0"/>
                </a:cubicBezTo>
                <a:cubicBezTo>
                  <a:pt x="2854757" y="-64702"/>
                  <a:pt x="2995634" y="7203"/>
                  <a:pt x="3216803" y="0"/>
                </a:cubicBezTo>
                <a:cubicBezTo>
                  <a:pt x="3437972" y="-7203"/>
                  <a:pt x="3517944" y="37853"/>
                  <a:pt x="3723560" y="0"/>
                </a:cubicBezTo>
                <a:cubicBezTo>
                  <a:pt x="3929176" y="-37853"/>
                  <a:pt x="4211843" y="11809"/>
                  <a:pt x="4406580" y="0"/>
                </a:cubicBezTo>
                <a:cubicBezTo>
                  <a:pt x="4452102" y="98033"/>
                  <a:pt x="4367953" y="251736"/>
                  <a:pt x="4406580" y="430327"/>
                </a:cubicBezTo>
                <a:cubicBezTo>
                  <a:pt x="4255692" y="474920"/>
                  <a:pt x="4048564" y="376621"/>
                  <a:pt x="3811692" y="430327"/>
                </a:cubicBezTo>
                <a:cubicBezTo>
                  <a:pt x="3574820" y="484033"/>
                  <a:pt x="3489050" y="411599"/>
                  <a:pt x="3393067" y="430327"/>
                </a:cubicBezTo>
                <a:cubicBezTo>
                  <a:pt x="3297085" y="449055"/>
                  <a:pt x="3176117" y="404935"/>
                  <a:pt x="2974442" y="430327"/>
                </a:cubicBezTo>
                <a:cubicBezTo>
                  <a:pt x="2772767" y="455719"/>
                  <a:pt x="2645411" y="393828"/>
                  <a:pt x="2555816" y="430327"/>
                </a:cubicBezTo>
                <a:cubicBezTo>
                  <a:pt x="2466221" y="466826"/>
                  <a:pt x="2261598" y="399581"/>
                  <a:pt x="2049060" y="430327"/>
                </a:cubicBezTo>
                <a:cubicBezTo>
                  <a:pt x="1836522" y="461073"/>
                  <a:pt x="1731000" y="408978"/>
                  <a:pt x="1542303" y="430327"/>
                </a:cubicBezTo>
                <a:cubicBezTo>
                  <a:pt x="1353606" y="451676"/>
                  <a:pt x="1116661" y="383043"/>
                  <a:pt x="947415" y="430327"/>
                </a:cubicBezTo>
                <a:cubicBezTo>
                  <a:pt x="778169" y="477611"/>
                  <a:pt x="259057" y="346121"/>
                  <a:pt x="0" y="430327"/>
                </a:cubicBezTo>
                <a:cubicBezTo>
                  <a:pt x="-216" y="307528"/>
                  <a:pt x="14546" y="150052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789210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CE87317-0097-45A5-8DCF-E848D847C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345" y="1223345"/>
            <a:ext cx="9600091" cy="1402896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E2DF9B3E-5445-414D-825E-DA1D44F843D6}"/>
              </a:ext>
            </a:extLst>
          </p:cNvPr>
          <p:cNvSpPr/>
          <p:nvPr/>
        </p:nvSpPr>
        <p:spPr>
          <a:xfrm>
            <a:off x="1360967" y="2917501"/>
            <a:ext cx="2089297" cy="140289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ستطيل 5">
            <a:hlinkClick r:id="rId7"/>
            <a:extLst>
              <a:ext uri="{FF2B5EF4-FFF2-40B4-BE49-F238E27FC236}">
                <a16:creationId xmlns:a16="http://schemas.microsoft.com/office/drawing/2014/main" id="{478DB8AF-B6D2-44DA-965F-1B5AA3995763}"/>
              </a:ext>
            </a:extLst>
          </p:cNvPr>
          <p:cNvSpPr/>
          <p:nvPr/>
        </p:nvSpPr>
        <p:spPr>
          <a:xfrm>
            <a:off x="1711840" y="3257441"/>
            <a:ext cx="1387549" cy="723015"/>
          </a:xfrm>
          <a:prstGeom prst="rect">
            <a:avLst/>
          </a:prstGeom>
          <a:solidFill>
            <a:srgbClr val="9999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cs typeface="Akhbar MT" pitchFamily="2" charset="-78"/>
              </a:rPr>
              <a:t>برنامج </a:t>
            </a:r>
            <a:r>
              <a:rPr lang="ar-SA" dirty="0" err="1">
                <a:solidFill>
                  <a:schemeClr val="tx1"/>
                </a:solidFill>
                <a:cs typeface="Akhbar MT" pitchFamily="2" charset="-78"/>
              </a:rPr>
              <a:t>الجيوجبرا</a:t>
            </a:r>
            <a:endParaRPr lang="ar-SA" dirty="0">
              <a:solidFill>
                <a:schemeClr val="tx1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313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16246" y="4320397"/>
            <a:ext cx="813042" cy="181764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09817EC-C2C9-44F0-8A74-1A2C1AC43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56" y="761945"/>
            <a:ext cx="4406580" cy="430327"/>
          </a:xfrm>
          <a:custGeom>
            <a:avLst/>
            <a:gdLst>
              <a:gd name="connsiteX0" fmla="*/ 0 w 4406580"/>
              <a:gd name="connsiteY0" fmla="*/ 0 h 430327"/>
              <a:gd name="connsiteX1" fmla="*/ 638954 w 4406580"/>
              <a:gd name="connsiteY1" fmla="*/ 0 h 430327"/>
              <a:gd name="connsiteX2" fmla="*/ 1277908 w 4406580"/>
              <a:gd name="connsiteY2" fmla="*/ 0 h 430327"/>
              <a:gd name="connsiteX3" fmla="*/ 1872797 w 4406580"/>
              <a:gd name="connsiteY3" fmla="*/ 0 h 430327"/>
              <a:gd name="connsiteX4" fmla="*/ 2467685 w 4406580"/>
              <a:gd name="connsiteY4" fmla="*/ 0 h 430327"/>
              <a:gd name="connsiteX5" fmla="*/ 2974442 w 4406580"/>
              <a:gd name="connsiteY5" fmla="*/ 0 h 430327"/>
              <a:gd name="connsiteX6" fmla="*/ 3393067 w 4406580"/>
              <a:gd name="connsiteY6" fmla="*/ 0 h 430327"/>
              <a:gd name="connsiteX7" fmla="*/ 3811692 w 4406580"/>
              <a:gd name="connsiteY7" fmla="*/ 0 h 430327"/>
              <a:gd name="connsiteX8" fmla="*/ 4406580 w 4406580"/>
              <a:gd name="connsiteY8" fmla="*/ 0 h 430327"/>
              <a:gd name="connsiteX9" fmla="*/ 4406580 w 4406580"/>
              <a:gd name="connsiteY9" fmla="*/ 430327 h 430327"/>
              <a:gd name="connsiteX10" fmla="*/ 3987955 w 4406580"/>
              <a:gd name="connsiteY10" fmla="*/ 430327 h 430327"/>
              <a:gd name="connsiteX11" fmla="*/ 3481198 w 4406580"/>
              <a:gd name="connsiteY11" fmla="*/ 430327 h 430327"/>
              <a:gd name="connsiteX12" fmla="*/ 2930376 w 4406580"/>
              <a:gd name="connsiteY12" fmla="*/ 430327 h 430327"/>
              <a:gd name="connsiteX13" fmla="*/ 2467685 w 4406580"/>
              <a:gd name="connsiteY13" fmla="*/ 430327 h 430327"/>
              <a:gd name="connsiteX14" fmla="*/ 2004994 w 4406580"/>
              <a:gd name="connsiteY14" fmla="*/ 430327 h 430327"/>
              <a:gd name="connsiteX15" fmla="*/ 1586369 w 4406580"/>
              <a:gd name="connsiteY15" fmla="*/ 430327 h 430327"/>
              <a:gd name="connsiteX16" fmla="*/ 991480 w 4406580"/>
              <a:gd name="connsiteY16" fmla="*/ 430327 h 430327"/>
              <a:gd name="connsiteX17" fmla="*/ 0 w 4406580"/>
              <a:gd name="connsiteY17" fmla="*/ 430327 h 430327"/>
              <a:gd name="connsiteX18" fmla="*/ 0 w 4406580"/>
              <a:gd name="connsiteY18" fmla="*/ 0 h 4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06580" h="430327" fill="none" extrusionOk="0">
                <a:moveTo>
                  <a:pt x="0" y="0"/>
                </a:moveTo>
                <a:cubicBezTo>
                  <a:pt x="204249" y="-21276"/>
                  <a:pt x="394562" y="33712"/>
                  <a:pt x="638954" y="0"/>
                </a:cubicBezTo>
                <a:cubicBezTo>
                  <a:pt x="883346" y="-33712"/>
                  <a:pt x="1045545" y="5412"/>
                  <a:pt x="1277908" y="0"/>
                </a:cubicBezTo>
                <a:cubicBezTo>
                  <a:pt x="1510271" y="-5412"/>
                  <a:pt x="1592894" y="41139"/>
                  <a:pt x="1872797" y="0"/>
                </a:cubicBezTo>
                <a:cubicBezTo>
                  <a:pt x="2152700" y="-41139"/>
                  <a:pt x="2239924" y="31750"/>
                  <a:pt x="2467685" y="0"/>
                </a:cubicBezTo>
                <a:cubicBezTo>
                  <a:pt x="2695446" y="-31750"/>
                  <a:pt x="2726885" y="54908"/>
                  <a:pt x="2974442" y="0"/>
                </a:cubicBezTo>
                <a:cubicBezTo>
                  <a:pt x="3221999" y="-54908"/>
                  <a:pt x="3296661" y="20399"/>
                  <a:pt x="3393067" y="0"/>
                </a:cubicBezTo>
                <a:cubicBezTo>
                  <a:pt x="3489474" y="-20399"/>
                  <a:pt x="3657180" y="17417"/>
                  <a:pt x="3811692" y="0"/>
                </a:cubicBezTo>
                <a:cubicBezTo>
                  <a:pt x="3966205" y="-17417"/>
                  <a:pt x="4116995" y="61951"/>
                  <a:pt x="4406580" y="0"/>
                </a:cubicBezTo>
                <a:cubicBezTo>
                  <a:pt x="4433145" y="131781"/>
                  <a:pt x="4367095" y="228818"/>
                  <a:pt x="4406580" y="430327"/>
                </a:cubicBezTo>
                <a:cubicBezTo>
                  <a:pt x="4200682" y="474170"/>
                  <a:pt x="4135700" y="428548"/>
                  <a:pt x="3987955" y="430327"/>
                </a:cubicBezTo>
                <a:cubicBezTo>
                  <a:pt x="3840210" y="432106"/>
                  <a:pt x="3677860" y="384476"/>
                  <a:pt x="3481198" y="430327"/>
                </a:cubicBezTo>
                <a:cubicBezTo>
                  <a:pt x="3284536" y="476178"/>
                  <a:pt x="3180087" y="378618"/>
                  <a:pt x="2930376" y="430327"/>
                </a:cubicBezTo>
                <a:cubicBezTo>
                  <a:pt x="2680665" y="482036"/>
                  <a:pt x="2678494" y="426460"/>
                  <a:pt x="2467685" y="430327"/>
                </a:cubicBezTo>
                <a:cubicBezTo>
                  <a:pt x="2256876" y="434194"/>
                  <a:pt x="2130593" y="383794"/>
                  <a:pt x="2004994" y="430327"/>
                </a:cubicBezTo>
                <a:cubicBezTo>
                  <a:pt x="1879395" y="476860"/>
                  <a:pt x="1742545" y="396645"/>
                  <a:pt x="1586369" y="430327"/>
                </a:cubicBezTo>
                <a:cubicBezTo>
                  <a:pt x="1430193" y="464009"/>
                  <a:pt x="1198478" y="397734"/>
                  <a:pt x="991480" y="430327"/>
                </a:cubicBezTo>
                <a:cubicBezTo>
                  <a:pt x="784482" y="462920"/>
                  <a:pt x="340380" y="314443"/>
                  <a:pt x="0" y="430327"/>
                </a:cubicBezTo>
                <a:cubicBezTo>
                  <a:pt x="-50827" y="268846"/>
                  <a:pt x="46401" y="150726"/>
                  <a:pt x="0" y="0"/>
                </a:cubicBezTo>
                <a:close/>
              </a:path>
              <a:path w="4406580" h="430327" stroke="0" extrusionOk="0">
                <a:moveTo>
                  <a:pt x="0" y="0"/>
                </a:moveTo>
                <a:cubicBezTo>
                  <a:pt x="181956" y="-16731"/>
                  <a:pt x="293450" y="841"/>
                  <a:pt x="462691" y="0"/>
                </a:cubicBezTo>
                <a:cubicBezTo>
                  <a:pt x="631932" y="-841"/>
                  <a:pt x="956366" y="55140"/>
                  <a:pt x="1101645" y="0"/>
                </a:cubicBezTo>
                <a:cubicBezTo>
                  <a:pt x="1246924" y="-55140"/>
                  <a:pt x="1470832" y="4086"/>
                  <a:pt x="1652468" y="0"/>
                </a:cubicBezTo>
                <a:cubicBezTo>
                  <a:pt x="1834104" y="-4086"/>
                  <a:pt x="1918116" y="6221"/>
                  <a:pt x="2071093" y="0"/>
                </a:cubicBezTo>
                <a:cubicBezTo>
                  <a:pt x="2224071" y="-6221"/>
                  <a:pt x="2477205" y="64702"/>
                  <a:pt x="2665981" y="0"/>
                </a:cubicBezTo>
                <a:cubicBezTo>
                  <a:pt x="2854757" y="-64702"/>
                  <a:pt x="2995634" y="7203"/>
                  <a:pt x="3216803" y="0"/>
                </a:cubicBezTo>
                <a:cubicBezTo>
                  <a:pt x="3437972" y="-7203"/>
                  <a:pt x="3517944" y="37853"/>
                  <a:pt x="3723560" y="0"/>
                </a:cubicBezTo>
                <a:cubicBezTo>
                  <a:pt x="3929176" y="-37853"/>
                  <a:pt x="4211843" y="11809"/>
                  <a:pt x="4406580" y="0"/>
                </a:cubicBezTo>
                <a:cubicBezTo>
                  <a:pt x="4452102" y="98033"/>
                  <a:pt x="4367953" y="251736"/>
                  <a:pt x="4406580" y="430327"/>
                </a:cubicBezTo>
                <a:cubicBezTo>
                  <a:pt x="4255692" y="474920"/>
                  <a:pt x="4048564" y="376621"/>
                  <a:pt x="3811692" y="430327"/>
                </a:cubicBezTo>
                <a:cubicBezTo>
                  <a:pt x="3574820" y="484033"/>
                  <a:pt x="3489050" y="411599"/>
                  <a:pt x="3393067" y="430327"/>
                </a:cubicBezTo>
                <a:cubicBezTo>
                  <a:pt x="3297085" y="449055"/>
                  <a:pt x="3176117" y="404935"/>
                  <a:pt x="2974442" y="430327"/>
                </a:cubicBezTo>
                <a:cubicBezTo>
                  <a:pt x="2772767" y="455719"/>
                  <a:pt x="2645411" y="393828"/>
                  <a:pt x="2555816" y="430327"/>
                </a:cubicBezTo>
                <a:cubicBezTo>
                  <a:pt x="2466221" y="466826"/>
                  <a:pt x="2261598" y="399581"/>
                  <a:pt x="2049060" y="430327"/>
                </a:cubicBezTo>
                <a:cubicBezTo>
                  <a:pt x="1836522" y="461073"/>
                  <a:pt x="1731000" y="408978"/>
                  <a:pt x="1542303" y="430327"/>
                </a:cubicBezTo>
                <a:cubicBezTo>
                  <a:pt x="1353606" y="451676"/>
                  <a:pt x="1116661" y="383043"/>
                  <a:pt x="947415" y="430327"/>
                </a:cubicBezTo>
                <a:cubicBezTo>
                  <a:pt x="778169" y="477611"/>
                  <a:pt x="259057" y="346121"/>
                  <a:pt x="0" y="430327"/>
                </a:cubicBezTo>
                <a:cubicBezTo>
                  <a:pt x="-216" y="307528"/>
                  <a:pt x="14546" y="150052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78921076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A544B82-3326-436B-95B0-EED6F8D89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744" y="1368393"/>
            <a:ext cx="10190692" cy="84197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54FA0EC-8E1F-4859-B231-5BE2A2169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198" y="2284938"/>
            <a:ext cx="4295238" cy="86666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8B0C27-83F5-4BD3-A756-C22E3295B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6656" y="820520"/>
            <a:ext cx="1158688" cy="30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2A426651-3DD3-48DE-88FB-10D2BEE1609E}"/>
              </a:ext>
            </a:extLst>
          </p:cNvPr>
          <p:cNvSpPr/>
          <p:nvPr/>
        </p:nvSpPr>
        <p:spPr>
          <a:xfrm>
            <a:off x="1360967" y="2917501"/>
            <a:ext cx="2089297" cy="140289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 14">
            <a:hlinkClick r:id="rId8"/>
            <a:extLst>
              <a:ext uri="{FF2B5EF4-FFF2-40B4-BE49-F238E27FC236}">
                <a16:creationId xmlns:a16="http://schemas.microsoft.com/office/drawing/2014/main" id="{ADEDB172-9953-439B-A45D-B0066E00F5B5}"/>
              </a:ext>
            </a:extLst>
          </p:cNvPr>
          <p:cNvSpPr/>
          <p:nvPr/>
        </p:nvSpPr>
        <p:spPr>
          <a:xfrm>
            <a:off x="1711840" y="3257441"/>
            <a:ext cx="1387549" cy="723015"/>
          </a:xfrm>
          <a:prstGeom prst="rect">
            <a:avLst/>
          </a:prstGeom>
          <a:solidFill>
            <a:srgbClr val="9999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cs typeface="Akhbar MT" pitchFamily="2" charset="-78"/>
              </a:rPr>
              <a:t>برنامج </a:t>
            </a:r>
            <a:r>
              <a:rPr lang="ar-SA" dirty="0" err="1">
                <a:solidFill>
                  <a:schemeClr val="tx1"/>
                </a:solidFill>
                <a:cs typeface="Akhbar MT" pitchFamily="2" charset="-78"/>
              </a:rPr>
              <a:t>الجيوجبرا</a:t>
            </a:r>
            <a:endParaRPr lang="ar-SA" dirty="0">
              <a:solidFill>
                <a:schemeClr val="tx1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095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16246" y="4320397"/>
            <a:ext cx="813042" cy="18176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8B0C27-83F5-4BD3-A756-C22E3295B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710" y="1039001"/>
            <a:ext cx="1158688" cy="30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948C648-C543-4E6F-9E48-51036BFF3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421" y="828146"/>
            <a:ext cx="5810824" cy="576000"/>
          </a:xfrm>
          <a:custGeom>
            <a:avLst/>
            <a:gdLst>
              <a:gd name="connsiteX0" fmla="*/ 0 w 5810824"/>
              <a:gd name="connsiteY0" fmla="*/ 0 h 576000"/>
              <a:gd name="connsiteX1" fmla="*/ 464866 w 5810824"/>
              <a:gd name="connsiteY1" fmla="*/ 0 h 576000"/>
              <a:gd name="connsiteX2" fmla="*/ 871624 w 5810824"/>
              <a:gd name="connsiteY2" fmla="*/ 0 h 576000"/>
              <a:gd name="connsiteX3" fmla="*/ 1278381 w 5810824"/>
              <a:gd name="connsiteY3" fmla="*/ 0 h 576000"/>
              <a:gd name="connsiteX4" fmla="*/ 1859464 w 5810824"/>
              <a:gd name="connsiteY4" fmla="*/ 0 h 576000"/>
              <a:gd name="connsiteX5" fmla="*/ 2266221 w 5810824"/>
              <a:gd name="connsiteY5" fmla="*/ 0 h 576000"/>
              <a:gd name="connsiteX6" fmla="*/ 2672979 w 5810824"/>
              <a:gd name="connsiteY6" fmla="*/ 0 h 576000"/>
              <a:gd name="connsiteX7" fmla="*/ 3137845 w 5810824"/>
              <a:gd name="connsiteY7" fmla="*/ 0 h 576000"/>
              <a:gd name="connsiteX8" fmla="*/ 3660819 w 5810824"/>
              <a:gd name="connsiteY8" fmla="*/ 0 h 576000"/>
              <a:gd name="connsiteX9" fmla="*/ 4067577 w 5810824"/>
              <a:gd name="connsiteY9" fmla="*/ 0 h 576000"/>
              <a:gd name="connsiteX10" fmla="*/ 4590551 w 5810824"/>
              <a:gd name="connsiteY10" fmla="*/ 0 h 576000"/>
              <a:gd name="connsiteX11" fmla="*/ 5171633 w 5810824"/>
              <a:gd name="connsiteY11" fmla="*/ 0 h 576000"/>
              <a:gd name="connsiteX12" fmla="*/ 5810824 w 5810824"/>
              <a:gd name="connsiteY12" fmla="*/ 0 h 576000"/>
              <a:gd name="connsiteX13" fmla="*/ 5810824 w 5810824"/>
              <a:gd name="connsiteY13" fmla="*/ 576000 h 576000"/>
              <a:gd name="connsiteX14" fmla="*/ 5113525 w 5810824"/>
              <a:gd name="connsiteY14" fmla="*/ 576000 h 576000"/>
              <a:gd name="connsiteX15" fmla="*/ 4532443 w 5810824"/>
              <a:gd name="connsiteY15" fmla="*/ 576000 h 576000"/>
              <a:gd name="connsiteX16" fmla="*/ 4009469 w 5810824"/>
              <a:gd name="connsiteY16" fmla="*/ 576000 h 576000"/>
              <a:gd name="connsiteX17" fmla="*/ 3312170 w 5810824"/>
              <a:gd name="connsiteY17" fmla="*/ 576000 h 576000"/>
              <a:gd name="connsiteX18" fmla="*/ 2731087 w 5810824"/>
              <a:gd name="connsiteY18" fmla="*/ 576000 h 576000"/>
              <a:gd name="connsiteX19" fmla="*/ 2266221 w 5810824"/>
              <a:gd name="connsiteY19" fmla="*/ 576000 h 576000"/>
              <a:gd name="connsiteX20" fmla="*/ 1568922 w 5810824"/>
              <a:gd name="connsiteY20" fmla="*/ 576000 h 576000"/>
              <a:gd name="connsiteX21" fmla="*/ 929732 w 5810824"/>
              <a:gd name="connsiteY21" fmla="*/ 576000 h 576000"/>
              <a:gd name="connsiteX22" fmla="*/ 0 w 5810824"/>
              <a:gd name="connsiteY22" fmla="*/ 576000 h 576000"/>
              <a:gd name="connsiteX23" fmla="*/ 0 w 5810824"/>
              <a:gd name="connsiteY23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10824" h="576000" fill="none" extrusionOk="0">
                <a:moveTo>
                  <a:pt x="0" y="0"/>
                </a:moveTo>
                <a:cubicBezTo>
                  <a:pt x="98714" y="-3550"/>
                  <a:pt x="277688" y="6251"/>
                  <a:pt x="464866" y="0"/>
                </a:cubicBezTo>
                <a:cubicBezTo>
                  <a:pt x="652044" y="-6251"/>
                  <a:pt x="752667" y="40927"/>
                  <a:pt x="871624" y="0"/>
                </a:cubicBezTo>
                <a:cubicBezTo>
                  <a:pt x="990581" y="-40927"/>
                  <a:pt x="1144241" y="47940"/>
                  <a:pt x="1278381" y="0"/>
                </a:cubicBezTo>
                <a:cubicBezTo>
                  <a:pt x="1412521" y="-47940"/>
                  <a:pt x="1739037" y="27938"/>
                  <a:pt x="1859464" y="0"/>
                </a:cubicBezTo>
                <a:cubicBezTo>
                  <a:pt x="1979891" y="-27938"/>
                  <a:pt x="2105616" y="34857"/>
                  <a:pt x="2266221" y="0"/>
                </a:cubicBezTo>
                <a:cubicBezTo>
                  <a:pt x="2426826" y="-34857"/>
                  <a:pt x="2485856" y="1956"/>
                  <a:pt x="2672979" y="0"/>
                </a:cubicBezTo>
                <a:cubicBezTo>
                  <a:pt x="2860102" y="-1956"/>
                  <a:pt x="2958915" y="36753"/>
                  <a:pt x="3137845" y="0"/>
                </a:cubicBezTo>
                <a:cubicBezTo>
                  <a:pt x="3316775" y="-36753"/>
                  <a:pt x="3531077" y="24919"/>
                  <a:pt x="3660819" y="0"/>
                </a:cubicBezTo>
                <a:cubicBezTo>
                  <a:pt x="3790561" y="-24919"/>
                  <a:pt x="3910668" y="17531"/>
                  <a:pt x="4067577" y="0"/>
                </a:cubicBezTo>
                <a:cubicBezTo>
                  <a:pt x="4224486" y="-17531"/>
                  <a:pt x="4432891" y="23502"/>
                  <a:pt x="4590551" y="0"/>
                </a:cubicBezTo>
                <a:cubicBezTo>
                  <a:pt x="4748211" y="-23502"/>
                  <a:pt x="4974491" y="4946"/>
                  <a:pt x="5171633" y="0"/>
                </a:cubicBezTo>
                <a:cubicBezTo>
                  <a:pt x="5368775" y="-4946"/>
                  <a:pt x="5532072" y="31460"/>
                  <a:pt x="5810824" y="0"/>
                </a:cubicBezTo>
                <a:cubicBezTo>
                  <a:pt x="5828540" y="280951"/>
                  <a:pt x="5783289" y="402018"/>
                  <a:pt x="5810824" y="576000"/>
                </a:cubicBezTo>
                <a:cubicBezTo>
                  <a:pt x="5594276" y="605324"/>
                  <a:pt x="5449615" y="547424"/>
                  <a:pt x="5113525" y="576000"/>
                </a:cubicBezTo>
                <a:cubicBezTo>
                  <a:pt x="4777435" y="604576"/>
                  <a:pt x="4661950" y="545394"/>
                  <a:pt x="4532443" y="576000"/>
                </a:cubicBezTo>
                <a:cubicBezTo>
                  <a:pt x="4402936" y="606606"/>
                  <a:pt x="4215676" y="518492"/>
                  <a:pt x="4009469" y="576000"/>
                </a:cubicBezTo>
                <a:cubicBezTo>
                  <a:pt x="3803262" y="633508"/>
                  <a:pt x="3505944" y="494153"/>
                  <a:pt x="3312170" y="576000"/>
                </a:cubicBezTo>
                <a:cubicBezTo>
                  <a:pt x="3118396" y="657847"/>
                  <a:pt x="2859163" y="509293"/>
                  <a:pt x="2731087" y="576000"/>
                </a:cubicBezTo>
                <a:cubicBezTo>
                  <a:pt x="2603011" y="642707"/>
                  <a:pt x="2422874" y="538269"/>
                  <a:pt x="2266221" y="576000"/>
                </a:cubicBezTo>
                <a:cubicBezTo>
                  <a:pt x="2109568" y="613731"/>
                  <a:pt x="1900288" y="541896"/>
                  <a:pt x="1568922" y="576000"/>
                </a:cubicBezTo>
                <a:cubicBezTo>
                  <a:pt x="1237556" y="610104"/>
                  <a:pt x="1148114" y="565536"/>
                  <a:pt x="929732" y="576000"/>
                </a:cubicBezTo>
                <a:cubicBezTo>
                  <a:pt x="711350" y="586464"/>
                  <a:pt x="345586" y="562894"/>
                  <a:pt x="0" y="576000"/>
                </a:cubicBezTo>
                <a:cubicBezTo>
                  <a:pt x="-68589" y="294371"/>
                  <a:pt x="1623" y="170217"/>
                  <a:pt x="0" y="0"/>
                </a:cubicBezTo>
                <a:close/>
              </a:path>
              <a:path w="5810824" h="576000" stroke="0" extrusionOk="0">
                <a:moveTo>
                  <a:pt x="0" y="0"/>
                </a:moveTo>
                <a:cubicBezTo>
                  <a:pt x="177589" y="-39843"/>
                  <a:pt x="544671" y="76483"/>
                  <a:pt x="697299" y="0"/>
                </a:cubicBezTo>
                <a:cubicBezTo>
                  <a:pt x="849927" y="-76483"/>
                  <a:pt x="1005667" y="30907"/>
                  <a:pt x="1162165" y="0"/>
                </a:cubicBezTo>
                <a:cubicBezTo>
                  <a:pt x="1318663" y="-30907"/>
                  <a:pt x="1661824" y="76986"/>
                  <a:pt x="1859464" y="0"/>
                </a:cubicBezTo>
                <a:cubicBezTo>
                  <a:pt x="2057104" y="-76986"/>
                  <a:pt x="2314916" y="12800"/>
                  <a:pt x="2440546" y="0"/>
                </a:cubicBezTo>
                <a:cubicBezTo>
                  <a:pt x="2566176" y="-12800"/>
                  <a:pt x="2688477" y="41295"/>
                  <a:pt x="2847304" y="0"/>
                </a:cubicBezTo>
                <a:cubicBezTo>
                  <a:pt x="3006131" y="-41295"/>
                  <a:pt x="3103322" y="24555"/>
                  <a:pt x="3254061" y="0"/>
                </a:cubicBezTo>
                <a:cubicBezTo>
                  <a:pt x="3404800" y="-24555"/>
                  <a:pt x="3686865" y="48810"/>
                  <a:pt x="3951360" y="0"/>
                </a:cubicBezTo>
                <a:cubicBezTo>
                  <a:pt x="4215855" y="-48810"/>
                  <a:pt x="4371140" y="25235"/>
                  <a:pt x="4532443" y="0"/>
                </a:cubicBezTo>
                <a:cubicBezTo>
                  <a:pt x="4693746" y="-25235"/>
                  <a:pt x="4793467" y="5098"/>
                  <a:pt x="4939200" y="0"/>
                </a:cubicBezTo>
                <a:cubicBezTo>
                  <a:pt x="5084933" y="-5098"/>
                  <a:pt x="5555971" y="77794"/>
                  <a:pt x="5810824" y="0"/>
                </a:cubicBezTo>
                <a:cubicBezTo>
                  <a:pt x="5828879" y="263419"/>
                  <a:pt x="5787339" y="424697"/>
                  <a:pt x="5810824" y="576000"/>
                </a:cubicBezTo>
                <a:cubicBezTo>
                  <a:pt x="5550314" y="602919"/>
                  <a:pt x="5452530" y="559179"/>
                  <a:pt x="5229742" y="576000"/>
                </a:cubicBezTo>
                <a:cubicBezTo>
                  <a:pt x="5006954" y="592821"/>
                  <a:pt x="4864643" y="554614"/>
                  <a:pt x="4590551" y="576000"/>
                </a:cubicBezTo>
                <a:cubicBezTo>
                  <a:pt x="4316459" y="597386"/>
                  <a:pt x="4186638" y="558839"/>
                  <a:pt x="4009469" y="576000"/>
                </a:cubicBezTo>
                <a:cubicBezTo>
                  <a:pt x="3832300" y="593161"/>
                  <a:pt x="3518886" y="512855"/>
                  <a:pt x="3370278" y="576000"/>
                </a:cubicBezTo>
                <a:cubicBezTo>
                  <a:pt x="3221670" y="639145"/>
                  <a:pt x="2883207" y="519850"/>
                  <a:pt x="2731087" y="576000"/>
                </a:cubicBezTo>
                <a:cubicBezTo>
                  <a:pt x="2578967" y="632150"/>
                  <a:pt x="2413509" y="563647"/>
                  <a:pt x="2266221" y="576000"/>
                </a:cubicBezTo>
                <a:cubicBezTo>
                  <a:pt x="2118933" y="588353"/>
                  <a:pt x="1895507" y="542893"/>
                  <a:pt x="1743247" y="576000"/>
                </a:cubicBezTo>
                <a:cubicBezTo>
                  <a:pt x="1590987" y="609107"/>
                  <a:pt x="1187280" y="519076"/>
                  <a:pt x="1045948" y="576000"/>
                </a:cubicBezTo>
                <a:cubicBezTo>
                  <a:pt x="904616" y="632924"/>
                  <a:pt x="710000" y="541370"/>
                  <a:pt x="581082" y="576000"/>
                </a:cubicBezTo>
                <a:cubicBezTo>
                  <a:pt x="452164" y="610630"/>
                  <a:pt x="268861" y="527485"/>
                  <a:pt x="0" y="576000"/>
                </a:cubicBezTo>
                <a:cubicBezTo>
                  <a:pt x="-27301" y="446188"/>
                  <a:pt x="39004" y="152497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82261748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A8F9F29-04A9-4FE4-B413-D9CEA93CD0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70" y="1650849"/>
            <a:ext cx="10866473" cy="1778151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63D1FE60-58F9-4A5B-8732-006E9FA5F798}"/>
              </a:ext>
            </a:extLst>
          </p:cNvPr>
          <p:cNvSpPr/>
          <p:nvPr/>
        </p:nvSpPr>
        <p:spPr>
          <a:xfrm>
            <a:off x="871870" y="3614186"/>
            <a:ext cx="2089297" cy="1402896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 14">
            <a:hlinkClick r:id="rId7"/>
            <a:extLst>
              <a:ext uri="{FF2B5EF4-FFF2-40B4-BE49-F238E27FC236}">
                <a16:creationId xmlns:a16="http://schemas.microsoft.com/office/drawing/2014/main" id="{32283CF4-02FE-4371-AD19-CC29E8BA180F}"/>
              </a:ext>
            </a:extLst>
          </p:cNvPr>
          <p:cNvSpPr/>
          <p:nvPr/>
        </p:nvSpPr>
        <p:spPr>
          <a:xfrm>
            <a:off x="1222743" y="3954126"/>
            <a:ext cx="1387549" cy="723015"/>
          </a:xfrm>
          <a:prstGeom prst="rect">
            <a:avLst/>
          </a:prstGeom>
          <a:solidFill>
            <a:srgbClr val="9999FF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chemeClr val="tx1"/>
                </a:solidFill>
                <a:cs typeface="Akhbar MT" pitchFamily="2" charset="-78"/>
              </a:rPr>
              <a:t>برنامج </a:t>
            </a:r>
            <a:r>
              <a:rPr lang="ar-SA" dirty="0" err="1">
                <a:solidFill>
                  <a:schemeClr val="tx1"/>
                </a:solidFill>
                <a:cs typeface="Akhbar MT" pitchFamily="2" charset="-78"/>
              </a:rPr>
              <a:t>الجيوجبرا</a:t>
            </a:r>
            <a:endParaRPr lang="ar-SA" dirty="0">
              <a:solidFill>
                <a:schemeClr val="tx1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295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رسم 11" descr="رياضيات التعلم البعيدة خطوط عريضة">
            <a:extLst>
              <a:ext uri="{FF2B5EF4-FFF2-40B4-BE49-F238E27FC236}">
                <a16:creationId xmlns:a16="http://schemas.microsoft.com/office/drawing/2014/main" id="{0BAB681D-A1BB-4F97-B23F-4544CF338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02" y="5521003"/>
            <a:ext cx="914400" cy="1105039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B74FC458-CF02-43B1-A087-D431D3D238A0}"/>
              </a:ext>
            </a:extLst>
          </p:cNvPr>
          <p:cNvSpPr/>
          <p:nvPr/>
        </p:nvSpPr>
        <p:spPr>
          <a:xfrm>
            <a:off x="4178596" y="4690065"/>
            <a:ext cx="4169038" cy="754006"/>
          </a:xfrm>
          <a:custGeom>
            <a:avLst/>
            <a:gdLst>
              <a:gd name="connsiteX0" fmla="*/ 0 w 4169038"/>
              <a:gd name="connsiteY0" fmla="*/ 0 h 754006"/>
              <a:gd name="connsiteX1" fmla="*/ 653149 w 4169038"/>
              <a:gd name="connsiteY1" fmla="*/ 0 h 754006"/>
              <a:gd name="connsiteX2" fmla="*/ 1347989 w 4169038"/>
              <a:gd name="connsiteY2" fmla="*/ 0 h 754006"/>
              <a:gd name="connsiteX3" fmla="*/ 2126209 w 4169038"/>
              <a:gd name="connsiteY3" fmla="*/ 0 h 754006"/>
              <a:gd name="connsiteX4" fmla="*/ 2737668 w 4169038"/>
              <a:gd name="connsiteY4" fmla="*/ 0 h 754006"/>
              <a:gd name="connsiteX5" fmla="*/ 3349127 w 4169038"/>
              <a:gd name="connsiteY5" fmla="*/ 0 h 754006"/>
              <a:gd name="connsiteX6" fmla="*/ 4169038 w 4169038"/>
              <a:gd name="connsiteY6" fmla="*/ 0 h 754006"/>
              <a:gd name="connsiteX7" fmla="*/ 4169038 w 4169038"/>
              <a:gd name="connsiteY7" fmla="*/ 392083 h 754006"/>
              <a:gd name="connsiteX8" fmla="*/ 4169038 w 4169038"/>
              <a:gd name="connsiteY8" fmla="*/ 754006 h 754006"/>
              <a:gd name="connsiteX9" fmla="*/ 3390818 w 4169038"/>
              <a:gd name="connsiteY9" fmla="*/ 754006 h 754006"/>
              <a:gd name="connsiteX10" fmla="*/ 2695978 w 4169038"/>
              <a:gd name="connsiteY10" fmla="*/ 754006 h 754006"/>
              <a:gd name="connsiteX11" fmla="*/ 2126209 w 4169038"/>
              <a:gd name="connsiteY11" fmla="*/ 754006 h 754006"/>
              <a:gd name="connsiteX12" fmla="*/ 1347989 w 4169038"/>
              <a:gd name="connsiteY12" fmla="*/ 754006 h 754006"/>
              <a:gd name="connsiteX13" fmla="*/ 0 w 4169038"/>
              <a:gd name="connsiteY13" fmla="*/ 754006 h 754006"/>
              <a:gd name="connsiteX14" fmla="*/ 0 w 4169038"/>
              <a:gd name="connsiteY14" fmla="*/ 399623 h 754006"/>
              <a:gd name="connsiteX15" fmla="*/ 0 w 4169038"/>
              <a:gd name="connsiteY15" fmla="*/ 0 h 75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69038" h="754006" fill="none" extrusionOk="0">
                <a:moveTo>
                  <a:pt x="0" y="0"/>
                </a:moveTo>
                <a:cubicBezTo>
                  <a:pt x="280982" y="17926"/>
                  <a:pt x="507440" y="23119"/>
                  <a:pt x="653149" y="0"/>
                </a:cubicBezTo>
                <a:cubicBezTo>
                  <a:pt x="798858" y="-23119"/>
                  <a:pt x="1011335" y="-33895"/>
                  <a:pt x="1347989" y="0"/>
                </a:cubicBezTo>
                <a:cubicBezTo>
                  <a:pt x="1684643" y="33895"/>
                  <a:pt x="1901363" y="1755"/>
                  <a:pt x="2126209" y="0"/>
                </a:cubicBezTo>
                <a:cubicBezTo>
                  <a:pt x="2351055" y="-1755"/>
                  <a:pt x="2612265" y="-29568"/>
                  <a:pt x="2737668" y="0"/>
                </a:cubicBezTo>
                <a:cubicBezTo>
                  <a:pt x="2863071" y="29568"/>
                  <a:pt x="3055365" y="-26742"/>
                  <a:pt x="3349127" y="0"/>
                </a:cubicBezTo>
                <a:cubicBezTo>
                  <a:pt x="3642889" y="26742"/>
                  <a:pt x="3826308" y="-15216"/>
                  <a:pt x="4169038" y="0"/>
                </a:cubicBezTo>
                <a:cubicBezTo>
                  <a:pt x="4186206" y="97660"/>
                  <a:pt x="4178592" y="258324"/>
                  <a:pt x="4169038" y="392083"/>
                </a:cubicBezTo>
                <a:cubicBezTo>
                  <a:pt x="4159484" y="525842"/>
                  <a:pt x="4155160" y="600166"/>
                  <a:pt x="4169038" y="754006"/>
                </a:cubicBezTo>
                <a:cubicBezTo>
                  <a:pt x="3946324" y="762471"/>
                  <a:pt x="3593313" y="742104"/>
                  <a:pt x="3390818" y="754006"/>
                </a:cubicBezTo>
                <a:cubicBezTo>
                  <a:pt x="3188323" y="765908"/>
                  <a:pt x="3037460" y="772892"/>
                  <a:pt x="2695978" y="754006"/>
                </a:cubicBezTo>
                <a:cubicBezTo>
                  <a:pt x="2354496" y="735120"/>
                  <a:pt x="2405133" y="765741"/>
                  <a:pt x="2126209" y="754006"/>
                </a:cubicBezTo>
                <a:cubicBezTo>
                  <a:pt x="1847285" y="742271"/>
                  <a:pt x="1728728" y="716781"/>
                  <a:pt x="1347989" y="754006"/>
                </a:cubicBezTo>
                <a:cubicBezTo>
                  <a:pt x="967250" y="791231"/>
                  <a:pt x="664916" y="704861"/>
                  <a:pt x="0" y="754006"/>
                </a:cubicBezTo>
                <a:cubicBezTo>
                  <a:pt x="468" y="633748"/>
                  <a:pt x="-8388" y="507098"/>
                  <a:pt x="0" y="399623"/>
                </a:cubicBezTo>
                <a:cubicBezTo>
                  <a:pt x="8388" y="292148"/>
                  <a:pt x="14546" y="157804"/>
                  <a:pt x="0" y="0"/>
                </a:cubicBezTo>
                <a:close/>
              </a:path>
              <a:path w="4169038" h="754006" stroke="0" extrusionOk="0">
                <a:moveTo>
                  <a:pt x="0" y="0"/>
                </a:moveTo>
                <a:cubicBezTo>
                  <a:pt x="237252" y="-9368"/>
                  <a:pt x="509449" y="-19627"/>
                  <a:pt x="778220" y="0"/>
                </a:cubicBezTo>
                <a:cubicBezTo>
                  <a:pt x="1046991" y="19627"/>
                  <a:pt x="1240861" y="-5032"/>
                  <a:pt x="1389679" y="0"/>
                </a:cubicBezTo>
                <a:cubicBezTo>
                  <a:pt x="1538497" y="5032"/>
                  <a:pt x="1905351" y="3398"/>
                  <a:pt x="2167900" y="0"/>
                </a:cubicBezTo>
                <a:cubicBezTo>
                  <a:pt x="2430449" y="-3398"/>
                  <a:pt x="2572998" y="29263"/>
                  <a:pt x="2946120" y="0"/>
                </a:cubicBezTo>
                <a:cubicBezTo>
                  <a:pt x="3319242" y="-29263"/>
                  <a:pt x="3753103" y="40054"/>
                  <a:pt x="4169038" y="0"/>
                </a:cubicBezTo>
                <a:cubicBezTo>
                  <a:pt x="4160756" y="87603"/>
                  <a:pt x="4173406" y="283590"/>
                  <a:pt x="4169038" y="392083"/>
                </a:cubicBezTo>
                <a:cubicBezTo>
                  <a:pt x="4164670" y="500576"/>
                  <a:pt x="4162879" y="600706"/>
                  <a:pt x="4169038" y="754006"/>
                </a:cubicBezTo>
                <a:cubicBezTo>
                  <a:pt x="3946735" y="779250"/>
                  <a:pt x="3650059" y="783280"/>
                  <a:pt x="3432508" y="754006"/>
                </a:cubicBezTo>
                <a:cubicBezTo>
                  <a:pt x="3214957" y="724733"/>
                  <a:pt x="2954122" y="776981"/>
                  <a:pt x="2821049" y="754006"/>
                </a:cubicBezTo>
                <a:cubicBezTo>
                  <a:pt x="2687976" y="731031"/>
                  <a:pt x="2395995" y="743398"/>
                  <a:pt x="2251281" y="754006"/>
                </a:cubicBezTo>
                <a:cubicBezTo>
                  <a:pt x="2106567" y="764614"/>
                  <a:pt x="1816018" y="739181"/>
                  <a:pt x="1473060" y="754006"/>
                </a:cubicBezTo>
                <a:cubicBezTo>
                  <a:pt x="1130102" y="768831"/>
                  <a:pt x="1034352" y="725587"/>
                  <a:pt x="861601" y="754006"/>
                </a:cubicBezTo>
                <a:cubicBezTo>
                  <a:pt x="688850" y="782425"/>
                  <a:pt x="212462" y="725177"/>
                  <a:pt x="0" y="754006"/>
                </a:cubicBezTo>
                <a:cubicBezTo>
                  <a:pt x="-16617" y="627010"/>
                  <a:pt x="-2614" y="505375"/>
                  <a:pt x="0" y="377003"/>
                </a:cubicBezTo>
                <a:cubicBezTo>
                  <a:pt x="2614" y="248631"/>
                  <a:pt x="-11064" y="16324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468675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habi" panose="01000000000000000000" pitchFamily="2" charset="-78"/>
                <a:cs typeface="Akhbar MT" pitchFamily="2" charset="-78"/>
              </a:rPr>
              <a:t>الواجب : ص 119 ( 8 – 9 -14 )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C922417E-9F09-4153-9D52-98AD5F0CA8DB}"/>
              </a:ext>
            </a:extLst>
          </p:cNvPr>
          <p:cNvSpPr/>
          <p:nvPr/>
        </p:nvSpPr>
        <p:spPr>
          <a:xfrm>
            <a:off x="6646683" y="5692028"/>
            <a:ext cx="3439246" cy="754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رابط تحضير عين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C1BFF39-2741-44E3-8203-EACD7896A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3119" y="788969"/>
            <a:ext cx="2143403" cy="413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hlinkClick r:id="rId5"/>
            <a:extLst>
              <a:ext uri="{FF2B5EF4-FFF2-40B4-BE49-F238E27FC236}">
                <a16:creationId xmlns:a16="http://schemas.microsoft.com/office/drawing/2014/main" id="{E6397246-F051-48D4-82D4-8DEADB841B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31" y="5795056"/>
            <a:ext cx="855204" cy="54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6B92D03-3A84-4D4C-8F58-03AC95B3D81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725"/>
          <a:stretch/>
        </p:blipFill>
        <p:spPr>
          <a:xfrm>
            <a:off x="4178596" y="1424203"/>
            <a:ext cx="7500890" cy="312790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2C0C60-9D5B-4B35-AE0C-B299CDD4ED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6098" y="4059012"/>
            <a:ext cx="840885" cy="20100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7565962-812C-42D6-ABBF-0459CED54E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296" y="1308338"/>
            <a:ext cx="2901308" cy="2869513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84A18A78-F149-46F9-92E7-715791CFE0D8}"/>
              </a:ext>
            </a:extLst>
          </p:cNvPr>
          <p:cNvSpPr/>
          <p:nvPr/>
        </p:nvSpPr>
        <p:spPr>
          <a:xfrm>
            <a:off x="2754217" y="5692028"/>
            <a:ext cx="3439247" cy="7540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46867567">
                  <a:custGeom>
                    <a:avLst/>
                    <a:gdLst>
                      <a:gd name="connsiteX0" fmla="*/ 0 w 6546532"/>
                      <a:gd name="connsiteY0" fmla="*/ 0 h 1184998"/>
                      <a:gd name="connsiteX1" fmla="*/ 523723 w 6546532"/>
                      <a:gd name="connsiteY1" fmla="*/ 0 h 1184998"/>
                      <a:gd name="connsiteX2" fmla="*/ 1178376 w 6546532"/>
                      <a:gd name="connsiteY2" fmla="*/ 0 h 1184998"/>
                      <a:gd name="connsiteX3" fmla="*/ 1833029 w 6546532"/>
                      <a:gd name="connsiteY3" fmla="*/ 0 h 1184998"/>
                      <a:gd name="connsiteX4" fmla="*/ 2422217 w 6546532"/>
                      <a:gd name="connsiteY4" fmla="*/ 0 h 1184998"/>
                      <a:gd name="connsiteX5" fmla="*/ 2945939 w 6546532"/>
                      <a:gd name="connsiteY5" fmla="*/ 0 h 1184998"/>
                      <a:gd name="connsiteX6" fmla="*/ 3404197 w 6546532"/>
                      <a:gd name="connsiteY6" fmla="*/ 0 h 1184998"/>
                      <a:gd name="connsiteX7" fmla="*/ 4189780 w 6546532"/>
                      <a:gd name="connsiteY7" fmla="*/ 0 h 1184998"/>
                      <a:gd name="connsiteX8" fmla="*/ 4778968 w 6546532"/>
                      <a:gd name="connsiteY8" fmla="*/ 0 h 1184998"/>
                      <a:gd name="connsiteX9" fmla="*/ 5564552 w 6546532"/>
                      <a:gd name="connsiteY9" fmla="*/ 0 h 1184998"/>
                      <a:gd name="connsiteX10" fmla="*/ 6546532 w 6546532"/>
                      <a:gd name="connsiteY10" fmla="*/ 0 h 1184998"/>
                      <a:gd name="connsiteX11" fmla="*/ 6546532 w 6546532"/>
                      <a:gd name="connsiteY11" fmla="*/ 604349 h 1184998"/>
                      <a:gd name="connsiteX12" fmla="*/ 6546532 w 6546532"/>
                      <a:gd name="connsiteY12" fmla="*/ 1184998 h 1184998"/>
                      <a:gd name="connsiteX13" fmla="*/ 5891879 w 6546532"/>
                      <a:gd name="connsiteY13" fmla="*/ 1184998 h 1184998"/>
                      <a:gd name="connsiteX14" fmla="*/ 5433622 w 6546532"/>
                      <a:gd name="connsiteY14" fmla="*/ 1184998 h 1184998"/>
                      <a:gd name="connsiteX15" fmla="*/ 4909899 w 6546532"/>
                      <a:gd name="connsiteY15" fmla="*/ 1184998 h 1184998"/>
                      <a:gd name="connsiteX16" fmla="*/ 4451642 w 6546532"/>
                      <a:gd name="connsiteY16" fmla="*/ 1184998 h 1184998"/>
                      <a:gd name="connsiteX17" fmla="*/ 3666058 w 6546532"/>
                      <a:gd name="connsiteY17" fmla="*/ 1184998 h 1184998"/>
                      <a:gd name="connsiteX18" fmla="*/ 2880474 w 6546532"/>
                      <a:gd name="connsiteY18" fmla="*/ 1184998 h 1184998"/>
                      <a:gd name="connsiteX19" fmla="*/ 2094890 w 6546532"/>
                      <a:gd name="connsiteY19" fmla="*/ 1184998 h 1184998"/>
                      <a:gd name="connsiteX20" fmla="*/ 1571168 w 6546532"/>
                      <a:gd name="connsiteY20" fmla="*/ 1184998 h 1184998"/>
                      <a:gd name="connsiteX21" fmla="*/ 851049 w 6546532"/>
                      <a:gd name="connsiteY21" fmla="*/ 1184998 h 1184998"/>
                      <a:gd name="connsiteX22" fmla="*/ 0 w 6546532"/>
                      <a:gd name="connsiteY22" fmla="*/ 1184998 h 1184998"/>
                      <a:gd name="connsiteX23" fmla="*/ 0 w 6546532"/>
                      <a:gd name="connsiteY23" fmla="*/ 628049 h 1184998"/>
                      <a:gd name="connsiteX24" fmla="*/ 0 w 6546532"/>
                      <a:gd name="connsiteY24" fmla="*/ 0 h 118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6546532" h="1184998" fill="none" extrusionOk="0">
                        <a:moveTo>
                          <a:pt x="0" y="0"/>
                        </a:moveTo>
                        <a:cubicBezTo>
                          <a:pt x="243469" y="-19154"/>
                          <a:pt x="270207" y="10975"/>
                          <a:pt x="523723" y="0"/>
                        </a:cubicBezTo>
                        <a:cubicBezTo>
                          <a:pt x="777239" y="-10975"/>
                          <a:pt x="928043" y="15541"/>
                          <a:pt x="1178376" y="0"/>
                        </a:cubicBezTo>
                        <a:cubicBezTo>
                          <a:pt x="1428709" y="-15541"/>
                          <a:pt x="1526646" y="10686"/>
                          <a:pt x="1833029" y="0"/>
                        </a:cubicBezTo>
                        <a:cubicBezTo>
                          <a:pt x="2139412" y="-10686"/>
                          <a:pt x="2233617" y="-5805"/>
                          <a:pt x="2422217" y="0"/>
                        </a:cubicBezTo>
                        <a:cubicBezTo>
                          <a:pt x="2610817" y="5805"/>
                          <a:pt x="2757107" y="-11423"/>
                          <a:pt x="2945939" y="0"/>
                        </a:cubicBezTo>
                        <a:cubicBezTo>
                          <a:pt x="3134771" y="11423"/>
                          <a:pt x="3194687" y="-6825"/>
                          <a:pt x="3404197" y="0"/>
                        </a:cubicBezTo>
                        <a:cubicBezTo>
                          <a:pt x="3613707" y="6825"/>
                          <a:pt x="3919308" y="-18641"/>
                          <a:pt x="4189780" y="0"/>
                        </a:cubicBezTo>
                        <a:cubicBezTo>
                          <a:pt x="4460252" y="18641"/>
                          <a:pt x="4640726" y="-8321"/>
                          <a:pt x="4778968" y="0"/>
                        </a:cubicBezTo>
                        <a:cubicBezTo>
                          <a:pt x="4917210" y="8321"/>
                          <a:pt x="5312694" y="25807"/>
                          <a:pt x="5564552" y="0"/>
                        </a:cubicBezTo>
                        <a:cubicBezTo>
                          <a:pt x="5816410" y="-25807"/>
                          <a:pt x="6179800" y="48190"/>
                          <a:pt x="6546532" y="0"/>
                        </a:cubicBezTo>
                        <a:cubicBezTo>
                          <a:pt x="6571108" y="299390"/>
                          <a:pt x="6541811" y="332494"/>
                          <a:pt x="6546532" y="604349"/>
                        </a:cubicBezTo>
                        <a:cubicBezTo>
                          <a:pt x="6551253" y="876204"/>
                          <a:pt x="6568510" y="1065347"/>
                          <a:pt x="6546532" y="1184998"/>
                        </a:cubicBezTo>
                        <a:cubicBezTo>
                          <a:pt x="6401765" y="1184228"/>
                          <a:pt x="6206830" y="1213365"/>
                          <a:pt x="5891879" y="1184998"/>
                        </a:cubicBezTo>
                        <a:cubicBezTo>
                          <a:pt x="5576928" y="1156631"/>
                          <a:pt x="5546612" y="1166212"/>
                          <a:pt x="5433622" y="1184998"/>
                        </a:cubicBezTo>
                        <a:cubicBezTo>
                          <a:pt x="5320632" y="1203784"/>
                          <a:pt x="5163983" y="1184575"/>
                          <a:pt x="4909899" y="1184998"/>
                        </a:cubicBezTo>
                        <a:cubicBezTo>
                          <a:pt x="4655815" y="1185421"/>
                          <a:pt x="4618377" y="1172772"/>
                          <a:pt x="4451642" y="1184998"/>
                        </a:cubicBezTo>
                        <a:cubicBezTo>
                          <a:pt x="4284907" y="1197224"/>
                          <a:pt x="3833584" y="1165391"/>
                          <a:pt x="3666058" y="1184998"/>
                        </a:cubicBezTo>
                        <a:cubicBezTo>
                          <a:pt x="3498532" y="1204605"/>
                          <a:pt x="3060360" y="1160717"/>
                          <a:pt x="2880474" y="1184998"/>
                        </a:cubicBezTo>
                        <a:cubicBezTo>
                          <a:pt x="2700588" y="1209279"/>
                          <a:pt x="2471728" y="1201253"/>
                          <a:pt x="2094890" y="1184998"/>
                        </a:cubicBezTo>
                        <a:cubicBezTo>
                          <a:pt x="1718052" y="1168743"/>
                          <a:pt x="1704470" y="1174960"/>
                          <a:pt x="1571168" y="1184998"/>
                        </a:cubicBezTo>
                        <a:cubicBezTo>
                          <a:pt x="1437866" y="1195036"/>
                          <a:pt x="1062385" y="1166106"/>
                          <a:pt x="851049" y="1184998"/>
                        </a:cubicBezTo>
                        <a:cubicBezTo>
                          <a:pt x="639713" y="1203890"/>
                          <a:pt x="265596" y="1188613"/>
                          <a:pt x="0" y="1184998"/>
                        </a:cubicBezTo>
                        <a:cubicBezTo>
                          <a:pt x="19631" y="1050376"/>
                          <a:pt x="-7401" y="781480"/>
                          <a:pt x="0" y="628049"/>
                        </a:cubicBezTo>
                        <a:cubicBezTo>
                          <a:pt x="7401" y="474618"/>
                          <a:pt x="13149" y="213923"/>
                          <a:pt x="0" y="0"/>
                        </a:cubicBezTo>
                        <a:close/>
                      </a:path>
                      <a:path w="6546532" h="1184998" stroke="0" extrusionOk="0">
                        <a:moveTo>
                          <a:pt x="0" y="0"/>
                        </a:moveTo>
                        <a:cubicBezTo>
                          <a:pt x="266579" y="4846"/>
                          <a:pt x="569715" y="14511"/>
                          <a:pt x="785584" y="0"/>
                        </a:cubicBezTo>
                        <a:cubicBezTo>
                          <a:pt x="1001453" y="-14511"/>
                          <a:pt x="1151951" y="25537"/>
                          <a:pt x="1309306" y="0"/>
                        </a:cubicBezTo>
                        <a:cubicBezTo>
                          <a:pt x="1466661" y="-25537"/>
                          <a:pt x="1856394" y="39138"/>
                          <a:pt x="2094890" y="0"/>
                        </a:cubicBezTo>
                        <a:cubicBezTo>
                          <a:pt x="2333386" y="-39138"/>
                          <a:pt x="2642461" y="12163"/>
                          <a:pt x="2880474" y="0"/>
                        </a:cubicBezTo>
                        <a:cubicBezTo>
                          <a:pt x="3118487" y="-12163"/>
                          <a:pt x="3244295" y="5593"/>
                          <a:pt x="3600593" y="0"/>
                        </a:cubicBezTo>
                        <a:cubicBezTo>
                          <a:pt x="3956891" y="-5593"/>
                          <a:pt x="4114869" y="27432"/>
                          <a:pt x="4386176" y="0"/>
                        </a:cubicBezTo>
                        <a:cubicBezTo>
                          <a:pt x="4657483" y="-27432"/>
                          <a:pt x="4843551" y="-20111"/>
                          <a:pt x="4975364" y="0"/>
                        </a:cubicBezTo>
                        <a:cubicBezTo>
                          <a:pt x="5107177" y="20111"/>
                          <a:pt x="5431753" y="32777"/>
                          <a:pt x="5760948" y="0"/>
                        </a:cubicBezTo>
                        <a:cubicBezTo>
                          <a:pt x="6090143" y="-32777"/>
                          <a:pt x="6259505" y="-13288"/>
                          <a:pt x="6546532" y="0"/>
                        </a:cubicBezTo>
                        <a:cubicBezTo>
                          <a:pt x="6541686" y="302898"/>
                          <a:pt x="6545814" y="491204"/>
                          <a:pt x="6546532" y="616199"/>
                        </a:cubicBezTo>
                        <a:cubicBezTo>
                          <a:pt x="6547250" y="741194"/>
                          <a:pt x="6544514" y="1014255"/>
                          <a:pt x="6546532" y="1184998"/>
                        </a:cubicBezTo>
                        <a:cubicBezTo>
                          <a:pt x="6316569" y="1214517"/>
                          <a:pt x="5995092" y="1213309"/>
                          <a:pt x="5760948" y="1184998"/>
                        </a:cubicBezTo>
                        <a:cubicBezTo>
                          <a:pt x="5526804" y="1156687"/>
                          <a:pt x="5362257" y="1187444"/>
                          <a:pt x="5106295" y="1184998"/>
                        </a:cubicBezTo>
                        <a:cubicBezTo>
                          <a:pt x="4850333" y="1182552"/>
                          <a:pt x="4763130" y="1152968"/>
                          <a:pt x="4451642" y="1184998"/>
                        </a:cubicBezTo>
                        <a:cubicBezTo>
                          <a:pt x="4140154" y="1217028"/>
                          <a:pt x="4026199" y="1161449"/>
                          <a:pt x="3731523" y="1184998"/>
                        </a:cubicBezTo>
                        <a:cubicBezTo>
                          <a:pt x="3436847" y="1208547"/>
                          <a:pt x="3379720" y="1192051"/>
                          <a:pt x="3142335" y="1184998"/>
                        </a:cubicBezTo>
                        <a:cubicBezTo>
                          <a:pt x="2904950" y="1177945"/>
                          <a:pt x="2883890" y="1176140"/>
                          <a:pt x="2684078" y="1184998"/>
                        </a:cubicBezTo>
                        <a:cubicBezTo>
                          <a:pt x="2484266" y="1193856"/>
                          <a:pt x="2192945" y="1170228"/>
                          <a:pt x="1898494" y="1184998"/>
                        </a:cubicBezTo>
                        <a:cubicBezTo>
                          <a:pt x="1604043" y="1199768"/>
                          <a:pt x="1622306" y="1202902"/>
                          <a:pt x="1374772" y="1184998"/>
                        </a:cubicBezTo>
                        <a:cubicBezTo>
                          <a:pt x="1127238" y="1167094"/>
                          <a:pt x="1053117" y="1162904"/>
                          <a:pt x="785584" y="1184998"/>
                        </a:cubicBezTo>
                        <a:cubicBezTo>
                          <a:pt x="518051" y="1207092"/>
                          <a:pt x="330212" y="1221382"/>
                          <a:pt x="0" y="1184998"/>
                        </a:cubicBezTo>
                        <a:cubicBezTo>
                          <a:pt x="6487" y="964559"/>
                          <a:pt x="18303" y="863574"/>
                          <a:pt x="0" y="616199"/>
                        </a:cubicBezTo>
                        <a:cubicBezTo>
                          <a:pt x="-18303" y="368824"/>
                          <a:pt x="5742" y="19357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 rad="101600">
              <a:schemeClr val="bg1">
                <a:lumMod val="5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r>
              <a:rPr lang="ar-SA" sz="2800" b="1" dirty="0">
                <a:solidFill>
                  <a:schemeClr val="tx1"/>
                </a:solidFill>
                <a:latin typeface="Aldhabi" panose="01000000000000000000" pitchFamily="2" charset="-78"/>
                <a:cs typeface="Akhbar MT" pitchFamily="2" charset="-78"/>
              </a:rPr>
              <a:t>رابط تحضير التشويقة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dhabi" panose="01000000000000000000" pitchFamily="2" charset="-78"/>
              <a:cs typeface="Akhbar MT" pitchFamily="2" charset="-78"/>
            </a:endParaRPr>
          </a:p>
        </p:txBody>
      </p:sp>
      <p:pic>
        <p:nvPicPr>
          <p:cNvPr id="19" name="صورة 18">
            <a:hlinkClick r:id="rId10"/>
            <a:extLst>
              <a:ext uri="{FF2B5EF4-FFF2-40B4-BE49-F238E27FC236}">
                <a16:creationId xmlns:a16="http://schemas.microsoft.com/office/drawing/2014/main" id="{50303989-B462-410A-A284-43C3B915D7E9}"/>
              </a:ext>
            </a:extLst>
          </p:cNvPr>
          <p:cNvPicPr preferRelativeResize="0"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14" y="5795056"/>
            <a:ext cx="900000" cy="542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5421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56B431C-76BE-4134-8680-D6AE22CA2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446" y="1034515"/>
            <a:ext cx="4047619" cy="61353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016F62C-A0CB-4799-BF53-90A105383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160" y="1862333"/>
            <a:ext cx="7361905" cy="3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5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8285767-286B-4045-8C0D-68D4F726A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450" y="1519922"/>
            <a:ext cx="2802166" cy="491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ACEDD885-6787-439F-9646-9290FB47B491}"/>
              </a:ext>
            </a:extLst>
          </p:cNvPr>
          <p:cNvGrpSpPr/>
          <p:nvPr/>
        </p:nvGrpSpPr>
        <p:grpSpPr>
          <a:xfrm>
            <a:off x="1288973" y="2267030"/>
            <a:ext cx="9944811" cy="2323941"/>
            <a:chOff x="1288973" y="2267030"/>
            <a:chExt cx="9944811" cy="2323941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A8A89D33-6FEE-4E01-AED4-B0436FAA1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6660" y="2267030"/>
              <a:ext cx="9777124" cy="2323940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691E7E41-F271-4956-AC07-E283F2701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8973" y="3272011"/>
              <a:ext cx="980503" cy="131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1123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CC7519D6-31B2-4116-AE3D-A317F3714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6985" y="188543"/>
            <a:ext cx="1202365" cy="398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4A6BEF9-BB8D-4B2E-8B56-BEA43F6B5FF1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45339" y="1805299"/>
            <a:ext cx="10080000" cy="1651243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94E0D33-8FBF-464E-9EEF-E18255AFFB84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345339" y="3900430"/>
            <a:ext cx="10080000" cy="162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"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F970849-32F3-42A8-AD14-142F7ECCB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43" y="4417459"/>
            <a:ext cx="2253550" cy="1376603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A66CA42F-CC62-4DB4-8EC8-CF3FE543B420}"/>
              </a:ext>
            </a:extLst>
          </p:cNvPr>
          <p:cNvGrpSpPr/>
          <p:nvPr/>
        </p:nvGrpSpPr>
        <p:grpSpPr>
          <a:xfrm>
            <a:off x="3861444" y="945590"/>
            <a:ext cx="7563895" cy="636335"/>
            <a:chOff x="3861444" y="905394"/>
            <a:chExt cx="7563895" cy="636335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521301D8-0B4C-41BF-B4E1-6BF7310C58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7459"/>
            <a:stretch/>
          </p:blipFill>
          <p:spPr>
            <a:xfrm>
              <a:off x="8516679" y="905394"/>
              <a:ext cx="2908660" cy="636335"/>
            </a:xfrm>
            <a:prstGeom prst="rect">
              <a:avLst/>
            </a:prstGeom>
          </p:spPr>
        </p:pic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4BA61F89-DED7-42EF-A2CF-68E50CD46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7270"/>
            <a:stretch/>
          </p:blipFill>
          <p:spPr>
            <a:xfrm>
              <a:off x="7202393" y="1062986"/>
              <a:ext cx="1314286" cy="473321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7355375F-CBF3-48EC-BEAD-1E3740572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61444" y="1062986"/>
              <a:ext cx="3371429" cy="4733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367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00C976E-257F-4F21-8BDB-7F94CA157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739" y="158436"/>
            <a:ext cx="1489815" cy="402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4572006-C50A-41EB-8C78-B6CC67588E48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55982" y="3752410"/>
            <a:ext cx="10080000" cy="21600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</a:ln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EE455C6-8D62-4082-8AFD-0096165F32C2}"/>
              </a:ext>
            </a:extLst>
          </p:cNvPr>
          <p:cNvGrpSpPr/>
          <p:nvPr/>
        </p:nvGrpSpPr>
        <p:grpSpPr>
          <a:xfrm>
            <a:off x="3861444" y="945590"/>
            <a:ext cx="7563895" cy="636335"/>
            <a:chOff x="3861444" y="905394"/>
            <a:chExt cx="7563895" cy="636335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460F836C-B1AA-4D7F-AA2F-DF5363A4F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459"/>
            <a:stretch/>
          </p:blipFill>
          <p:spPr>
            <a:xfrm>
              <a:off x="8516679" y="905394"/>
              <a:ext cx="2908660" cy="636335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FF181C20-2A09-4992-878B-2F12E009F2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7270"/>
            <a:stretch/>
          </p:blipFill>
          <p:spPr>
            <a:xfrm>
              <a:off x="7202393" y="1062986"/>
              <a:ext cx="1314286" cy="473321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170ABEF4-8730-4C21-B64D-8C2DFAB08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61444" y="1062986"/>
              <a:ext cx="3371429" cy="473321"/>
            </a:xfrm>
            <a:prstGeom prst="rect">
              <a:avLst/>
            </a:prstGeom>
          </p:spPr>
        </p:pic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2D5B1CF8-BC46-404C-8F19-F6A5FA875CB7}"/>
              </a:ext>
            </a:extLst>
          </p:cNvPr>
          <p:cNvGrpSpPr/>
          <p:nvPr/>
        </p:nvGrpSpPr>
        <p:grpSpPr>
          <a:xfrm>
            <a:off x="1655982" y="1764456"/>
            <a:ext cx="10080000" cy="1800000"/>
            <a:chOff x="1655982" y="1764456"/>
            <a:chExt cx="10080000" cy="180000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2C1AF864-AD70-4E66-8B43-F543597F90FE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55982" y="1764456"/>
              <a:ext cx="10080000" cy="1800000"/>
            </a:xfrm>
            <a:prstGeom prst="rect">
              <a:avLst/>
            </a:prstGeom>
            <a:ln w="19050">
              <a:solidFill>
                <a:schemeClr val="accent6">
                  <a:lumMod val="75000"/>
                </a:schemeClr>
              </a:solidFill>
              <a:prstDash val="lgDash"/>
            </a:ln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0D93E788-9CC0-4AAC-B40B-B4C4DF6F3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86572" y="3105590"/>
              <a:ext cx="6260214" cy="421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02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04F21F5-E56E-4ECE-8E64-5D9F9E55B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8891" y="733445"/>
            <a:ext cx="1130358" cy="4191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BD24959-FC76-47A2-A302-37112CA59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438032" y="4370725"/>
            <a:ext cx="626378" cy="175383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41285F6-6877-4C67-9D0C-3B62C88A5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711" y="1304710"/>
            <a:ext cx="6439054" cy="357224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2EB0BA2-226D-40D9-8524-0748714D5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247" y="1152567"/>
            <a:ext cx="2925974" cy="2707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53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B875A84-C852-49DB-99AE-847C30638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6" y="2926550"/>
            <a:ext cx="803817" cy="183190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E19EB61-9E79-4B28-96D8-3358EC005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19" y="1104839"/>
            <a:ext cx="10373833" cy="1563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FE36A95-F1A4-48FF-9AEF-F0676272A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519" y="3221665"/>
            <a:ext cx="10267507" cy="277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5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378958" y="4210279"/>
            <a:ext cx="813042" cy="181764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3F7D9A7-41C5-4A9A-B081-59917D93B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71" y="830072"/>
            <a:ext cx="3761997" cy="540000"/>
          </a:xfrm>
          <a:custGeom>
            <a:avLst/>
            <a:gdLst>
              <a:gd name="connsiteX0" fmla="*/ 0 w 3761997"/>
              <a:gd name="connsiteY0" fmla="*/ 0 h 540000"/>
              <a:gd name="connsiteX1" fmla="*/ 612668 w 3761997"/>
              <a:gd name="connsiteY1" fmla="*/ 0 h 540000"/>
              <a:gd name="connsiteX2" fmla="*/ 1037236 w 3761997"/>
              <a:gd name="connsiteY2" fmla="*/ 0 h 540000"/>
              <a:gd name="connsiteX3" fmla="*/ 1461805 w 3761997"/>
              <a:gd name="connsiteY3" fmla="*/ 0 h 540000"/>
              <a:gd name="connsiteX4" fmla="*/ 1961613 w 3761997"/>
              <a:gd name="connsiteY4" fmla="*/ 0 h 540000"/>
              <a:gd name="connsiteX5" fmla="*/ 2499041 w 3761997"/>
              <a:gd name="connsiteY5" fmla="*/ 0 h 540000"/>
              <a:gd name="connsiteX6" fmla="*/ 2923609 w 3761997"/>
              <a:gd name="connsiteY6" fmla="*/ 0 h 540000"/>
              <a:gd name="connsiteX7" fmla="*/ 3761997 w 3761997"/>
              <a:gd name="connsiteY7" fmla="*/ 0 h 540000"/>
              <a:gd name="connsiteX8" fmla="*/ 3761997 w 3761997"/>
              <a:gd name="connsiteY8" fmla="*/ 540000 h 540000"/>
              <a:gd name="connsiteX9" fmla="*/ 3299809 w 3761997"/>
              <a:gd name="connsiteY9" fmla="*/ 540000 h 540000"/>
              <a:gd name="connsiteX10" fmla="*/ 2875241 w 3761997"/>
              <a:gd name="connsiteY10" fmla="*/ 540000 h 540000"/>
              <a:gd name="connsiteX11" fmla="*/ 2300192 w 3761997"/>
              <a:gd name="connsiteY11" fmla="*/ 540000 h 540000"/>
              <a:gd name="connsiteX12" fmla="*/ 1687524 w 3761997"/>
              <a:gd name="connsiteY12" fmla="*/ 540000 h 540000"/>
              <a:gd name="connsiteX13" fmla="*/ 1262956 w 3761997"/>
              <a:gd name="connsiteY13" fmla="*/ 540000 h 540000"/>
              <a:gd name="connsiteX14" fmla="*/ 650288 w 3761997"/>
              <a:gd name="connsiteY14" fmla="*/ 540000 h 540000"/>
              <a:gd name="connsiteX15" fmla="*/ 0 w 3761997"/>
              <a:gd name="connsiteY15" fmla="*/ 540000 h 540000"/>
              <a:gd name="connsiteX16" fmla="*/ 0 w 3761997"/>
              <a:gd name="connsiteY1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61997" h="540000" fill="none" extrusionOk="0">
                <a:moveTo>
                  <a:pt x="0" y="0"/>
                </a:moveTo>
                <a:cubicBezTo>
                  <a:pt x="213132" y="-64631"/>
                  <a:pt x="394593" y="26171"/>
                  <a:pt x="612668" y="0"/>
                </a:cubicBezTo>
                <a:cubicBezTo>
                  <a:pt x="830743" y="-26171"/>
                  <a:pt x="934688" y="16865"/>
                  <a:pt x="1037236" y="0"/>
                </a:cubicBezTo>
                <a:cubicBezTo>
                  <a:pt x="1139784" y="-16865"/>
                  <a:pt x="1354765" y="39438"/>
                  <a:pt x="1461805" y="0"/>
                </a:cubicBezTo>
                <a:cubicBezTo>
                  <a:pt x="1568845" y="-39438"/>
                  <a:pt x="1754815" y="32648"/>
                  <a:pt x="1961613" y="0"/>
                </a:cubicBezTo>
                <a:cubicBezTo>
                  <a:pt x="2168411" y="-32648"/>
                  <a:pt x="2377734" y="23598"/>
                  <a:pt x="2499041" y="0"/>
                </a:cubicBezTo>
                <a:cubicBezTo>
                  <a:pt x="2620348" y="-23598"/>
                  <a:pt x="2742572" y="15397"/>
                  <a:pt x="2923609" y="0"/>
                </a:cubicBezTo>
                <a:cubicBezTo>
                  <a:pt x="3104646" y="-15397"/>
                  <a:pt x="3426210" y="24835"/>
                  <a:pt x="3761997" y="0"/>
                </a:cubicBezTo>
                <a:cubicBezTo>
                  <a:pt x="3762950" y="160612"/>
                  <a:pt x="3715295" y="280226"/>
                  <a:pt x="3761997" y="540000"/>
                </a:cubicBezTo>
                <a:cubicBezTo>
                  <a:pt x="3567483" y="546185"/>
                  <a:pt x="3501565" y="488114"/>
                  <a:pt x="3299809" y="540000"/>
                </a:cubicBezTo>
                <a:cubicBezTo>
                  <a:pt x="3098053" y="591886"/>
                  <a:pt x="3060692" y="494508"/>
                  <a:pt x="2875241" y="540000"/>
                </a:cubicBezTo>
                <a:cubicBezTo>
                  <a:pt x="2689790" y="585492"/>
                  <a:pt x="2563001" y="493146"/>
                  <a:pt x="2300192" y="540000"/>
                </a:cubicBezTo>
                <a:cubicBezTo>
                  <a:pt x="2037383" y="586854"/>
                  <a:pt x="1993340" y="510220"/>
                  <a:pt x="1687524" y="540000"/>
                </a:cubicBezTo>
                <a:cubicBezTo>
                  <a:pt x="1381708" y="569780"/>
                  <a:pt x="1447001" y="528913"/>
                  <a:pt x="1262956" y="540000"/>
                </a:cubicBezTo>
                <a:cubicBezTo>
                  <a:pt x="1078911" y="551087"/>
                  <a:pt x="803419" y="525238"/>
                  <a:pt x="650288" y="540000"/>
                </a:cubicBezTo>
                <a:cubicBezTo>
                  <a:pt x="497157" y="554762"/>
                  <a:pt x="239915" y="538896"/>
                  <a:pt x="0" y="540000"/>
                </a:cubicBezTo>
                <a:cubicBezTo>
                  <a:pt x="-43855" y="373533"/>
                  <a:pt x="41247" y="161143"/>
                  <a:pt x="0" y="0"/>
                </a:cubicBezTo>
                <a:close/>
              </a:path>
              <a:path w="3761997" h="540000" stroke="0" extrusionOk="0">
                <a:moveTo>
                  <a:pt x="0" y="0"/>
                </a:moveTo>
                <a:cubicBezTo>
                  <a:pt x="246724" y="-35764"/>
                  <a:pt x="287982" y="42306"/>
                  <a:pt x="575048" y="0"/>
                </a:cubicBezTo>
                <a:cubicBezTo>
                  <a:pt x="862114" y="-42306"/>
                  <a:pt x="877345" y="15584"/>
                  <a:pt x="1037236" y="0"/>
                </a:cubicBezTo>
                <a:cubicBezTo>
                  <a:pt x="1197127" y="-15584"/>
                  <a:pt x="1354225" y="15802"/>
                  <a:pt x="1574664" y="0"/>
                </a:cubicBezTo>
                <a:cubicBezTo>
                  <a:pt x="1795103" y="-15802"/>
                  <a:pt x="1825745" y="23170"/>
                  <a:pt x="2074473" y="0"/>
                </a:cubicBezTo>
                <a:cubicBezTo>
                  <a:pt x="2323201" y="-23170"/>
                  <a:pt x="2421372" y="446"/>
                  <a:pt x="2536661" y="0"/>
                </a:cubicBezTo>
                <a:cubicBezTo>
                  <a:pt x="2651950" y="-446"/>
                  <a:pt x="2853230" y="49533"/>
                  <a:pt x="3074089" y="0"/>
                </a:cubicBezTo>
                <a:cubicBezTo>
                  <a:pt x="3294948" y="-49533"/>
                  <a:pt x="3521085" y="6079"/>
                  <a:pt x="3761997" y="0"/>
                </a:cubicBezTo>
                <a:cubicBezTo>
                  <a:pt x="3791530" y="112796"/>
                  <a:pt x="3748525" y="352491"/>
                  <a:pt x="3761997" y="540000"/>
                </a:cubicBezTo>
                <a:cubicBezTo>
                  <a:pt x="3634262" y="584236"/>
                  <a:pt x="3435642" y="530351"/>
                  <a:pt x="3337429" y="540000"/>
                </a:cubicBezTo>
                <a:cubicBezTo>
                  <a:pt x="3239216" y="549649"/>
                  <a:pt x="3048672" y="493646"/>
                  <a:pt x="2912861" y="540000"/>
                </a:cubicBezTo>
                <a:cubicBezTo>
                  <a:pt x="2777050" y="586354"/>
                  <a:pt x="2472344" y="534207"/>
                  <a:pt x="2337812" y="540000"/>
                </a:cubicBezTo>
                <a:cubicBezTo>
                  <a:pt x="2203280" y="545793"/>
                  <a:pt x="2100610" y="525173"/>
                  <a:pt x="1913244" y="540000"/>
                </a:cubicBezTo>
                <a:cubicBezTo>
                  <a:pt x="1725878" y="554827"/>
                  <a:pt x="1619662" y="498176"/>
                  <a:pt x="1451056" y="540000"/>
                </a:cubicBezTo>
                <a:cubicBezTo>
                  <a:pt x="1282450" y="581824"/>
                  <a:pt x="1052893" y="532247"/>
                  <a:pt x="876008" y="540000"/>
                </a:cubicBezTo>
                <a:cubicBezTo>
                  <a:pt x="699123" y="547753"/>
                  <a:pt x="290215" y="468191"/>
                  <a:pt x="0" y="540000"/>
                </a:cubicBezTo>
                <a:cubicBezTo>
                  <a:pt x="-29350" y="412356"/>
                  <a:pt x="8002" y="216762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0556508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7D7A582-7DF0-4415-A154-3FBA311151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19"/>
          <a:stretch/>
        </p:blipFill>
        <p:spPr>
          <a:xfrm>
            <a:off x="6858700" y="1432000"/>
            <a:ext cx="4704762" cy="70688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508A683-7FBC-4D67-8F85-F2ECCC8D2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255" y="960220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3A96AB4-AF48-40CA-8AAB-BDB814914B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2" y="1431999"/>
            <a:ext cx="5474549" cy="492865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C129557-8CD7-45CD-8956-F223F35D70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0504" y="2138880"/>
            <a:ext cx="4857143" cy="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1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51367" y="4210279"/>
            <a:ext cx="813042" cy="181764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3F7D9A7-41C5-4A9A-B081-59917D93B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71" y="830072"/>
            <a:ext cx="3761997" cy="540000"/>
          </a:xfrm>
          <a:custGeom>
            <a:avLst/>
            <a:gdLst>
              <a:gd name="connsiteX0" fmla="*/ 0 w 3761997"/>
              <a:gd name="connsiteY0" fmla="*/ 0 h 540000"/>
              <a:gd name="connsiteX1" fmla="*/ 612668 w 3761997"/>
              <a:gd name="connsiteY1" fmla="*/ 0 h 540000"/>
              <a:gd name="connsiteX2" fmla="*/ 1037236 w 3761997"/>
              <a:gd name="connsiteY2" fmla="*/ 0 h 540000"/>
              <a:gd name="connsiteX3" fmla="*/ 1461805 w 3761997"/>
              <a:gd name="connsiteY3" fmla="*/ 0 h 540000"/>
              <a:gd name="connsiteX4" fmla="*/ 1961613 w 3761997"/>
              <a:gd name="connsiteY4" fmla="*/ 0 h 540000"/>
              <a:gd name="connsiteX5" fmla="*/ 2499041 w 3761997"/>
              <a:gd name="connsiteY5" fmla="*/ 0 h 540000"/>
              <a:gd name="connsiteX6" fmla="*/ 2923609 w 3761997"/>
              <a:gd name="connsiteY6" fmla="*/ 0 h 540000"/>
              <a:gd name="connsiteX7" fmla="*/ 3761997 w 3761997"/>
              <a:gd name="connsiteY7" fmla="*/ 0 h 540000"/>
              <a:gd name="connsiteX8" fmla="*/ 3761997 w 3761997"/>
              <a:gd name="connsiteY8" fmla="*/ 540000 h 540000"/>
              <a:gd name="connsiteX9" fmla="*/ 3299809 w 3761997"/>
              <a:gd name="connsiteY9" fmla="*/ 540000 h 540000"/>
              <a:gd name="connsiteX10" fmla="*/ 2875241 w 3761997"/>
              <a:gd name="connsiteY10" fmla="*/ 540000 h 540000"/>
              <a:gd name="connsiteX11" fmla="*/ 2300192 w 3761997"/>
              <a:gd name="connsiteY11" fmla="*/ 540000 h 540000"/>
              <a:gd name="connsiteX12" fmla="*/ 1687524 w 3761997"/>
              <a:gd name="connsiteY12" fmla="*/ 540000 h 540000"/>
              <a:gd name="connsiteX13" fmla="*/ 1262956 w 3761997"/>
              <a:gd name="connsiteY13" fmla="*/ 540000 h 540000"/>
              <a:gd name="connsiteX14" fmla="*/ 650288 w 3761997"/>
              <a:gd name="connsiteY14" fmla="*/ 540000 h 540000"/>
              <a:gd name="connsiteX15" fmla="*/ 0 w 3761997"/>
              <a:gd name="connsiteY15" fmla="*/ 540000 h 540000"/>
              <a:gd name="connsiteX16" fmla="*/ 0 w 3761997"/>
              <a:gd name="connsiteY1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61997" h="540000" fill="none" extrusionOk="0">
                <a:moveTo>
                  <a:pt x="0" y="0"/>
                </a:moveTo>
                <a:cubicBezTo>
                  <a:pt x="213132" y="-64631"/>
                  <a:pt x="394593" y="26171"/>
                  <a:pt x="612668" y="0"/>
                </a:cubicBezTo>
                <a:cubicBezTo>
                  <a:pt x="830743" y="-26171"/>
                  <a:pt x="934688" y="16865"/>
                  <a:pt x="1037236" y="0"/>
                </a:cubicBezTo>
                <a:cubicBezTo>
                  <a:pt x="1139784" y="-16865"/>
                  <a:pt x="1354765" y="39438"/>
                  <a:pt x="1461805" y="0"/>
                </a:cubicBezTo>
                <a:cubicBezTo>
                  <a:pt x="1568845" y="-39438"/>
                  <a:pt x="1754815" y="32648"/>
                  <a:pt x="1961613" y="0"/>
                </a:cubicBezTo>
                <a:cubicBezTo>
                  <a:pt x="2168411" y="-32648"/>
                  <a:pt x="2377734" y="23598"/>
                  <a:pt x="2499041" y="0"/>
                </a:cubicBezTo>
                <a:cubicBezTo>
                  <a:pt x="2620348" y="-23598"/>
                  <a:pt x="2742572" y="15397"/>
                  <a:pt x="2923609" y="0"/>
                </a:cubicBezTo>
                <a:cubicBezTo>
                  <a:pt x="3104646" y="-15397"/>
                  <a:pt x="3426210" y="24835"/>
                  <a:pt x="3761997" y="0"/>
                </a:cubicBezTo>
                <a:cubicBezTo>
                  <a:pt x="3762950" y="160612"/>
                  <a:pt x="3715295" y="280226"/>
                  <a:pt x="3761997" y="540000"/>
                </a:cubicBezTo>
                <a:cubicBezTo>
                  <a:pt x="3567483" y="546185"/>
                  <a:pt x="3501565" y="488114"/>
                  <a:pt x="3299809" y="540000"/>
                </a:cubicBezTo>
                <a:cubicBezTo>
                  <a:pt x="3098053" y="591886"/>
                  <a:pt x="3060692" y="494508"/>
                  <a:pt x="2875241" y="540000"/>
                </a:cubicBezTo>
                <a:cubicBezTo>
                  <a:pt x="2689790" y="585492"/>
                  <a:pt x="2563001" y="493146"/>
                  <a:pt x="2300192" y="540000"/>
                </a:cubicBezTo>
                <a:cubicBezTo>
                  <a:pt x="2037383" y="586854"/>
                  <a:pt x="1993340" y="510220"/>
                  <a:pt x="1687524" y="540000"/>
                </a:cubicBezTo>
                <a:cubicBezTo>
                  <a:pt x="1381708" y="569780"/>
                  <a:pt x="1447001" y="528913"/>
                  <a:pt x="1262956" y="540000"/>
                </a:cubicBezTo>
                <a:cubicBezTo>
                  <a:pt x="1078911" y="551087"/>
                  <a:pt x="803419" y="525238"/>
                  <a:pt x="650288" y="540000"/>
                </a:cubicBezTo>
                <a:cubicBezTo>
                  <a:pt x="497157" y="554762"/>
                  <a:pt x="239915" y="538896"/>
                  <a:pt x="0" y="540000"/>
                </a:cubicBezTo>
                <a:cubicBezTo>
                  <a:pt x="-43855" y="373533"/>
                  <a:pt x="41247" y="161143"/>
                  <a:pt x="0" y="0"/>
                </a:cubicBezTo>
                <a:close/>
              </a:path>
              <a:path w="3761997" h="540000" stroke="0" extrusionOk="0">
                <a:moveTo>
                  <a:pt x="0" y="0"/>
                </a:moveTo>
                <a:cubicBezTo>
                  <a:pt x="246724" y="-35764"/>
                  <a:pt x="287982" y="42306"/>
                  <a:pt x="575048" y="0"/>
                </a:cubicBezTo>
                <a:cubicBezTo>
                  <a:pt x="862114" y="-42306"/>
                  <a:pt x="877345" y="15584"/>
                  <a:pt x="1037236" y="0"/>
                </a:cubicBezTo>
                <a:cubicBezTo>
                  <a:pt x="1197127" y="-15584"/>
                  <a:pt x="1354225" y="15802"/>
                  <a:pt x="1574664" y="0"/>
                </a:cubicBezTo>
                <a:cubicBezTo>
                  <a:pt x="1795103" y="-15802"/>
                  <a:pt x="1825745" y="23170"/>
                  <a:pt x="2074473" y="0"/>
                </a:cubicBezTo>
                <a:cubicBezTo>
                  <a:pt x="2323201" y="-23170"/>
                  <a:pt x="2421372" y="446"/>
                  <a:pt x="2536661" y="0"/>
                </a:cubicBezTo>
                <a:cubicBezTo>
                  <a:pt x="2651950" y="-446"/>
                  <a:pt x="2853230" y="49533"/>
                  <a:pt x="3074089" y="0"/>
                </a:cubicBezTo>
                <a:cubicBezTo>
                  <a:pt x="3294948" y="-49533"/>
                  <a:pt x="3521085" y="6079"/>
                  <a:pt x="3761997" y="0"/>
                </a:cubicBezTo>
                <a:cubicBezTo>
                  <a:pt x="3791530" y="112796"/>
                  <a:pt x="3748525" y="352491"/>
                  <a:pt x="3761997" y="540000"/>
                </a:cubicBezTo>
                <a:cubicBezTo>
                  <a:pt x="3634262" y="584236"/>
                  <a:pt x="3435642" y="530351"/>
                  <a:pt x="3337429" y="540000"/>
                </a:cubicBezTo>
                <a:cubicBezTo>
                  <a:pt x="3239216" y="549649"/>
                  <a:pt x="3048672" y="493646"/>
                  <a:pt x="2912861" y="540000"/>
                </a:cubicBezTo>
                <a:cubicBezTo>
                  <a:pt x="2777050" y="586354"/>
                  <a:pt x="2472344" y="534207"/>
                  <a:pt x="2337812" y="540000"/>
                </a:cubicBezTo>
                <a:cubicBezTo>
                  <a:pt x="2203280" y="545793"/>
                  <a:pt x="2100610" y="525173"/>
                  <a:pt x="1913244" y="540000"/>
                </a:cubicBezTo>
                <a:cubicBezTo>
                  <a:pt x="1725878" y="554827"/>
                  <a:pt x="1619662" y="498176"/>
                  <a:pt x="1451056" y="540000"/>
                </a:cubicBezTo>
                <a:cubicBezTo>
                  <a:pt x="1282450" y="581824"/>
                  <a:pt x="1052893" y="532247"/>
                  <a:pt x="876008" y="540000"/>
                </a:cubicBezTo>
                <a:cubicBezTo>
                  <a:pt x="699123" y="547753"/>
                  <a:pt x="290215" y="468191"/>
                  <a:pt x="0" y="540000"/>
                </a:cubicBezTo>
                <a:cubicBezTo>
                  <a:pt x="-29350" y="412356"/>
                  <a:pt x="8002" y="216762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05565082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7D7A582-7DF0-4415-A154-3FBA311151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19"/>
          <a:stretch/>
        </p:blipFill>
        <p:spPr>
          <a:xfrm>
            <a:off x="6858700" y="1432000"/>
            <a:ext cx="4704762" cy="70688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3A96AB4-AF48-40CA-8AAB-BDB814914B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2" y="1431999"/>
            <a:ext cx="5474549" cy="49286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DBFE40C-FBD2-446E-B269-56318E118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9356" y="941223"/>
            <a:ext cx="1158688" cy="30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16514AB-B3D1-4F62-B21D-02BFF87B11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9197" y="2269817"/>
            <a:ext cx="4028571" cy="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0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0F811893-ECA4-49A8-8727-8195459E3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890" y="956033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16246" y="4320397"/>
            <a:ext cx="813042" cy="181764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3A7E56-82F2-439D-9973-51405FF10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29" y="1432000"/>
            <a:ext cx="5361778" cy="482712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80310F8-3802-43AB-8F3B-1A04E4F43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170" y="825885"/>
            <a:ext cx="1654839" cy="540000"/>
          </a:xfrm>
          <a:custGeom>
            <a:avLst/>
            <a:gdLst>
              <a:gd name="connsiteX0" fmla="*/ 0 w 1654839"/>
              <a:gd name="connsiteY0" fmla="*/ 0 h 540000"/>
              <a:gd name="connsiteX1" fmla="*/ 518516 w 1654839"/>
              <a:gd name="connsiteY1" fmla="*/ 0 h 540000"/>
              <a:gd name="connsiteX2" fmla="*/ 1070129 w 1654839"/>
              <a:gd name="connsiteY2" fmla="*/ 0 h 540000"/>
              <a:gd name="connsiteX3" fmla="*/ 1654839 w 1654839"/>
              <a:gd name="connsiteY3" fmla="*/ 0 h 540000"/>
              <a:gd name="connsiteX4" fmla="*/ 1654839 w 1654839"/>
              <a:gd name="connsiteY4" fmla="*/ 540000 h 540000"/>
              <a:gd name="connsiteX5" fmla="*/ 1136323 w 1654839"/>
              <a:gd name="connsiteY5" fmla="*/ 540000 h 540000"/>
              <a:gd name="connsiteX6" fmla="*/ 601258 w 1654839"/>
              <a:gd name="connsiteY6" fmla="*/ 540000 h 540000"/>
              <a:gd name="connsiteX7" fmla="*/ 0 w 1654839"/>
              <a:gd name="connsiteY7" fmla="*/ 540000 h 540000"/>
              <a:gd name="connsiteX8" fmla="*/ 0 w 1654839"/>
              <a:gd name="connsiteY8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4839" h="540000" fill="none" extrusionOk="0">
                <a:moveTo>
                  <a:pt x="0" y="0"/>
                </a:moveTo>
                <a:cubicBezTo>
                  <a:pt x="241135" y="-44716"/>
                  <a:pt x="298535" y="42749"/>
                  <a:pt x="518516" y="0"/>
                </a:cubicBezTo>
                <a:cubicBezTo>
                  <a:pt x="738497" y="-42749"/>
                  <a:pt x="940318" y="9197"/>
                  <a:pt x="1070129" y="0"/>
                </a:cubicBezTo>
                <a:cubicBezTo>
                  <a:pt x="1199940" y="-9197"/>
                  <a:pt x="1449315" y="66259"/>
                  <a:pt x="1654839" y="0"/>
                </a:cubicBezTo>
                <a:cubicBezTo>
                  <a:pt x="1715472" y="211343"/>
                  <a:pt x="1593865" y="420767"/>
                  <a:pt x="1654839" y="540000"/>
                </a:cubicBezTo>
                <a:cubicBezTo>
                  <a:pt x="1440598" y="571428"/>
                  <a:pt x="1247239" y="532533"/>
                  <a:pt x="1136323" y="540000"/>
                </a:cubicBezTo>
                <a:cubicBezTo>
                  <a:pt x="1025407" y="547467"/>
                  <a:pt x="829995" y="478299"/>
                  <a:pt x="601258" y="540000"/>
                </a:cubicBezTo>
                <a:cubicBezTo>
                  <a:pt x="372521" y="601701"/>
                  <a:pt x="133729" y="495744"/>
                  <a:pt x="0" y="540000"/>
                </a:cubicBezTo>
                <a:cubicBezTo>
                  <a:pt x="-56010" y="374546"/>
                  <a:pt x="2487" y="116093"/>
                  <a:pt x="0" y="0"/>
                </a:cubicBezTo>
                <a:close/>
              </a:path>
              <a:path w="1654839" h="540000" stroke="0" extrusionOk="0">
                <a:moveTo>
                  <a:pt x="0" y="0"/>
                </a:moveTo>
                <a:cubicBezTo>
                  <a:pt x="190522" y="-11813"/>
                  <a:pt x="345284" y="59083"/>
                  <a:pt x="535065" y="0"/>
                </a:cubicBezTo>
                <a:cubicBezTo>
                  <a:pt x="724847" y="-59083"/>
                  <a:pt x="851214" y="11786"/>
                  <a:pt x="1053581" y="0"/>
                </a:cubicBezTo>
                <a:cubicBezTo>
                  <a:pt x="1255948" y="-11786"/>
                  <a:pt x="1477143" y="37677"/>
                  <a:pt x="1654839" y="0"/>
                </a:cubicBezTo>
                <a:cubicBezTo>
                  <a:pt x="1705569" y="131588"/>
                  <a:pt x="1648078" y="273588"/>
                  <a:pt x="1654839" y="540000"/>
                </a:cubicBezTo>
                <a:cubicBezTo>
                  <a:pt x="1526161" y="579385"/>
                  <a:pt x="1262468" y="507709"/>
                  <a:pt x="1103226" y="540000"/>
                </a:cubicBezTo>
                <a:cubicBezTo>
                  <a:pt x="943984" y="572291"/>
                  <a:pt x="636078" y="493606"/>
                  <a:pt x="518516" y="540000"/>
                </a:cubicBezTo>
                <a:cubicBezTo>
                  <a:pt x="400954" y="586394"/>
                  <a:pt x="152467" y="531809"/>
                  <a:pt x="0" y="540000"/>
                </a:cubicBezTo>
                <a:cubicBezTo>
                  <a:pt x="-47447" y="427253"/>
                  <a:pt x="4458" y="240109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287661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93829CA-13BB-4549-AA59-B05EEF55D1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819"/>
          <a:stretch/>
        </p:blipFill>
        <p:spPr>
          <a:xfrm>
            <a:off x="6858700" y="1432000"/>
            <a:ext cx="4704762" cy="70688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13FC57B-B2D7-440E-8603-4955C0ABE6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8671" y="2138880"/>
            <a:ext cx="4400000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0F811893-ECA4-49A8-8727-8195459E3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890" y="956033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16246" y="4320397"/>
            <a:ext cx="813042" cy="181764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3A7E56-82F2-439D-9973-51405FF10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991" y="1235736"/>
            <a:ext cx="5688524" cy="512129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80310F8-3802-43AB-8F3B-1A04E4F43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170" y="825885"/>
            <a:ext cx="1654839" cy="540000"/>
          </a:xfrm>
          <a:custGeom>
            <a:avLst/>
            <a:gdLst>
              <a:gd name="connsiteX0" fmla="*/ 0 w 1654839"/>
              <a:gd name="connsiteY0" fmla="*/ 0 h 540000"/>
              <a:gd name="connsiteX1" fmla="*/ 518516 w 1654839"/>
              <a:gd name="connsiteY1" fmla="*/ 0 h 540000"/>
              <a:gd name="connsiteX2" fmla="*/ 1070129 w 1654839"/>
              <a:gd name="connsiteY2" fmla="*/ 0 h 540000"/>
              <a:gd name="connsiteX3" fmla="*/ 1654839 w 1654839"/>
              <a:gd name="connsiteY3" fmla="*/ 0 h 540000"/>
              <a:gd name="connsiteX4" fmla="*/ 1654839 w 1654839"/>
              <a:gd name="connsiteY4" fmla="*/ 540000 h 540000"/>
              <a:gd name="connsiteX5" fmla="*/ 1136323 w 1654839"/>
              <a:gd name="connsiteY5" fmla="*/ 540000 h 540000"/>
              <a:gd name="connsiteX6" fmla="*/ 601258 w 1654839"/>
              <a:gd name="connsiteY6" fmla="*/ 540000 h 540000"/>
              <a:gd name="connsiteX7" fmla="*/ 0 w 1654839"/>
              <a:gd name="connsiteY7" fmla="*/ 540000 h 540000"/>
              <a:gd name="connsiteX8" fmla="*/ 0 w 1654839"/>
              <a:gd name="connsiteY8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4839" h="540000" fill="none" extrusionOk="0">
                <a:moveTo>
                  <a:pt x="0" y="0"/>
                </a:moveTo>
                <a:cubicBezTo>
                  <a:pt x="241135" y="-44716"/>
                  <a:pt x="298535" y="42749"/>
                  <a:pt x="518516" y="0"/>
                </a:cubicBezTo>
                <a:cubicBezTo>
                  <a:pt x="738497" y="-42749"/>
                  <a:pt x="940318" y="9197"/>
                  <a:pt x="1070129" y="0"/>
                </a:cubicBezTo>
                <a:cubicBezTo>
                  <a:pt x="1199940" y="-9197"/>
                  <a:pt x="1449315" y="66259"/>
                  <a:pt x="1654839" y="0"/>
                </a:cubicBezTo>
                <a:cubicBezTo>
                  <a:pt x="1715472" y="211343"/>
                  <a:pt x="1593865" y="420767"/>
                  <a:pt x="1654839" y="540000"/>
                </a:cubicBezTo>
                <a:cubicBezTo>
                  <a:pt x="1440598" y="571428"/>
                  <a:pt x="1247239" y="532533"/>
                  <a:pt x="1136323" y="540000"/>
                </a:cubicBezTo>
                <a:cubicBezTo>
                  <a:pt x="1025407" y="547467"/>
                  <a:pt x="829995" y="478299"/>
                  <a:pt x="601258" y="540000"/>
                </a:cubicBezTo>
                <a:cubicBezTo>
                  <a:pt x="372521" y="601701"/>
                  <a:pt x="133729" y="495744"/>
                  <a:pt x="0" y="540000"/>
                </a:cubicBezTo>
                <a:cubicBezTo>
                  <a:pt x="-56010" y="374546"/>
                  <a:pt x="2487" y="116093"/>
                  <a:pt x="0" y="0"/>
                </a:cubicBezTo>
                <a:close/>
              </a:path>
              <a:path w="1654839" h="540000" stroke="0" extrusionOk="0">
                <a:moveTo>
                  <a:pt x="0" y="0"/>
                </a:moveTo>
                <a:cubicBezTo>
                  <a:pt x="190522" y="-11813"/>
                  <a:pt x="345284" y="59083"/>
                  <a:pt x="535065" y="0"/>
                </a:cubicBezTo>
                <a:cubicBezTo>
                  <a:pt x="724847" y="-59083"/>
                  <a:pt x="851214" y="11786"/>
                  <a:pt x="1053581" y="0"/>
                </a:cubicBezTo>
                <a:cubicBezTo>
                  <a:pt x="1255948" y="-11786"/>
                  <a:pt x="1477143" y="37677"/>
                  <a:pt x="1654839" y="0"/>
                </a:cubicBezTo>
                <a:cubicBezTo>
                  <a:pt x="1705569" y="131588"/>
                  <a:pt x="1648078" y="273588"/>
                  <a:pt x="1654839" y="540000"/>
                </a:cubicBezTo>
                <a:cubicBezTo>
                  <a:pt x="1526161" y="579385"/>
                  <a:pt x="1262468" y="507709"/>
                  <a:pt x="1103226" y="540000"/>
                </a:cubicBezTo>
                <a:cubicBezTo>
                  <a:pt x="943984" y="572291"/>
                  <a:pt x="636078" y="493606"/>
                  <a:pt x="518516" y="540000"/>
                </a:cubicBezTo>
                <a:cubicBezTo>
                  <a:pt x="400954" y="586394"/>
                  <a:pt x="152467" y="531809"/>
                  <a:pt x="0" y="540000"/>
                </a:cubicBezTo>
                <a:cubicBezTo>
                  <a:pt x="-47447" y="427253"/>
                  <a:pt x="4458" y="240109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287661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93829CA-13BB-4549-AA59-B05EEF55D1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819"/>
          <a:stretch/>
        </p:blipFill>
        <p:spPr>
          <a:xfrm>
            <a:off x="6858700" y="1432000"/>
            <a:ext cx="4704762" cy="70688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A08AAC5-F372-4F11-9C9D-0BAF00F30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2296" y="2138880"/>
            <a:ext cx="4600000" cy="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9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16246" y="4320397"/>
            <a:ext cx="813042" cy="181764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3A7E56-82F2-439D-9973-51405FF10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91" y="1235736"/>
            <a:ext cx="5688524" cy="512129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80310F8-3802-43AB-8F3B-1A04E4F43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4170" y="825885"/>
            <a:ext cx="1654839" cy="540000"/>
          </a:xfrm>
          <a:custGeom>
            <a:avLst/>
            <a:gdLst>
              <a:gd name="connsiteX0" fmla="*/ 0 w 1654839"/>
              <a:gd name="connsiteY0" fmla="*/ 0 h 540000"/>
              <a:gd name="connsiteX1" fmla="*/ 518516 w 1654839"/>
              <a:gd name="connsiteY1" fmla="*/ 0 h 540000"/>
              <a:gd name="connsiteX2" fmla="*/ 1070129 w 1654839"/>
              <a:gd name="connsiteY2" fmla="*/ 0 h 540000"/>
              <a:gd name="connsiteX3" fmla="*/ 1654839 w 1654839"/>
              <a:gd name="connsiteY3" fmla="*/ 0 h 540000"/>
              <a:gd name="connsiteX4" fmla="*/ 1654839 w 1654839"/>
              <a:gd name="connsiteY4" fmla="*/ 540000 h 540000"/>
              <a:gd name="connsiteX5" fmla="*/ 1136323 w 1654839"/>
              <a:gd name="connsiteY5" fmla="*/ 540000 h 540000"/>
              <a:gd name="connsiteX6" fmla="*/ 601258 w 1654839"/>
              <a:gd name="connsiteY6" fmla="*/ 540000 h 540000"/>
              <a:gd name="connsiteX7" fmla="*/ 0 w 1654839"/>
              <a:gd name="connsiteY7" fmla="*/ 540000 h 540000"/>
              <a:gd name="connsiteX8" fmla="*/ 0 w 1654839"/>
              <a:gd name="connsiteY8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4839" h="540000" fill="none" extrusionOk="0">
                <a:moveTo>
                  <a:pt x="0" y="0"/>
                </a:moveTo>
                <a:cubicBezTo>
                  <a:pt x="241135" y="-44716"/>
                  <a:pt x="298535" y="42749"/>
                  <a:pt x="518516" y="0"/>
                </a:cubicBezTo>
                <a:cubicBezTo>
                  <a:pt x="738497" y="-42749"/>
                  <a:pt x="940318" y="9197"/>
                  <a:pt x="1070129" y="0"/>
                </a:cubicBezTo>
                <a:cubicBezTo>
                  <a:pt x="1199940" y="-9197"/>
                  <a:pt x="1449315" y="66259"/>
                  <a:pt x="1654839" y="0"/>
                </a:cubicBezTo>
                <a:cubicBezTo>
                  <a:pt x="1715472" y="211343"/>
                  <a:pt x="1593865" y="420767"/>
                  <a:pt x="1654839" y="540000"/>
                </a:cubicBezTo>
                <a:cubicBezTo>
                  <a:pt x="1440598" y="571428"/>
                  <a:pt x="1247239" y="532533"/>
                  <a:pt x="1136323" y="540000"/>
                </a:cubicBezTo>
                <a:cubicBezTo>
                  <a:pt x="1025407" y="547467"/>
                  <a:pt x="829995" y="478299"/>
                  <a:pt x="601258" y="540000"/>
                </a:cubicBezTo>
                <a:cubicBezTo>
                  <a:pt x="372521" y="601701"/>
                  <a:pt x="133729" y="495744"/>
                  <a:pt x="0" y="540000"/>
                </a:cubicBezTo>
                <a:cubicBezTo>
                  <a:pt x="-56010" y="374546"/>
                  <a:pt x="2487" y="116093"/>
                  <a:pt x="0" y="0"/>
                </a:cubicBezTo>
                <a:close/>
              </a:path>
              <a:path w="1654839" h="540000" stroke="0" extrusionOk="0">
                <a:moveTo>
                  <a:pt x="0" y="0"/>
                </a:moveTo>
                <a:cubicBezTo>
                  <a:pt x="190522" y="-11813"/>
                  <a:pt x="345284" y="59083"/>
                  <a:pt x="535065" y="0"/>
                </a:cubicBezTo>
                <a:cubicBezTo>
                  <a:pt x="724847" y="-59083"/>
                  <a:pt x="851214" y="11786"/>
                  <a:pt x="1053581" y="0"/>
                </a:cubicBezTo>
                <a:cubicBezTo>
                  <a:pt x="1255948" y="-11786"/>
                  <a:pt x="1477143" y="37677"/>
                  <a:pt x="1654839" y="0"/>
                </a:cubicBezTo>
                <a:cubicBezTo>
                  <a:pt x="1705569" y="131588"/>
                  <a:pt x="1648078" y="273588"/>
                  <a:pt x="1654839" y="540000"/>
                </a:cubicBezTo>
                <a:cubicBezTo>
                  <a:pt x="1526161" y="579385"/>
                  <a:pt x="1262468" y="507709"/>
                  <a:pt x="1103226" y="540000"/>
                </a:cubicBezTo>
                <a:cubicBezTo>
                  <a:pt x="943984" y="572291"/>
                  <a:pt x="636078" y="493606"/>
                  <a:pt x="518516" y="540000"/>
                </a:cubicBezTo>
                <a:cubicBezTo>
                  <a:pt x="400954" y="586394"/>
                  <a:pt x="152467" y="531809"/>
                  <a:pt x="0" y="540000"/>
                </a:cubicBezTo>
                <a:cubicBezTo>
                  <a:pt x="-47447" y="427253"/>
                  <a:pt x="4458" y="240109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72876611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93829CA-13BB-4549-AA59-B05EEF55D1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819"/>
          <a:stretch/>
        </p:blipFill>
        <p:spPr>
          <a:xfrm>
            <a:off x="6858700" y="1432000"/>
            <a:ext cx="4704762" cy="70688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7B16DAF-C676-4BC4-9836-E952A17560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0126" y="929194"/>
            <a:ext cx="1158688" cy="306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2362B6D-7958-4BFD-B80E-06428C65CA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7861" y="2204995"/>
            <a:ext cx="4161905" cy="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6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2E560BA-AF60-4CCE-8DBA-4B2E91CCA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16246" y="4320397"/>
            <a:ext cx="813042" cy="181764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3A7E56-82F2-439D-9973-51405FF10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91" y="1235736"/>
            <a:ext cx="5688524" cy="512129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93829CA-13BB-4549-AA59-B05EEF55D1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819"/>
          <a:stretch/>
        </p:blipFill>
        <p:spPr>
          <a:xfrm>
            <a:off x="6858700" y="1432000"/>
            <a:ext cx="4704762" cy="70688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4B495E3-14AF-4792-8A2B-6B4BA6316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755" y="805316"/>
            <a:ext cx="3181844" cy="540000"/>
          </a:xfrm>
          <a:custGeom>
            <a:avLst/>
            <a:gdLst>
              <a:gd name="connsiteX0" fmla="*/ 0 w 3181844"/>
              <a:gd name="connsiteY0" fmla="*/ 0 h 540000"/>
              <a:gd name="connsiteX1" fmla="*/ 434852 w 3181844"/>
              <a:gd name="connsiteY1" fmla="*/ 0 h 540000"/>
              <a:gd name="connsiteX2" fmla="*/ 1028796 w 3181844"/>
              <a:gd name="connsiteY2" fmla="*/ 0 h 540000"/>
              <a:gd name="connsiteX3" fmla="*/ 1590922 w 3181844"/>
              <a:gd name="connsiteY3" fmla="*/ 0 h 540000"/>
              <a:gd name="connsiteX4" fmla="*/ 2121229 w 3181844"/>
              <a:gd name="connsiteY4" fmla="*/ 0 h 540000"/>
              <a:gd name="connsiteX5" fmla="*/ 2587900 w 3181844"/>
              <a:gd name="connsiteY5" fmla="*/ 0 h 540000"/>
              <a:gd name="connsiteX6" fmla="*/ 3181844 w 3181844"/>
              <a:gd name="connsiteY6" fmla="*/ 0 h 540000"/>
              <a:gd name="connsiteX7" fmla="*/ 3181844 w 3181844"/>
              <a:gd name="connsiteY7" fmla="*/ 540000 h 540000"/>
              <a:gd name="connsiteX8" fmla="*/ 2746992 w 3181844"/>
              <a:gd name="connsiteY8" fmla="*/ 540000 h 540000"/>
              <a:gd name="connsiteX9" fmla="*/ 2248503 w 3181844"/>
              <a:gd name="connsiteY9" fmla="*/ 540000 h 540000"/>
              <a:gd name="connsiteX10" fmla="*/ 1750014 w 3181844"/>
              <a:gd name="connsiteY10" fmla="*/ 540000 h 540000"/>
              <a:gd name="connsiteX11" fmla="*/ 1251525 w 3181844"/>
              <a:gd name="connsiteY11" fmla="*/ 540000 h 540000"/>
              <a:gd name="connsiteX12" fmla="*/ 753036 w 3181844"/>
              <a:gd name="connsiteY12" fmla="*/ 540000 h 540000"/>
              <a:gd name="connsiteX13" fmla="*/ 0 w 3181844"/>
              <a:gd name="connsiteY13" fmla="*/ 540000 h 540000"/>
              <a:gd name="connsiteX14" fmla="*/ 0 w 3181844"/>
              <a:gd name="connsiteY1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81844" h="540000" fill="none" extrusionOk="0">
                <a:moveTo>
                  <a:pt x="0" y="0"/>
                </a:moveTo>
                <a:cubicBezTo>
                  <a:pt x="147054" y="-5146"/>
                  <a:pt x="233758" y="21584"/>
                  <a:pt x="434852" y="0"/>
                </a:cubicBezTo>
                <a:cubicBezTo>
                  <a:pt x="635946" y="-21584"/>
                  <a:pt x="800398" y="4316"/>
                  <a:pt x="1028796" y="0"/>
                </a:cubicBezTo>
                <a:cubicBezTo>
                  <a:pt x="1257194" y="-4316"/>
                  <a:pt x="1344147" y="36608"/>
                  <a:pt x="1590922" y="0"/>
                </a:cubicBezTo>
                <a:cubicBezTo>
                  <a:pt x="1837697" y="-36608"/>
                  <a:pt x="1912039" y="32050"/>
                  <a:pt x="2121229" y="0"/>
                </a:cubicBezTo>
                <a:cubicBezTo>
                  <a:pt x="2330419" y="-32050"/>
                  <a:pt x="2422677" y="3910"/>
                  <a:pt x="2587900" y="0"/>
                </a:cubicBezTo>
                <a:cubicBezTo>
                  <a:pt x="2753123" y="-3910"/>
                  <a:pt x="2895992" y="53372"/>
                  <a:pt x="3181844" y="0"/>
                </a:cubicBezTo>
                <a:cubicBezTo>
                  <a:pt x="3199497" y="158178"/>
                  <a:pt x="3157405" y="293957"/>
                  <a:pt x="3181844" y="540000"/>
                </a:cubicBezTo>
                <a:cubicBezTo>
                  <a:pt x="3076287" y="551201"/>
                  <a:pt x="2895304" y="488276"/>
                  <a:pt x="2746992" y="540000"/>
                </a:cubicBezTo>
                <a:cubicBezTo>
                  <a:pt x="2598680" y="591724"/>
                  <a:pt x="2420536" y="527673"/>
                  <a:pt x="2248503" y="540000"/>
                </a:cubicBezTo>
                <a:cubicBezTo>
                  <a:pt x="2076470" y="552327"/>
                  <a:pt x="1920410" y="527432"/>
                  <a:pt x="1750014" y="540000"/>
                </a:cubicBezTo>
                <a:cubicBezTo>
                  <a:pt x="1579618" y="552568"/>
                  <a:pt x="1404807" y="503199"/>
                  <a:pt x="1251525" y="540000"/>
                </a:cubicBezTo>
                <a:cubicBezTo>
                  <a:pt x="1098243" y="576801"/>
                  <a:pt x="880556" y="515213"/>
                  <a:pt x="753036" y="540000"/>
                </a:cubicBezTo>
                <a:cubicBezTo>
                  <a:pt x="625516" y="564787"/>
                  <a:pt x="196796" y="520277"/>
                  <a:pt x="0" y="540000"/>
                </a:cubicBezTo>
                <a:cubicBezTo>
                  <a:pt x="-14468" y="272249"/>
                  <a:pt x="31965" y="164399"/>
                  <a:pt x="0" y="0"/>
                </a:cubicBezTo>
                <a:close/>
              </a:path>
              <a:path w="3181844" h="540000" stroke="0" extrusionOk="0">
                <a:moveTo>
                  <a:pt x="0" y="0"/>
                </a:moveTo>
                <a:cubicBezTo>
                  <a:pt x="152568" y="-65675"/>
                  <a:pt x="395916" y="681"/>
                  <a:pt x="562126" y="0"/>
                </a:cubicBezTo>
                <a:cubicBezTo>
                  <a:pt x="728336" y="-681"/>
                  <a:pt x="917600" y="27088"/>
                  <a:pt x="1060615" y="0"/>
                </a:cubicBezTo>
                <a:cubicBezTo>
                  <a:pt x="1203630" y="-27088"/>
                  <a:pt x="1314657" y="45413"/>
                  <a:pt x="1495467" y="0"/>
                </a:cubicBezTo>
                <a:cubicBezTo>
                  <a:pt x="1676277" y="-45413"/>
                  <a:pt x="1839544" y="43745"/>
                  <a:pt x="1962137" y="0"/>
                </a:cubicBezTo>
                <a:cubicBezTo>
                  <a:pt x="2084730" y="-43745"/>
                  <a:pt x="2290961" y="7517"/>
                  <a:pt x="2492444" y="0"/>
                </a:cubicBezTo>
                <a:cubicBezTo>
                  <a:pt x="2693927" y="-7517"/>
                  <a:pt x="3001108" y="61225"/>
                  <a:pt x="3181844" y="0"/>
                </a:cubicBezTo>
                <a:cubicBezTo>
                  <a:pt x="3192834" y="216955"/>
                  <a:pt x="3120032" y="282861"/>
                  <a:pt x="3181844" y="540000"/>
                </a:cubicBezTo>
                <a:cubicBezTo>
                  <a:pt x="3026981" y="546520"/>
                  <a:pt x="2858616" y="525612"/>
                  <a:pt x="2651537" y="540000"/>
                </a:cubicBezTo>
                <a:cubicBezTo>
                  <a:pt x="2444458" y="554388"/>
                  <a:pt x="2276764" y="532178"/>
                  <a:pt x="2057592" y="540000"/>
                </a:cubicBezTo>
                <a:cubicBezTo>
                  <a:pt x="1838421" y="547822"/>
                  <a:pt x="1698371" y="537975"/>
                  <a:pt x="1495467" y="540000"/>
                </a:cubicBezTo>
                <a:cubicBezTo>
                  <a:pt x="1292563" y="542025"/>
                  <a:pt x="1137379" y="495645"/>
                  <a:pt x="1028796" y="540000"/>
                </a:cubicBezTo>
                <a:cubicBezTo>
                  <a:pt x="920213" y="584355"/>
                  <a:pt x="639250" y="484107"/>
                  <a:pt x="466670" y="540000"/>
                </a:cubicBezTo>
                <a:cubicBezTo>
                  <a:pt x="294090" y="595893"/>
                  <a:pt x="157813" y="503339"/>
                  <a:pt x="0" y="540000"/>
                </a:cubicBezTo>
                <a:cubicBezTo>
                  <a:pt x="-17026" y="423470"/>
                  <a:pt x="18458" y="189505"/>
                  <a:pt x="0" y="0"/>
                </a:cubicBezTo>
                <a:close/>
              </a:path>
            </a:pathLst>
          </a:custGeom>
          <a:ln w="19050">
            <a:solidFill>
              <a:schemeClr val="accent6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9342132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2212331-671D-4352-B791-6BD8B7D858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886" y="935464"/>
            <a:ext cx="1298499" cy="279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6FD60C1-E0BE-4309-A681-9B844E6882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075" y="2225564"/>
            <a:ext cx="3609524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9105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  <wetp:taskpane dockstate="right" visibility="0" width="525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12D2FC03-E183-4528-80E5-6940557B5B40}">
  <we:reference id="wa104380510" version="1.0.0.3" store="ar-SA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A2388D8-5FC1-418A-B0A3-5DCB64D57967}">
  <we:reference id="wa104380907" version="3.0.0.1" store="ar-SA" storeType="OMEX"/>
  <we:alternateReferences>
    <we:reference id="WA104380907" version="3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فقاعات</Template>
  <TotalTime>1411</TotalTime>
  <Words>23</Words>
  <Application>Microsoft Office PowerPoint</Application>
  <PresentationFormat>شاشة عريضة</PresentationFormat>
  <Paragraphs>6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Aldhabi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ام هشام المطرفي</dc:creator>
  <cp:lastModifiedBy>ام هشام المطرفي</cp:lastModifiedBy>
  <cp:revision>58</cp:revision>
  <dcterms:created xsi:type="dcterms:W3CDTF">2021-02-03T15:34:33Z</dcterms:created>
  <dcterms:modified xsi:type="dcterms:W3CDTF">2022-03-27T20:21:56Z</dcterms:modified>
</cp:coreProperties>
</file>