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3" r:id="rId6"/>
    <p:sldId id="269" r:id="rId7"/>
    <p:sldId id="271" r:id="rId8"/>
    <p:sldId id="270" r:id="rId9"/>
    <p:sldId id="264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46D"/>
    <a:srgbClr val="004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>
        <p:scale>
          <a:sx n="57" d="100"/>
          <a:sy n="57" d="100"/>
        </p:scale>
        <p:origin x="1016" y="13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B8D9C2-2712-467E-BDE2-04414592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7C7AF2-ADEE-4848-8D8D-D816F44C8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C9C674-BCB5-4C55-8418-AC3C458D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D4B53B-9843-4648-B6BE-93DE2480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9512DF-B250-4FF5-8525-B2B38422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0232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51347D-70C1-45CE-B9D2-D90FFC60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877408-7340-4C0C-983F-AA5B79A2F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4350F9-1924-4FE3-BAD5-2B01CD23D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4440559-D70E-420A-A253-B69C1AFC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EE96F7-203A-432D-AFA9-609E2288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079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9201D40-5F82-4DC8-81C5-72B4D3290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E4E09E3-EB5D-496D-876E-782E17438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A72B235-8A55-4E19-9202-6A3D290B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EFDBABC-3B14-46D3-9F1D-52D7E776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C73267-53ED-4560-BFD9-9209F1F7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2240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4B401E-7CAA-4B44-8671-0058C5EAD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2D3E7A3-E215-467F-9D27-ECBAD05ED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097D11-449E-4109-8C39-1BCB7DD8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B5CC4C-14BB-470A-8C99-3BDCD20F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54C30C-4665-4FFA-AA51-6713BB3C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A0CA134A-D78C-424C-9270-DF62199F171C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B6F53FE3-F5E6-4D6D-A587-CA72337508EE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A96206F9-66FC-4D3A-AE7D-7FC66BE4BB9D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F08DACC-4AE2-4EC4-AE0A-40F32D3866CE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45F2FBD-1880-43D1-AE4D-A1D73F5BA2A3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88791E6-5621-41B5-A306-A4228573DD0C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8B4AF80-1EF4-461C-A63F-FC0D3DC2FC3B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46A4AAE-85BB-47C0-9CDA-182765AF8A14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C4A6291D-087A-4291-8DF1-0EC379EE2EE9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4CE951F4-661E-49C2-A485-C303BF7A6494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778AE0C3-9994-4B9D-B89C-9B5E40FCA91C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E791C3D5-569F-4B22-9743-BD9D5EBBB778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586AD5C6-53B9-42B6-9091-E51E9336011C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FA898FD3-7F17-4D00-80DF-70367B9FA55B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D88926DE-3EF5-4F92-AB37-F2BBC437E3A1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B0DBAF7A-5DA7-447F-979A-3F85B54CF496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F2EC609D-744F-4C05-AED3-230A1ED8DCA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7909E2E0-2A28-42EE-876F-29D3618FE0FF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B64F3D49-A5DF-425A-86B8-F1E4B9BEFE15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3BC6DEC3-D0A8-466A-B13A-DFCDC14AEC44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A91F711-E8DE-46BD-95E4-1F5AC1F61DC9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4505F2BA-B970-4CBE-930D-CDF97801F6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7ACAB7-9550-4BE7-979C-E70A3F16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B24A7C-E964-442F-B301-4AB8934C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4BBE93-9B2E-4D28-822C-22837FEF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D669BA-FD42-4E6F-A506-0E174EDF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7689F8-3C09-43A0-8782-E1BC01FB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2771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DC64EC-F00F-48A5-A279-6F42DF010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612205-37F8-4FF2-ADC9-15182209F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ADF4B85-A5BF-4B4C-B9A9-5D8613000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8EF238-AD65-41C5-B815-FB95E256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AF3FB3-0450-48D9-A045-A33C4648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46C9DF-29C1-4585-BA0A-E746DE39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6018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B95CA2-8479-4FDD-9EAE-F2D01D852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9E92AB-F481-4087-9942-49118C750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D56A0B-7A67-473E-BD0C-F681A65C3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78F0153-C512-4D2A-BF9A-09E622D4F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4C13265-F257-4D81-8B6D-1C65711E6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04B43F7-1A6B-4CE0-9B14-0627CCD4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DADA3BB-E98C-418F-A59A-952BAC680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5E05D72-D3CB-4093-9E22-348915A6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8793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C74B2EA-AFEE-429D-9F40-542E8C42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2D66BB8-542A-4603-BC5F-C3DE84C0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4BB623-CBA0-408A-9CE7-81CA3D97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BCA9B3C-1EA9-4EFE-83D6-C5244FAA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93755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639DF31-05A6-40AC-A92F-1B208038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F439617-A12A-4499-9711-2F83E438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E4A49D-0DF8-477D-84FD-1471B7FC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847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5C4AC3-8D22-4655-8B2E-048D9392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EA623C-BF92-4716-B20E-646993535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9A17889-7D1E-43F0-976F-EA0528071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56BA90D-B2F7-4A4F-A8FF-BCB739507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E9C52B-4EF3-442F-8C98-8F2E8FAA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5F366FE-74BF-48B4-938A-C34B5376F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7078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F25EE8-96A3-4B53-B032-36550A004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74F1E0F-CD3C-4843-8371-8438CA7B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F5026C-90F8-4869-BBFB-ABB17A09F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B4F4226-C408-417E-A29B-FE2EF54D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B14517-A8ED-40FC-97DE-4B489390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C635CB-F513-4E81-8C29-20C8FC5A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2094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9F8E0B1-D8EA-4A3F-92D0-E6CEB740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634FA2-50F0-4FAA-82A5-83B713FE1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18D895-7C0E-4106-9C06-5A585B5A8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B1756-D0B7-45EB-B119-4497C4B30BB0}" type="datetimeFigureOut">
              <a:rPr lang="ar-SA" smtClean="0"/>
              <a:t>08/10/43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1A0798-8978-45FA-B8D1-60CC21BF5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03A707-E519-4EEF-985A-7F906117C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8F6CE-F192-40C0-BB05-27CEB2BF7745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057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61B0777-6010-4F98-BDA4-414BEAE924AA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DE30C27-8207-4C52-841B-91704B76427A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B9F24D4-BCD8-4EC5-8CE3-E5E8C650F707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BF84D06-FA3C-4408-9271-9B47F9CBA4A3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EEF47A5D-7631-41B0-8758-85F2158F29CE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A82852D-5ED8-4D81-8DC8-0A42E716CB4E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26027390-82C7-450E-AF21-CE5D2658ABFE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1" name="مستطيل: زوايا مستديرة 10">
              <a:extLst>
                <a:ext uri="{FF2B5EF4-FFF2-40B4-BE49-F238E27FC236}">
                  <a16:creationId xmlns:a16="http://schemas.microsoft.com/office/drawing/2014/main" id="{AD64B4B9-4891-4FA8-ADB5-0DF9620D124E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ستطيل: زوايا مستديرة 11">
              <a:extLst>
                <a:ext uri="{FF2B5EF4-FFF2-40B4-BE49-F238E27FC236}">
                  <a16:creationId xmlns:a16="http://schemas.microsoft.com/office/drawing/2014/main" id="{B8A88550-35FE-40E1-904A-DB07F7F99F3B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6D23DAB-86EC-4610-8F1B-C6981BDB1B43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ACF44594-8093-42E7-A944-B7F413AC0B38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" name="مثلث متساوي الساقين 14">
            <a:extLst>
              <a:ext uri="{FF2B5EF4-FFF2-40B4-BE49-F238E27FC236}">
                <a16:creationId xmlns:a16="http://schemas.microsoft.com/office/drawing/2014/main" id="{C4DE4FFE-37DC-4CE3-9226-F8692488A5AD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مثلث متساوي الساقين 15">
            <a:extLst>
              <a:ext uri="{FF2B5EF4-FFF2-40B4-BE49-F238E27FC236}">
                <a16:creationId xmlns:a16="http://schemas.microsoft.com/office/drawing/2014/main" id="{034B7A0E-5FC8-4F08-B52C-FF4B9C729EBE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ثلث متساوي الساقين 16">
            <a:extLst>
              <a:ext uri="{FF2B5EF4-FFF2-40B4-BE49-F238E27FC236}">
                <a16:creationId xmlns:a16="http://schemas.microsoft.com/office/drawing/2014/main" id="{27F54756-B395-458E-863A-E39DA8A85980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4A616DBB-5761-4301-AC5C-A4A60FEA0D2C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8EA21C44-0F85-4541-B2C2-C24B8F4898F9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F8E32E86-6A09-49BE-8C9C-F4FF54FBEDFF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24D8156-8AA0-4952-9AA1-7971C731C572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9139C2DD-F577-41C4-810C-3306C10BBA1C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80D521EF-836F-45BD-B5D0-E4C7040BCF5B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B4E5F9D8-4D1C-4A90-8D8E-DF82CCC851FB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2F63FD2-4E77-45BF-9222-568B9FBCB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B2EE8874-873D-4FD2-840A-BF599D794E0E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3AE4D7B3-3C4E-4808-9035-DA0DAD5D49D8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A9BE94E-BC79-4281-B688-57708248FC8F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</p:spTree>
    <p:extLst>
      <p:ext uri="{BB962C8B-B14F-4D97-AF65-F5344CB8AC3E}">
        <p14:creationId xmlns:p14="http://schemas.microsoft.com/office/powerpoint/2010/main" val="554923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8634E98-AF01-4E7C-900F-342DBDC4133B}"/>
              </a:ext>
            </a:extLst>
          </p:cNvPr>
          <p:cNvSpPr/>
          <p:nvPr/>
        </p:nvSpPr>
        <p:spPr>
          <a:xfrm>
            <a:off x="3917362" y="815321"/>
            <a:ext cx="43572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قياس الأطوال بالسنتمترات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9C8484E-E07A-4CB1-BECD-E6B40910A714}"/>
              </a:ext>
            </a:extLst>
          </p:cNvPr>
          <p:cNvSpPr/>
          <p:nvPr/>
        </p:nvSpPr>
        <p:spPr>
          <a:xfrm>
            <a:off x="8443473" y="1908040"/>
            <a:ext cx="1808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F28D89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فكرة الدرس/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F94CD4F-8039-4C28-A5E5-763E1CAC358A}"/>
              </a:ext>
            </a:extLst>
          </p:cNvPr>
          <p:cNvSpPr/>
          <p:nvPr/>
        </p:nvSpPr>
        <p:spPr>
          <a:xfrm>
            <a:off x="3113457" y="2782669"/>
            <a:ext cx="59650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6D8DB2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أستعمل النماذج لأقيس الأطوال بالسنتمترات 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01F25557-9C20-4CF6-B6A7-8084DA36443F}"/>
              </a:ext>
            </a:extLst>
          </p:cNvPr>
          <p:cNvSpPr/>
          <p:nvPr/>
        </p:nvSpPr>
        <p:spPr>
          <a:xfrm>
            <a:off x="8470586" y="3590638"/>
            <a:ext cx="1481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F28D89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المفردات /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4E564FF-7B73-4925-A397-43A953F65C50}"/>
              </a:ext>
            </a:extLst>
          </p:cNvPr>
          <p:cNvSpPr/>
          <p:nvPr/>
        </p:nvSpPr>
        <p:spPr>
          <a:xfrm>
            <a:off x="6326673" y="4465267"/>
            <a:ext cx="16930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/>
                <a:solidFill>
                  <a:srgbClr val="6D8DB2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السنتمترات </a:t>
            </a:r>
          </a:p>
        </p:txBody>
      </p:sp>
    </p:spTree>
    <p:extLst>
      <p:ext uri="{BB962C8B-B14F-4D97-AF65-F5344CB8AC3E}">
        <p14:creationId xmlns:p14="http://schemas.microsoft.com/office/powerpoint/2010/main" val="37868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D356374-B48C-4101-A966-002C2257845E}"/>
              </a:ext>
            </a:extLst>
          </p:cNvPr>
          <p:cNvSpPr txBox="1"/>
          <p:nvPr/>
        </p:nvSpPr>
        <p:spPr>
          <a:xfrm>
            <a:off x="9639300" y="386636"/>
            <a:ext cx="1314450" cy="523220"/>
          </a:xfrm>
          <a:custGeom>
            <a:avLst/>
            <a:gdLst>
              <a:gd name="connsiteX0" fmla="*/ 0 w 1314450"/>
              <a:gd name="connsiteY0" fmla="*/ 0 h 523220"/>
              <a:gd name="connsiteX1" fmla="*/ 1314450 w 1314450"/>
              <a:gd name="connsiteY1" fmla="*/ 0 h 523220"/>
              <a:gd name="connsiteX2" fmla="*/ 1314450 w 1314450"/>
              <a:gd name="connsiteY2" fmla="*/ 523220 h 523220"/>
              <a:gd name="connsiteX3" fmla="*/ 0 w 1314450"/>
              <a:gd name="connsiteY3" fmla="*/ 523220 h 523220"/>
              <a:gd name="connsiteX4" fmla="*/ 0 w 1314450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4450" h="523220" extrusionOk="0">
                <a:moveTo>
                  <a:pt x="0" y="0"/>
                </a:moveTo>
                <a:cubicBezTo>
                  <a:pt x="318753" y="-31658"/>
                  <a:pt x="1015483" y="-86777"/>
                  <a:pt x="1314450" y="0"/>
                </a:cubicBezTo>
                <a:cubicBezTo>
                  <a:pt x="1311099" y="108113"/>
                  <a:pt x="1294806" y="449507"/>
                  <a:pt x="1314450" y="523220"/>
                </a:cubicBezTo>
                <a:cubicBezTo>
                  <a:pt x="766815" y="573624"/>
                  <a:pt x="179279" y="585637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المفردات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76E5B67-552F-4D05-BB3B-ECF62C93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136" y="1828800"/>
            <a:ext cx="3445143" cy="241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25EDF65-6651-435E-826E-B6E2E19B2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04" y="1276350"/>
            <a:ext cx="5942634" cy="4162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960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38446" y="415211"/>
            <a:ext cx="1181855" cy="461665"/>
          </a:xfrm>
          <a:custGeom>
            <a:avLst/>
            <a:gdLst>
              <a:gd name="connsiteX0" fmla="*/ 0 w 1181855"/>
              <a:gd name="connsiteY0" fmla="*/ 0 h 461665"/>
              <a:gd name="connsiteX1" fmla="*/ 1181855 w 1181855"/>
              <a:gd name="connsiteY1" fmla="*/ 0 h 461665"/>
              <a:gd name="connsiteX2" fmla="*/ 1181855 w 1181855"/>
              <a:gd name="connsiteY2" fmla="*/ 461665 h 461665"/>
              <a:gd name="connsiteX3" fmla="*/ 0 w 1181855"/>
              <a:gd name="connsiteY3" fmla="*/ 461665 h 461665"/>
              <a:gd name="connsiteX4" fmla="*/ 0 w 1181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6166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109923"/>
                  <a:pt x="1164650" y="413638"/>
                  <a:pt x="1181855" y="461665"/>
                </a:cubicBezTo>
                <a:cubicBezTo>
                  <a:pt x="622933" y="555611"/>
                  <a:pt x="516213" y="449986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</a:t>
            </a:r>
          </a:p>
        </p:txBody>
      </p:sp>
      <p:sp>
        <p:nvSpPr>
          <p:cNvPr id="21" name="انفجار: 14 نقطة 20">
            <a:extLst>
              <a:ext uri="{FF2B5EF4-FFF2-40B4-BE49-F238E27FC236}">
                <a16:creationId xmlns:a16="http://schemas.microsoft.com/office/drawing/2014/main" id="{D0A99D6B-67D3-4BCF-8670-7BF24BD0B556}"/>
              </a:ext>
            </a:extLst>
          </p:cNvPr>
          <p:cNvSpPr/>
          <p:nvPr/>
        </p:nvSpPr>
        <p:spPr>
          <a:xfrm rot="875901">
            <a:off x="2960569" y="436209"/>
            <a:ext cx="3315221" cy="2280924"/>
          </a:xfrm>
          <a:prstGeom prst="irregularSeal2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05EF9A9-40DA-4CE5-AF41-C0DA8936FC1E}"/>
              </a:ext>
            </a:extLst>
          </p:cNvPr>
          <p:cNvSpPr/>
          <p:nvPr/>
        </p:nvSpPr>
        <p:spPr>
          <a:xfrm rot="20964995">
            <a:off x="3349778" y="1268763"/>
            <a:ext cx="2307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normalizeH="0" baseline="0" noProof="0" dirty="0">
                <a:ln w="0"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</a:t>
            </a:r>
            <a:r>
              <a:rPr kumimoji="0" lang="ar-SA" sz="2000" b="1" i="0" u="none" strike="noStrike" kern="1200" normalizeH="0" baseline="0" noProof="0" dirty="0">
                <a:ln w="0"/>
                <a:highlight>
                  <a:srgbClr val="FFFF00"/>
                </a:highligh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السنتمترات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normalizeH="0" baseline="0" noProof="0" dirty="0">
                <a:ln w="0"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لقياس أطوال الأشياء القصيرة .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7FE65389-B6B3-4221-9CBB-5F17DD208231}"/>
              </a:ext>
            </a:extLst>
          </p:cNvPr>
          <p:cNvGrpSpPr/>
          <p:nvPr/>
        </p:nvGrpSpPr>
        <p:grpSpPr>
          <a:xfrm rot="21416862">
            <a:off x="7934110" y="3156748"/>
            <a:ext cx="3540781" cy="1250024"/>
            <a:chOff x="2789399" y="4837815"/>
            <a:chExt cx="4156853" cy="1850064"/>
          </a:xfrm>
        </p:grpSpPr>
        <p:sp>
          <p:nvSpPr>
            <p:cNvPr id="24" name="سحابة 23">
              <a:extLst>
                <a:ext uri="{FF2B5EF4-FFF2-40B4-BE49-F238E27FC236}">
                  <a16:creationId xmlns:a16="http://schemas.microsoft.com/office/drawing/2014/main" id="{934ACA9E-38BA-4FF0-8F6B-834101856C1B}"/>
                </a:ext>
              </a:extLst>
            </p:cNvPr>
            <p:cNvSpPr/>
            <p:nvPr/>
          </p:nvSpPr>
          <p:spPr>
            <a:xfrm>
              <a:off x="3046479" y="4837815"/>
              <a:ext cx="3645507" cy="1850064"/>
            </a:xfrm>
            <a:prstGeom prst="wedgeEllipseCallout">
              <a:avLst>
                <a:gd name="adj1" fmla="val -67301"/>
                <a:gd name="adj2" fmla="val 9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68873D72-3F6B-465B-AAA1-08004935C59E}"/>
                </a:ext>
              </a:extLst>
            </p:cNvPr>
            <p:cNvSpPr/>
            <p:nvPr/>
          </p:nvSpPr>
          <p:spPr>
            <a:xfrm>
              <a:off x="2789399" y="5379731"/>
              <a:ext cx="4156853" cy="832705"/>
            </a:xfrm>
            <a:prstGeom prst="wedgeEllipseCallou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normalizeH="0" baseline="0" noProof="0" dirty="0">
                  <a:ln w="0"/>
                  <a:solidFill>
                    <a:srgbClr val="C00000"/>
                  </a:solidFill>
                  <a:uLnTx/>
                  <a:uFillTx/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فكم سنتمتراً طول علبة الألوان ؟</a:t>
              </a:r>
              <a:endParaRPr kumimoji="0" lang="ar-SA" sz="2000" b="1" i="0" u="none" strike="noStrike" kern="1200" normalizeH="0" baseline="0" noProof="0" dirty="0">
                <a:ln w="0"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B74FB24D-557F-48D0-897D-07D3CD6B7CD3}"/>
              </a:ext>
            </a:extLst>
          </p:cNvPr>
          <p:cNvSpPr/>
          <p:nvPr/>
        </p:nvSpPr>
        <p:spPr>
          <a:xfrm>
            <a:off x="6924238" y="2062945"/>
            <a:ext cx="38960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sng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إذا كان طول المكعب الواحد = 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26AB203D-2AAD-4077-BD08-88B446DA7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88624" y="5176627"/>
            <a:ext cx="676315" cy="801558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9A5E9E79-2447-4084-A876-3B6DBCF8D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9729" y="5176628"/>
            <a:ext cx="676315" cy="801558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7F881DF1-E9CE-4557-8CE1-346831C67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0834" y="5176628"/>
            <a:ext cx="676315" cy="801558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3827EDB8-3B79-472E-A997-DB1C80314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0291" y="5176628"/>
            <a:ext cx="676315" cy="801558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161B6A61-67B3-4D5B-8766-E2EF7EA7F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5224" y="5176627"/>
            <a:ext cx="676315" cy="801558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F0E4CCDB-39F4-46A6-9C66-E66831ACA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4680" y="5176626"/>
            <a:ext cx="676315" cy="801558"/>
          </a:xfrm>
          <a:prstGeom prst="rect">
            <a:avLst/>
          </a:prstGeom>
        </p:spPr>
      </p:pic>
      <p:sp>
        <p:nvSpPr>
          <p:cNvPr id="41" name="مستطيل 40">
            <a:extLst>
              <a:ext uri="{FF2B5EF4-FFF2-40B4-BE49-F238E27FC236}">
                <a16:creationId xmlns:a16="http://schemas.microsoft.com/office/drawing/2014/main" id="{D12BE541-A676-45F2-8DDC-2831206C5001}"/>
              </a:ext>
            </a:extLst>
          </p:cNvPr>
          <p:cNvSpPr/>
          <p:nvPr/>
        </p:nvSpPr>
        <p:spPr>
          <a:xfrm>
            <a:off x="2726002" y="6080267"/>
            <a:ext cx="44450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normalizeH="0" baseline="0" noProof="0" dirty="0">
                <a:ln w="0"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................</a:t>
            </a:r>
            <a:r>
              <a:rPr kumimoji="0" lang="ar-SA" sz="2800" b="1" i="0" u="none" strike="noStrike" kern="1200" normalizeH="0" noProof="0" dirty="0">
                <a:ln w="0"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سنتمترات تقريباً</a:t>
            </a:r>
            <a:endParaRPr kumimoji="0" lang="ar-SA" sz="2800" b="1" i="0" u="none" strike="noStrike" kern="1200" normalizeH="0" baseline="0" noProof="0" dirty="0">
              <a:ln w="0"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DC6645A-6253-427F-AA3E-5B1319FFB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57" t="40842" r="3340" b="22856"/>
          <a:stretch/>
        </p:blipFill>
        <p:spPr>
          <a:xfrm>
            <a:off x="2754038" y="2914294"/>
            <a:ext cx="4574434" cy="1982812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524FC54-7C2E-4BA9-92BE-2F70CA004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68" y="1131918"/>
            <a:ext cx="747648" cy="88610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A972F08-BBD7-4AFC-9B69-AB3E39847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168" y="2026834"/>
            <a:ext cx="1207764" cy="626095"/>
          </a:xfrm>
          <a:prstGeom prst="rect">
            <a:avLst/>
          </a:prstGeom>
        </p:spPr>
      </p:pic>
      <p:sp>
        <p:nvSpPr>
          <p:cNvPr id="42" name="مستطيل 41">
            <a:extLst>
              <a:ext uri="{FF2B5EF4-FFF2-40B4-BE49-F238E27FC236}">
                <a16:creationId xmlns:a16="http://schemas.microsoft.com/office/drawing/2014/main" id="{FFCE38D0-2E0F-43F3-A660-E61EFA6E564D}"/>
              </a:ext>
            </a:extLst>
          </p:cNvPr>
          <p:cNvSpPr/>
          <p:nvPr/>
        </p:nvSpPr>
        <p:spPr>
          <a:xfrm>
            <a:off x="5785996" y="2057115"/>
            <a:ext cx="20094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 سنتمتر </a:t>
            </a:r>
          </a:p>
        </p:txBody>
      </p:sp>
      <p:pic>
        <p:nvPicPr>
          <p:cNvPr id="43" name="صورة 42">
            <a:extLst>
              <a:ext uri="{FF2B5EF4-FFF2-40B4-BE49-F238E27FC236}">
                <a16:creationId xmlns:a16="http://schemas.microsoft.com/office/drawing/2014/main" id="{58FC8F59-D576-4535-B583-A5D6D82C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9612" y="5176624"/>
            <a:ext cx="676315" cy="801558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F79D8611-0162-43CD-8F3B-B1B689E52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5567" y="5176625"/>
            <a:ext cx="676315" cy="801558"/>
          </a:xfrm>
          <a:prstGeom prst="rect">
            <a:avLst/>
          </a:prstGeom>
        </p:spPr>
      </p:pic>
      <p:pic>
        <p:nvPicPr>
          <p:cNvPr id="45" name="صورة 44">
            <a:extLst>
              <a:ext uri="{FF2B5EF4-FFF2-40B4-BE49-F238E27FC236}">
                <a16:creationId xmlns:a16="http://schemas.microsoft.com/office/drawing/2014/main" id="{F7665B39-B671-4011-96E5-AC634532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1522" y="5176624"/>
            <a:ext cx="676315" cy="801558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0D79530B-DB58-4E8D-AF17-A939EA114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3457" y="5176625"/>
            <a:ext cx="676315" cy="801558"/>
          </a:xfrm>
          <a:prstGeom prst="rect">
            <a:avLst/>
          </a:prstGeom>
        </p:spPr>
      </p:pic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F00BEDE6-0A6B-41D6-A6DE-DD1C55811037}"/>
              </a:ext>
            </a:extLst>
          </p:cNvPr>
          <p:cNvCxnSpPr>
            <a:cxnSpLocks/>
          </p:cNvCxnSpPr>
          <p:nvPr/>
        </p:nvCxnSpPr>
        <p:spPr>
          <a:xfrm>
            <a:off x="2775728" y="5113766"/>
            <a:ext cx="455651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518DF1F0-756F-4913-8821-1860C13EF43B}"/>
              </a:ext>
            </a:extLst>
          </p:cNvPr>
          <p:cNvCxnSpPr/>
          <p:nvPr/>
        </p:nvCxnSpPr>
        <p:spPr>
          <a:xfrm>
            <a:off x="7332242" y="4969326"/>
            <a:ext cx="0" cy="323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0500BE51-00E8-49D8-AB98-A4E550BBFFE9}"/>
              </a:ext>
            </a:extLst>
          </p:cNvPr>
          <p:cNvCxnSpPr/>
          <p:nvPr/>
        </p:nvCxnSpPr>
        <p:spPr>
          <a:xfrm>
            <a:off x="2773383" y="4969326"/>
            <a:ext cx="0" cy="323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DD45A513-DF45-4616-9965-55F1967A10EC}"/>
              </a:ext>
            </a:extLst>
          </p:cNvPr>
          <p:cNvSpPr/>
          <p:nvPr/>
        </p:nvSpPr>
        <p:spPr>
          <a:xfrm>
            <a:off x="5209563" y="5957156"/>
            <a:ext cx="8608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FF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3568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404D02-B7E7-46AC-A929-09BDCE2A5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2" t="27461" r="2034" b="7863"/>
          <a:stretch/>
        </p:blipFill>
        <p:spPr>
          <a:xfrm>
            <a:off x="1408573" y="1721634"/>
            <a:ext cx="10228001" cy="370511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38446" y="375454"/>
            <a:ext cx="1181855" cy="646331"/>
          </a:xfrm>
          <a:custGeom>
            <a:avLst/>
            <a:gdLst>
              <a:gd name="connsiteX0" fmla="*/ 0 w 1181855"/>
              <a:gd name="connsiteY0" fmla="*/ 0 h 646331"/>
              <a:gd name="connsiteX1" fmla="*/ 1181855 w 1181855"/>
              <a:gd name="connsiteY1" fmla="*/ 0 h 646331"/>
              <a:gd name="connsiteX2" fmla="*/ 1181855 w 1181855"/>
              <a:gd name="connsiteY2" fmla="*/ 646331 h 646331"/>
              <a:gd name="connsiteX3" fmla="*/ 0 w 1181855"/>
              <a:gd name="connsiteY3" fmla="*/ 646331 h 646331"/>
              <a:gd name="connsiteX4" fmla="*/ 0 w 118185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646331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281400"/>
                  <a:pt x="1214509" y="475220"/>
                  <a:pt x="1181855" y="646331"/>
                </a:cubicBezTo>
                <a:cubicBezTo>
                  <a:pt x="622933" y="740277"/>
                  <a:pt x="516213" y="634652"/>
                  <a:pt x="0" y="646331"/>
                </a:cubicBezTo>
                <a:cubicBezTo>
                  <a:pt x="-31247" y="451828"/>
                  <a:pt x="43505" y="257463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51DB68AF-3BA3-4642-912E-106F47D085F0}"/>
              </a:ext>
            </a:extLst>
          </p:cNvPr>
          <p:cNvSpPr/>
          <p:nvPr/>
        </p:nvSpPr>
        <p:spPr>
          <a:xfrm>
            <a:off x="5960578" y="3055284"/>
            <a:ext cx="187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مكعبات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E567AC1-4DFB-42C4-A9BC-674FDE499FB3}"/>
              </a:ext>
            </a:extLst>
          </p:cNvPr>
          <p:cNvSpPr/>
          <p:nvPr/>
        </p:nvSpPr>
        <p:spPr>
          <a:xfrm>
            <a:off x="4137349" y="3212703"/>
            <a:ext cx="9556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F75845B-898A-4F36-87DC-4B599D533972}"/>
              </a:ext>
            </a:extLst>
          </p:cNvPr>
          <p:cNvSpPr/>
          <p:nvPr/>
        </p:nvSpPr>
        <p:spPr>
          <a:xfrm>
            <a:off x="5862538" y="4362472"/>
            <a:ext cx="187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مكعبات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621AE2A7-03EE-4F36-B2E5-AF961E3CF70B}"/>
              </a:ext>
            </a:extLst>
          </p:cNvPr>
          <p:cNvSpPr/>
          <p:nvPr/>
        </p:nvSpPr>
        <p:spPr>
          <a:xfrm>
            <a:off x="3591315" y="4448546"/>
            <a:ext cx="187151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3925B28E-393E-4EB5-B9F3-1FFCFC7B7DDF}"/>
              </a:ext>
            </a:extLst>
          </p:cNvPr>
          <p:cNvSpPr/>
          <p:nvPr/>
        </p:nvSpPr>
        <p:spPr>
          <a:xfrm>
            <a:off x="1408672" y="985659"/>
            <a:ext cx="86763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normalizeH="0" baseline="0" noProof="0" dirty="0">
                <a:ln w="0"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أبحث عن الأشياء الموضحة صورها ، ثم أقيس أطوالها مستعملاً وحدة قياس طولها سنتمتر واحد:</a:t>
            </a:r>
          </a:p>
        </p:txBody>
      </p:sp>
    </p:spTree>
    <p:extLst>
      <p:ext uri="{BB962C8B-B14F-4D97-AF65-F5344CB8AC3E}">
        <p14:creationId xmlns:p14="http://schemas.microsoft.com/office/powerpoint/2010/main" val="228625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62734" y="375453"/>
            <a:ext cx="1181855" cy="646331"/>
          </a:xfrm>
          <a:custGeom>
            <a:avLst/>
            <a:gdLst>
              <a:gd name="connsiteX0" fmla="*/ 0 w 1181855"/>
              <a:gd name="connsiteY0" fmla="*/ 0 h 646331"/>
              <a:gd name="connsiteX1" fmla="*/ 1181855 w 1181855"/>
              <a:gd name="connsiteY1" fmla="*/ 0 h 646331"/>
              <a:gd name="connsiteX2" fmla="*/ 1181855 w 1181855"/>
              <a:gd name="connsiteY2" fmla="*/ 646331 h 646331"/>
              <a:gd name="connsiteX3" fmla="*/ 0 w 1181855"/>
              <a:gd name="connsiteY3" fmla="*/ 646331 h 646331"/>
              <a:gd name="connsiteX4" fmla="*/ 0 w 118185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646331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281400"/>
                  <a:pt x="1214509" y="475220"/>
                  <a:pt x="1181855" y="646331"/>
                </a:cubicBezTo>
                <a:cubicBezTo>
                  <a:pt x="622933" y="740277"/>
                  <a:pt x="516213" y="634652"/>
                  <a:pt x="0" y="646331"/>
                </a:cubicBezTo>
                <a:cubicBezTo>
                  <a:pt x="-31247" y="451828"/>
                  <a:pt x="43505" y="257463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820B642-3003-4CE4-BD88-7BA02982303E}"/>
              </a:ext>
            </a:extLst>
          </p:cNvPr>
          <p:cNvSpPr/>
          <p:nvPr/>
        </p:nvSpPr>
        <p:spPr>
          <a:xfrm>
            <a:off x="1408672" y="985659"/>
            <a:ext cx="86763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normalizeH="0" baseline="0" noProof="0" dirty="0">
                <a:ln w="0"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أبحث عن الأشياء الموضحة صورها ، ثم أقيس أطوالها مستعملاً وحدة قياس طولها سنتمتر واحد:</a:t>
            </a:r>
          </a:p>
        </p:txBody>
      </p:sp>
      <p:pic>
        <p:nvPicPr>
          <p:cNvPr id="12" name="IMG_1117.png" descr="IMG_1117.png">
            <a:extLst>
              <a:ext uri="{FF2B5EF4-FFF2-40B4-BE49-F238E27FC236}">
                <a16:creationId xmlns:a16="http://schemas.microsoft.com/office/drawing/2014/main" id="{2A280AEF-4D7D-41F3-A61F-755D4E2A4A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918"/>
          <a:stretch>
            <a:fillRect/>
          </a:stretch>
        </p:blipFill>
        <p:spPr>
          <a:xfrm>
            <a:off x="1698874" y="1631990"/>
            <a:ext cx="8386150" cy="404981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مكعبات">
            <a:extLst>
              <a:ext uri="{FF2B5EF4-FFF2-40B4-BE49-F238E27FC236}">
                <a16:creationId xmlns:a16="http://schemas.microsoft.com/office/drawing/2014/main" id="{7E7F9892-10AC-485D-82E8-1ED746B5A1AA}"/>
              </a:ext>
            </a:extLst>
          </p:cNvPr>
          <p:cNvSpPr txBox="1"/>
          <p:nvPr/>
        </p:nvSpPr>
        <p:spPr>
          <a:xfrm>
            <a:off x="4994185" y="3000307"/>
            <a:ext cx="179552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 b="1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rPr sz="36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مكعبات</a:t>
            </a:r>
            <a:endParaRPr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٣٠">
            <a:extLst>
              <a:ext uri="{FF2B5EF4-FFF2-40B4-BE49-F238E27FC236}">
                <a16:creationId xmlns:a16="http://schemas.microsoft.com/office/drawing/2014/main" id="{B59CAD1F-3B8A-472E-9676-08744DFAFA49}"/>
              </a:ext>
            </a:extLst>
          </p:cNvPr>
          <p:cNvSpPr txBox="1"/>
          <p:nvPr/>
        </p:nvSpPr>
        <p:spPr>
          <a:xfrm>
            <a:off x="3809998" y="3339416"/>
            <a:ext cx="1037539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 b="1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rPr dirty="0"/>
              <a:t>٣٠</a:t>
            </a:r>
          </a:p>
        </p:txBody>
      </p:sp>
      <p:sp>
        <p:nvSpPr>
          <p:cNvPr id="17" name="مكعبات">
            <a:extLst>
              <a:ext uri="{FF2B5EF4-FFF2-40B4-BE49-F238E27FC236}">
                <a16:creationId xmlns:a16="http://schemas.microsoft.com/office/drawing/2014/main" id="{D47F2970-989C-4F84-B24D-CDB8115D5DDD}"/>
              </a:ext>
            </a:extLst>
          </p:cNvPr>
          <p:cNvSpPr txBox="1"/>
          <p:nvPr/>
        </p:nvSpPr>
        <p:spPr>
          <a:xfrm>
            <a:off x="4847537" y="4569420"/>
            <a:ext cx="179552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 b="1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rPr sz="36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مكعبات</a:t>
            </a:r>
            <a:endParaRPr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٣٠">
            <a:extLst>
              <a:ext uri="{FF2B5EF4-FFF2-40B4-BE49-F238E27FC236}">
                <a16:creationId xmlns:a16="http://schemas.microsoft.com/office/drawing/2014/main" id="{C0463250-D34D-4EB4-9225-34856C6AD4A7}"/>
              </a:ext>
            </a:extLst>
          </p:cNvPr>
          <p:cNvSpPr txBox="1"/>
          <p:nvPr/>
        </p:nvSpPr>
        <p:spPr>
          <a:xfrm>
            <a:off x="3646416" y="4708811"/>
            <a:ext cx="1037539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 b="1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rPr lang="ar-SA" dirty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96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dvAuto="0"/>
      <p:bldP spid="14" grpId="0" animBg="1" advAuto="0"/>
      <p:bldP spid="17" grpId="0" animBg="1" advAuto="0"/>
      <p:bldP spid="18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62734" y="375453"/>
            <a:ext cx="1181855" cy="646331"/>
          </a:xfrm>
          <a:custGeom>
            <a:avLst/>
            <a:gdLst>
              <a:gd name="connsiteX0" fmla="*/ 0 w 1181855"/>
              <a:gd name="connsiteY0" fmla="*/ 0 h 646331"/>
              <a:gd name="connsiteX1" fmla="*/ 1181855 w 1181855"/>
              <a:gd name="connsiteY1" fmla="*/ 0 h 646331"/>
              <a:gd name="connsiteX2" fmla="*/ 1181855 w 1181855"/>
              <a:gd name="connsiteY2" fmla="*/ 646331 h 646331"/>
              <a:gd name="connsiteX3" fmla="*/ 0 w 1181855"/>
              <a:gd name="connsiteY3" fmla="*/ 646331 h 646331"/>
              <a:gd name="connsiteX4" fmla="*/ 0 w 118185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646331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281400"/>
                  <a:pt x="1214509" y="475220"/>
                  <a:pt x="1181855" y="646331"/>
                </a:cubicBezTo>
                <a:cubicBezTo>
                  <a:pt x="622933" y="740277"/>
                  <a:pt x="516213" y="634652"/>
                  <a:pt x="0" y="646331"/>
                </a:cubicBezTo>
                <a:cubicBezTo>
                  <a:pt x="-31247" y="451828"/>
                  <a:pt x="43505" y="257463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820B642-3003-4CE4-BD88-7BA02982303E}"/>
              </a:ext>
            </a:extLst>
          </p:cNvPr>
          <p:cNvSpPr/>
          <p:nvPr/>
        </p:nvSpPr>
        <p:spPr>
          <a:xfrm>
            <a:off x="1408672" y="985659"/>
            <a:ext cx="86763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normalizeH="0" baseline="0" noProof="0" dirty="0">
                <a:ln w="0"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أبحث عن الأشياء الموضحة صورها ، ثم أقيس أطوالها مستعملاً وحدة قياس طولها سنتمتر واحد:</a:t>
            </a:r>
          </a:p>
        </p:txBody>
      </p:sp>
      <p:pic>
        <p:nvPicPr>
          <p:cNvPr id="5" name="IMG_1117.png" descr="IMG_1117.png">
            <a:extLst>
              <a:ext uri="{FF2B5EF4-FFF2-40B4-BE49-F238E27FC236}">
                <a16:creationId xmlns:a16="http://schemas.microsoft.com/office/drawing/2014/main" id="{0E489783-4E27-41C0-968E-7BBB5E61EC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40" t="56923"/>
          <a:stretch>
            <a:fillRect/>
          </a:stretch>
        </p:blipFill>
        <p:spPr>
          <a:xfrm>
            <a:off x="1205473" y="1726390"/>
            <a:ext cx="9380214" cy="340521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مكعبات">
            <a:extLst>
              <a:ext uri="{FF2B5EF4-FFF2-40B4-BE49-F238E27FC236}">
                <a16:creationId xmlns:a16="http://schemas.microsoft.com/office/drawing/2014/main" id="{265F161F-CDD7-4B7C-8144-477CE3912D9D}"/>
              </a:ext>
            </a:extLst>
          </p:cNvPr>
          <p:cNvSpPr txBox="1"/>
          <p:nvPr/>
        </p:nvSpPr>
        <p:spPr>
          <a:xfrm>
            <a:off x="4926452" y="2151930"/>
            <a:ext cx="179552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 b="1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rPr sz="36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مكعبات</a:t>
            </a:r>
            <a:endParaRPr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٣٠">
            <a:extLst>
              <a:ext uri="{FF2B5EF4-FFF2-40B4-BE49-F238E27FC236}">
                <a16:creationId xmlns:a16="http://schemas.microsoft.com/office/drawing/2014/main" id="{B0CE30FC-0E57-4E8D-9414-7627CB6D1F53}"/>
              </a:ext>
            </a:extLst>
          </p:cNvPr>
          <p:cNvSpPr txBox="1"/>
          <p:nvPr/>
        </p:nvSpPr>
        <p:spPr>
          <a:xfrm>
            <a:off x="3578682" y="1983642"/>
            <a:ext cx="1037539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 b="1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rPr lang="ar-SA" dirty="0"/>
              <a:t>6</a:t>
            </a:r>
            <a:endParaRPr dirty="0"/>
          </a:p>
        </p:txBody>
      </p:sp>
      <p:sp>
        <p:nvSpPr>
          <p:cNvPr id="8" name="مكعبات">
            <a:extLst>
              <a:ext uri="{FF2B5EF4-FFF2-40B4-BE49-F238E27FC236}">
                <a16:creationId xmlns:a16="http://schemas.microsoft.com/office/drawing/2014/main" id="{0122DFE5-2BF2-48FA-9A39-0847F24E83DB}"/>
              </a:ext>
            </a:extLst>
          </p:cNvPr>
          <p:cNvSpPr txBox="1"/>
          <p:nvPr/>
        </p:nvSpPr>
        <p:spPr>
          <a:xfrm>
            <a:off x="4849084" y="3087586"/>
            <a:ext cx="179552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 b="1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rPr sz="36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مكعبات</a:t>
            </a:r>
            <a:endParaRPr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٣٠">
            <a:extLst>
              <a:ext uri="{FF2B5EF4-FFF2-40B4-BE49-F238E27FC236}">
                <a16:creationId xmlns:a16="http://schemas.microsoft.com/office/drawing/2014/main" id="{86E9ADB4-A745-4ED9-9AAF-3249E8D9FB34}"/>
              </a:ext>
            </a:extLst>
          </p:cNvPr>
          <p:cNvSpPr txBox="1"/>
          <p:nvPr/>
        </p:nvSpPr>
        <p:spPr>
          <a:xfrm>
            <a:off x="3578682" y="3010996"/>
            <a:ext cx="1037539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 b="1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rPr lang="ar-SA" dirty="0"/>
              <a:t>10</a:t>
            </a:r>
            <a:endParaRPr dirty="0"/>
          </a:p>
        </p:txBody>
      </p:sp>
      <p:sp>
        <p:nvSpPr>
          <p:cNvPr id="10" name="مكعبات">
            <a:extLst>
              <a:ext uri="{FF2B5EF4-FFF2-40B4-BE49-F238E27FC236}">
                <a16:creationId xmlns:a16="http://schemas.microsoft.com/office/drawing/2014/main" id="{8ED73648-5192-474B-ACDE-F2DF3FEADB9C}"/>
              </a:ext>
            </a:extLst>
          </p:cNvPr>
          <p:cNvSpPr txBox="1"/>
          <p:nvPr/>
        </p:nvSpPr>
        <p:spPr>
          <a:xfrm>
            <a:off x="4926452" y="4223205"/>
            <a:ext cx="179552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 b="1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rPr sz="3600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مكعبات</a:t>
            </a:r>
            <a:endParaRPr sz="36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٣٠">
            <a:extLst>
              <a:ext uri="{FF2B5EF4-FFF2-40B4-BE49-F238E27FC236}">
                <a16:creationId xmlns:a16="http://schemas.microsoft.com/office/drawing/2014/main" id="{60F75268-562D-418C-AF58-09100AD454EF}"/>
              </a:ext>
            </a:extLst>
          </p:cNvPr>
          <p:cNvSpPr txBox="1"/>
          <p:nvPr/>
        </p:nvSpPr>
        <p:spPr>
          <a:xfrm>
            <a:off x="3656050" y="4146615"/>
            <a:ext cx="1037539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4600" b="1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rPr lang="ar-SA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388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62734" y="375453"/>
            <a:ext cx="1181855" cy="646331"/>
          </a:xfrm>
          <a:custGeom>
            <a:avLst/>
            <a:gdLst>
              <a:gd name="connsiteX0" fmla="*/ 0 w 1181855"/>
              <a:gd name="connsiteY0" fmla="*/ 0 h 646331"/>
              <a:gd name="connsiteX1" fmla="*/ 1181855 w 1181855"/>
              <a:gd name="connsiteY1" fmla="*/ 0 h 646331"/>
              <a:gd name="connsiteX2" fmla="*/ 1181855 w 1181855"/>
              <a:gd name="connsiteY2" fmla="*/ 646331 h 646331"/>
              <a:gd name="connsiteX3" fmla="*/ 0 w 1181855"/>
              <a:gd name="connsiteY3" fmla="*/ 646331 h 646331"/>
              <a:gd name="connsiteX4" fmla="*/ 0 w 1181855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646331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281400"/>
                  <a:pt x="1214509" y="475220"/>
                  <a:pt x="1181855" y="646331"/>
                </a:cubicBezTo>
                <a:cubicBezTo>
                  <a:pt x="622933" y="740277"/>
                  <a:pt x="516213" y="634652"/>
                  <a:pt x="0" y="646331"/>
                </a:cubicBezTo>
                <a:cubicBezTo>
                  <a:pt x="-31247" y="451828"/>
                  <a:pt x="43505" y="257463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تقويم</a:t>
            </a:r>
          </a:p>
        </p:txBody>
      </p:sp>
      <p:pic>
        <p:nvPicPr>
          <p:cNvPr id="7" name="IMG_1120.png" descr="IMG_1120.png">
            <a:extLst>
              <a:ext uri="{FF2B5EF4-FFF2-40B4-BE49-F238E27FC236}">
                <a16:creationId xmlns:a16="http://schemas.microsoft.com/office/drawing/2014/main" id="{3AB9346B-9F19-46C8-9CEA-180806BE4C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6" r="1232" b="11834"/>
          <a:stretch>
            <a:fillRect/>
          </a:stretch>
        </p:blipFill>
        <p:spPr>
          <a:xfrm>
            <a:off x="2701472" y="1308219"/>
            <a:ext cx="7746901" cy="217955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2227513-22D4-43D3-A809-807565E9568E}"/>
              </a:ext>
            </a:extLst>
          </p:cNvPr>
          <p:cNvSpPr txBox="1"/>
          <p:nvPr/>
        </p:nvSpPr>
        <p:spPr>
          <a:xfrm>
            <a:off x="7625945" y="3774211"/>
            <a:ext cx="20367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>
                <a:highlight>
                  <a:srgbClr val="FF0000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الأحمر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25916DB-D727-4A59-B0C9-619CC2003C3E}"/>
              </a:ext>
            </a:extLst>
          </p:cNvPr>
          <p:cNvSpPr txBox="1"/>
          <p:nvPr/>
        </p:nvSpPr>
        <p:spPr>
          <a:xfrm>
            <a:off x="5869628" y="3774211"/>
            <a:ext cx="20367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>
                <a:highlight>
                  <a:srgbClr val="0000FF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الأزرق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0455108-6D31-4F49-8623-341DD10A12C8}"/>
              </a:ext>
            </a:extLst>
          </p:cNvPr>
          <p:cNvSpPr txBox="1"/>
          <p:nvPr/>
        </p:nvSpPr>
        <p:spPr>
          <a:xfrm>
            <a:off x="4113310" y="3774211"/>
            <a:ext cx="20367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dirty="0">
                <a:highlight>
                  <a:srgbClr val="FFFF00"/>
                </a:highligh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الأصفر</a:t>
            </a:r>
          </a:p>
        </p:txBody>
      </p:sp>
    </p:spTree>
    <p:extLst>
      <p:ext uri="{BB962C8B-B14F-4D97-AF65-F5344CB8AC3E}">
        <p14:creationId xmlns:p14="http://schemas.microsoft.com/office/powerpoint/2010/main" val="10712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2423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8346 0.002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25417 0.247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19674 0.24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59259E-6 L -0.19036 0.24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8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B761B1BD-3F7E-4D0F-8B41-D2515D60FF6F}"/>
              </a:ext>
            </a:extLst>
          </p:cNvPr>
          <p:cNvSpPr txBox="1"/>
          <p:nvPr/>
        </p:nvSpPr>
        <p:spPr>
          <a:xfrm>
            <a:off x="9638446" y="415211"/>
            <a:ext cx="1181855" cy="461665"/>
          </a:xfrm>
          <a:custGeom>
            <a:avLst/>
            <a:gdLst>
              <a:gd name="connsiteX0" fmla="*/ 0 w 1181855"/>
              <a:gd name="connsiteY0" fmla="*/ 0 h 461665"/>
              <a:gd name="connsiteX1" fmla="*/ 1181855 w 1181855"/>
              <a:gd name="connsiteY1" fmla="*/ 0 h 461665"/>
              <a:gd name="connsiteX2" fmla="*/ 1181855 w 1181855"/>
              <a:gd name="connsiteY2" fmla="*/ 461665 h 461665"/>
              <a:gd name="connsiteX3" fmla="*/ 0 w 1181855"/>
              <a:gd name="connsiteY3" fmla="*/ 461665 h 461665"/>
              <a:gd name="connsiteX4" fmla="*/ 0 w 1181855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61665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57309" y="109923"/>
                  <a:pt x="1164650" y="413638"/>
                  <a:pt x="1181855" y="461665"/>
                </a:cubicBezTo>
                <a:cubicBezTo>
                  <a:pt x="622933" y="555611"/>
                  <a:pt x="516213" y="449986"/>
                  <a:pt x="0" y="461665"/>
                </a:cubicBezTo>
                <a:cubicBezTo>
                  <a:pt x="35233" y="360192"/>
                  <a:pt x="10266" y="133870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543B8EF-A985-4204-A9B6-D2E94D347D91}"/>
              </a:ext>
            </a:extLst>
          </p:cNvPr>
          <p:cNvSpPr txBox="1"/>
          <p:nvPr/>
        </p:nvSpPr>
        <p:spPr>
          <a:xfrm>
            <a:off x="3947533" y="2364045"/>
            <a:ext cx="53583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54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في منصة مدرستي </a:t>
            </a:r>
          </a:p>
        </p:txBody>
      </p:sp>
    </p:spTree>
    <p:extLst>
      <p:ext uri="{BB962C8B-B14F-4D97-AF65-F5344CB8AC3E}">
        <p14:creationId xmlns:p14="http://schemas.microsoft.com/office/powerpoint/2010/main" val="5095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132</Words>
  <Application>Microsoft Office PowerPoint</Application>
  <PresentationFormat>شاشة عريضة</PresentationFormat>
  <Paragraphs>47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Helvetica Neue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20</cp:revision>
  <dcterms:created xsi:type="dcterms:W3CDTF">2022-04-06T22:31:11Z</dcterms:created>
  <dcterms:modified xsi:type="dcterms:W3CDTF">2022-05-09T17:53:47Z</dcterms:modified>
</cp:coreProperties>
</file>