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89E"/>
    <a:srgbClr val="A07CA0"/>
    <a:srgbClr val="9AE3EC"/>
    <a:srgbClr val="FFECFF"/>
    <a:srgbClr val="FBA9D1"/>
    <a:srgbClr val="D2F3A4"/>
    <a:srgbClr val="AEE696"/>
    <a:srgbClr val="883994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emf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emf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4.emf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3.emf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5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7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8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50" y="1826185"/>
            <a:ext cx="4074113" cy="256041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993" y="1826185"/>
            <a:ext cx="4223098" cy="24646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 rot="1796177">
            <a:off x="7613271" y="3099188"/>
            <a:ext cx="2745463" cy="5738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3263425" y="2506267"/>
            <a:ext cx="1454028" cy="182975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00" y="4088197"/>
            <a:ext cx="5551552" cy="207883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23" y="1329508"/>
            <a:ext cx="4955951" cy="256201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6022034" y="2119580"/>
            <a:ext cx="2591326" cy="179631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626852" y="5535481"/>
            <a:ext cx="4540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خالد ، لأن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كيلومترات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متر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24" y="1495877"/>
            <a:ext cx="7440372" cy="2578544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247209" y="2939315"/>
            <a:ext cx="5978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881140" y="2930519"/>
            <a:ext cx="5978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694574" y="5367999"/>
            <a:ext cx="70614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مربع طول ضلعه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ومستطيل طوله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وعرضه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لهما المساحة نفسها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31508" y="4497771"/>
            <a:ext cx="8300418" cy="6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23452" y="5437871"/>
            <a:ext cx="2403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الخامسة تماماً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٥:٠٠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0144" y="1345271"/>
            <a:ext cx="6311965" cy="37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chemeClr val="bg2">
                    <a:lumMod val="25000"/>
                  </a:schemeClr>
                </a:solidFill>
              </a:rPr>
              <a:t>أجيب عن الأسئلة الآتية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969623" y="5313989"/>
            <a:ext cx="5093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غادر عند الساعة الحادية عشر صباحاً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١١:٠٠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08639" y="1369017"/>
            <a:ext cx="5785963" cy="35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96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105</cp:revision>
  <dcterms:created xsi:type="dcterms:W3CDTF">2022-12-02T21:48:32Z</dcterms:created>
  <dcterms:modified xsi:type="dcterms:W3CDTF">2023-03-05T06:39:28Z</dcterms:modified>
</cp:coreProperties>
</file>