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62" r:id="rId7"/>
    <p:sldId id="263" r:id="rId8"/>
    <p:sldId id="266" r:id="rId9"/>
  </p:sldIdLst>
  <p:sldSz cx="9144000" cy="5143500" type="screen16x9"/>
  <p:notesSz cx="6858000" cy="9144000"/>
  <p:embeddedFontLst>
    <p:embeddedFont>
      <p:font typeface="Amatic SC" pitchFamily="2" charset="-79"/>
      <p:regular r:id="rId11"/>
      <p:bold r:id="rId12"/>
    </p:embeddedFont>
    <p:embeddedFont>
      <p:font typeface="Anaheim" panose="02000503000000000000" pitchFamily="2" charset="0"/>
      <p:regular r:id="rId13"/>
    </p:embeddedFont>
    <p:embeddedFont>
      <p:font typeface="Bebas Neue" panose="020B0606020202050201" pitchFamily="34" charset="0"/>
      <p:regular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Lexend" pitchFamily="2" charset="0"/>
      <p:regular r:id="rId19"/>
      <p:bold r:id="rId20"/>
    </p:embeddedFont>
    <p:embeddedFont>
      <p:font typeface="Proxima Nova" panose="02000506030000020004" pitchFamily="2" charset="0"/>
      <p:regular r:id="rId21"/>
      <p:bold r:id="rId22"/>
      <p:italic r:id="rId23"/>
      <p:boldItalic r:id="rId24"/>
    </p:embeddedFont>
    <p:embeddedFont>
      <p:font typeface="PT Sans" panose="020F0502020204030204" pitchFamily="34" charset="0"/>
      <p:regular r:id="rId25"/>
      <p:bold r:id="rId26"/>
      <p:italic r:id="rId27"/>
      <p:boldItalic r:id="rId28"/>
    </p:embeddedFont>
    <p:embeddedFont>
      <p:font typeface="Roboto Medium" panose="020F0502020204030204" pitchFamily="34" charset="0"/>
      <p:regular r:id="rId29"/>
      <p:bold r:id="rId30"/>
      <p:italic r:id="rId31"/>
      <p:boldItalic r:id="rId32"/>
    </p:embeddedFont>
    <p:embeddedFont>
      <p:font typeface="Varela Round" pitchFamily="2" charset="-79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B30906-D014-4640-9114-232BCA4DBE55}">
  <a:tblStyle styleId="{7BB30906-D014-4640-9114-232BCA4DBE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A425A5-FB24-43E7-8085-23491BA45F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5" name="Google Shape;23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9" name="Google Shape;249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920100" y="1584325"/>
            <a:ext cx="5304000" cy="18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1920025" y="3432600"/>
            <a:ext cx="5304000" cy="3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1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96" name="Google Shape;596;p1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11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659" name="Google Shape;659;p1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92213"/>
            <a:ext cx="65760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65" name="Google Shape;665;p11"/>
          <p:cNvSpPr txBox="1">
            <a:spLocks noGrp="1"/>
          </p:cNvSpPr>
          <p:nvPr>
            <p:ph type="subTitle" idx="1"/>
          </p:nvPr>
        </p:nvSpPr>
        <p:spPr>
          <a:xfrm>
            <a:off x="1284000" y="24467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2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669" name="Google Shape;669;p1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732" name="Google Shape;732;p1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13"/>
          <p:cNvSpPr txBox="1">
            <a:spLocks noGrp="1"/>
          </p:cNvSpPr>
          <p:nvPr>
            <p:ph type="subTitle" idx="1"/>
          </p:nvPr>
        </p:nvSpPr>
        <p:spPr>
          <a:xfrm>
            <a:off x="2151325" y="3691175"/>
            <a:ext cx="356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title"/>
          </p:nvPr>
        </p:nvSpPr>
        <p:spPr>
          <a:xfrm>
            <a:off x="1329600" y="448056"/>
            <a:ext cx="70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2"/>
          </p:nvPr>
        </p:nvSpPr>
        <p:spPr>
          <a:xfrm>
            <a:off x="1482025" y="1946045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subTitle" idx="3"/>
          </p:nvPr>
        </p:nvSpPr>
        <p:spPr>
          <a:xfrm>
            <a:off x="1482025" y="3063013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4"/>
          </p:nvPr>
        </p:nvSpPr>
        <p:spPr>
          <a:xfrm>
            <a:off x="1482025" y="4179981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5" hasCustomPrompt="1"/>
          </p:nvPr>
        </p:nvSpPr>
        <p:spPr>
          <a:xfrm>
            <a:off x="1482000" y="1424620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6" hasCustomPrompt="1"/>
          </p:nvPr>
        </p:nvSpPr>
        <p:spPr>
          <a:xfrm>
            <a:off x="1482000" y="3663874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title" idx="7" hasCustomPrompt="1"/>
          </p:nvPr>
        </p:nvSpPr>
        <p:spPr>
          <a:xfrm>
            <a:off x="1482000" y="2544247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>
            <a:spLocks noGrp="1"/>
          </p:cNvSpPr>
          <p:nvPr>
            <p:ph type="subTitle" idx="8"/>
          </p:nvPr>
        </p:nvSpPr>
        <p:spPr>
          <a:xfrm>
            <a:off x="2150125" y="1454125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subTitle" idx="9"/>
          </p:nvPr>
        </p:nvSpPr>
        <p:spPr>
          <a:xfrm>
            <a:off x="2150125" y="2572650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749" name="Google Shape;749;p1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812" name="Google Shape;812;p1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4"/>
          <p:cNvSpPr txBox="1">
            <a:spLocks noGrp="1"/>
          </p:cNvSpPr>
          <p:nvPr>
            <p:ph type="title"/>
          </p:nvPr>
        </p:nvSpPr>
        <p:spPr>
          <a:xfrm>
            <a:off x="2539225" y="3557500"/>
            <a:ext cx="5378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8" name="Google Shape;818;p14"/>
          <p:cNvSpPr txBox="1">
            <a:spLocks noGrp="1"/>
          </p:cNvSpPr>
          <p:nvPr>
            <p:ph type="subTitle" idx="1"/>
          </p:nvPr>
        </p:nvSpPr>
        <p:spPr>
          <a:xfrm>
            <a:off x="1847750" y="975200"/>
            <a:ext cx="6069900" cy="23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dk2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21" name="Google Shape;821;p1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884" name="Google Shape;884;p1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15"/>
          <p:cNvSpPr txBox="1">
            <a:spLocks noGrp="1"/>
          </p:cNvSpPr>
          <p:nvPr>
            <p:ph type="title"/>
          </p:nvPr>
        </p:nvSpPr>
        <p:spPr>
          <a:xfrm>
            <a:off x="720000" y="1186775"/>
            <a:ext cx="3932700" cy="1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1"/>
          </p:nvPr>
        </p:nvSpPr>
        <p:spPr>
          <a:xfrm>
            <a:off x="720000" y="3132225"/>
            <a:ext cx="39327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5"/>
          <p:cNvSpPr>
            <a:spLocks noGrp="1"/>
          </p:cNvSpPr>
          <p:nvPr>
            <p:ph type="pic" idx="2"/>
          </p:nvPr>
        </p:nvSpPr>
        <p:spPr>
          <a:xfrm>
            <a:off x="4790800" y="836175"/>
            <a:ext cx="3519600" cy="3519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solidFill>
          <a:schemeClr val="dk2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1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94" name="Google Shape;894;p1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16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957" name="Google Shape;957;p1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2" name="Google Shape;962;p16"/>
          <p:cNvSpPr txBox="1">
            <a:spLocks noGrp="1"/>
          </p:cNvSpPr>
          <p:nvPr>
            <p:ph type="title"/>
          </p:nvPr>
        </p:nvSpPr>
        <p:spPr>
          <a:xfrm>
            <a:off x="1024800" y="1789950"/>
            <a:ext cx="35979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16"/>
          <p:cNvSpPr txBox="1">
            <a:spLocks noGrp="1"/>
          </p:cNvSpPr>
          <p:nvPr>
            <p:ph type="subTitle" idx="1"/>
          </p:nvPr>
        </p:nvSpPr>
        <p:spPr>
          <a:xfrm>
            <a:off x="1024800" y="3073560"/>
            <a:ext cx="35979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1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966" name="Google Shape;966;p1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17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029" name="Google Shape;1029;p1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" name="Google Shape;1034;p17"/>
          <p:cNvSpPr txBox="1">
            <a:spLocks noGrp="1"/>
          </p:cNvSpPr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7"/>
          <p:cNvSpPr txBox="1">
            <a:spLocks noGrp="1"/>
          </p:cNvSpPr>
          <p:nvPr>
            <p:ph type="subTitle" idx="1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2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1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"/>
          <p:cNvSpPr txBox="1">
            <a:spLocks noGrp="1"/>
          </p:cNvSpPr>
          <p:nvPr>
            <p:ph type="subTitle" idx="1"/>
          </p:nvPr>
        </p:nvSpPr>
        <p:spPr>
          <a:xfrm>
            <a:off x="4923076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2"/>
          </p:nvPr>
        </p:nvSpPr>
        <p:spPr>
          <a:xfrm>
            <a:off x="1580900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3"/>
          </p:nvPr>
        </p:nvSpPr>
        <p:spPr>
          <a:xfrm>
            <a:off x="1580905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4"/>
          </p:nvPr>
        </p:nvSpPr>
        <p:spPr>
          <a:xfrm>
            <a:off x="4923082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1" name="Google Shape;1111;p18"/>
          <p:cNvSpPr/>
          <p:nvPr/>
        </p:nvSpPr>
        <p:spPr>
          <a:xfrm>
            <a:off x="8430766" y="352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dk2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114" name="Google Shape;1114;p1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19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177" name="Google Shape;1177;p1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" name="Google Shape;118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9"/>
          <p:cNvSpPr txBox="1">
            <a:spLocks noGrp="1"/>
          </p:cNvSpPr>
          <p:nvPr>
            <p:ph type="subTitle" idx="1"/>
          </p:nvPr>
        </p:nvSpPr>
        <p:spPr>
          <a:xfrm>
            <a:off x="483207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9"/>
          <p:cNvSpPr txBox="1">
            <a:spLocks noGrp="1"/>
          </p:cNvSpPr>
          <p:nvPr>
            <p:ph type="subTitle" idx="2"/>
          </p:nvPr>
        </p:nvSpPr>
        <p:spPr>
          <a:xfrm>
            <a:off x="81692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19"/>
          <p:cNvSpPr/>
          <p:nvPr/>
        </p:nvSpPr>
        <p:spPr>
          <a:xfrm>
            <a:off x="533316" y="45278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CDC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BODY_1">
    <p:bg>
      <p:bgPr>
        <a:solidFill>
          <a:schemeClr val="dk2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2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188" name="Google Shape;1188;p2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20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251" name="Google Shape;1251;p2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0"/>
          <p:cNvSpPr txBox="1">
            <a:spLocks noGrp="1"/>
          </p:cNvSpPr>
          <p:nvPr>
            <p:ph type="body" idx="1"/>
          </p:nvPr>
        </p:nvSpPr>
        <p:spPr>
          <a:xfrm>
            <a:off x="720000" y="1149000"/>
            <a:ext cx="3885300" cy="3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F5D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258" name="Google Shape;1258;p20"/>
          <p:cNvSpPr txBox="1">
            <a:spLocks noGrp="1"/>
          </p:cNvSpPr>
          <p:nvPr>
            <p:ph type="body" idx="2"/>
          </p:nvPr>
        </p:nvSpPr>
        <p:spPr>
          <a:xfrm>
            <a:off x="4680100" y="1149000"/>
            <a:ext cx="3750600" cy="3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F5D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4" name="Google Shape;84;p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47" name="Google Shape;147;p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1291500" y="2400500"/>
            <a:ext cx="4320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1291500" y="12415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1291500" y="3360725"/>
            <a:ext cx="4320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1190841" y="48768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212841" y="44457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2"/>
        </a:solidFill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2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261" name="Google Shape;1261;p2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324" name="Google Shape;1324;p2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21"/>
          <p:cNvSpPr txBox="1">
            <a:spLocks noGrp="1"/>
          </p:cNvSpPr>
          <p:nvPr>
            <p:ph type="subTitle" idx="1"/>
          </p:nvPr>
        </p:nvSpPr>
        <p:spPr>
          <a:xfrm>
            <a:off x="93762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1"/>
          <p:cNvSpPr txBox="1">
            <a:spLocks noGrp="1"/>
          </p:cNvSpPr>
          <p:nvPr>
            <p:ph type="subTitle" idx="2"/>
          </p:nvPr>
        </p:nvSpPr>
        <p:spPr>
          <a:xfrm>
            <a:off x="3484348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21"/>
          <p:cNvSpPr txBox="1">
            <a:spLocks noGrp="1"/>
          </p:cNvSpPr>
          <p:nvPr>
            <p:ph type="subTitle" idx="3"/>
          </p:nvPr>
        </p:nvSpPr>
        <p:spPr>
          <a:xfrm>
            <a:off x="603107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1"/>
          <p:cNvSpPr txBox="1">
            <a:spLocks noGrp="1"/>
          </p:cNvSpPr>
          <p:nvPr>
            <p:ph type="subTitle" idx="4"/>
          </p:nvPr>
        </p:nvSpPr>
        <p:spPr>
          <a:xfrm>
            <a:off x="93762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4" name="Google Shape;1334;p21"/>
          <p:cNvSpPr txBox="1">
            <a:spLocks noGrp="1"/>
          </p:cNvSpPr>
          <p:nvPr>
            <p:ph type="subTitle" idx="5"/>
          </p:nvPr>
        </p:nvSpPr>
        <p:spPr>
          <a:xfrm>
            <a:off x="3484348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5" name="Google Shape;1335;p21"/>
          <p:cNvSpPr txBox="1">
            <a:spLocks noGrp="1"/>
          </p:cNvSpPr>
          <p:nvPr>
            <p:ph type="subTitle" idx="6"/>
          </p:nvPr>
        </p:nvSpPr>
        <p:spPr>
          <a:xfrm>
            <a:off x="603107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dk2"/>
        </a:solidFill>
        <a:effectLst/>
      </p:bgPr>
    </p:bg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338" name="Google Shape;1338;p2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2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01" name="Google Shape;1401;p2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22"/>
          <p:cNvSpPr txBox="1">
            <a:spLocks noGrp="1"/>
          </p:cNvSpPr>
          <p:nvPr>
            <p:ph type="subTitle" idx="1"/>
          </p:nvPr>
        </p:nvSpPr>
        <p:spPr>
          <a:xfrm>
            <a:off x="2110311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22"/>
          <p:cNvSpPr txBox="1">
            <a:spLocks noGrp="1"/>
          </p:cNvSpPr>
          <p:nvPr>
            <p:ph type="subTitle" idx="2"/>
          </p:nvPr>
        </p:nvSpPr>
        <p:spPr>
          <a:xfrm>
            <a:off x="4903089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22"/>
          <p:cNvSpPr txBox="1">
            <a:spLocks noGrp="1"/>
          </p:cNvSpPr>
          <p:nvPr>
            <p:ph type="subTitle" idx="3"/>
          </p:nvPr>
        </p:nvSpPr>
        <p:spPr>
          <a:xfrm>
            <a:off x="2110311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2"/>
          <p:cNvSpPr txBox="1">
            <a:spLocks noGrp="1"/>
          </p:cNvSpPr>
          <p:nvPr>
            <p:ph type="subTitle" idx="4"/>
          </p:nvPr>
        </p:nvSpPr>
        <p:spPr>
          <a:xfrm>
            <a:off x="4903089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22"/>
          <p:cNvSpPr txBox="1">
            <a:spLocks noGrp="1"/>
          </p:cNvSpPr>
          <p:nvPr>
            <p:ph type="subTitle" idx="5"/>
          </p:nvPr>
        </p:nvSpPr>
        <p:spPr>
          <a:xfrm>
            <a:off x="2110311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2" name="Google Shape;1412;p22"/>
          <p:cNvSpPr txBox="1">
            <a:spLocks noGrp="1"/>
          </p:cNvSpPr>
          <p:nvPr>
            <p:ph type="subTitle" idx="6"/>
          </p:nvPr>
        </p:nvSpPr>
        <p:spPr>
          <a:xfrm>
            <a:off x="2110311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3" name="Google Shape;1413;p22"/>
          <p:cNvSpPr txBox="1">
            <a:spLocks noGrp="1"/>
          </p:cNvSpPr>
          <p:nvPr>
            <p:ph type="subTitle" idx="7"/>
          </p:nvPr>
        </p:nvSpPr>
        <p:spPr>
          <a:xfrm>
            <a:off x="4903086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4" name="Google Shape;1414;p22"/>
          <p:cNvSpPr txBox="1">
            <a:spLocks noGrp="1"/>
          </p:cNvSpPr>
          <p:nvPr>
            <p:ph type="subTitle" idx="8"/>
          </p:nvPr>
        </p:nvSpPr>
        <p:spPr>
          <a:xfrm>
            <a:off x="4903086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dk2"/>
        </a:solidFill>
        <a:effectLst/>
      </p:bgPr>
    </p:bg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2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417" name="Google Shape;1417;p2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3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80" name="Google Shape;1480;p2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" name="Google Shape;148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p23"/>
          <p:cNvSpPr txBox="1">
            <a:spLocks noGrp="1"/>
          </p:cNvSpPr>
          <p:nvPr>
            <p:ph type="subTitle" idx="1"/>
          </p:nvPr>
        </p:nvSpPr>
        <p:spPr>
          <a:xfrm>
            <a:off x="956752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p23"/>
          <p:cNvSpPr txBox="1">
            <a:spLocks noGrp="1"/>
          </p:cNvSpPr>
          <p:nvPr>
            <p:ph type="subTitle" idx="2"/>
          </p:nvPr>
        </p:nvSpPr>
        <p:spPr>
          <a:xfrm>
            <a:off x="3579000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3"/>
          <p:cNvSpPr txBox="1">
            <a:spLocks noGrp="1"/>
          </p:cNvSpPr>
          <p:nvPr>
            <p:ph type="subTitle" idx="3"/>
          </p:nvPr>
        </p:nvSpPr>
        <p:spPr>
          <a:xfrm>
            <a:off x="9567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3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23"/>
          <p:cNvSpPr txBox="1">
            <a:spLocks noGrp="1"/>
          </p:cNvSpPr>
          <p:nvPr>
            <p:ph type="subTitle" idx="5"/>
          </p:nvPr>
        </p:nvSpPr>
        <p:spPr>
          <a:xfrm>
            <a:off x="6201248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23"/>
          <p:cNvSpPr txBox="1">
            <a:spLocks noGrp="1"/>
          </p:cNvSpPr>
          <p:nvPr>
            <p:ph type="subTitle" idx="6"/>
          </p:nvPr>
        </p:nvSpPr>
        <p:spPr>
          <a:xfrm>
            <a:off x="62012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3"/>
          <p:cNvSpPr txBox="1">
            <a:spLocks noGrp="1"/>
          </p:cNvSpPr>
          <p:nvPr>
            <p:ph type="subTitle" idx="7"/>
          </p:nvPr>
        </p:nvSpPr>
        <p:spPr>
          <a:xfrm>
            <a:off x="9606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3" name="Google Shape;1493;p23"/>
          <p:cNvSpPr txBox="1">
            <a:spLocks noGrp="1"/>
          </p:cNvSpPr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4" name="Google Shape;1494;p23"/>
          <p:cNvSpPr txBox="1">
            <a:spLocks noGrp="1"/>
          </p:cNvSpPr>
          <p:nvPr>
            <p:ph type="subTitle" idx="9"/>
          </p:nvPr>
        </p:nvSpPr>
        <p:spPr>
          <a:xfrm>
            <a:off x="62051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5" name="Google Shape;1495;p23"/>
          <p:cNvSpPr txBox="1">
            <a:spLocks noGrp="1"/>
          </p:cNvSpPr>
          <p:nvPr>
            <p:ph type="subTitle" idx="13"/>
          </p:nvPr>
        </p:nvSpPr>
        <p:spPr>
          <a:xfrm>
            <a:off x="960652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6" name="Google Shape;1496;p23"/>
          <p:cNvSpPr txBox="1">
            <a:spLocks noGrp="1"/>
          </p:cNvSpPr>
          <p:nvPr>
            <p:ph type="subTitle" idx="14"/>
          </p:nvPr>
        </p:nvSpPr>
        <p:spPr>
          <a:xfrm>
            <a:off x="3582900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7" name="Google Shape;1497;p23"/>
          <p:cNvSpPr txBox="1">
            <a:spLocks noGrp="1"/>
          </p:cNvSpPr>
          <p:nvPr>
            <p:ph type="subTitle" idx="15"/>
          </p:nvPr>
        </p:nvSpPr>
        <p:spPr>
          <a:xfrm>
            <a:off x="6205148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dk2"/>
        </a:solid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2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00" name="Google Shape;1500;p2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2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563" name="Google Shape;1563;p2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24"/>
          <p:cNvSpPr txBox="1">
            <a:spLocks noGrp="1"/>
          </p:cNvSpPr>
          <p:nvPr>
            <p:ph type="title" hasCustomPrompt="1"/>
          </p:nvPr>
        </p:nvSpPr>
        <p:spPr>
          <a:xfrm>
            <a:off x="2223600" y="6283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9" name="Google Shape;1569;p24"/>
          <p:cNvSpPr txBox="1">
            <a:spLocks noGrp="1"/>
          </p:cNvSpPr>
          <p:nvPr>
            <p:ph type="subTitle" idx="1"/>
          </p:nvPr>
        </p:nvSpPr>
        <p:spPr>
          <a:xfrm>
            <a:off x="2223600" y="136114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70" name="Google Shape;1570;p2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05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1" name="Google Shape;1571;p24"/>
          <p:cNvSpPr txBox="1">
            <a:spLocks noGrp="1"/>
          </p:cNvSpPr>
          <p:nvPr>
            <p:ph type="subTitle" idx="3"/>
          </p:nvPr>
        </p:nvSpPr>
        <p:spPr>
          <a:xfrm>
            <a:off x="2223600" y="2714971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72" name="Google Shape;1572;p24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32824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3" name="Google Shape;1573;p24"/>
          <p:cNvSpPr txBox="1">
            <a:spLocks noGrp="1"/>
          </p:cNvSpPr>
          <p:nvPr>
            <p:ph type="subTitle" idx="5"/>
          </p:nvPr>
        </p:nvSpPr>
        <p:spPr>
          <a:xfrm>
            <a:off x="2223600" y="406879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dk2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2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76" name="Google Shape;1576;p2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25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639" name="Google Shape;1639;p2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4" name="Google Shape;1644;p25"/>
          <p:cNvSpPr txBox="1">
            <a:spLocks noGrp="1"/>
          </p:cNvSpPr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5" name="Google Shape;1645;p25"/>
          <p:cNvSpPr txBox="1">
            <a:spLocks noGrp="1"/>
          </p:cNvSpPr>
          <p:nvPr>
            <p:ph type="subTitle" idx="1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2"/>
          </p:nvPr>
        </p:nvSpPr>
        <p:spPr>
          <a:xfrm>
            <a:off x="9385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4"/>
          </p:nvPr>
        </p:nvSpPr>
        <p:spPr>
          <a:xfrm>
            <a:off x="34854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5"/>
          </p:nvPr>
        </p:nvSpPr>
        <p:spPr>
          <a:xfrm>
            <a:off x="34854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7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52" name="Google Shape;1652;p25"/>
          <p:cNvSpPr txBox="1">
            <a:spLocks noGrp="1"/>
          </p:cNvSpPr>
          <p:nvPr>
            <p:ph type="subTitle" idx="8"/>
          </p:nvPr>
        </p:nvSpPr>
        <p:spPr>
          <a:xfrm>
            <a:off x="60323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3" name="Google Shape;1653;p25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8_1_1">
    <p:bg>
      <p:bgPr>
        <a:solidFill>
          <a:schemeClr val="dk2"/>
        </a:solidFill>
        <a:effectLst/>
      </p:bgPr>
    </p:bg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oogle Shape;1655;p2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656" name="Google Shape;1656;p2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6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719" name="Google Shape;1719;p2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4" name="Google Shape;172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"/>
          </p:nvPr>
        </p:nvSpPr>
        <p:spPr>
          <a:xfrm>
            <a:off x="5761275" y="3285625"/>
            <a:ext cx="2640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2"/>
          </p:nvPr>
        </p:nvSpPr>
        <p:spPr>
          <a:xfrm>
            <a:off x="742700" y="2142625"/>
            <a:ext cx="2640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subTitle" idx="3"/>
          </p:nvPr>
        </p:nvSpPr>
        <p:spPr>
          <a:xfrm>
            <a:off x="742711" y="1659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8" name="Google Shape;1728;p26"/>
          <p:cNvSpPr txBox="1">
            <a:spLocks noGrp="1"/>
          </p:cNvSpPr>
          <p:nvPr>
            <p:ph type="subTitle" idx="4"/>
          </p:nvPr>
        </p:nvSpPr>
        <p:spPr>
          <a:xfrm>
            <a:off x="5761289" y="2802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bg>
      <p:bgPr>
        <a:solidFill>
          <a:schemeClr val="dk2"/>
        </a:soli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2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731" name="Google Shape;1731;p2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27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794" name="Google Shape;1794;p2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27"/>
          <p:cNvSpPr txBox="1">
            <a:spLocks noGrp="1"/>
          </p:cNvSpPr>
          <p:nvPr>
            <p:ph type="title"/>
          </p:nvPr>
        </p:nvSpPr>
        <p:spPr>
          <a:xfrm>
            <a:off x="1024800" y="1789950"/>
            <a:ext cx="35979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27"/>
          <p:cNvSpPr txBox="1">
            <a:spLocks noGrp="1"/>
          </p:cNvSpPr>
          <p:nvPr>
            <p:ph type="subTitle" idx="1"/>
          </p:nvPr>
        </p:nvSpPr>
        <p:spPr>
          <a:xfrm>
            <a:off x="1024800" y="3073560"/>
            <a:ext cx="35979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dk2"/>
        </a:solidFill>
        <a:effectLst/>
      </p:bgPr>
    </p:bg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" name="Google Shape;1802;p2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803" name="Google Shape;1803;p2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8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866" name="Google Shape;1866;p2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1" name="Google Shape;1871;p28"/>
          <p:cNvSpPr txBox="1">
            <a:spLocks noGrp="1"/>
          </p:cNvSpPr>
          <p:nvPr>
            <p:ph type="title"/>
          </p:nvPr>
        </p:nvSpPr>
        <p:spPr>
          <a:xfrm>
            <a:off x="720000" y="2173590"/>
            <a:ext cx="7704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2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2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874" name="Google Shape;1874;p2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29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937" name="Google Shape;1937;p2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29"/>
          <p:cNvSpPr txBox="1">
            <a:spLocks noGrp="1"/>
          </p:cNvSpPr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3" name="Google Shape;1943;p29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29"/>
          <p:cNvSpPr txBox="1"/>
          <p:nvPr/>
        </p:nvSpPr>
        <p:spPr>
          <a:xfrm>
            <a:off x="1992000" y="3611950"/>
            <a:ext cx="51600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</a:t>
            </a: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200" b="1" u="sng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9" name="Google Shape;159;p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4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222" name="Google Shape;222;p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0026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3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017" name="Google Shape;2017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3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2080" name="Google Shape;2080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34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31" name="Google Shape;231;p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294" name="Google Shape;294;p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"/>
          <p:cNvSpPr txBox="1">
            <a:spLocks noGrp="1"/>
          </p:cNvSpPr>
          <p:nvPr>
            <p:ph type="subTitle" idx="1"/>
          </p:nvPr>
        </p:nvSpPr>
        <p:spPr>
          <a:xfrm>
            <a:off x="5055284" y="3619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subTitle" idx="2"/>
          </p:nvPr>
        </p:nvSpPr>
        <p:spPr>
          <a:xfrm>
            <a:off x="1583300" y="3619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306" name="Google Shape;306;p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6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369" name="Google Shape;369;p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377" name="Google Shape;377;p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7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440" name="Google Shape;440;p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449" name="Google Shape;449;p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8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12" name="Google Shape;512;p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8"/>
          <p:cNvSpPr txBox="1">
            <a:spLocks noGrp="1"/>
          </p:cNvSpPr>
          <p:nvPr>
            <p:ph type="title"/>
          </p:nvPr>
        </p:nvSpPr>
        <p:spPr>
          <a:xfrm>
            <a:off x="1768500" y="2388325"/>
            <a:ext cx="5607000" cy="16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8" name="Google Shape;518;p8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22" name="Google Shape;522;p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9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85" name="Google Shape;585;p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9"/>
          <p:cNvSpPr txBox="1">
            <a:spLocks noGrp="1"/>
          </p:cNvSpPr>
          <p:nvPr>
            <p:ph type="title"/>
          </p:nvPr>
        </p:nvSpPr>
        <p:spPr>
          <a:xfrm>
            <a:off x="2135550" y="1058588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9"/>
          <p:cNvSpPr txBox="1">
            <a:spLocks noGrp="1"/>
          </p:cNvSpPr>
          <p:nvPr>
            <p:ph type="subTitle" idx="1"/>
          </p:nvPr>
        </p:nvSpPr>
        <p:spPr>
          <a:xfrm>
            <a:off x="2135550" y="306425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"/>
          <p:cNvSpPr txBox="1">
            <a:spLocks noGrp="1"/>
          </p:cNvSpPr>
          <p:nvPr>
            <p:ph type="title"/>
          </p:nvPr>
        </p:nvSpPr>
        <p:spPr>
          <a:xfrm>
            <a:off x="1118100" y="4014450"/>
            <a:ext cx="6907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87" name="Google Shape;2087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35"/>
          <p:cNvSpPr txBox="1">
            <a:spLocks noGrp="1"/>
          </p:cNvSpPr>
          <p:nvPr>
            <p:ph type="ctrTitle"/>
          </p:nvPr>
        </p:nvSpPr>
        <p:spPr>
          <a:xfrm>
            <a:off x="1920100" y="1584325"/>
            <a:ext cx="5304000" cy="11371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solidFill>
                  <a:schemeClr val="accent1"/>
                </a:solidFill>
              </a:rPr>
              <a:t>تهيئة فصل النسبة والتناسب</a:t>
            </a:r>
            <a:endParaRPr sz="4400" dirty="0">
              <a:highlight>
                <a:schemeClr val="dk2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96" name="Google Shape;2096;p35"/>
          <p:cNvSpPr txBox="1">
            <a:spLocks noGrp="1"/>
          </p:cNvSpPr>
          <p:nvPr>
            <p:ph type="subTitle" idx="1"/>
          </p:nvPr>
        </p:nvSpPr>
        <p:spPr>
          <a:xfrm>
            <a:off x="1939810" y="2859815"/>
            <a:ext cx="53040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الصف السادس الابتدائي </a:t>
            </a:r>
            <a:endParaRPr sz="2400" dirty="0"/>
          </a:p>
        </p:txBody>
      </p:sp>
      <p:grpSp>
        <p:nvGrpSpPr>
          <p:cNvPr id="2097" name="Google Shape;2097;p35"/>
          <p:cNvGrpSpPr/>
          <p:nvPr/>
        </p:nvGrpSpPr>
        <p:grpSpPr>
          <a:xfrm flipH="1">
            <a:off x="7593621" y="1973547"/>
            <a:ext cx="1468014" cy="1968452"/>
            <a:chOff x="1400935" y="1333409"/>
            <a:chExt cx="760984" cy="1020399"/>
          </a:xfrm>
        </p:grpSpPr>
        <p:sp>
          <p:nvSpPr>
            <p:cNvPr id="2098" name="Google Shape;2098;p35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70BA"/>
                </a:solidFill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70BA"/>
                </a:solidFill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2" name="Google Shape;2112;p35"/>
          <p:cNvSpPr/>
          <p:nvPr/>
        </p:nvSpPr>
        <p:spPr>
          <a:xfrm>
            <a:off x="6830422" y="85582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35"/>
          <p:cNvSpPr/>
          <p:nvPr/>
        </p:nvSpPr>
        <p:spPr>
          <a:xfrm>
            <a:off x="1527241" y="4177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35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7727591" y="40394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35"/>
          <p:cNvGrpSpPr/>
          <p:nvPr/>
        </p:nvGrpSpPr>
        <p:grpSpPr>
          <a:xfrm rot="1315589">
            <a:off x="5718941" y="2980553"/>
            <a:ext cx="902596" cy="1584801"/>
            <a:chOff x="2332850" y="1508965"/>
            <a:chExt cx="495799" cy="870474"/>
          </a:xfrm>
        </p:grpSpPr>
        <p:sp>
          <p:nvSpPr>
            <p:cNvPr id="2117" name="Google Shape;2117;p35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490857" y="3000656"/>
            <a:ext cx="1059580" cy="1088238"/>
            <a:chOff x="1742490" y="367839"/>
            <a:chExt cx="629242" cy="646260"/>
          </a:xfrm>
        </p:grpSpPr>
        <p:sp>
          <p:nvSpPr>
            <p:cNvPr id="2130" name="Google Shape;2130;p35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5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5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96;p35">
            <a:extLst>
              <a:ext uri="{FF2B5EF4-FFF2-40B4-BE49-F238E27FC236}">
                <a16:creationId xmlns:a16="http://schemas.microsoft.com/office/drawing/2014/main" id="{C78F6115-4861-9957-2046-46A0574915EC}"/>
              </a:ext>
            </a:extLst>
          </p:cNvPr>
          <p:cNvSpPr txBox="1">
            <a:spLocks noGrp="1"/>
          </p:cNvSpPr>
          <p:nvPr/>
        </p:nvSpPr>
        <p:spPr>
          <a:xfrm>
            <a:off x="-1324410" y="4633851"/>
            <a:ext cx="5304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accent1">
                    <a:lumMod val="50000"/>
                  </a:schemeClr>
                </a:solidFill>
                <a:latin typeface="Farah" pitchFamily="2" charset="0"/>
                <a:cs typeface="Farah" pitchFamily="2" charset="0"/>
              </a:rPr>
              <a:t>أ. ندى العيدي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Farah" pitchFamily="2" charset="0"/>
              <a:cs typeface="Farah" pitchFamily="2" charset="0"/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A6FC5274-DC56-85E4-A237-67EC8C44B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63" y="474197"/>
            <a:ext cx="1381562" cy="1103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36"/>
          <p:cNvSpPr/>
          <p:nvPr/>
        </p:nvSpPr>
        <p:spPr>
          <a:xfrm>
            <a:off x="8027866" y="1215773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6" name="Google Shape;2146;p36"/>
          <p:cNvGrpSpPr/>
          <p:nvPr/>
        </p:nvGrpSpPr>
        <p:grpSpPr>
          <a:xfrm rot="-447293">
            <a:off x="8142889" y="394025"/>
            <a:ext cx="878501" cy="1830261"/>
            <a:chOff x="503795" y="323625"/>
            <a:chExt cx="502785" cy="1047439"/>
          </a:xfrm>
        </p:grpSpPr>
        <p:sp>
          <p:nvSpPr>
            <p:cNvPr id="2147" name="Google Shape;2147;p36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6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6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0" name="Google Shape;2160;p36"/>
          <p:cNvSpPr/>
          <p:nvPr/>
        </p:nvSpPr>
        <p:spPr>
          <a:xfrm>
            <a:off x="7771066" y="859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الفكرة العامة: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2162" name="Google Shape;2162;p36"/>
          <p:cNvSpPr txBox="1">
            <a:spLocks noGrp="1"/>
          </p:cNvSpPr>
          <p:nvPr>
            <p:ph type="body" idx="1"/>
          </p:nvPr>
        </p:nvSpPr>
        <p:spPr>
          <a:xfrm>
            <a:off x="2190750" y="1215750"/>
            <a:ext cx="5531850" cy="96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أحل مسائل باستعمال النسب والمعدلات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أكتب عبارات ومعادلات رياضية 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609516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CDC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161;p36">
            <a:extLst>
              <a:ext uri="{FF2B5EF4-FFF2-40B4-BE49-F238E27FC236}">
                <a16:creationId xmlns:a16="http://schemas.microsoft.com/office/drawing/2014/main" id="{147094D9-93F8-71F8-6154-CB3DBE9B0B1D}"/>
              </a:ext>
            </a:extLst>
          </p:cNvPr>
          <p:cNvSpPr txBox="1">
            <a:spLocks/>
          </p:cNvSpPr>
          <p:nvPr/>
        </p:nvSpPr>
        <p:spPr>
          <a:xfrm>
            <a:off x="975886" y="2379255"/>
            <a:ext cx="700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 rtl="1"/>
            <a:r>
              <a:rPr lang="ar-SA" dirty="0"/>
              <a:t>المفردات:</a:t>
            </a:r>
            <a:endParaRPr lang="ar-SA" dirty="0">
              <a:highlight>
                <a:schemeClr val="dk2"/>
              </a:highlight>
            </a:endParaRPr>
          </a:p>
        </p:txBody>
      </p:sp>
      <p:sp>
        <p:nvSpPr>
          <p:cNvPr id="5" name="Google Shape;2162;p36">
            <a:extLst>
              <a:ext uri="{FF2B5EF4-FFF2-40B4-BE49-F238E27FC236}">
                <a16:creationId xmlns:a16="http://schemas.microsoft.com/office/drawing/2014/main" id="{4F4513EF-4418-A9F2-FB08-A43A781D83BF}"/>
              </a:ext>
            </a:extLst>
          </p:cNvPr>
          <p:cNvSpPr txBox="1">
            <a:spLocks/>
          </p:cNvSpPr>
          <p:nvPr/>
        </p:nvSpPr>
        <p:spPr>
          <a:xfrm>
            <a:off x="2333913" y="2949954"/>
            <a:ext cx="5531850" cy="96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r" rtl="1">
              <a:buFont typeface="Nunito Light"/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النسبة</a:t>
            </a:r>
          </a:p>
          <a:p>
            <a:pPr marL="0" indent="0" algn="r" rtl="1">
              <a:buFont typeface="Nunito Light"/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المعدل</a:t>
            </a:r>
          </a:p>
          <a:p>
            <a:pPr marL="0" indent="0" algn="r" rtl="1">
              <a:buFont typeface="Nunito Light"/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الكميات المتناسبة </a:t>
            </a:r>
          </a:p>
          <a:p>
            <a:pPr marL="0" indent="0" algn="r" rtl="1">
              <a:buFont typeface="Nunito Light"/>
              <a:buNone/>
            </a:pPr>
            <a:r>
              <a:rPr lang="ar-SA" sz="2800" dirty="0">
                <a:solidFill>
                  <a:schemeClr val="accent1">
                    <a:lumMod val="50000"/>
                  </a:schemeClr>
                </a:solidFill>
              </a:rPr>
              <a:t>التناسب</a:t>
            </a:r>
          </a:p>
        </p:txBody>
      </p:sp>
      <p:pic>
        <p:nvPicPr>
          <p:cNvPr id="4" name="صورة 6">
            <a:extLst>
              <a:ext uri="{FF2B5EF4-FFF2-40B4-BE49-F238E27FC236}">
                <a16:creationId xmlns:a16="http://schemas.microsoft.com/office/drawing/2014/main" id="{1924E832-0FCC-7642-1446-919AB3DC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54" y="189968"/>
            <a:ext cx="1381562" cy="1103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38"/>
          <p:cNvSpPr txBox="1">
            <a:spLocks noGrp="1"/>
          </p:cNvSpPr>
          <p:nvPr>
            <p:ph type="title"/>
          </p:nvPr>
        </p:nvSpPr>
        <p:spPr>
          <a:xfrm>
            <a:off x="4073236" y="471325"/>
            <a:ext cx="4150450" cy="792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أجيبي عن الأسئلة التالية:</a:t>
            </a:r>
            <a:endParaRPr dirty="0"/>
          </a:p>
        </p:txBody>
      </p:sp>
      <p:grpSp>
        <p:nvGrpSpPr>
          <p:cNvPr id="2227" name="Google Shape;2227;p38"/>
          <p:cNvGrpSpPr/>
          <p:nvPr/>
        </p:nvGrpSpPr>
        <p:grpSpPr>
          <a:xfrm rot="-1837553" flipH="1">
            <a:off x="7839301" y="3039559"/>
            <a:ext cx="531710" cy="839140"/>
            <a:chOff x="1400935" y="1333409"/>
            <a:chExt cx="760984" cy="1020399"/>
          </a:xfrm>
        </p:grpSpPr>
        <p:sp>
          <p:nvSpPr>
            <p:cNvPr id="2228" name="Google Shape;2228;p38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2" name="Google Shape;2242;p38"/>
          <p:cNvSpPr/>
          <p:nvPr/>
        </p:nvSpPr>
        <p:spPr>
          <a:xfrm rot="144386">
            <a:off x="6878053" y="3105451"/>
            <a:ext cx="734652" cy="618167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38"/>
          <p:cNvSpPr/>
          <p:nvPr/>
        </p:nvSpPr>
        <p:spPr>
          <a:xfrm>
            <a:off x="816604" y="427581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38"/>
          <p:cNvSpPr/>
          <p:nvPr/>
        </p:nvSpPr>
        <p:spPr>
          <a:xfrm>
            <a:off x="7164894" y="119830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38"/>
          <p:cNvSpPr/>
          <p:nvPr/>
        </p:nvSpPr>
        <p:spPr>
          <a:xfrm>
            <a:off x="8016266" y="42225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38"/>
          <p:cNvSpPr/>
          <p:nvPr/>
        </p:nvSpPr>
        <p:spPr>
          <a:xfrm>
            <a:off x="7417939" y="177831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38"/>
          <p:cNvSpPr/>
          <p:nvPr/>
        </p:nvSpPr>
        <p:spPr>
          <a:xfrm>
            <a:off x="8194309" y="117699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38"/>
          <p:cNvSpPr/>
          <p:nvPr/>
        </p:nvSpPr>
        <p:spPr>
          <a:xfrm>
            <a:off x="8148616" y="5896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1F925BA-685C-5665-2D72-5A017ADE0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33" t="18470" r="17773" b="40622"/>
          <a:stretch/>
        </p:blipFill>
        <p:spPr>
          <a:xfrm>
            <a:off x="2003245" y="1433679"/>
            <a:ext cx="4860743" cy="2924619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3053627D-6B95-821F-51D2-346F29B1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09" y="468269"/>
            <a:ext cx="1381562" cy="11034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7" name="Google Shape;2257;p39"/>
          <p:cNvGrpSpPr/>
          <p:nvPr/>
        </p:nvGrpSpPr>
        <p:grpSpPr>
          <a:xfrm>
            <a:off x="688792" y="3196537"/>
            <a:ext cx="800364" cy="1363778"/>
            <a:chOff x="2332850" y="1508965"/>
            <a:chExt cx="495799" cy="870474"/>
          </a:xfrm>
        </p:grpSpPr>
        <p:sp>
          <p:nvSpPr>
            <p:cNvPr id="2258" name="Google Shape;2258;p39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0" name="Google Shape;2270;p39"/>
          <p:cNvSpPr/>
          <p:nvPr/>
        </p:nvSpPr>
        <p:spPr>
          <a:xfrm>
            <a:off x="1169647" y="317755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9DDDB48-0AE4-BD69-DA0A-5FE6A2C40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8" t="58072" r="17772" b="13541"/>
          <a:stretch/>
        </p:blipFill>
        <p:spPr>
          <a:xfrm>
            <a:off x="2836610" y="799568"/>
            <a:ext cx="5362231" cy="1660529"/>
          </a:xfrm>
          <a:prstGeom prst="rect">
            <a:avLst/>
          </a:prstGeom>
        </p:spPr>
      </p:pic>
      <p:sp>
        <p:nvSpPr>
          <p:cNvPr id="2272" name="Google Shape;2272;p39"/>
          <p:cNvSpPr/>
          <p:nvPr/>
        </p:nvSpPr>
        <p:spPr>
          <a:xfrm>
            <a:off x="817238" y="289978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39"/>
          <p:cNvSpPr/>
          <p:nvPr/>
        </p:nvSpPr>
        <p:spPr>
          <a:xfrm>
            <a:off x="8" y="-7"/>
            <a:ext cx="1190838" cy="333300"/>
          </a:xfrm>
          <a:custGeom>
            <a:avLst/>
            <a:gdLst/>
            <a:ahLst/>
            <a:cxnLst/>
            <a:rect l="l" t="t" r="r" b="b"/>
            <a:pathLst>
              <a:path w="13056" h="3654" extrusionOk="0">
                <a:moveTo>
                  <a:pt x="12825" y="0"/>
                </a:moveTo>
                <a:cubicBezTo>
                  <a:pt x="12738" y="0"/>
                  <a:pt x="12656" y="56"/>
                  <a:pt x="12627" y="144"/>
                </a:cubicBezTo>
                <a:cubicBezTo>
                  <a:pt x="12627" y="146"/>
                  <a:pt x="12522" y="458"/>
                  <a:pt x="12244" y="880"/>
                </a:cubicBezTo>
                <a:cubicBezTo>
                  <a:pt x="12180" y="974"/>
                  <a:pt x="12207" y="1103"/>
                  <a:pt x="12301" y="1165"/>
                </a:cubicBezTo>
                <a:cubicBezTo>
                  <a:pt x="12336" y="1190"/>
                  <a:pt x="12377" y="1201"/>
                  <a:pt x="12416" y="1201"/>
                </a:cubicBezTo>
                <a:cubicBezTo>
                  <a:pt x="12483" y="1201"/>
                  <a:pt x="12549" y="1169"/>
                  <a:pt x="12588" y="1108"/>
                </a:cubicBezTo>
                <a:cubicBezTo>
                  <a:pt x="12902" y="635"/>
                  <a:pt x="13017" y="284"/>
                  <a:pt x="13020" y="270"/>
                </a:cubicBezTo>
                <a:cubicBezTo>
                  <a:pt x="13056" y="162"/>
                  <a:pt x="12996" y="45"/>
                  <a:pt x="12888" y="10"/>
                </a:cubicBezTo>
                <a:cubicBezTo>
                  <a:pt x="12867" y="3"/>
                  <a:pt x="12846" y="0"/>
                  <a:pt x="12825" y="0"/>
                </a:cubicBezTo>
                <a:close/>
                <a:moveTo>
                  <a:pt x="238" y="806"/>
                </a:moveTo>
                <a:cubicBezTo>
                  <a:pt x="169" y="806"/>
                  <a:pt x="102" y="840"/>
                  <a:pt x="63" y="903"/>
                </a:cubicBezTo>
                <a:cubicBezTo>
                  <a:pt x="1" y="999"/>
                  <a:pt x="29" y="1126"/>
                  <a:pt x="127" y="1188"/>
                </a:cubicBezTo>
                <a:cubicBezTo>
                  <a:pt x="128" y="1188"/>
                  <a:pt x="180" y="1222"/>
                  <a:pt x="276" y="1279"/>
                </a:cubicBezTo>
                <a:cubicBezTo>
                  <a:pt x="309" y="1298"/>
                  <a:pt x="345" y="1309"/>
                  <a:pt x="382" y="1309"/>
                </a:cubicBezTo>
                <a:cubicBezTo>
                  <a:pt x="451" y="1309"/>
                  <a:pt x="520" y="1273"/>
                  <a:pt x="559" y="1208"/>
                </a:cubicBezTo>
                <a:cubicBezTo>
                  <a:pt x="618" y="1110"/>
                  <a:pt x="586" y="983"/>
                  <a:pt x="488" y="924"/>
                </a:cubicBezTo>
                <a:cubicBezTo>
                  <a:pt x="398" y="869"/>
                  <a:pt x="348" y="839"/>
                  <a:pt x="348" y="837"/>
                </a:cubicBezTo>
                <a:cubicBezTo>
                  <a:pt x="314" y="816"/>
                  <a:pt x="275" y="806"/>
                  <a:pt x="238" y="806"/>
                </a:cubicBezTo>
                <a:close/>
                <a:moveTo>
                  <a:pt x="1155" y="1332"/>
                </a:moveTo>
                <a:cubicBezTo>
                  <a:pt x="1082" y="1332"/>
                  <a:pt x="1010" y="1372"/>
                  <a:pt x="972" y="1442"/>
                </a:cubicBezTo>
                <a:cubicBezTo>
                  <a:pt x="919" y="1541"/>
                  <a:pt x="956" y="1667"/>
                  <a:pt x="1057" y="1720"/>
                </a:cubicBezTo>
                <a:cubicBezTo>
                  <a:pt x="1319" y="1860"/>
                  <a:pt x="1587" y="1998"/>
                  <a:pt x="1856" y="2127"/>
                </a:cubicBezTo>
                <a:cubicBezTo>
                  <a:pt x="1885" y="2142"/>
                  <a:pt x="1916" y="2147"/>
                  <a:pt x="1947" y="2147"/>
                </a:cubicBezTo>
                <a:cubicBezTo>
                  <a:pt x="2023" y="2147"/>
                  <a:pt x="2097" y="2104"/>
                  <a:pt x="2133" y="2030"/>
                </a:cubicBezTo>
                <a:cubicBezTo>
                  <a:pt x="2182" y="1927"/>
                  <a:pt x="2138" y="1805"/>
                  <a:pt x="2035" y="1755"/>
                </a:cubicBezTo>
                <a:cubicBezTo>
                  <a:pt x="1773" y="1628"/>
                  <a:pt x="1509" y="1493"/>
                  <a:pt x="1252" y="1357"/>
                </a:cubicBezTo>
                <a:cubicBezTo>
                  <a:pt x="1221" y="1340"/>
                  <a:pt x="1188" y="1332"/>
                  <a:pt x="1155" y="1332"/>
                </a:cubicBezTo>
                <a:close/>
                <a:moveTo>
                  <a:pt x="11860" y="1477"/>
                </a:moveTo>
                <a:cubicBezTo>
                  <a:pt x="11806" y="1477"/>
                  <a:pt x="11752" y="1497"/>
                  <a:pt x="11713" y="1539"/>
                </a:cubicBezTo>
                <a:cubicBezTo>
                  <a:pt x="11518" y="1741"/>
                  <a:pt x="11303" y="1931"/>
                  <a:pt x="11073" y="2099"/>
                </a:cubicBezTo>
                <a:cubicBezTo>
                  <a:pt x="10981" y="2168"/>
                  <a:pt x="10961" y="2298"/>
                  <a:pt x="11029" y="2390"/>
                </a:cubicBezTo>
                <a:cubicBezTo>
                  <a:pt x="11069" y="2445"/>
                  <a:pt x="11131" y="2473"/>
                  <a:pt x="11195" y="2473"/>
                </a:cubicBezTo>
                <a:cubicBezTo>
                  <a:pt x="11238" y="2473"/>
                  <a:pt x="11280" y="2461"/>
                  <a:pt x="11317" y="2432"/>
                </a:cubicBezTo>
                <a:cubicBezTo>
                  <a:pt x="11567" y="2250"/>
                  <a:pt x="11799" y="2046"/>
                  <a:pt x="12010" y="1826"/>
                </a:cubicBezTo>
                <a:cubicBezTo>
                  <a:pt x="12088" y="1745"/>
                  <a:pt x="12087" y="1614"/>
                  <a:pt x="12005" y="1534"/>
                </a:cubicBezTo>
                <a:cubicBezTo>
                  <a:pt x="11964" y="1496"/>
                  <a:pt x="11912" y="1477"/>
                  <a:pt x="11860" y="1477"/>
                </a:cubicBezTo>
                <a:close/>
                <a:moveTo>
                  <a:pt x="2752" y="2103"/>
                </a:moveTo>
                <a:cubicBezTo>
                  <a:pt x="2672" y="2103"/>
                  <a:pt x="2596" y="2150"/>
                  <a:pt x="2563" y="2228"/>
                </a:cubicBezTo>
                <a:cubicBezTo>
                  <a:pt x="2517" y="2333"/>
                  <a:pt x="2567" y="2453"/>
                  <a:pt x="2671" y="2500"/>
                </a:cubicBezTo>
                <a:cubicBezTo>
                  <a:pt x="2950" y="2620"/>
                  <a:pt x="3230" y="2732"/>
                  <a:pt x="3503" y="2834"/>
                </a:cubicBezTo>
                <a:cubicBezTo>
                  <a:pt x="3527" y="2843"/>
                  <a:pt x="3550" y="2849"/>
                  <a:pt x="3575" y="2849"/>
                </a:cubicBezTo>
                <a:cubicBezTo>
                  <a:pt x="3658" y="2849"/>
                  <a:pt x="3738" y="2797"/>
                  <a:pt x="3768" y="2714"/>
                </a:cubicBezTo>
                <a:cubicBezTo>
                  <a:pt x="3809" y="2608"/>
                  <a:pt x="3754" y="2489"/>
                  <a:pt x="3648" y="2448"/>
                </a:cubicBezTo>
                <a:cubicBezTo>
                  <a:pt x="3382" y="2347"/>
                  <a:pt x="3107" y="2237"/>
                  <a:pt x="2834" y="2120"/>
                </a:cubicBezTo>
                <a:cubicBezTo>
                  <a:pt x="2807" y="2108"/>
                  <a:pt x="2779" y="2103"/>
                  <a:pt x="2752" y="2103"/>
                </a:cubicBezTo>
                <a:close/>
                <a:moveTo>
                  <a:pt x="10443" y="2526"/>
                </a:moveTo>
                <a:cubicBezTo>
                  <a:pt x="10411" y="2526"/>
                  <a:pt x="10378" y="2533"/>
                  <a:pt x="10348" y="2549"/>
                </a:cubicBezTo>
                <a:cubicBezTo>
                  <a:pt x="10100" y="2677"/>
                  <a:pt x="9836" y="2790"/>
                  <a:pt x="9563" y="2886"/>
                </a:cubicBezTo>
                <a:cubicBezTo>
                  <a:pt x="9455" y="2923"/>
                  <a:pt x="9398" y="3042"/>
                  <a:pt x="9435" y="3150"/>
                </a:cubicBezTo>
                <a:cubicBezTo>
                  <a:pt x="9464" y="3235"/>
                  <a:pt x="9545" y="3288"/>
                  <a:pt x="9630" y="3288"/>
                </a:cubicBezTo>
                <a:cubicBezTo>
                  <a:pt x="9653" y="3288"/>
                  <a:pt x="9676" y="3285"/>
                  <a:pt x="9698" y="3276"/>
                </a:cubicBezTo>
                <a:cubicBezTo>
                  <a:pt x="9990" y="3175"/>
                  <a:pt x="10274" y="3054"/>
                  <a:pt x="10538" y="2916"/>
                </a:cubicBezTo>
                <a:cubicBezTo>
                  <a:pt x="10640" y="2865"/>
                  <a:pt x="10679" y="2739"/>
                  <a:pt x="10626" y="2638"/>
                </a:cubicBezTo>
                <a:cubicBezTo>
                  <a:pt x="10590" y="2567"/>
                  <a:pt x="10518" y="2526"/>
                  <a:pt x="10443" y="2526"/>
                </a:cubicBezTo>
                <a:close/>
                <a:moveTo>
                  <a:pt x="4414" y="2724"/>
                </a:moveTo>
                <a:cubicBezTo>
                  <a:pt x="4326" y="2724"/>
                  <a:pt x="4244" y="2781"/>
                  <a:pt x="4217" y="2870"/>
                </a:cubicBezTo>
                <a:cubicBezTo>
                  <a:pt x="4181" y="2978"/>
                  <a:pt x="4243" y="3095"/>
                  <a:pt x="4351" y="3129"/>
                </a:cubicBezTo>
                <a:cubicBezTo>
                  <a:pt x="4646" y="3221"/>
                  <a:pt x="4936" y="3302"/>
                  <a:pt x="5218" y="3371"/>
                </a:cubicBezTo>
                <a:cubicBezTo>
                  <a:pt x="5234" y="3375"/>
                  <a:pt x="5252" y="3377"/>
                  <a:pt x="5268" y="3377"/>
                </a:cubicBezTo>
                <a:cubicBezTo>
                  <a:pt x="5360" y="3377"/>
                  <a:pt x="5445" y="3315"/>
                  <a:pt x="5468" y="3219"/>
                </a:cubicBezTo>
                <a:cubicBezTo>
                  <a:pt x="5494" y="3109"/>
                  <a:pt x="5427" y="2998"/>
                  <a:pt x="5315" y="2969"/>
                </a:cubicBezTo>
                <a:cubicBezTo>
                  <a:pt x="5044" y="2904"/>
                  <a:pt x="4761" y="2824"/>
                  <a:pt x="4475" y="2733"/>
                </a:cubicBezTo>
                <a:cubicBezTo>
                  <a:pt x="4455" y="2727"/>
                  <a:pt x="4435" y="2724"/>
                  <a:pt x="4414" y="2724"/>
                </a:cubicBezTo>
                <a:close/>
                <a:moveTo>
                  <a:pt x="8778" y="3111"/>
                </a:moveTo>
                <a:cubicBezTo>
                  <a:pt x="8764" y="3111"/>
                  <a:pt x="8749" y="3113"/>
                  <a:pt x="8734" y="3116"/>
                </a:cubicBezTo>
                <a:cubicBezTo>
                  <a:pt x="8633" y="3138"/>
                  <a:pt x="8530" y="3157"/>
                  <a:pt x="8425" y="3175"/>
                </a:cubicBezTo>
                <a:cubicBezTo>
                  <a:pt x="8253" y="3205"/>
                  <a:pt x="8071" y="3226"/>
                  <a:pt x="7887" y="3239"/>
                </a:cubicBezTo>
                <a:cubicBezTo>
                  <a:pt x="7773" y="3247"/>
                  <a:pt x="7688" y="3345"/>
                  <a:pt x="7695" y="3460"/>
                </a:cubicBezTo>
                <a:cubicBezTo>
                  <a:pt x="7702" y="3568"/>
                  <a:pt x="7795" y="3651"/>
                  <a:pt x="7901" y="3651"/>
                </a:cubicBezTo>
                <a:lnTo>
                  <a:pt x="7915" y="3651"/>
                </a:lnTo>
                <a:cubicBezTo>
                  <a:pt x="8113" y="3637"/>
                  <a:pt x="8308" y="3614"/>
                  <a:pt x="8494" y="3582"/>
                </a:cubicBezTo>
                <a:cubicBezTo>
                  <a:pt x="8604" y="3565"/>
                  <a:pt x="8714" y="3543"/>
                  <a:pt x="8821" y="3520"/>
                </a:cubicBezTo>
                <a:cubicBezTo>
                  <a:pt x="8932" y="3497"/>
                  <a:pt x="9003" y="3387"/>
                  <a:pt x="8980" y="3276"/>
                </a:cubicBezTo>
                <a:cubicBezTo>
                  <a:pt x="8959" y="3179"/>
                  <a:pt x="8874" y="3111"/>
                  <a:pt x="8778" y="3111"/>
                </a:cubicBezTo>
                <a:close/>
                <a:moveTo>
                  <a:pt x="6135" y="3142"/>
                </a:moveTo>
                <a:cubicBezTo>
                  <a:pt x="6035" y="3142"/>
                  <a:pt x="5948" y="3215"/>
                  <a:pt x="5932" y="3315"/>
                </a:cubicBezTo>
                <a:cubicBezTo>
                  <a:pt x="5914" y="3428"/>
                  <a:pt x="5991" y="3534"/>
                  <a:pt x="6104" y="3552"/>
                </a:cubicBezTo>
                <a:cubicBezTo>
                  <a:pt x="6412" y="3602"/>
                  <a:pt x="6715" y="3635"/>
                  <a:pt x="7004" y="3653"/>
                </a:cubicBezTo>
                <a:lnTo>
                  <a:pt x="7017" y="3653"/>
                </a:lnTo>
                <a:cubicBezTo>
                  <a:pt x="7125" y="3653"/>
                  <a:pt x="7215" y="3570"/>
                  <a:pt x="7222" y="3460"/>
                </a:cubicBezTo>
                <a:cubicBezTo>
                  <a:pt x="7229" y="3345"/>
                  <a:pt x="7142" y="3247"/>
                  <a:pt x="7029" y="3240"/>
                </a:cubicBezTo>
                <a:cubicBezTo>
                  <a:pt x="6753" y="3224"/>
                  <a:pt x="6464" y="3192"/>
                  <a:pt x="6170" y="3145"/>
                </a:cubicBezTo>
                <a:cubicBezTo>
                  <a:pt x="6158" y="3143"/>
                  <a:pt x="6146" y="3142"/>
                  <a:pt x="6135" y="3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39"/>
          <p:cNvSpPr/>
          <p:nvPr/>
        </p:nvSpPr>
        <p:spPr>
          <a:xfrm>
            <a:off x="7405091" y="9636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صورة 6">
            <a:extLst>
              <a:ext uri="{FF2B5EF4-FFF2-40B4-BE49-F238E27FC236}">
                <a16:creationId xmlns:a16="http://schemas.microsoft.com/office/drawing/2014/main" id="{CF3F854F-6ACA-E3A8-913E-62F6E5D4E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76" y="463611"/>
            <a:ext cx="1381562" cy="1103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7" name="Google Shape;2337;p41"/>
          <p:cNvGrpSpPr/>
          <p:nvPr/>
        </p:nvGrpSpPr>
        <p:grpSpPr>
          <a:xfrm rot="595225">
            <a:off x="52359" y="2349182"/>
            <a:ext cx="881507" cy="1119464"/>
            <a:chOff x="1400935" y="1333409"/>
            <a:chExt cx="760984" cy="1020399"/>
          </a:xfrm>
        </p:grpSpPr>
        <p:sp>
          <p:nvSpPr>
            <p:cNvPr id="2338" name="Google Shape;2338;p41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1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1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1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41"/>
          <p:cNvGrpSpPr/>
          <p:nvPr/>
        </p:nvGrpSpPr>
        <p:grpSpPr>
          <a:xfrm rot="-1005538">
            <a:off x="7903464" y="480925"/>
            <a:ext cx="542976" cy="869086"/>
            <a:chOff x="503795" y="323625"/>
            <a:chExt cx="502785" cy="1047439"/>
          </a:xfrm>
        </p:grpSpPr>
        <p:sp>
          <p:nvSpPr>
            <p:cNvPr id="2353" name="Google Shape;2353;p41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1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1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9" name="Google Shape;2379;p41"/>
          <p:cNvSpPr/>
          <p:nvPr/>
        </p:nvSpPr>
        <p:spPr>
          <a:xfrm>
            <a:off x="7621730" y="764454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1"/>
          <p:cNvSpPr/>
          <p:nvPr/>
        </p:nvSpPr>
        <p:spPr>
          <a:xfrm>
            <a:off x="754648" y="313463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1"/>
          <p:cNvSpPr/>
          <p:nvPr/>
        </p:nvSpPr>
        <p:spPr>
          <a:xfrm>
            <a:off x="873091" y="279237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41"/>
          <p:cNvSpPr/>
          <p:nvPr/>
        </p:nvSpPr>
        <p:spPr>
          <a:xfrm>
            <a:off x="7427656" y="56504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1FAF2E67-0412-CD8B-FDC5-03966F5D3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0" t="15113" r="8895" b="20479"/>
          <a:stretch/>
        </p:blipFill>
        <p:spPr>
          <a:xfrm>
            <a:off x="2475305" y="861351"/>
            <a:ext cx="5105267" cy="3592612"/>
          </a:xfrm>
          <a:prstGeom prst="rect">
            <a:avLst/>
          </a:prstGeom>
        </p:spPr>
      </p:pic>
      <p:grpSp>
        <p:nvGrpSpPr>
          <p:cNvPr id="2366" name="Google Shape;2366;p41"/>
          <p:cNvGrpSpPr/>
          <p:nvPr/>
        </p:nvGrpSpPr>
        <p:grpSpPr>
          <a:xfrm>
            <a:off x="7524750" y="3735350"/>
            <a:ext cx="802326" cy="767016"/>
            <a:chOff x="1742490" y="367839"/>
            <a:chExt cx="629242" cy="646260"/>
          </a:xfrm>
        </p:grpSpPr>
        <p:sp>
          <p:nvSpPr>
            <p:cNvPr id="2367" name="Google Shape;2367;p41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6">
            <a:extLst>
              <a:ext uri="{FF2B5EF4-FFF2-40B4-BE49-F238E27FC236}">
                <a16:creationId xmlns:a16="http://schemas.microsoft.com/office/drawing/2014/main" id="{26F2A18C-9D22-746D-3F21-1C1D1C7F9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73" y="443067"/>
            <a:ext cx="1381562" cy="11034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0" name="Google Shape;2390;p42"/>
          <p:cNvGrpSpPr/>
          <p:nvPr/>
        </p:nvGrpSpPr>
        <p:grpSpPr>
          <a:xfrm rot="-1837553" flipH="1">
            <a:off x="5826213" y="3189929"/>
            <a:ext cx="1513811" cy="2029860"/>
            <a:chOff x="1400935" y="1333409"/>
            <a:chExt cx="760984" cy="1020399"/>
          </a:xfrm>
        </p:grpSpPr>
        <p:sp>
          <p:nvSpPr>
            <p:cNvPr id="2391" name="Google Shape;2391;p42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6" name="Google Shape;2406;p42"/>
          <p:cNvSpPr/>
          <p:nvPr/>
        </p:nvSpPr>
        <p:spPr>
          <a:xfrm>
            <a:off x="7878766" y="4461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42"/>
          <p:cNvSpPr/>
          <p:nvPr/>
        </p:nvSpPr>
        <p:spPr>
          <a:xfrm>
            <a:off x="8327066" y="8817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42"/>
          <p:cNvSpPr/>
          <p:nvPr/>
        </p:nvSpPr>
        <p:spPr>
          <a:xfrm>
            <a:off x="5142166" y="4167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37A69B9A-DE23-D4AC-F86B-8B4566538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94" t="27083" r="10318" b="31976"/>
          <a:stretch/>
        </p:blipFill>
        <p:spPr>
          <a:xfrm>
            <a:off x="1947853" y="835511"/>
            <a:ext cx="6138333" cy="2748019"/>
          </a:xfrm>
          <a:prstGeom prst="rect">
            <a:avLst/>
          </a:prstGeom>
        </p:spPr>
      </p:pic>
      <p:sp>
        <p:nvSpPr>
          <p:cNvPr id="2405" name="Google Shape;2405;p42"/>
          <p:cNvSpPr/>
          <p:nvPr/>
        </p:nvSpPr>
        <p:spPr>
          <a:xfrm rot="144386">
            <a:off x="3451452" y="3419308"/>
            <a:ext cx="1770886" cy="1490097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صورة 6">
            <a:extLst>
              <a:ext uri="{FF2B5EF4-FFF2-40B4-BE49-F238E27FC236}">
                <a16:creationId xmlns:a16="http://schemas.microsoft.com/office/drawing/2014/main" id="{6B937442-44F8-CA53-857B-FF92183E1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1" y="178692"/>
            <a:ext cx="1381562" cy="11034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45"/>
          <p:cNvSpPr txBox="1">
            <a:spLocks noGrp="1"/>
          </p:cNvSpPr>
          <p:nvPr>
            <p:ph type="title"/>
          </p:nvPr>
        </p:nvSpPr>
        <p:spPr>
          <a:xfrm>
            <a:off x="6177735" y="455296"/>
            <a:ext cx="1599958" cy="685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وختامًا </a:t>
            </a:r>
            <a:endParaRPr dirty="0"/>
          </a:p>
        </p:txBody>
      </p:sp>
      <p:sp>
        <p:nvSpPr>
          <p:cNvPr id="2502" name="Google Shape;2502;p45"/>
          <p:cNvSpPr txBox="1">
            <a:spLocks noGrp="1"/>
          </p:cNvSpPr>
          <p:nvPr>
            <p:ph type="subTitle" idx="2"/>
          </p:nvPr>
        </p:nvSpPr>
        <p:spPr>
          <a:xfrm>
            <a:off x="5239168" y="178873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/>
              <a:t>مفردات</a:t>
            </a:r>
            <a:endParaRPr sz="2800" dirty="0"/>
          </a:p>
        </p:txBody>
      </p:sp>
      <p:sp>
        <p:nvSpPr>
          <p:cNvPr id="2507" name="Google Shape;2507;p45"/>
          <p:cNvSpPr txBox="1">
            <a:spLocks noGrp="1"/>
          </p:cNvSpPr>
          <p:nvPr>
            <p:ph type="subTitle" idx="7"/>
          </p:nvPr>
        </p:nvSpPr>
        <p:spPr>
          <a:xfrm>
            <a:off x="3019956" y="1077885"/>
            <a:ext cx="4502512" cy="6284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ما المعرفة الجديدة التي تعلمتيها من:</a:t>
            </a:r>
            <a:endParaRPr dirty="0"/>
          </a:p>
        </p:txBody>
      </p:sp>
      <p:grpSp>
        <p:nvGrpSpPr>
          <p:cNvPr id="2509" name="Google Shape;2509;p45"/>
          <p:cNvGrpSpPr/>
          <p:nvPr/>
        </p:nvGrpSpPr>
        <p:grpSpPr>
          <a:xfrm>
            <a:off x="7357145" y="1666393"/>
            <a:ext cx="526674" cy="777953"/>
            <a:chOff x="3644858" y="3153531"/>
            <a:chExt cx="362398" cy="535301"/>
          </a:xfrm>
        </p:grpSpPr>
        <p:sp>
          <p:nvSpPr>
            <p:cNvPr id="2510" name="Google Shape;2510;p45"/>
            <p:cNvSpPr/>
            <p:nvPr/>
          </p:nvSpPr>
          <p:spPr>
            <a:xfrm>
              <a:off x="3673564" y="3226869"/>
              <a:ext cx="333692" cy="461963"/>
            </a:xfrm>
            <a:custGeom>
              <a:avLst/>
              <a:gdLst/>
              <a:ahLst/>
              <a:cxnLst/>
              <a:rect l="l" t="t" r="r" b="b"/>
              <a:pathLst>
                <a:path w="11985" h="16592" extrusionOk="0">
                  <a:moveTo>
                    <a:pt x="4587" y="0"/>
                  </a:moveTo>
                  <a:lnTo>
                    <a:pt x="0" y="4586"/>
                  </a:lnTo>
                  <a:lnTo>
                    <a:pt x="0" y="16058"/>
                  </a:lnTo>
                  <a:cubicBezTo>
                    <a:pt x="0" y="16352"/>
                    <a:pt x="239" y="16591"/>
                    <a:pt x="534" y="16591"/>
                  </a:cubicBezTo>
                  <a:lnTo>
                    <a:pt x="11450" y="16591"/>
                  </a:lnTo>
                  <a:cubicBezTo>
                    <a:pt x="11745" y="16591"/>
                    <a:pt x="11984" y="16352"/>
                    <a:pt x="11984" y="16058"/>
                  </a:cubicBezTo>
                  <a:lnTo>
                    <a:pt x="11984" y="533"/>
                  </a:lnTo>
                  <a:cubicBezTo>
                    <a:pt x="11984" y="239"/>
                    <a:pt x="11745" y="0"/>
                    <a:pt x="1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3644858" y="3199221"/>
              <a:ext cx="333665" cy="461963"/>
            </a:xfrm>
            <a:custGeom>
              <a:avLst/>
              <a:gdLst/>
              <a:ahLst/>
              <a:cxnLst/>
              <a:rect l="l" t="t" r="r" b="b"/>
              <a:pathLst>
                <a:path w="11984" h="16592" extrusionOk="0">
                  <a:moveTo>
                    <a:pt x="4586" y="0"/>
                  </a:moveTo>
                  <a:lnTo>
                    <a:pt x="0" y="4586"/>
                  </a:lnTo>
                  <a:lnTo>
                    <a:pt x="0" y="16058"/>
                  </a:lnTo>
                  <a:cubicBezTo>
                    <a:pt x="0" y="16352"/>
                    <a:pt x="240" y="16591"/>
                    <a:pt x="533" y="16591"/>
                  </a:cubicBezTo>
                  <a:lnTo>
                    <a:pt x="11451" y="16591"/>
                  </a:lnTo>
                  <a:cubicBezTo>
                    <a:pt x="11744" y="16591"/>
                    <a:pt x="11984" y="16352"/>
                    <a:pt x="11984" y="16058"/>
                  </a:cubicBezTo>
                  <a:lnTo>
                    <a:pt x="11984" y="533"/>
                  </a:lnTo>
                  <a:cubicBezTo>
                    <a:pt x="11984" y="240"/>
                    <a:pt x="11744" y="0"/>
                    <a:pt x="11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3702548" y="3355336"/>
              <a:ext cx="75147" cy="51035"/>
            </a:xfrm>
            <a:custGeom>
              <a:avLst/>
              <a:gdLst/>
              <a:ahLst/>
              <a:cxnLst/>
              <a:rect l="l" t="t" r="r" b="b"/>
              <a:pathLst>
                <a:path w="2699" h="1833" extrusionOk="0">
                  <a:moveTo>
                    <a:pt x="1350" y="0"/>
                  </a:moveTo>
                  <a:cubicBezTo>
                    <a:pt x="604" y="0"/>
                    <a:pt x="1" y="604"/>
                    <a:pt x="1" y="1349"/>
                  </a:cubicBezTo>
                  <a:lnTo>
                    <a:pt x="1" y="1638"/>
                  </a:lnTo>
                  <a:cubicBezTo>
                    <a:pt x="1" y="1745"/>
                    <a:pt x="87" y="1832"/>
                    <a:pt x="195" y="1832"/>
                  </a:cubicBezTo>
                  <a:lnTo>
                    <a:pt x="2506" y="1832"/>
                  </a:lnTo>
                  <a:cubicBezTo>
                    <a:pt x="2612" y="1832"/>
                    <a:pt x="2699" y="1745"/>
                    <a:pt x="2699" y="1638"/>
                  </a:cubicBezTo>
                  <a:lnTo>
                    <a:pt x="2699" y="1349"/>
                  </a:lnTo>
                  <a:cubicBezTo>
                    <a:pt x="2699" y="604"/>
                    <a:pt x="2095" y="0"/>
                    <a:pt x="1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3714326" y="3306500"/>
              <a:ext cx="51620" cy="55045"/>
            </a:xfrm>
            <a:custGeom>
              <a:avLst/>
              <a:gdLst/>
              <a:ahLst/>
              <a:cxnLst/>
              <a:rect l="l" t="t" r="r" b="b"/>
              <a:pathLst>
                <a:path w="1854" h="1977" extrusionOk="0">
                  <a:moveTo>
                    <a:pt x="927" y="0"/>
                  </a:moveTo>
                  <a:cubicBezTo>
                    <a:pt x="416" y="0"/>
                    <a:pt x="1" y="442"/>
                    <a:pt x="1" y="988"/>
                  </a:cubicBezTo>
                  <a:cubicBezTo>
                    <a:pt x="1" y="1533"/>
                    <a:pt x="416" y="1976"/>
                    <a:pt x="927" y="1976"/>
                  </a:cubicBezTo>
                  <a:cubicBezTo>
                    <a:pt x="1439" y="1976"/>
                    <a:pt x="1854" y="1533"/>
                    <a:pt x="1854" y="988"/>
                  </a:cubicBezTo>
                  <a:cubicBezTo>
                    <a:pt x="1854" y="442"/>
                    <a:pt x="1439" y="0"/>
                    <a:pt x="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3644858" y="3199221"/>
              <a:ext cx="127714" cy="127714"/>
            </a:xfrm>
            <a:custGeom>
              <a:avLst/>
              <a:gdLst/>
              <a:ahLst/>
              <a:cxnLst/>
              <a:rect l="l" t="t" r="r" b="b"/>
              <a:pathLst>
                <a:path w="4587" h="4587" extrusionOk="0">
                  <a:moveTo>
                    <a:pt x="4586" y="0"/>
                  </a:moveTo>
                  <a:lnTo>
                    <a:pt x="0" y="4586"/>
                  </a:lnTo>
                  <a:lnTo>
                    <a:pt x="4053" y="4586"/>
                  </a:lnTo>
                  <a:cubicBezTo>
                    <a:pt x="4349" y="4586"/>
                    <a:pt x="4586" y="4347"/>
                    <a:pt x="4586" y="4053"/>
                  </a:cubicBezTo>
                  <a:lnTo>
                    <a:pt x="4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5"/>
            <p:cNvSpPr/>
            <p:nvPr/>
          </p:nvSpPr>
          <p:spPr>
            <a:xfrm>
              <a:off x="3864121" y="3153531"/>
              <a:ext cx="84391" cy="146646"/>
            </a:xfrm>
            <a:custGeom>
              <a:avLst/>
              <a:gdLst/>
              <a:ahLst/>
              <a:cxnLst/>
              <a:rect l="l" t="t" r="r" b="b"/>
              <a:pathLst>
                <a:path w="3031" h="5267" extrusionOk="0">
                  <a:moveTo>
                    <a:pt x="1514" y="1"/>
                  </a:moveTo>
                  <a:cubicBezTo>
                    <a:pt x="1503" y="1"/>
                    <a:pt x="1491" y="1"/>
                    <a:pt x="1479" y="1"/>
                  </a:cubicBezTo>
                  <a:cubicBezTo>
                    <a:pt x="652" y="21"/>
                    <a:pt x="1" y="717"/>
                    <a:pt x="1" y="1544"/>
                  </a:cubicBezTo>
                  <a:lnTo>
                    <a:pt x="1" y="1641"/>
                  </a:lnTo>
                  <a:lnTo>
                    <a:pt x="924" y="1641"/>
                  </a:lnTo>
                  <a:lnTo>
                    <a:pt x="924" y="1516"/>
                  </a:lnTo>
                  <a:cubicBezTo>
                    <a:pt x="924" y="1190"/>
                    <a:pt x="1189" y="925"/>
                    <a:pt x="1515" y="925"/>
                  </a:cubicBezTo>
                  <a:cubicBezTo>
                    <a:pt x="1525" y="925"/>
                    <a:pt x="1535" y="925"/>
                    <a:pt x="1545" y="926"/>
                  </a:cubicBezTo>
                  <a:cubicBezTo>
                    <a:pt x="1863" y="941"/>
                    <a:pt x="2107" y="1215"/>
                    <a:pt x="2107" y="1533"/>
                  </a:cubicBezTo>
                  <a:lnTo>
                    <a:pt x="2107" y="3973"/>
                  </a:lnTo>
                  <a:cubicBezTo>
                    <a:pt x="2107" y="4177"/>
                    <a:pt x="1941" y="4344"/>
                    <a:pt x="1737" y="4344"/>
                  </a:cubicBezTo>
                  <a:cubicBezTo>
                    <a:pt x="1729" y="4344"/>
                    <a:pt x="1720" y="4344"/>
                    <a:pt x="1712" y="4343"/>
                  </a:cubicBezTo>
                  <a:cubicBezTo>
                    <a:pt x="1516" y="4330"/>
                    <a:pt x="1368" y="4158"/>
                    <a:pt x="1368" y="3961"/>
                  </a:cubicBezTo>
                  <a:lnTo>
                    <a:pt x="1368" y="3036"/>
                  </a:lnTo>
                  <a:cubicBezTo>
                    <a:pt x="1368" y="2832"/>
                    <a:pt x="1202" y="2666"/>
                    <a:pt x="998" y="2666"/>
                  </a:cubicBezTo>
                  <a:lnTo>
                    <a:pt x="813" y="2666"/>
                  </a:lnTo>
                  <a:cubicBezTo>
                    <a:pt x="609" y="2666"/>
                    <a:pt x="443" y="2832"/>
                    <a:pt x="443" y="3036"/>
                  </a:cubicBezTo>
                  <a:lnTo>
                    <a:pt x="443" y="3949"/>
                  </a:lnTo>
                  <a:cubicBezTo>
                    <a:pt x="443" y="4655"/>
                    <a:pt x="1000" y="5250"/>
                    <a:pt x="1706" y="5266"/>
                  </a:cubicBezTo>
                  <a:cubicBezTo>
                    <a:pt x="1716" y="5266"/>
                    <a:pt x="1726" y="5267"/>
                    <a:pt x="1737" y="5267"/>
                  </a:cubicBezTo>
                  <a:cubicBezTo>
                    <a:pt x="2450" y="5267"/>
                    <a:pt x="3030" y="4688"/>
                    <a:pt x="3030" y="3973"/>
                  </a:cubicBezTo>
                  <a:lnTo>
                    <a:pt x="3030" y="1516"/>
                  </a:lnTo>
                  <a:cubicBezTo>
                    <a:pt x="3030" y="680"/>
                    <a:pt x="2350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5"/>
            <p:cNvSpPr/>
            <p:nvPr/>
          </p:nvSpPr>
          <p:spPr>
            <a:xfrm>
              <a:off x="3695838" y="3430819"/>
              <a:ext cx="89931" cy="16176"/>
            </a:xfrm>
            <a:custGeom>
              <a:avLst/>
              <a:gdLst/>
              <a:ahLst/>
              <a:cxnLst/>
              <a:rect l="l" t="t" r="r" b="b"/>
              <a:pathLst>
                <a:path w="3230" h="581" extrusionOk="0">
                  <a:moveTo>
                    <a:pt x="290" y="0"/>
                  </a:moveTo>
                  <a:cubicBezTo>
                    <a:pt x="129" y="0"/>
                    <a:pt x="0" y="130"/>
                    <a:pt x="0" y="291"/>
                  </a:cubicBezTo>
                  <a:cubicBezTo>
                    <a:pt x="0" y="450"/>
                    <a:pt x="129" y="581"/>
                    <a:pt x="290" y="581"/>
                  </a:cubicBezTo>
                  <a:lnTo>
                    <a:pt x="2940" y="581"/>
                  </a:lnTo>
                  <a:cubicBezTo>
                    <a:pt x="3101" y="581"/>
                    <a:pt x="3230" y="450"/>
                    <a:pt x="3230" y="291"/>
                  </a:cubicBezTo>
                  <a:cubicBezTo>
                    <a:pt x="3230" y="130"/>
                    <a:pt x="3101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3695838" y="3458550"/>
              <a:ext cx="161960" cy="16176"/>
            </a:xfrm>
            <a:custGeom>
              <a:avLst/>
              <a:gdLst/>
              <a:ahLst/>
              <a:cxnLst/>
              <a:rect l="l" t="t" r="r" b="b"/>
              <a:pathLst>
                <a:path w="5817" h="581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5528" y="580"/>
                  </a:lnTo>
                  <a:cubicBezTo>
                    <a:pt x="5687" y="580"/>
                    <a:pt x="5817" y="451"/>
                    <a:pt x="5817" y="291"/>
                  </a:cubicBezTo>
                  <a:cubicBezTo>
                    <a:pt x="5817" y="130"/>
                    <a:pt x="5687" y="1"/>
                    <a:pt x="5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5"/>
            <p:cNvSpPr/>
            <p:nvPr/>
          </p:nvSpPr>
          <p:spPr>
            <a:xfrm>
              <a:off x="3695838" y="3501345"/>
              <a:ext cx="246879" cy="16149"/>
            </a:xfrm>
            <a:custGeom>
              <a:avLst/>
              <a:gdLst/>
              <a:ahLst/>
              <a:cxnLst/>
              <a:rect l="l" t="t" r="r" b="b"/>
              <a:pathLst>
                <a:path w="8867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577" y="580"/>
                  </a:lnTo>
                  <a:cubicBezTo>
                    <a:pt x="8736" y="580"/>
                    <a:pt x="8867" y="451"/>
                    <a:pt x="8867" y="291"/>
                  </a:cubicBezTo>
                  <a:cubicBezTo>
                    <a:pt x="8867" y="130"/>
                    <a:pt x="8736" y="1"/>
                    <a:pt x="8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3695838" y="3529104"/>
              <a:ext cx="246879" cy="16149"/>
            </a:xfrm>
            <a:custGeom>
              <a:avLst/>
              <a:gdLst/>
              <a:ahLst/>
              <a:cxnLst/>
              <a:rect l="l" t="t" r="r" b="b"/>
              <a:pathLst>
                <a:path w="8867" h="580" extrusionOk="0">
                  <a:moveTo>
                    <a:pt x="290" y="0"/>
                  </a:moveTo>
                  <a:cubicBezTo>
                    <a:pt x="129" y="0"/>
                    <a:pt x="0" y="129"/>
                    <a:pt x="0" y="290"/>
                  </a:cubicBezTo>
                  <a:cubicBezTo>
                    <a:pt x="0" y="450"/>
                    <a:pt x="129" y="579"/>
                    <a:pt x="290" y="579"/>
                  </a:cubicBezTo>
                  <a:lnTo>
                    <a:pt x="8577" y="579"/>
                  </a:lnTo>
                  <a:cubicBezTo>
                    <a:pt x="8736" y="579"/>
                    <a:pt x="8867" y="450"/>
                    <a:pt x="8867" y="290"/>
                  </a:cubicBezTo>
                  <a:cubicBezTo>
                    <a:pt x="8867" y="129"/>
                    <a:pt x="8736" y="0"/>
                    <a:pt x="8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3695838" y="3556836"/>
              <a:ext cx="246879" cy="16149"/>
            </a:xfrm>
            <a:custGeom>
              <a:avLst/>
              <a:gdLst/>
              <a:ahLst/>
              <a:cxnLst/>
              <a:rect l="l" t="t" r="r" b="b"/>
              <a:pathLst>
                <a:path w="8867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0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577" y="580"/>
                  </a:lnTo>
                  <a:cubicBezTo>
                    <a:pt x="8736" y="580"/>
                    <a:pt x="8867" y="451"/>
                    <a:pt x="8867" y="290"/>
                  </a:cubicBezTo>
                  <a:cubicBezTo>
                    <a:pt x="8867" y="130"/>
                    <a:pt x="8736" y="1"/>
                    <a:pt x="8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5"/>
            <p:cNvSpPr/>
            <p:nvPr/>
          </p:nvSpPr>
          <p:spPr>
            <a:xfrm>
              <a:off x="3864232" y="3605951"/>
              <a:ext cx="55128" cy="16176"/>
            </a:xfrm>
            <a:custGeom>
              <a:avLst/>
              <a:gdLst/>
              <a:ahLst/>
              <a:cxnLst/>
              <a:rect l="l" t="t" r="r" b="b"/>
              <a:pathLst>
                <a:path w="1980" h="581" extrusionOk="0">
                  <a:moveTo>
                    <a:pt x="291" y="0"/>
                  </a:moveTo>
                  <a:cubicBezTo>
                    <a:pt x="130" y="0"/>
                    <a:pt x="0" y="129"/>
                    <a:pt x="0" y="290"/>
                  </a:cubicBezTo>
                  <a:cubicBezTo>
                    <a:pt x="0" y="450"/>
                    <a:pt x="130" y="581"/>
                    <a:pt x="291" y="581"/>
                  </a:cubicBezTo>
                  <a:lnTo>
                    <a:pt x="1690" y="581"/>
                  </a:lnTo>
                  <a:cubicBezTo>
                    <a:pt x="1849" y="581"/>
                    <a:pt x="1980" y="450"/>
                    <a:pt x="1980" y="290"/>
                  </a:cubicBezTo>
                  <a:cubicBezTo>
                    <a:pt x="1980" y="129"/>
                    <a:pt x="1849" y="0"/>
                    <a:pt x="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5"/>
            <p:cNvSpPr/>
            <p:nvPr/>
          </p:nvSpPr>
          <p:spPr>
            <a:xfrm>
              <a:off x="3888511" y="3398242"/>
              <a:ext cx="48836" cy="16204"/>
            </a:xfrm>
            <a:custGeom>
              <a:avLst/>
              <a:gdLst/>
              <a:ahLst/>
              <a:cxnLst/>
              <a:rect l="l" t="t" r="r" b="b"/>
              <a:pathLst>
                <a:path w="1754" h="582" extrusionOk="0">
                  <a:moveTo>
                    <a:pt x="291" y="1"/>
                  </a:moveTo>
                  <a:cubicBezTo>
                    <a:pt x="131" y="1"/>
                    <a:pt x="0" y="130"/>
                    <a:pt x="0" y="291"/>
                  </a:cubicBezTo>
                  <a:cubicBezTo>
                    <a:pt x="0" y="451"/>
                    <a:pt x="131" y="581"/>
                    <a:pt x="291" y="581"/>
                  </a:cubicBezTo>
                  <a:lnTo>
                    <a:pt x="1463" y="581"/>
                  </a:lnTo>
                  <a:cubicBezTo>
                    <a:pt x="1623" y="581"/>
                    <a:pt x="1753" y="451"/>
                    <a:pt x="1753" y="291"/>
                  </a:cubicBezTo>
                  <a:cubicBezTo>
                    <a:pt x="1753" y="130"/>
                    <a:pt x="1623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5"/>
            <p:cNvSpPr/>
            <p:nvPr/>
          </p:nvSpPr>
          <p:spPr>
            <a:xfrm>
              <a:off x="3888511" y="3369592"/>
              <a:ext cx="48836" cy="16176"/>
            </a:xfrm>
            <a:custGeom>
              <a:avLst/>
              <a:gdLst/>
              <a:ahLst/>
              <a:cxnLst/>
              <a:rect l="l" t="t" r="r" b="b"/>
              <a:pathLst>
                <a:path w="1754" h="581" extrusionOk="0">
                  <a:moveTo>
                    <a:pt x="291" y="0"/>
                  </a:moveTo>
                  <a:cubicBezTo>
                    <a:pt x="131" y="0"/>
                    <a:pt x="0" y="130"/>
                    <a:pt x="0" y="291"/>
                  </a:cubicBezTo>
                  <a:cubicBezTo>
                    <a:pt x="0" y="450"/>
                    <a:pt x="131" y="581"/>
                    <a:pt x="291" y="581"/>
                  </a:cubicBezTo>
                  <a:lnTo>
                    <a:pt x="1463" y="581"/>
                  </a:lnTo>
                  <a:cubicBezTo>
                    <a:pt x="1623" y="581"/>
                    <a:pt x="1753" y="450"/>
                    <a:pt x="1753" y="291"/>
                  </a:cubicBezTo>
                  <a:cubicBezTo>
                    <a:pt x="1753" y="130"/>
                    <a:pt x="1623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5"/>
            <p:cNvSpPr/>
            <p:nvPr/>
          </p:nvSpPr>
          <p:spPr>
            <a:xfrm>
              <a:off x="3888511" y="3340941"/>
              <a:ext cx="48836" cy="16176"/>
            </a:xfrm>
            <a:custGeom>
              <a:avLst/>
              <a:gdLst/>
              <a:ahLst/>
              <a:cxnLst/>
              <a:rect l="l" t="t" r="r" b="b"/>
              <a:pathLst>
                <a:path w="1754" h="581" extrusionOk="0">
                  <a:moveTo>
                    <a:pt x="291" y="0"/>
                  </a:moveTo>
                  <a:cubicBezTo>
                    <a:pt x="131" y="0"/>
                    <a:pt x="0" y="131"/>
                    <a:pt x="0" y="290"/>
                  </a:cubicBezTo>
                  <a:cubicBezTo>
                    <a:pt x="0" y="450"/>
                    <a:pt x="131" y="581"/>
                    <a:pt x="291" y="581"/>
                  </a:cubicBezTo>
                  <a:lnTo>
                    <a:pt x="1463" y="581"/>
                  </a:lnTo>
                  <a:cubicBezTo>
                    <a:pt x="1623" y="581"/>
                    <a:pt x="1753" y="450"/>
                    <a:pt x="1753" y="290"/>
                  </a:cubicBezTo>
                  <a:cubicBezTo>
                    <a:pt x="1753" y="131"/>
                    <a:pt x="1623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3" name="Google Shape;2543;p45"/>
          <p:cNvGrpSpPr/>
          <p:nvPr/>
        </p:nvGrpSpPr>
        <p:grpSpPr>
          <a:xfrm>
            <a:off x="7371933" y="2858243"/>
            <a:ext cx="502843" cy="777962"/>
            <a:chOff x="3645164" y="3930766"/>
            <a:chExt cx="346001" cy="535307"/>
          </a:xfrm>
        </p:grpSpPr>
        <p:sp>
          <p:nvSpPr>
            <p:cNvPr id="2544" name="Google Shape;2544;p45"/>
            <p:cNvSpPr/>
            <p:nvPr/>
          </p:nvSpPr>
          <p:spPr>
            <a:xfrm>
              <a:off x="3852650" y="3930766"/>
              <a:ext cx="92075" cy="88734"/>
            </a:xfrm>
            <a:custGeom>
              <a:avLst/>
              <a:gdLst/>
              <a:ahLst/>
              <a:cxnLst/>
              <a:rect l="l" t="t" r="r" b="b"/>
              <a:pathLst>
                <a:path w="3307" h="3187" extrusionOk="0">
                  <a:moveTo>
                    <a:pt x="1743" y="0"/>
                  </a:moveTo>
                  <a:cubicBezTo>
                    <a:pt x="1680" y="0"/>
                    <a:pt x="1617" y="19"/>
                    <a:pt x="1563" y="59"/>
                  </a:cubicBezTo>
                  <a:cubicBezTo>
                    <a:pt x="0" y="1179"/>
                    <a:pt x="995" y="2303"/>
                    <a:pt x="926" y="3087"/>
                  </a:cubicBezTo>
                  <a:lnTo>
                    <a:pt x="2064" y="3187"/>
                  </a:lnTo>
                  <a:cubicBezTo>
                    <a:pt x="2134" y="2401"/>
                    <a:pt x="3307" y="1468"/>
                    <a:pt x="1963" y="93"/>
                  </a:cubicBezTo>
                  <a:cubicBezTo>
                    <a:pt x="1903" y="32"/>
                    <a:pt x="1823" y="0"/>
                    <a:pt x="1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5"/>
            <p:cNvSpPr/>
            <p:nvPr/>
          </p:nvSpPr>
          <p:spPr>
            <a:xfrm>
              <a:off x="3867128" y="3961477"/>
              <a:ext cx="60112" cy="58024"/>
            </a:xfrm>
            <a:custGeom>
              <a:avLst/>
              <a:gdLst/>
              <a:ahLst/>
              <a:cxnLst/>
              <a:rect l="l" t="t" r="r" b="b"/>
              <a:pathLst>
                <a:path w="2159" h="2084" extrusionOk="0">
                  <a:moveTo>
                    <a:pt x="215" y="1"/>
                  </a:moveTo>
                  <a:cubicBezTo>
                    <a:pt x="0" y="748"/>
                    <a:pt x="453" y="1446"/>
                    <a:pt x="406" y="1984"/>
                  </a:cubicBezTo>
                  <a:lnTo>
                    <a:pt x="1544" y="2084"/>
                  </a:lnTo>
                  <a:cubicBezTo>
                    <a:pt x="1592" y="1546"/>
                    <a:pt x="2159" y="937"/>
                    <a:pt x="2076" y="164"/>
                  </a:cubicBezTo>
                  <a:lnTo>
                    <a:pt x="2076" y="164"/>
                  </a:lnTo>
                  <a:cubicBezTo>
                    <a:pt x="1915" y="573"/>
                    <a:pt x="1557" y="853"/>
                    <a:pt x="1154" y="853"/>
                  </a:cubicBezTo>
                  <a:cubicBezTo>
                    <a:pt x="1129" y="853"/>
                    <a:pt x="1104" y="852"/>
                    <a:pt x="1078" y="850"/>
                  </a:cubicBezTo>
                  <a:cubicBezTo>
                    <a:pt x="646" y="812"/>
                    <a:pt x="307" y="458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5"/>
            <p:cNvSpPr/>
            <p:nvPr/>
          </p:nvSpPr>
          <p:spPr>
            <a:xfrm>
              <a:off x="3853736" y="4088525"/>
              <a:ext cx="56242" cy="243455"/>
            </a:xfrm>
            <a:custGeom>
              <a:avLst/>
              <a:gdLst/>
              <a:ahLst/>
              <a:cxnLst/>
              <a:rect l="l" t="t" r="r" b="b"/>
              <a:pathLst>
                <a:path w="2020" h="8744" extrusionOk="0">
                  <a:moveTo>
                    <a:pt x="438" y="0"/>
                  </a:moveTo>
                  <a:lnTo>
                    <a:pt x="14" y="8217"/>
                  </a:lnTo>
                  <a:cubicBezTo>
                    <a:pt x="1" y="8487"/>
                    <a:pt x="202" y="8717"/>
                    <a:pt x="470" y="8742"/>
                  </a:cubicBezTo>
                  <a:cubicBezTo>
                    <a:pt x="485" y="8743"/>
                    <a:pt x="499" y="8743"/>
                    <a:pt x="514" y="8743"/>
                  </a:cubicBezTo>
                  <a:cubicBezTo>
                    <a:pt x="764" y="8743"/>
                    <a:pt x="978" y="8557"/>
                    <a:pt x="1010" y="8305"/>
                  </a:cubicBezTo>
                  <a:lnTo>
                    <a:pt x="2019" y="139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5"/>
            <p:cNvSpPr/>
            <p:nvPr/>
          </p:nvSpPr>
          <p:spPr>
            <a:xfrm>
              <a:off x="3863147" y="4008476"/>
              <a:ext cx="55824" cy="93300"/>
            </a:xfrm>
            <a:custGeom>
              <a:avLst/>
              <a:gdLst/>
              <a:ahLst/>
              <a:cxnLst/>
              <a:rect l="l" t="t" r="r" b="b"/>
              <a:pathLst>
                <a:path w="2005" h="3351" extrusionOk="0">
                  <a:moveTo>
                    <a:pt x="417" y="0"/>
                  </a:moveTo>
                  <a:cubicBezTo>
                    <a:pt x="338" y="0"/>
                    <a:pt x="270" y="61"/>
                    <a:pt x="263" y="142"/>
                  </a:cubicBezTo>
                  <a:lnTo>
                    <a:pt x="8" y="3057"/>
                  </a:lnTo>
                  <a:cubicBezTo>
                    <a:pt x="0" y="3143"/>
                    <a:pt x="64" y="3218"/>
                    <a:pt x="149" y="3225"/>
                  </a:cubicBezTo>
                  <a:lnTo>
                    <a:pt x="1572" y="3350"/>
                  </a:lnTo>
                  <a:cubicBezTo>
                    <a:pt x="1577" y="3350"/>
                    <a:pt x="1581" y="3350"/>
                    <a:pt x="1586" y="3350"/>
                  </a:cubicBezTo>
                  <a:cubicBezTo>
                    <a:pt x="1666" y="3350"/>
                    <a:pt x="1734" y="3289"/>
                    <a:pt x="1741" y="3208"/>
                  </a:cubicBezTo>
                  <a:lnTo>
                    <a:pt x="1996" y="293"/>
                  </a:lnTo>
                  <a:cubicBezTo>
                    <a:pt x="2004" y="208"/>
                    <a:pt x="1941" y="132"/>
                    <a:pt x="1854" y="125"/>
                  </a:cubicBezTo>
                  <a:lnTo>
                    <a:pt x="431" y="1"/>
                  </a:lnTo>
                  <a:cubicBezTo>
                    <a:pt x="426" y="0"/>
                    <a:pt x="422" y="0"/>
                    <a:pt x="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5"/>
            <p:cNvSpPr/>
            <p:nvPr/>
          </p:nvSpPr>
          <p:spPr>
            <a:xfrm>
              <a:off x="3861337" y="4021395"/>
              <a:ext cx="63063" cy="20186"/>
            </a:xfrm>
            <a:custGeom>
              <a:avLst/>
              <a:gdLst/>
              <a:ahLst/>
              <a:cxnLst/>
              <a:rect l="l" t="t" r="r" b="b"/>
              <a:pathLst>
                <a:path w="2265" h="725" extrusionOk="0">
                  <a:moveTo>
                    <a:pt x="304" y="0"/>
                  </a:moveTo>
                  <a:cubicBezTo>
                    <a:pt x="156" y="0"/>
                    <a:pt x="28" y="113"/>
                    <a:pt x="15" y="265"/>
                  </a:cubicBezTo>
                  <a:cubicBezTo>
                    <a:pt x="1" y="425"/>
                    <a:pt x="119" y="565"/>
                    <a:pt x="279" y="580"/>
                  </a:cubicBezTo>
                  <a:lnTo>
                    <a:pt x="1936" y="723"/>
                  </a:lnTo>
                  <a:cubicBezTo>
                    <a:pt x="1945" y="725"/>
                    <a:pt x="1953" y="725"/>
                    <a:pt x="1962" y="725"/>
                  </a:cubicBezTo>
                  <a:cubicBezTo>
                    <a:pt x="2111" y="725"/>
                    <a:pt x="2238" y="611"/>
                    <a:pt x="2251" y="460"/>
                  </a:cubicBezTo>
                  <a:cubicBezTo>
                    <a:pt x="2264" y="300"/>
                    <a:pt x="2146" y="160"/>
                    <a:pt x="1988" y="147"/>
                  </a:cubicBezTo>
                  <a:lnTo>
                    <a:pt x="329" y="1"/>
                  </a:lnTo>
                  <a:cubicBezTo>
                    <a:pt x="321" y="1"/>
                    <a:pt x="31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3857383" y="4066835"/>
              <a:ext cx="63035" cy="20214"/>
            </a:xfrm>
            <a:custGeom>
              <a:avLst/>
              <a:gdLst/>
              <a:ahLst/>
              <a:cxnLst/>
              <a:rect l="l" t="t" r="r" b="b"/>
              <a:pathLst>
                <a:path w="2264" h="726" extrusionOk="0">
                  <a:moveTo>
                    <a:pt x="304" y="0"/>
                  </a:moveTo>
                  <a:cubicBezTo>
                    <a:pt x="155" y="0"/>
                    <a:pt x="27" y="114"/>
                    <a:pt x="15" y="265"/>
                  </a:cubicBezTo>
                  <a:cubicBezTo>
                    <a:pt x="0" y="425"/>
                    <a:pt x="118" y="566"/>
                    <a:pt x="278" y="579"/>
                  </a:cubicBezTo>
                  <a:lnTo>
                    <a:pt x="1936" y="725"/>
                  </a:lnTo>
                  <a:cubicBezTo>
                    <a:pt x="1944" y="726"/>
                    <a:pt x="1953" y="726"/>
                    <a:pt x="1961" y="726"/>
                  </a:cubicBezTo>
                  <a:cubicBezTo>
                    <a:pt x="2110" y="726"/>
                    <a:pt x="2237" y="612"/>
                    <a:pt x="2250" y="461"/>
                  </a:cubicBezTo>
                  <a:cubicBezTo>
                    <a:pt x="2264" y="301"/>
                    <a:pt x="2145" y="161"/>
                    <a:pt x="1986" y="146"/>
                  </a:cubicBezTo>
                  <a:lnTo>
                    <a:pt x="328" y="1"/>
                  </a:lnTo>
                  <a:cubicBezTo>
                    <a:pt x="320" y="1"/>
                    <a:pt x="31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5"/>
            <p:cNvSpPr/>
            <p:nvPr/>
          </p:nvSpPr>
          <p:spPr>
            <a:xfrm>
              <a:off x="3876706" y="4297764"/>
              <a:ext cx="91268" cy="88873"/>
            </a:xfrm>
            <a:custGeom>
              <a:avLst/>
              <a:gdLst/>
              <a:ahLst/>
              <a:cxnLst/>
              <a:rect l="l" t="t" r="r" b="b"/>
              <a:pathLst>
                <a:path w="3278" h="3192" extrusionOk="0">
                  <a:moveTo>
                    <a:pt x="1332" y="1"/>
                  </a:moveTo>
                  <a:cubicBezTo>
                    <a:pt x="1220" y="778"/>
                    <a:pt x="0" y="1644"/>
                    <a:pt x="1262" y="3087"/>
                  </a:cubicBezTo>
                  <a:cubicBezTo>
                    <a:pt x="1323" y="3156"/>
                    <a:pt x="1408" y="3192"/>
                    <a:pt x="1495" y="3192"/>
                  </a:cubicBezTo>
                  <a:cubicBezTo>
                    <a:pt x="1552" y="3192"/>
                    <a:pt x="1609" y="3176"/>
                    <a:pt x="1660" y="3144"/>
                  </a:cubicBezTo>
                  <a:cubicBezTo>
                    <a:pt x="3277" y="2113"/>
                    <a:pt x="2349" y="940"/>
                    <a:pt x="2460" y="162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rgbClr val="F7C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5"/>
            <p:cNvSpPr/>
            <p:nvPr/>
          </p:nvSpPr>
          <p:spPr>
            <a:xfrm>
              <a:off x="3894999" y="4297764"/>
              <a:ext cx="59583" cy="59806"/>
            </a:xfrm>
            <a:custGeom>
              <a:avLst/>
              <a:gdLst/>
              <a:ahLst/>
              <a:cxnLst/>
              <a:rect l="l" t="t" r="r" b="b"/>
              <a:pathLst>
                <a:path w="2140" h="2148" extrusionOk="0">
                  <a:moveTo>
                    <a:pt x="675" y="1"/>
                  </a:moveTo>
                  <a:cubicBezTo>
                    <a:pt x="598" y="534"/>
                    <a:pt x="0" y="1108"/>
                    <a:pt x="39" y="1883"/>
                  </a:cubicBezTo>
                  <a:cubicBezTo>
                    <a:pt x="214" y="1500"/>
                    <a:pt x="566" y="1246"/>
                    <a:pt x="949" y="1246"/>
                  </a:cubicBezTo>
                  <a:cubicBezTo>
                    <a:pt x="989" y="1246"/>
                    <a:pt x="1030" y="1249"/>
                    <a:pt x="1071" y="1255"/>
                  </a:cubicBezTo>
                  <a:cubicBezTo>
                    <a:pt x="1499" y="1316"/>
                    <a:pt x="1818" y="1686"/>
                    <a:pt x="1885" y="2147"/>
                  </a:cubicBezTo>
                  <a:cubicBezTo>
                    <a:pt x="2140" y="1416"/>
                    <a:pt x="1727" y="696"/>
                    <a:pt x="1803" y="162"/>
                  </a:cubicBezTo>
                  <a:lnTo>
                    <a:pt x="675" y="1"/>
                  </a:lnTo>
                  <a:close/>
                </a:path>
              </a:pathLst>
            </a:custGeom>
            <a:solidFill>
              <a:srgbClr val="F89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5"/>
            <p:cNvSpPr/>
            <p:nvPr/>
          </p:nvSpPr>
          <p:spPr>
            <a:xfrm>
              <a:off x="3886869" y="4324382"/>
              <a:ext cx="69244" cy="41235"/>
            </a:xfrm>
            <a:custGeom>
              <a:avLst/>
              <a:gdLst/>
              <a:ahLst/>
              <a:cxnLst/>
              <a:rect l="l" t="t" r="r" b="b"/>
              <a:pathLst>
                <a:path w="2487" h="1481" extrusionOk="0">
                  <a:moveTo>
                    <a:pt x="1238" y="0"/>
                  </a:moveTo>
                  <a:cubicBezTo>
                    <a:pt x="751" y="0"/>
                    <a:pt x="295" y="309"/>
                    <a:pt x="68" y="806"/>
                  </a:cubicBezTo>
                  <a:cubicBezTo>
                    <a:pt x="1" y="952"/>
                    <a:pt x="66" y="1124"/>
                    <a:pt x="211" y="1191"/>
                  </a:cubicBezTo>
                  <a:cubicBezTo>
                    <a:pt x="250" y="1209"/>
                    <a:pt x="291" y="1217"/>
                    <a:pt x="331" y="1217"/>
                  </a:cubicBezTo>
                  <a:cubicBezTo>
                    <a:pt x="441" y="1217"/>
                    <a:pt x="547" y="1155"/>
                    <a:pt x="595" y="1048"/>
                  </a:cubicBezTo>
                  <a:cubicBezTo>
                    <a:pt x="726" y="760"/>
                    <a:pt x="979" y="581"/>
                    <a:pt x="1241" y="581"/>
                  </a:cubicBezTo>
                  <a:cubicBezTo>
                    <a:pt x="1268" y="581"/>
                    <a:pt x="1295" y="583"/>
                    <a:pt x="1322" y="586"/>
                  </a:cubicBezTo>
                  <a:cubicBezTo>
                    <a:pt x="1611" y="628"/>
                    <a:pt x="1839" y="888"/>
                    <a:pt x="1889" y="1233"/>
                  </a:cubicBezTo>
                  <a:cubicBezTo>
                    <a:pt x="1910" y="1377"/>
                    <a:pt x="2034" y="1480"/>
                    <a:pt x="2176" y="1480"/>
                  </a:cubicBezTo>
                  <a:cubicBezTo>
                    <a:pt x="2190" y="1480"/>
                    <a:pt x="2204" y="1480"/>
                    <a:pt x="2218" y="1478"/>
                  </a:cubicBezTo>
                  <a:cubicBezTo>
                    <a:pt x="2377" y="1455"/>
                    <a:pt x="2487" y="1307"/>
                    <a:pt x="2463" y="1149"/>
                  </a:cubicBezTo>
                  <a:cubicBezTo>
                    <a:pt x="2376" y="547"/>
                    <a:pt x="1950" y="90"/>
                    <a:pt x="1403" y="12"/>
                  </a:cubicBezTo>
                  <a:cubicBezTo>
                    <a:pt x="1348" y="4"/>
                    <a:pt x="1293" y="0"/>
                    <a:pt x="1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5"/>
            <p:cNvSpPr/>
            <p:nvPr/>
          </p:nvSpPr>
          <p:spPr>
            <a:xfrm>
              <a:off x="3876706" y="4289690"/>
              <a:ext cx="82748" cy="105022"/>
            </a:xfrm>
            <a:custGeom>
              <a:avLst/>
              <a:gdLst/>
              <a:ahLst/>
              <a:cxnLst/>
              <a:rect l="l" t="t" r="r" b="b"/>
              <a:pathLst>
                <a:path w="2972" h="3772" extrusionOk="0">
                  <a:moveTo>
                    <a:pt x="1545" y="614"/>
                  </a:moveTo>
                  <a:lnTo>
                    <a:pt x="2164" y="703"/>
                  </a:lnTo>
                  <a:cubicBezTo>
                    <a:pt x="2175" y="875"/>
                    <a:pt x="2210" y="1051"/>
                    <a:pt x="2245" y="1232"/>
                  </a:cubicBezTo>
                  <a:cubicBezTo>
                    <a:pt x="2381" y="1911"/>
                    <a:pt x="2506" y="2550"/>
                    <a:pt x="1504" y="3189"/>
                  </a:cubicBezTo>
                  <a:cubicBezTo>
                    <a:pt x="1501" y="3191"/>
                    <a:pt x="1497" y="3192"/>
                    <a:pt x="1494" y="3192"/>
                  </a:cubicBezTo>
                  <a:cubicBezTo>
                    <a:pt x="1489" y="3192"/>
                    <a:pt x="1484" y="3190"/>
                    <a:pt x="1481" y="3186"/>
                  </a:cubicBezTo>
                  <a:cubicBezTo>
                    <a:pt x="698" y="2291"/>
                    <a:pt x="999" y="1712"/>
                    <a:pt x="1318" y="1099"/>
                  </a:cubicBezTo>
                  <a:cubicBezTo>
                    <a:pt x="1404" y="935"/>
                    <a:pt x="1487" y="776"/>
                    <a:pt x="1545" y="614"/>
                  </a:cubicBezTo>
                  <a:close/>
                  <a:moveTo>
                    <a:pt x="1331" y="0"/>
                  </a:moveTo>
                  <a:cubicBezTo>
                    <a:pt x="1269" y="0"/>
                    <a:pt x="1208" y="20"/>
                    <a:pt x="1157" y="58"/>
                  </a:cubicBezTo>
                  <a:cubicBezTo>
                    <a:pt x="1096" y="104"/>
                    <a:pt x="1055" y="173"/>
                    <a:pt x="1044" y="249"/>
                  </a:cubicBezTo>
                  <a:cubicBezTo>
                    <a:pt x="1021" y="415"/>
                    <a:pt x="915" y="618"/>
                    <a:pt x="804" y="831"/>
                  </a:cubicBezTo>
                  <a:cubicBezTo>
                    <a:pt x="465" y="1482"/>
                    <a:pt x="0" y="2374"/>
                    <a:pt x="1044" y="3568"/>
                  </a:cubicBezTo>
                  <a:cubicBezTo>
                    <a:pt x="1160" y="3701"/>
                    <a:pt x="1327" y="3772"/>
                    <a:pt x="1497" y="3772"/>
                  </a:cubicBezTo>
                  <a:cubicBezTo>
                    <a:pt x="1606" y="3772"/>
                    <a:pt x="1717" y="3741"/>
                    <a:pt x="1816" y="3679"/>
                  </a:cubicBezTo>
                  <a:cubicBezTo>
                    <a:pt x="2404" y="3303"/>
                    <a:pt x="2749" y="2869"/>
                    <a:pt x="2869" y="2350"/>
                  </a:cubicBezTo>
                  <a:cubicBezTo>
                    <a:pt x="2971" y="1904"/>
                    <a:pt x="2888" y="1487"/>
                    <a:pt x="2815" y="1120"/>
                  </a:cubicBezTo>
                  <a:cubicBezTo>
                    <a:pt x="2769" y="884"/>
                    <a:pt x="2723" y="659"/>
                    <a:pt x="2748" y="493"/>
                  </a:cubicBezTo>
                  <a:cubicBezTo>
                    <a:pt x="2759" y="418"/>
                    <a:pt x="2739" y="340"/>
                    <a:pt x="2693" y="279"/>
                  </a:cubicBezTo>
                  <a:cubicBezTo>
                    <a:pt x="2647" y="216"/>
                    <a:pt x="2578" y="176"/>
                    <a:pt x="2502" y="165"/>
                  </a:cubicBezTo>
                  <a:lnTo>
                    <a:pt x="1372" y="3"/>
                  </a:lnTo>
                  <a:cubicBezTo>
                    <a:pt x="1358" y="1"/>
                    <a:pt x="1345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3917941" y="3988819"/>
              <a:ext cx="68799" cy="242620"/>
            </a:xfrm>
            <a:custGeom>
              <a:avLst/>
              <a:gdLst/>
              <a:ahLst/>
              <a:cxnLst/>
              <a:rect l="l" t="t" r="r" b="b"/>
              <a:pathLst>
                <a:path w="2471" h="8714" extrusionOk="0">
                  <a:moveTo>
                    <a:pt x="1945" y="0"/>
                  </a:moveTo>
                  <a:cubicBezTo>
                    <a:pt x="1708" y="0"/>
                    <a:pt x="1498" y="171"/>
                    <a:pt x="1455" y="410"/>
                  </a:cubicBezTo>
                  <a:lnTo>
                    <a:pt x="1" y="8488"/>
                  </a:lnTo>
                  <a:lnTo>
                    <a:pt x="1568" y="8714"/>
                  </a:lnTo>
                  <a:lnTo>
                    <a:pt x="2441" y="552"/>
                  </a:lnTo>
                  <a:cubicBezTo>
                    <a:pt x="2471" y="285"/>
                    <a:pt x="2282" y="43"/>
                    <a:pt x="2016" y="5"/>
                  </a:cubicBezTo>
                  <a:cubicBezTo>
                    <a:pt x="1992" y="2"/>
                    <a:pt x="1968" y="0"/>
                    <a:pt x="1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3917941" y="4198504"/>
              <a:ext cx="46553" cy="32938"/>
            </a:xfrm>
            <a:custGeom>
              <a:avLst/>
              <a:gdLst/>
              <a:ahLst/>
              <a:cxnLst/>
              <a:rect l="l" t="t" r="r" b="b"/>
              <a:pathLst>
                <a:path w="1672" h="1183" extrusionOk="0">
                  <a:moveTo>
                    <a:pt x="173" y="1"/>
                  </a:moveTo>
                  <a:lnTo>
                    <a:pt x="1" y="957"/>
                  </a:lnTo>
                  <a:lnTo>
                    <a:pt x="1568" y="1183"/>
                  </a:lnTo>
                  <a:lnTo>
                    <a:pt x="1672" y="217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364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5"/>
            <p:cNvSpPr/>
            <p:nvPr/>
          </p:nvSpPr>
          <p:spPr>
            <a:xfrm>
              <a:off x="3904716" y="4215962"/>
              <a:ext cx="60084" cy="94748"/>
            </a:xfrm>
            <a:custGeom>
              <a:avLst/>
              <a:gdLst/>
              <a:ahLst/>
              <a:cxnLst/>
              <a:rect l="l" t="t" r="r" b="b"/>
              <a:pathLst>
                <a:path w="2158" h="3403" extrusionOk="0">
                  <a:moveTo>
                    <a:pt x="580" y="0"/>
                  </a:moveTo>
                  <a:cubicBezTo>
                    <a:pt x="504" y="0"/>
                    <a:pt x="438" y="56"/>
                    <a:pt x="427" y="134"/>
                  </a:cubicBezTo>
                  <a:lnTo>
                    <a:pt x="12" y="3023"/>
                  </a:lnTo>
                  <a:cubicBezTo>
                    <a:pt x="0" y="3107"/>
                    <a:pt x="59" y="3186"/>
                    <a:pt x="144" y="3199"/>
                  </a:cubicBezTo>
                  <a:lnTo>
                    <a:pt x="1555" y="3401"/>
                  </a:lnTo>
                  <a:cubicBezTo>
                    <a:pt x="1563" y="3402"/>
                    <a:pt x="1570" y="3403"/>
                    <a:pt x="1577" y="3403"/>
                  </a:cubicBezTo>
                  <a:cubicBezTo>
                    <a:pt x="1654" y="3403"/>
                    <a:pt x="1720" y="3346"/>
                    <a:pt x="1731" y="3269"/>
                  </a:cubicBezTo>
                  <a:lnTo>
                    <a:pt x="2146" y="380"/>
                  </a:lnTo>
                  <a:cubicBezTo>
                    <a:pt x="2158" y="295"/>
                    <a:pt x="2098" y="217"/>
                    <a:pt x="2014" y="204"/>
                  </a:cubicBezTo>
                  <a:lnTo>
                    <a:pt x="603" y="2"/>
                  </a:lnTo>
                  <a:cubicBezTo>
                    <a:pt x="595" y="1"/>
                    <a:pt x="588" y="0"/>
                    <a:pt x="580" y="0"/>
                  </a:cubicBezTo>
                  <a:close/>
                </a:path>
              </a:pathLst>
            </a:custGeom>
            <a:solidFill>
              <a:srgbClr val="EF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5"/>
            <p:cNvSpPr/>
            <p:nvPr/>
          </p:nvSpPr>
          <p:spPr>
            <a:xfrm>
              <a:off x="3928717" y="4218857"/>
              <a:ext cx="36084" cy="91852"/>
            </a:xfrm>
            <a:custGeom>
              <a:avLst/>
              <a:gdLst/>
              <a:ahLst/>
              <a:cxnLst/>
              <a:rect l="l" t="t" r="r" b="b"/>
              <a:pathLst>
                <a:path w="1296" h="3299" extrusionOk="0">
                  <a:moveTo>
                    <a:pt x="458" y="0"/>
                  </a:moveTo>
                  <a:lnTo>
                    <a:pt x="458" y="0"/>
                  </a:lnTo>
                  <a:lnTo>
                    <a:pt x="458" y="0"/>
                  </a:lnTo>
                  <a:cubicBezTo>
                    <a:pt x="458" y="0"/>
                    <a:pt x="458" y="0"/>
                    <a:pt x="458" y="0"/>
                  </a:cubicBezTo>
                  <a:close/>
                  <a:moveTo>
                    <a:pt x="1" y="3197"/>
                  </a:moveTo>
                  <a:cubicBezTo>
                    <a:pt x="1" y="3197"/>
                    <a:pt x="1" y="3197"/>
                    <a:pt x="1" y="3197"/>
                  </a:cubicBezTo>
                  <a:lnTo>
                    <a:pt x="1" y="3197"/>
                  </a:lnTo>
                  <a:lnTo>
                    <a:pt x="1" y="3197"/>
                  </a:lnTo>
                  <a:close/>
                  <a:moveTo>
                    <a:pt x="458" y="0"/>
                  </a:moveTo>
                  <a:lnTo>
                    <a:pt x="458" y="0"/>
                  </a:lnTo>
                  <a:cubicBezTo>
                    <a:pt x="543" y="13"/>
                    <a:pt x="602" y="92"/>
                    <a:pt x="590" y="177"/>
                  </a:cubicBezTo>
                  <a:lnTo>
                    <a:pt x="176" y="3065"/>
                  </a:lnTo>
                  <a:cubicBezTo>
                    <a:pt x="165" y="3143"/>
                    <a:pt x="98" y="3199"/>
                    <a:pt x="23" y="3199"/>
                  </a:cubicBezTo>
                  <a:cubicBezTo>
                    <a:pt x="15" y="3199"/>
                    <a:pt x="8" y="3198"/>
                    <a:pt x="1" y="3197"/>
                  </a:cubicBezTo>
                  <a:lnTo>
                    <a:pt x="1" y="3197"/>
                  </a:lnTo>
                  <a:lnTo>
                    <a:pt x="693" y="3297"/>
                  </a:lnTo>
                  <a:cubicBezTo>
                    <a:pt x="701" y="3298"/>
                    <a:pt x="708" y="3299"/>
                    <a:pt x="715" y="3299"/>
                  </a:cubicBezTo>
                  <a:cubicBezTo>
                    <a:pt x="792" y="3299"/>
                    <a:pt x="858" y="3242"/>
                    <a:pt x="869" y="3165"/>
                  </a:cubicBezTo>
                  <a:lnTo>
                    <a:pt x="1284" y="276"/>
                  </a:lnTo>
                  <a:cubicBezTo>
                    <a:pt x="1296" y="191"/>
                    <a:pt x="1236" y="113"/>
                    <a:pt x="1152" y="100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rgbClr val="CBE5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3896085" y="4207887"/>
              <a:ext cx="77346" cy="110897"/>
            </a:xfrm>
            <a:custGeom>
              <a:avLst/>
              <a:gdLst/>
              <a:ahLst/>
              <a:cxnLst/>
              <a:rect l="l" t="t" r="r" b="b"/>
              <a:pathLst>
                <a:path w="2778" h="3983" extrusionOk="0">
                  <a:moveTo>
                    <a:pt x="1004" y="598"/>
                  </a:moveTo>
                  <a:lnTo>
                    <a:pt x="2149" y="763"/>
                  </a:lnTo>
                  <a:lnTo>
                    <a:pt x="1773" y="3385"/>
                  </a:lnTo>
                  <a:lnTo>
                    <a:pt x="629" y="3220"/>
                  </a:lnTo>
                  <a:lnTo>
                    <a:pt x="1004" y="598"/>
                  </a:lnTo>
                  <a:close/>
                  <a:moveTo>
                    <a:pt x="888" y="1"/>
                  </a:moveTo>
                  <a:cubicBezTo>
                    <a:pt x="793" y="1"/>
                    <a:pt x="701" y="31"/>
                    <a:pt x="624" y="89"/>
                  </a:cubicBezTo>
                  <a:cubicBezTo>
                    <a:pt x="529" y="160"/>
                    <a:pt x="466" y="265"/>
                    <a:pt x="449" y="382"/>
                  </a:cubicBezTo>
                  <a:lnTo>
                    <a:pt x="36" y="3272"/>
                  </a:lnTo>
                  <a:cubicBezTo>
                    <a:pt x="0" y="3514"/>
                    <a:pt x="170" y="3741"/>
                    <a:pt x="413" y="3775"/>
                  </a:cubicBezTo>
                  <a:lnTo>
                    <a:pt x="1824" y="3978"/>
                  </a:lnTo>
                  <a:cubicBezTo>
                    <a:pt x="1846" y="3981"/>
                    <a:pt x="1866" y="3983"/>
                    <a:pt x="1887" y="3983"/>
                  </a:cubicBezTo>
                  <a:cubicBezTo>
                    <a:pt x="2106" y="3983"/>
                    <a:pt x="2297" y="3822"/>
                    <a:pt x="2329" y="3600"/>
                  </a:cubicBezTo>
                  <a:lnTo>
                    <a:pt x="2742" y="712"/>
                  </a:lnTo>
                  <a:cubicBezTo>
                    <a:pt x="2778" y="468"/>
                    <a:pt x="2608" y="242"/>
                    <a:pt x="2365" y="207"/>
                  </a:cubicBezTo>
                  <a:lnTo>
                    <a:pt x="953" y="5"/>
                  </a:lnTo>
                  <a:cubicBezTo>
                    <a:pt x="931" y="2"/>
                    <a:pt x="910" y="1"/>
                    <a:pt x="8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5"/>
            <p:cNvSpPr/>
            <p:nvPr/>
          </p:nvSpPr>
          <p:spPr>
            <a:xfrm>
              <a:off x="3914990" y="4351752"/>
              <a:ext cx="18989" cy="18237"/>
            </a:xfrm>
            <a:custGeom>
              <a:avLst/>
              <a:gdLst/>
              <a:ahLst/>
              <a:cxnLst/>
              <a:rect l="l" t="t" r="r" b="b"/>
              <a:pathLst>
                <a:path w="682" h="655" extrusionOk="0">
                  <a:moveTo>
                    <a:pt x="353" y="1"/>
                  </a:moveTo>
                  <a:cubicBezTo>
                    <a:pt x="235" y="1"/>
                    <a:pt x="124" y="74"/>
                    <a:pt x="81" y="193"/>
                  </a:cubicBezTo>
                  <a:lnTo>
                    <a:pt x="54" y="267"/>
                  </a:lnTo>
                  <a:cubicBezTo>
                    <a:pt x="1" y="418"/>
                    <a:pt x="79" y="584"/>
                    <a:pt x="230" y="638"/>
                  </a:cubicBezTo>
                  <a:cubicBezTo>
                    <a:pt x="262" y="650"/>
                    <a:pt x="295" y="655"/>
                    <a:pt x="328" y="655"/>
                  </a:cubicBezTo>
                  <a:cubicBezTo>
                    <a:pt x="447" y="655"/>
                    <a:pt x="558" y="582"/>
                    <a:pt x="601" y="463"/>
                  </a:cubicBezTo>
                  <a:lnTo>
                    <a:pt x="628" y="389"/>
                  </a:lnTo>
                  <a:cubicBezTo>
                    <a:pt x="681" y="238"/>
                    <a:pt x="603" y="72"/>
                    <a:pt x="452" y="18"/>
                  </a:cubicBezTo>
                  <a:cubicBezTo>
                    <a:pt x="419" y="6"/>
                    <a:pt x="386" y="1"/>
                    <a:pt x="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5"/>
            <p:cNvSpPr/>
            <p:nvPr/>
          </p:nvSpPr>
          <p:spPr>
            <a:xfrm>
              <a:off x="3899649" y="4275351"/>
              <a:ext cx="63063" cy="22719"/>
            </a:xfrm>
            <a:custGeom>
              <a:avLst/>
              <a:gdLst/>
              <a:ahLst/>
              <a:cxnLst/>
              <a:rect l="l" t="t" r="r" b="b"/>
              <a:pathLst>
                <a:path w="2265" h="816" extrusionOk="0">
                  <a:moveTo>
                    <a:pt x="309" y="0"/>
                  </a:moveTo>
                  <a:cubicBezTo>
                    <a:pt x="168" y="0"/>
                    <a:pt x="45" y="104"/>
                    <a:pt x="24" y="248"/>
                  </a:cubicBezTo>
                  <a:cubicBezTo>
                    <a:pt x="0" y="407"/>
                    <a:pt x="111" y="555"/>
                    <a:pt x="270" y="578"/>
                  </a:cubicBezTo>
                  <a:lnTo>
                    <a:pt x="1913" y="813"/>
                  </a:lnTo>
                  <a:cubicBezTo>
                    <a:pt x="1926" y="814"/>
                    <a:pt x="1941" y="816"/>
                    <a:pt x="1954" y="816"/>
                  </a:cubicBezTo>
                  <a:cubicBezTo>
                    <a:pt x="2096" y="816"/>
                    <a:pt x="2220" y="712"/>
                    <a:pt x="2241" y="567"/>
                  </a:cubicBezTo>
                  <a:cubicBezTo>
                    <a:pt x="2264" y="408"/>
                    <a:pt x="2153" y="261"/>
                    <a:pt x="1995" y="239"/>
                  </a:cubicBezTo>
                  <a:lnTo>
                    <a:pt x="352" y="3"/>
                  </a:lnTo>
                  <a:cubicBezTo>
                    <a:pt x="338" y="1"/>
                    <a:pt x="323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3906108" y="4230273"/>
              <a:ext cx="63035" cy="22747"/>
            </a:xfrm>
            <a:custGeom>
              <a:avLst/>
              <a:gdLst/>
              <a:ahLst/>
              <a:cxnLst/>
              <a:rect l="l" t="t" r="r" b="b"/>
              <a:pathLst>
                <a:path w="2264" h="817" extrusionOk="0">
                  <a:moveTo>
                    <a:pt x="309" y="1"/>
                  </a:moveTo>
                  <a:cubicBezTo>
                    <a:pt x="168" y="1"/>
                    <a:pt x="44" y="105"/>
                    <a:pt x="23" y="249"/>
                  </a:cubicBezTo>
                  <a:cubicBezTo>
                    <a:pt x="0" y="408"/>
                    <a:pt x="111" y="555"/>
                    <a:pt x="270" y="578"/>
                  </a:cubicBezTo>
                  <a:lnTo>
                    <a:pt x="1913" y="814"/>
                  </a:lnTo>
                  <a:cubicBezTo>
                    <a:pt x="1927" y="815"/>
                    <a:pt x="1941" y="816"/>
                    <a:pt x="1954" y="816"/>
                  </a:cubicBezTo>
                  <a:cubicBezTo>
                    <a:pt x="2097" y="816"/>
                    <a:pt x="2220" y="712"/>
                    <a:pt x="2241" y="567"/>
                  </a:cubicBezTo>
                  <a:cubicBezTo>
                    <a:pt x="2264" y="409"/>
                    <a:pt x="2154" y="261"/>
                    <a:pt x="1996" y="239"/>
                  </a:cubicBezTo>
                  <a:lnTo>
                    <a:pt x="351" y="4"/>
                  </a:lnTo>
                  <a:cubicBezTo>
                    <a:pt x="337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5"/>
            <p:cNvSpPr/>
            <p:nvPr/>
          </p:nvSpPr>
          <p:spPr>
            <a:xfrm>
              <a:off x="3723458" y="3931463"/>
              <a:ext cx="108697" cy="106553"/>
            </a:xfrm>
            <a:custGeom>
              <a:avLst/>
              <a:gdLst/>
              <a:ahLst/>
              <a:cxnLst/>
              <a:rect l="l" t="t" r="r" b="b"/>
              <a:pathLst>
                <a:path w="3904" h="3827" extrusionOk="0">
                  <a:moveTo>
                    <a:pt x="1743" y="1"/>
                  </a:moveTo>
                  <a:cubicBezTo>
                    <a:pt x="1635" y="1"/>
                    <a:pt x="1528" y="48"/>
                    <a:pt x="1456" y="136"/>
                  </a:cubicBezTo>
                  <a:cubicBezTo>
                    <a:pt x="1" y="1912"/>
                    <a:pt x="1494" y="2901"/>
                    <a:pt x="1657" y="3827"/>
                  </a:cubicBezTo>
                  <a:lnTo>
                    <a:pt x="3003" y="3590"/>
                  </a:lnTo>
                  <a:cubicBezTo>
                    <a:pt x="2839" y="2663"/>
                    <a:pt x="3904" y="1224"/>
                    <a:pt x="1929" y="52"/>
                  </a:cubicBezTo>
                  <a:cubicBezTo>
                    <a:pt x="1871" y="17"/>
                    <a:pt x="1807" y="1"/>
                    <a:pt x="1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5"/>
            <p:cNvSpPr/>
            <p:nvPr/>
          </p:nvSpPr>
          <p:spPr>
            <a:xfrm>
              <a:off x="3745928" y="3965180"/>
              <a:ext cx="70998" cy="72836"/>
            </a:xfrm>
            <a:custGeom>
              <a:avLst/>
              <a:gdLst/>
              <a:ahLst/>
              <a:cxnLst/>
              <a:rect l="l" t="t" r="r" b="b"/>
              <a:pathLst>
                <a:path w="2550" h="2616" extrusionOk="0">
                  <a:moveTo>
                    <a:pt x="2215" y="1"/>
                  </a:moveTo>
                  <a:lnTo>
                    <a:pt x="2215" y="1"/>
                  </a:lnTo>
                  <a:cubicBezTo>
                    <a:pt x="2153" y="554"/>
                    <a:pt x="1787" y="1009"/>
                    <a:pt x="1277" y="1100"/>
                  </a:cubicBezTo>
                  <a:cubicBezTo>
                    <a:pt x="1217" y="1110"/>
                    <a:pt x="1157" y="1115"/>
                    <a:pt x="1097" y="1115"/>
                  </a:cubicBezTo>
                  <a:cubicBezTo>
                    <a:pt x="652" y="1115"/>
                    <a:pt x="237" y="827"/>
                    <a:pt x="18" y="387"/>
                  </a:cubicBezTo>
                  <a:lnTo>
                    <a:pt x="18" y="387"/>
                  </a:lnTo>
                  <a:cubicBezTo>
                    <a:pt x="0" y="1315"/>
                    <a:pt x="739" y="1980"/>
                    <a:pt x="850" y="2616"/>
                  </a:cubicBezTo>
                  <a:lnTo>
                    <a:pt x="2196" y="2379"/>
                  </a:lnTo>
                  <a:cubicBezTo>
                    <a:pt x="2083" y="1744"/>
                    <a:pt x="2549" y="867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5"/>
            <p:cNvSpPr/>
            <p:nvPr/>
          </p:nvSpPr>
          <p:spPr>
            <a:xfrm>
              <a:off x="3777390" y="4115588"/>
              <a:ext cx="91101" cy="289952"/>
            </a:xfrm>
            <a:custGeom>
              <a:avLst/>
              <a:gdLst/>
              <a:ahLst/>
              <a:cxnLst/>
              <a:rect l="l" t="t" r="r" b="b"/>
              <a:pathLst>
                <a:path w="3272" h="10414" extrusionOk="0">
                  <a:moveTo>
                    <a:pt x="1868" y="0"/>
                  </a:moveTo>
                  <a:lnTo>
                    <a:pt x="1" y="330"/>
                  </a:lnTo>
                  <a:lnTo>
                    <a:pt x="2052" y="9941"/>
                  </a:lnTo>
                  <a:cubicBezTo>
                    <a:pt x="2112" y="10220"/>
                    <a:pt x="2358" y="10413"/>
                    <a:pt x="2635" y="10413"/>
                  </a:cubicBezTo>
                  <a:cubicBezTo>
                    <a:pt x="2670" y="10413"/>
                    <a:pt x="2705" y="10410"/>
                    <a:pt x="2740" y="10404"/>
                  </a:cubicBezTo>
                  <a:cubicBezTo>
                    <a:pt x="3056" y="10348"/>
                    <a:pt x="3272" y="10052"/>
                    <a:pt x="3228" y="9733"/>
                  </a:cubicBezTo>
                  <a:lnTo>
                    <a:pt x="1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5"/>
            <p:cNvSpPr/>
            <p:nvPr/>
          </p:nvSpPr>
          <p:spPr>
            <a:xfrm>
              <a:off x="3758596" y="4021200"/>
              <a:ext cx="74896" cy="114461"/>
            </a:xfrm>
            <a:custGeom>
              <a:avLst/>
              <a:gdLst/>
              <a:ahLst/>
              <a:cxnLst/>
              <a:rect l="l" t="t" r="r" b="b"/>
              <a:pathLst>
                <a:path w="2690" h="4111" extrusionOk="0">
                  <a:moveTo>
                    <a:pt x="1883" y="1"/>
                  </a:moveTo>
                  <a:cubicBezTo>
                    <a:pt x="1872" y="1"/>
                    <a:pt x="1861" y="2"/>
                    <a:pt x="1850" y="4"/>
                  </a:cubicBezTo>
                  <a:lnTo>
                    <a:pt x="168" y="300"/>
                  </a:lnTo>
                  <a:cubicBezTo>
                    <a:pt x="67" y="318"/>
                    <a:pt x="0" y="415"/>
                    <a:pt x="18" y="516"/>
                  </a:cubicBezTo>
                  <a:lnTo>
                    <a:pt x="625" y="3956"/>
                  </a:lnTo>
                  <a:cubicBezTo>
                    <a:pt x="641" y="4047"/>
                    <a:pt x="719" y="4111"/>
                    <a:pt x="807" y="4111"/>
                  </a:cubicBezTo>
                  <a:cubicBezTo>
                    <a:pt x="818" y="4111"/>
                    <a:pt x="829" y="4110"/>
                    <a:pt x="840" y="4108"/>
                  </a:cubicBezTo>
                  <a:lnTo>
                    <a:pt x="2521" y="3811"/>
                  </a:lnTo>
                  <a:cubicBezTo>
                    <a:pt x="2622" y="3793"/>
                    <a:pt x="2689" y="3697"/>
                    <a:pt x="2672" y="3595"/>
                  </a:cubicBezTo>
                  <a:lnTo>
                    <a:pt x="2065" y="155"/>
                  </a:lnTo>
                  <a:cubicBezTo>
                    <a:pt x="2050" y="65"/>
                    <a:pt x="1971" y="1"/>
                    <a:pt x="18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3754837" y="4037711"/>
              <a:ext cx="72001" cy="25782"/>
            </a:xfrm>
            <a:custGeom>
              <a:avLst/>
              <a:gdLst/>
              <a:ahLst/>
              <a:cxnLst/>
              <a:rect l="l" t="t" r="r" b="b"/>
              <a:pathLst>
                <a:path w="2586" h="926" extrusionOk="0">
                  <a:moveTo>
                    <a:pt x="2273" y="0"/>
                  </a:moveTo>
                  <a:cubicBezTo>
                    <a:pt x="2256" y="0"/>
                    <a:pt x="2239" y="1"/>
                    <a:pt x="2222" y="4"/>
                  </a:cubicBezTo>
                  <a:lnTo>
                    <a:pt x="264" y="350"/>
                  </a:lnTo>
                  <a:cubicBezTo>
                    <a:pt x="107" y="378"/>
                    <a:pt x="1" y="528"/>
                    <a:pt x="29" y="686"/>
                  </a:cubicBezTo>
                  <a:cubicBezTo>
                    <a:pt x="55" y="827"/>
                    <a:pt x="177" y="925"/>
                    <a:pt x="314" y="925"/>
                  </a:cubicBezTo>
                  <a:cubicBezTo>
                    <a:pt x="331" y="925"/>
                    <a:pt x="349" y="924"/>
                    <a:pt x="366" y="922"/>
                  </a:cubicBezTo>
                  <a:lnTo>
                    <a:pt x="2323" y="577"/>
                  </a:lnTo>
                  <a:cubicBezTo>
                    <a:pt x="2480" y="548"/>
                    <a:pt x="2585" y="397"/>
                    <a:pt x="2559" y="240"/>
                  </a:cubicBezTo>
                  <a:cubicBezTo>
                    <a:pt x="2533" y="100"/>
                    <a:pt x="2410" y="0"/>
                    <a:pt x="2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5"/>
            <p:cNvSpPr/>
            <p:nvPr/>
          </p:nvSpPr>
          <p:spPr>
            <a:xfrm>
              <a:off x="3764332" y="4091392"/>
              <a:ext cx="71973" cy="25782"/>
            </a:xfrm>
            <a:custGeom>
              <a:avLst/>
              <a:gdLst/>
              <a:ahLst/>
              <a:cxnLst/>
              <a:rect l="l" t="t" r="r" b="b"/>
              <a:pathLst>
                <a:path w="2585" h="926" extrusionOk="0">
                  <a:moveTo>
                    <a:pt x="2272" y="0"/>
                  </a:moveTo>
                  <a:cubicBezTo>
                    <a:pt x="2255" y="0"/>
                    <a:pt x="2238" y="2"/>
                    <a:pt x="2221" y="5"/>
                  </a:cubicBezTo>
                  <a:lnTo>
                    <a:pt x="264" y="350"/>
                  </a:lnTo>
                  <a:cubicBezTo>
                    <a:pt x="106" y="378"/>
                    <a:pt x="0" y="528"/>
                    <a:pt x="28" y="685"/>
                  </a:cubicBezTo>
                  <a:cubicBezTo>
                    <a:pt x="53" y="827"/>
                    <a:pt x="176" y="926"/>
                    <a:pt x="314" y="926"/>
                  </a:cubicBezTo>
                  <a:cubicBezTo>
                    <a:pt x="331" y="926"/>
                    <a:pt x="348" y="924"/>
                    <a:pt x="365" y="921"/>
                  </a:cubicBezTo>
                  <a:lnTo>
                    <a:pt x="2321" y="576"/>
                  </a:lnTo>
                  <a:cubicBezTo>
                    <a:pt x="2480" y="547"/>
                    <a:pt x="2585" y="397"/>
                    <a:pt x="2557" y="240"/>
                  </a:cubicBezTo>
                  <a:cubicBezTo>
                    <a:pt x="2533" y="99"/>
                    <a:pt x="2410" y="0"/>
                    <a:pt x="2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5"/>
            <p:cNvSpPr/>
            <p:nvPr/>
          </p:nvSpPr>
          <p:spPr>
            <a:xfrm>
              <a:off x="3776611" y="4215099"/>
              <a:ext cx="200215" cy="250972"/>
            </a:xfrm>
            <a:custGeom>
              <a:avLst/>
              <a:gdLst/>
              <a:ahLst/>
              <a:cxnLst/>
              <a:rect l="l" t="t" r="r" b="b"/>
              <a:pathLst>
                <a:path w="7191" h="9014" extrusionOk="0">
                  <a:moveTo>
                    <a:pt x="1" y="0"/>
                  </a:moveTo>
                  <a:lnTo>
                    <a:pt x="759" y="8461"/>
                  </a:lnTo>
                  <a:cubicBezTo>
                    <a:pt x="789" y="8773"/>
                    <a:pt x="1050" y="9013"/>
                    <a:pt x="1364" y="9013"/>
                  </a:cubicBezTo>
                  <a:lnTo>
                    <a:pt x="5826" y="9013"/>
                  </a:lnTo>
                  <a:cubicBezTo>
                    <a:pt x="6140" y="9013"/>
                    <a:pt x="6403" y="8773"/>
                    <a:pt x="6431" y="8461"/>
                  </a:cubicBezTo>
                  <a:lnTo>
                    <a:pt x="71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5"/>
            <p:cNvSpPr/>
            <p:nvPr/>
          </p:nvSpPr>
          <p:spPr>
            <a:xfrm>
              <a:off x="3762244" y="4200119"/>
              <a:ext cx="228921" cy="51982"/>
            </a:xfrm>
            <a:custGeom>
              <a:avLst/>
              <a:gdLst/>
              <a:ahLst/>
              <a:cxnLst/>
              <a:rect l="l" t="t" r="r" b="b"/>
              <a:pathLst>
                <a:path w="8222" h="1867" extrusionOk="0">
                  <a:moveTo>
                    <a:pt x="409" y="0"/>
                  </a:moveTo>
                  <a:cubicBezTo>
                    <a:pt x="184" y="0"/>
                    <a:pt x="1" y="183"/>
                    <a:pt x="1" y="409"/>
                  </a:cubicBezTo>
                  <a:lnTo>
                    <a:pt x="1" y="1458"/>
                  </a:lnTo>
                  <a:cubicBezTo>
                    <a:pt x="1" y="1683"/>
                    <a:pt x="184" y="1866"/>
                    <a:pt x="409" y="1866"/>
                  </a:cubicBezTo>
                  <a:lnTo>
                    <a:pt x="7814" y="1866"/>
                  </a:lnTo>
                  <a:cubicBezTo>
                    <a:pt x="8039" y="1866"/>
                    <a:pt x="8221" y="1683"/>
                    <a:pt x="8221" y="1458"/>
                  </a:cubicBezTo>
                  <a:lnTo>
                    <a:pt x="8221" y="409"/>
                  </a:lnTo>
                  <a:cubicBezTo>
                    <a:pt x="8221" y="183"/>
                    <a:pt x="8039" y="0"/>
                    <a:pt x="7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5"/>
            <p:cNvSpPr/>
            <p:nvPr/>
          </p:nvSpPr>
          <p:spPr>
            <a:xfrm>
              <a:off x="3721899" y="4355761"/>
              <a:ext cx="109421" cy="42154"/>
            </a:xfrm>
            <a:custGeom>
              <a:avLst/>
              <a:gdLst/>
              <a:ahLst/>
              <a:cxnLst/>
              <a:rect l="l" t="t" r="r" b="b"/>
              <a:pathLst>
                <a:path w="3930" h="1514" extrusionOk="0">
                  <a:moveTo>
                    <a:pt x="391" y="1"/>
                  </a:moveTo>
                  <a:cubicBezTo>
                    <a:pt x="176" y="1"/>
                    <a:pt x="1" y="177"/>
                    <a:pt x="1" y="391"/>
                  </a:cubicBezTo>
                  <a:lnTo>
                    <a:pt x="1" y="1513"/>
                  </a:lnTo>
                  <a:lnTo>
                    <a:pt x="3929" y="1513"/>
                  </a:lnTo>
                  <a:lnTo>
                    <a:pt x="3929" y="391"/>
                  </a:lnTo>
                  <a:cubicBezTo>
                    <a:pt x="3929" y="177"/>
                    <a:pt x="3755" y="1"/>
                    <a:pt x="3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5"/>
            <p:cNvSpPr/>
            <p:nvPr/>
          </p:nvSpPr>
          <p:spPr>
            <a:xfrm>
              <a:off x="3721899" y="4387029"/>
              <a:ext cx="109421" cy="79045"/>
            </a:xfrm>
            <a:custGeom>
              <a:avLst/>
              <a:gdLst/>
              <a:ahLst/>
              <a:cxnLst/>
              <a:rect l="l" t="t" r="r" b="b"/>
              <a:pathLst>
                <a:path w="3930" h="2839" extrusionOk="0">
                  <a:moveTo>
                    <a:pt x="1" y="0"/>
                  </a:moveTo>
                  <a:lnTo>
                    <a:pt x="1" y="2448"/>
                  </a:lnTo>
                  <a:cubicBezTo>
                    <a:pt x="1" y="2663"/>
                    <a:pt x="176" y="2838"/>
                    <a:pt x="391" y="2838"/>
                  </a:cubicBezTo>
                  <a:lnTo>
                    <a:pt x="3539" y="2838"/>
                  </a:lnTo>
                  <a:cubicBezTo>
                    <a:pt x="3755" y="2838"/>
                    <a:pt x="3929" y="2664"/>
                    <a:pt x="3929" y="2448"/>
                  </a:cubicBezTo>
                  <a:lnTo>
                    <a:pt x="3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5"/>
            <p:cNvSpPr/>
            <p:nvPr/>
          </p:nvSpPr>
          <p:spPr>
            <a:xfrm>
              <a:off x="3721899" y="4303695"/>
              <a:ext cx="109421" cy="52093"/>
            </a:xfrm>
            <a:custGeom>
              <a:avLst/>
              <a:gdLst/>
              <a:ahLst/>
              <a:cxnLst/>
              <a:rect l="l" t="t" r="r" b="b"/>
              <a:pathLst>
                <a:path w="3930" h="1871" extrusionOk="0">
                  <a:moveTo>
                    <a:pt x="391" y="0"/>
                  </a:moveTo>
                  <a:cubicBezTo>
                    <a:pt x="176" y="0"/>
                    <a:pt x="1" y="176"/>
                    <a:pt x="1" y="390"/>
                  </a:cubicBezTo>
                  <a:lnTo>
                    <a:pt x="1" y="1481"/>
                  </a:lnTo>
                  <a:cubicBezTo>
                    <a:pt x="1" y="1697"/>
                    <a:pt x="176" y="1871"/>
                    <a:pt x="391" y="1871"/>
                  </a:cubicBezTo>
                  <a:lnTo>
                    <a:pt x="3539" y="1871"/>
                  </a:lnTo>
                  <a:cubicBezTo>
                    <a:pt x="3755" y="1871"/>
                    <a:pt x="3929" y="1697"/>
                    <a:pt x="3929" y="1481"/>
                  </a:cubicBezTo>
                  <a:lnTo>
                    <a:pt x="3929" y="390"/>
                  </a:lnTo>
                  <a:cubicBezTo>
                    <a:pt x="3929" y="176"/>
                    <a:pt x="3755" y="0"/>
                    <a:pt x="3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5"/>
            <p:cNvSpPr/>
            <p:nvPr/>
          </p:nvSpPr>
          <p:spPr>
            <a:xfrm>
              <a:off x="3740192" y="4406435"/>
              <a:ext cx="50840" cy="16204"/>
            </a:xfrm>
            <a:custGeom>
              <a:avLst/>
              <a:gdLst/>
              <a:ahLst/>
              <a:cxnLst/>
              <a:rect l="l" t="t" r="r" b="b"/>
              <a:pathLst>
                <a:path w="1826" h="582" extrusionOk="0">
                  <a:moveTo>
                    <a:pt x="289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1"/>
                    <a:pt x="289" y="581"/>
                  </a:cubicBezTo>
                  <a:lnTo>
                    <a:pt x="1536" y="581"/>
                  </a:lnTo>
                  <a:cubicBezTo>
                    <a:pt x="1695" y="581"/>
                    <a:pt x="1826" y="451"/>
                    <a:pt x="1826" y="291"/>
                  </a:cubicBezTo>
                  <a:cubicBezTo>
                    <a:pt x="1826" y="130"/>
                    <a:pt x="1695" y="1"/>
                    <a:pt x="1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5"/>
            <p:cNvSpPr/>
            <p:nvPr/>
          </p:nvSpPr>
          <p:spPr>
            <a:xfrm>
              <a:off x="3645164" y="4355761"/>
              <a:ext cx="109393" cy="42154"/>
            </a:xfrm>
            <a:custGeom>
              <a:avLst/>
              <a:gdLst/>
              <a:ahLst/>
              <a:cxnLst/>
              <a:rect l="l" t="t" r="r" b="b"/>
              <a:pathLst>
                <a:path w="3929" h="1514" extrusionOk="0">
                  <a:moveTo>
                    <a:pt x="391" y="1"/>
                  </a:moveTo>
                  <a:cubicBezTo>
                    <a:pt x="175" y="1"/>
                    <a:pt x="0" y="177"/>
                    <a:pt x="0" y="391"/>
                  </a:cubicBezTo>
                  <a:lnTo>
                    <a:pt x="0" y="1513"/>
                  </a:lnTo>
                  <a:lnTo>
                    <a:pt x="3929" y="1513"/>
                  </a:lnTo>
                  <a:lnTo>
                    <a:pt x="3929" y="391"/>
                  </a:lnTo>
                  <a:cubicBezTo>
                    <a:pt x="3929" y="177"/>
                    <a:pt x="3753" y="1"/>
                    <a:pt x="3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5"/>
            <p:cNvSpPr/>
            <p:nvPr/>
          </p:nvSpPr>
          <p:spPr>
            <a:xfrm>
              <a:off x="3645164" y="4387029"/>
              <a:ext cx="109393" cy="79045"/>
            </a:xfrm>
            <a:custGeom>
              <a:avLst/>
              <a:gdLst/>
              <a:ahLst/>
              <a:cxnLst/>
              <a:rect l="l" t="t" r="r" b="b"/>
              <a:pathLst>
                <a:path w="3929" h="2839" extrusionOk="0">
                  <a:moveTo>
                    <a:pt x="0" y="0"/>
                  </a:moveTo>
                  <a:lnTo>
                    <a:pt x="0" y="2448"/>
                  </a:lnTo>
                  <a:cubicBezTo>
                    <a:pt x="0" y="2663"/>
                    <a:pt x="175" y="2838"/>
                    <a:pt x="391" y="2838"/>
                  </a:cubicBezTo>
                  <a:lnTo>
                    <a:pt x="3539" y="2838"/>
                  </a:lnTo>
                  <a:cubicBezTo>
                    <a:pt x="3753" y="2838"/>
                    <a:pt x="3929" y="2664"/>
                    <a:pt x="3929" y="2448"/>
                  </a:cubicBezTo>
                  <a:lnTo>
                    <a:pt x="39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5"/>
            <p:cNvSpPr/>
            <p:nvPr/>
          </p:nvSpPr>
          <p:spPr>
            <a:xfrm>
              <a:off x="3645164" y="4303695"/>
              <a:ext cx="109393" cy="52093"/>
            </a:xfrm>
            <a:custGeom>
              <a:avLst/>
              <a:gdLst/>
              <a:ahLst/>
              <a:cxnLst/>
              <a:rect l="l" t="t" r="r" b="b"/>
              <a:pathLst>
                <a:path w="3929" h="1871" extrusionOk="0">
                  <a:moveTo>
                    <a:pt x="391" y="0"/>
                  </a:moveTo>
                  <a:cubicBezTo>
                    <a:pt x="175" y="0"/>
                    <a:pt x="0" y="176"/>
                    <a:pt x="0" y="390"/>
                  </a:cubicBezTo>
                  <a:lnTo>
                    <a:pt x="0" y="1481"/>
                  </a:lnTo>
                  <a:cubicBezTo>
                    <a:pt x="0" y="1697"/>
                    <a:pt x="175" y="1871"/>
                    <a:pt x="391" y="1871"/>
                  </a:cubicBezTo>
                  <a:lnTo>
                    <a:pt x="3539" y="1871"/>
                  </a:lnTo>
                  <a:cubicBezTo>
                    <a:pt x="3753" y="1871"/>
                    <a:pt x="3929" y="1697"/>
                    <a:pt x="3929" y="1481"/>
                  </a:cubicBezTo>
                  <a:lnTo>
                    <a:pt x="3929" y="390"/>
                  </a:lnTo>
                  <a:cubicBezTo>
                    <a:pt x="3929" y="176"/>
                    <a:pt x="3753" y="0"/>
                    <a:pt x="3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5"/>
            <p:cNvSpPr/>
            <p:nvPr/>
          </p:nvSpPr>
          <p:spPr>
            <a:xfrm>
              <a:off x="3663401" y="4406435"/>
              <a:ext cx="50868" cy="16204"/>
            </a:xfrm>
            <a:custGeom>
              <a:avLst/>
              <a:gdLst/>
              <a:ahLst/>
              <a:cxnLst/>
              <a:rect l="l" t="t" r="r" b="b"/>
              <a:pathLst>
                <a:path w="1827" h="582" extrusionOk="0">
                  <a:moveTo>
                    <a:pt x="291" y="1"/>
                  </a:moveTo>
                  <a:cubicBezTo>
                    <a:pt x="130" y="1"/>
                    <a:pt x="0" y="130"/>
                    <a:pt x="0" y="291"/>
                  </a:cubicBezTo>
                  <a:cubicBezTo>
                    <a:pt x="0" y="451"/>
                    <a:pt x="130" y="581"/>
                    <a:pt x="291" y="581"/>
                  </a:cubicBezTo>
                  <a:lnTo>
                    <a:pt x="1536" y="581"/>
                  </a:lnTo>
                  <a:cubicBezTo>
                    <a:pt x="1697" y="581"/>
                    <a:pt x="1826" y="451"/>
                    <a:pt x="1826" y="291"/>
                  </a:cubicBezTo>
                  <a:cubicBezTo>
                    <a:pt x="1826" y="130"/>
                    <a:pt x="1697" y="1"/>
                    <a:pt x="1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45"/>
          <p:cNvSpPr/>
          <p:nvPr/>
        </p:nvSpPr>
        <p:spPr>
          <a:xfrm>
            <a:off x="8027866" y="1215773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45"/>
          <p:cNvGrpSpPr/>
          <p:nvPr/>
        </p:nvGrpSpPr>
        <p:grpSpPr>
          <a:xfrm rot="-447293">
            <a:off x="8142889" y="394025"/>
            <a:ext cx="878501" cy="1830261"/>
            <a:chOff x="503795" y="323625"/>
            <a:chExt cx="502785" cy="1047439"/>
          </a:xfrm>
        </p:grpSpPr>
        <p:sp>
          <p:nvSpPr>
            <p:cNvPr id="2588" name="Google Shape;2588;p45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5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5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5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5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5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5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5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5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5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5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5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5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1" name="Google Shape;2601;p45"/>
          <p:cNvSpPr/>
          <p:nvPr/>
        </p:nvSpPr>
        <p:spPr>
          <a:xfrm>
            <a:off x="7771066" y="8599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502;p45">
            <a:extLst>
              <a:ext uri="{FF2B5EF4-FFF2-40B4-BE49-F238E27FC236}">
                <a16:creationId xmlns:a16="http://schemas.microsoft.com/office/drawing/2014/main" id="{E87A6F4E-2B83-9DFA-DB96-307E303C76F3}"/>
              </a:ext>
            </a:extLst>
          </p:cNvPr>
          <p:cNvSpPr txBox="1">
            <a:spLocks/>
          </p:cNvSpPr>
          <p:nvPr/>
        </p:nvSpPr>
        <p:spPr>
          <a:xfrm>
            <a:off x="5274082" y="3074700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/>
            <a:r>
              <a:rPr lang="ar-SA" sz="2800" dirty="0"/>
              <a:t>مهارة</a:t>
            </a:r>
          </a:p>
        </p:txBody>
      </p:sp>
      <p:grpSp>
        <p:nvGrpSpPr>
          <p:cNvPr id="29" name="Google Shape;2450;p44">
            <a:extLst>
              <a:ext uri="{FF2B5EF4-FFF2-40B4-BE49-F238E27FC236}">
                <a16:creationId xmlns:a16="http://schemas.microsoft.com/office/drawing/2014/main" id="{2831BC9E-F496-9134-431A-71748824C738}"/>
              </a:ext>
            </a:extLst>
          </p:cNvPr>
          <p:cNvGrpSpPr/>
          <p:nvPr/>
        </p:nvGrpSpPr>
        <p:grpSpPr>
          <a:xfrm rot="20548577">
            <a:off x="555590" y="3951484"/>
            <a:ext cx="666819" cy="776796"/>
            <a:chOff x="2913006" y="2470849"/>
            <a:chExt cx="459463" cy="535278"/>
          </a:xfrm>
        </p:grpSpPr>
        <p:sp>
          <p:nvSpPr>
            <p:cNvPr id="17" name="Google Shape;2451;p44">
              <a:extLst>
                <a:ext uri="{FF2B5EF4-FFF2-40B4-BE49-F238E27FC236}">
                  <a16:creationId xmlns:a16="http://schemas.microsoft.com/office/drawing/2014/main" id="{07AE7D99-987B-01AE-4FB4-A7F3B8A7CCB8}"/>
                </a:ext>
              </a:extLst>
            </p:cNvPr>
            <p:cNvSpPr/>
            <p:nvPr/>
          </p:nvSpPr>
          <p:spPr>
            <a:xfrm>
              <a:off x="3284459" y="2562035"/>
              <a:ext cx="88010" cy="169700"/>
            </a:xfrm>
            <a:custGeom>
              <a:avLst/>
              <a:gdLst/>
              <a:ahLst/>
              <a:cxnLst/>
              <a:rect l="l" t="t" r="r" b="b"/>
              <a:pathLst>
                <a:path w="3161" h="6095" extrusionOk="0">
                  <a:moveTo>
                    <a:pt x="0" y="0"/>
                  </a:moveTo>
                  <a:lnTo>
                    <a:pt x="0" y="5945"/>
                  </a:lnTo>
                  <a:lnTo>
                    <a:pt x="37" y="5981"/>
                  </a:lnTo>
                  <a:cubicBezTo>
                    <a:pt x="113" y="6057"/>
                    <a:pt x="212" y="6095"/>
                    <a:pt x="311" y="6095"/>
                  </a:cubicBezTo>
                  <a:cubicBezTo>
                    <a:pt x="410" y="6095"/>
                    <a:pt x="509" y="6057"/>
                    <a:pt x="585" y="5981"/>
                  </a:cubicBezTo>
                  <a:lnTo>
                    <a:pt x="3009" y="3557"/>
                  </a:lnTo>
                  <a:cubicBezTo>
                    <a:pt x="3160" y="3405"/>
                    <a:pt x="3160" y="3160"/>
                    <a:pt x="3009" y="30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2;p44">
              <a:extLst>
                <a:ext uri="{FF2B5EF4-FFF2-40B4-BE49-F238E27FC236}">
                  <a16:creationId xmlns:a16="http://schemas.microsoft.com/office/drawing/2014/main" id="{85A1504D-6BB1-45BB-D310-E0F2218A920A}"/>
                </a:ext>
              </a:extLst>
            </p:cNvPr>
            <p:cNvSpPr/>
            <p:nvPr/>
          </p:nvSpPr>
          <p:spPr>
            <a:xfrm>
              <a:off x="3270816" y="2483657"/>
              <a:ext cx="88010" cy="169700"/>
            </a:xfrm>
            <a:custGeom>
              <a:avLst/>
              <a:gdLst/>
              <a:ahLst/>
              <a:cxnLst/>
              <a:rect l="l" t="t" r="r" b="b"/>
              <a:pathLst>
                <a:path w="3161" h="6095" extrusionOk="0">
                  <a:moveTo>
                    <a:pt x="0" y="0"/>
                  </a:moveTo>
                  <a:lnTo>
                    <a:pt x="0" y="5945"/>
                  </a:lnTo>
                  <a:lnTo>
                    <a:pt x="37" y="5981"/>
                  </a:lnTo>
                  <a:cubicBezTo>
                    <a:pt x="112" y="6057"/>
                    <a:pt x="211" y="6095"/>
                    <a:pt x="310" y="6095"/>
                  </a:cubicBezTo>
                  <a:cubicBezTo>
                    <a:pt x="409" y="6095"/>
                    <a:pt x="508" y="6057"/>
                    <a:pt x="583" y="5981"/>
                  </a:cubicBezTo>
                  <a:lnTo>
                    <a:pt x="3009" y="3557"/>
                  </a:lnTo>
                  <a:cubicBezTo>
                    <a:pt x="3160" y="3405"/>
                    <a:pt x="3160" y="3160"/>
                    <a:pt x="3009" y="3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3;p44">
              <a:extLst>
                <a:ext uri="{FF2B5EF4-FFF2-40B4-BE49-F238E27FC236}">
                  <a16:creationId xmlns:a16="http://schemas.microsoft.com/office/drawing/2014/main" id="{8313D8A1-EBE9-BF16-D9E1-4FAF274FFD5E}"/>
                </a:ext>
              </a:extLst>
            </p:cNvPr>
            <p:cNvSpPr/>
            <p:nvPr/>
          </p:nvSpPr>
          <p:spPr>
            <a:xfrm>
              <a:off x="3270816" y="2727005"/>
              <a:ext cx="88010" cy="169672"/>
            </a:xfrm>
            <a:custGeom>
              <a:avLst/>
              <a:gdLst/>
              <a:ahLst/>
              <a:cxnLst/>
              <a:rect l="l" t="t" r="r" b="b"/>
              <a:pathLst>
                <a:path w="3161" h="6094" extrusionOk="0">
                  <a:moveTo>
                    <a:pt x="0" y="0"/>
                  </a:moveTo>
                  <a:lnTo>
                    <a:pt x="0" y="5943"/>
                  </a:lnTo>
                  <a:lnTo>
                    <a:pt x="37" y="5980"/>
                  </a:lnTo>
                  <a:cubicBezTo>
                    <a:pt x="112" y="6056"/>
                    <a:pt x="211" y="6093"/>
                    <a:pt x="310" y="6093"/>
                  </a:cubicBezTo>
                  <a:cubicBezTo>
                    <a:pt x="409" y="6093"/>
                    <a:pt x="508" y="6056"/>
                    <a:pt x="583" y="5980"/>
                  </a:cubicBezTo>
                  <a:lnTo>
                    <a:pt x="3009" y="3555"/>
                  </a:lnTo>
                  <a:cubicBezTo>
                    <a:pt x="3160" y="3404"/>
                    <a:pt x="3160" y="3160"/>
                    <a:pt x="3009" y="3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4;p44">
              <a:extLst>
                <a:ext uri="{FF2B5EF4-FFF2-40B4-BE49-F238E27FC236}">
                  <a16:creationId xmlns:a16="http://schemas.microsoft.com/office/drawing/2014/main" id="{DCDB7B8E-BF6C-4574-DDA4-32DD23706348}"/>
                </a:ext>
              </a:extLst>
            </p:cNvPr>
            <p:cNvSpPr/>
            <p:nvPr/>
          </p:nvSpPr>
          <p:spPr>
            <a:xfrm>
              <a:off x="2973314" y="2860344"/>
              <a:ext cx="344078" cy="145783"/>
            </a:xfrm>
            <a:custGeom>
              <a:avLst/>
              <a:gdLst/>
              <a:ahLst/>
              <a:cxnLst/>
              <a:rect l="l" t="t" r="r" b="b"/>
              <a:pathLst>
                <a:path w="12358" h="5236" extrusionOk="0">
                  <a:moveTo>
                    <a:pt x="1" y="1"/>
                  </a:moveTo>
                  <a:lnTo>
                    <a:pt x="1" y="4462"/>
                  </a:lnTo>
                  <a:cubicBezTo>
                    <a:pt x="1" y="4890"/>
                    <a:pt x="347" y="5235"/>
                    <a:pt x="774" y="5235"/>
                  </a:cubicBezTo>
                  <a:lnTo>
                    <a:pt x="11585" y="5235"/>
                  </a:lnTo>
                  <a:cubicBezTo>
                    <a:pt x="12012" y="5235"/>
                    <a:pt x="12357" y="4890"/>
                    <a:pt x="12357" y="4462"/>
                  </a:cubicBezTo>
                  <a:lnTo>
                    <a:pt x="12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5;p44">
              <a:extLst>
                <a:ext uri="{FF2B5EF4-FFF2-40B4-BE49-F238E27FC236}">
                  <a16:creationId xmlns:a16="http://schemas.microsoft.com/office/drawing/2014/main" id="{0825F71B-DDBB-0B10-3BEF-C1DDDB98C3B0}"/>
                </a:ext>
              </a:extLst>
            </p:cNvPr>
            <p:cNvSpPr/>
            <p:nvPr/>
          </p:nvSpPr>
          <p:spPr>
            <a:xfrm>
              <a:off x="3003133" y="2860344"/>
              <a:ext cx="284467" cy="117050"/>
            </a:xfrm>
            <a:custGeom>
              <a:avLst/>
              <a:gdLst/>
              <a:ahLst/>
              <a:cxnLst/>
              <a:rect l="l" t="t" r="r" b="b"/>
              <a:pathLst>
                <a:path w="10217" h="4204" extrusionOk="0">
                  <a:moveTo>
                    <a:pt x="387" y="1"/>
                  </a:moveTo>
                  <a:cubicBezTo>
                    <a:pt x="174" y="1"/>
                    <a:pt x="1" y="174"/>
                    <a:pt x="1" y="387"/>
                  </a:cubicBezTo>
                  <a:lnTo>
                    <a:pt x="1" y="3817"/>
                  </a:lnTo>
                  <a:cubicBezTo>
                    <a:pt x="1" y="4030"/>
                    <a:pt x="174" y="4204"/>
                    <a:pt x="387" y="4204"/>
                  </a:cubicBezTo>
                  <a:lnTo>
                    <a:pt x="9830" y="4204"/>
                  </a:lnTo>
                  <a:cubicBezTo>
                    <a:pt x="10043" y="4204"/>
                    <a:pt x="10217" y="4030"/>
                    <a:pt x="10217" y="3817"/>
                  </a:cubicBezTo>
                  <a:lnTo>
                    <a:pt x="10217" y="387"/>
                  </a:lnTo>
                  <a:cubicBezTo>
                    <a:pt x="10217" y="174"/>
                    <a:pt x="10043" y="1"/>
                    <a:pt x="9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56;p44">
              <a:extLst>
                <a:ext uri="{FF2B5EF4-FFF2-40B4-BE49-F238E27FC236}">
                  <a16:creationId xmlns:a16="http://schemas.microsoft.com/office/drawing/2014/main" id="{BCC474EF-93F7-B107-BF57-47A507920BEE}"/>
                </a:ext>
              </a:extLst>
            </p:cNvPr>
            <p:cNvSpPr/>
            <p:nvPr/>
          </p:nvSpPr>
          <p:spPr>
            <a:xfrm>
              <a:off x="3003133" y="2950973"/>
              <a:ext cx="284467" cy="26423"/>
            </a:xfrm>
            <a:custGeom>
              <a:avLst/>
              <a:gdLst/>
              <a:ahLst/>
              <a:cxnLst/>
              <a:rect l="l" t="t" r="r" b="b"/>
              <a:pathLst>
                <a:path w="10217" h="949" extrusionOk="0">
                  <a:moveTo>
                    <a:pt x="1" y="1"/>
                  </a:moveTo>
                  <a:lnTo>
                    <a:pt x="1" y="562"/>
                  </a:lnTo>
                  <a:cubicBezTo>
                    <a:pt x="1" y="775"/>
                    <a:pt x="174" y="949"/>
                    <a:pt x="387" y="949"/>
                  </a:cubicBezTo>
                  <a:lnTo>
                    <a:pt x="9830" y="949"/>
                  </a:lnTo>
                  <a:cubicBezTo>
                    <a:pt x="10043" y="949"/>
                    <a:pt x="10217" y="775"/>
                    <a:pt x="10217" y="562"/>
                  </a:cubicBezTo>
                  <a:lnTo>
                    <a:pt x="102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57;p44">
              <a:extLst>
                <a:ext uri="{FF2B5EF4-FFF2-40B4-BE49-F238E27FC236}">
                  <a16:creationId xmlns:a16="http://schemas.microsoft.com/office/drawing/2014/main" id="{5A1CED8F-0C3D-57A2-1B71-507741F2B428}"/>
                </a:ext>
              </a:extLst>
            </p:cNvPr>
            <p:cNvSpPr/>
            <p:nvPr/>
          </p:nvSpPr>
          <p:spPr>
            <a:xfrm>
              <a:off x="2973314" y="2470849"/>
              <a:ext cx="344078" cy="455253"/>
            </a:xfrm>
            <a:custGeom>
              <a:avLst/>
              <a:gdLst/>
              <a:ahLst/>
              <a:cxnLst/>
              <a:rect l="l" t="t" r="r" b="b"/>
              <a:pathLst>
                <a:path w="12358" h="16351" extrusionOk="0">
                  <a:moveTo>
                    <a:pt x="774" y="0"/>
                  </a:moveTo>
                  <a:cubicBezTo>
                    <a:pt x="347" y="0"/>
                    <a:pt x="1" y="347"/>
                    <a:pt x="1" y="774"/>
                  </a:cubicBezTo>
                  <a:lnTo>
                    <a:pt x="1" y="15578"/>
                  </a:lnTo>
                  <a:cubicBezTo>
                    <a:pt x="1" y="16005"/>
                    <a:pt x="347" y="16351"/>
                    <a:pt x="774" y="16351"/>
                  </a:cubicBezTo>
                  <a:lnTo>
                    <a:pt x="11585" y="16351"/>
                  </a:lnTo>
                  <a:cubicBezTo>
                    <a:pt x="12012" y="16351"/>
                    <a:pt x="12357" y="16005"/>
                    <a:pt x="12357" y="15578"/>
                  </a:cubicBezTo>
                  <a:lnTo>
                    <a:pt x="12357" y="774"/>
                  </a:lnTo>
                  <a:cubicBezTo>
                    <a:pt x="12357" y="347"/>
                    <a:pt x="12012" y="0"/>
                    <a:pt x="11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58;p44">
              <a:extLst>
                <a:ext uri="{FF2B5EF4-FFF2-40B4-BE49-F238E27FC236}">
                  <a16:creationId xmlns:a16="http://schemas.microsoft.com/office/drawing/2014/main" id="{2A304819-EF0E-ECAB-FB20-01D22C73DCEE}"/>
                </a:ext>
              </a:extLst>
            </p:cNvPr>
            <p:cNvSpPr/>
            <p:nvPr/>
          </p:nvSpPr>
          <p:spPr>
            <a:xfrm>
              <a:off x="2913006" y="2492650"/>
              <a:ext cx="120697" cy="120697"/>
            </a:xfrm>
            <a:custGeom>
              <a:avLst/>
              <a:gdLst/>
              <a:ahLst/>
              <a:cxnLst/>
              <a:rect l="l" t="t" r="r" b="b"/>
              <a:pathLst>
                <a:path w="4335" h="4335" extrusionOk="0">
                  <a:moveTo>
                    <a:pt x="2167" y="0"/>
                  </a:moveTo>
                  <a:cubicBezTo>
                    <a:pt x="973" y="0"/>
                    <a:pt x="1" y="972"/>
                    <a:pt x="1" y="2168"/>
                  </a:cubicBezTo>
                  <a:cubicBezTo>
                    <a:pt x="1" y="3363"/>
                    <a:pt x="973" y="4335"/>
                    <a:pt x="2167" y="4335"/>
                  </a:cubicBezTo>
                  <a:lnTo>
                    <a:pt x="2167" y="3368"/>
                  </a:lnTo>
                  <a:cubicBezTo>
                    <a:pt x="1506" y="3368"/>
                    <a:pt x="967" y="2830"/>
                    <a:pt x="967" y="2168"/>
                  </a:cubicBezTo>
                  <a:cubicBezTo>
                    <a:pt x="967" y="1505"/>
                    <a:pt x="1506" y="968"/>
                    <a:pt x="2167" y="968"/>
                  </a:cubicBezTo>
                  <a:cubicBezTo>
                    <a:pt x="2829" y="968"/>
                    <a:pt x="3368" y="1505"/>
                    <a:pt x="3368" y="2168"/>
                  </a:cubicBezTo>
                  <a:cubicBezTo>
                    <a:pt x="3368" y="2435"/>
                    <a:pt x="3584" y="2651"/>
                    <a:pt x="3851" y="2651"/>
                  </a:cubicBezTo>
                  <a:cubicBezTo>
                    <a:pt x="4118" y="2651"/>
                    <a:pt x="4334" y="2435"/>
                    <a:pt x="4334" y="2168"/>
                  </a:cubicBezTo>
                  <a:cubicBezTo>
                    <a:pt x="4334" y="972"/>
                    <a:pt x="3362" y="0"/>
                    <a:pt x="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59;p44">
              <a:extLst>
                <a:ext uri="{FF2B5EF4-FFF2-40B4-BE49-F238E27FC236}">
                  <a16:creationId xmlns:a16="http://schemas.microsoft.com/office/drawing/2014/main" id="{89B227C2-2C0E-8EF2-7132-8EDCE0EB03E4}"/>
                </a:ext>
              </a:extLst>
            </p:cNvPr>
            <p:cNvSpPr/>
            <p:nvPr/>
          </p:nvSpPr>
          <p:spPr>
            <a:xfrm>
              <a:off x="2913006" y="2586398"/>
              <a:ext cx="120697" cy="120725"/>
            </a:xfrm>
            <a:custGeom>
              <a:avLst/>
              <a:gdLst/>
              <a:ahLst/>
              <a:cxnLst/>
              <a:rect l="l" t="t" r="r" b="b"/>
              <a:pathLst>
                <a:path w="4335" h="4336" extrusionOk="0">
                  <a:moveTo>
                    <a:pt x="2167" y="1"/>
                  </a:moveTo>
                  <a:cubicBezTo>
                    <a:pt x="973" y="1"/>
                    <a:pt x="1" y="973"/>
                    <a:pt x="1" y="2168"/>
                  </a:cubicBezTo>
                  <a:cubicBezTo>
                    <a:pt x="1" y="3363"/>
                    <a:pt x="973" y="4335"/>
                    <a:pt x="2167" y="4335"/>
                  </a:cubicBezTo>
                  <a:lnTo>
                    <a:pt x="2167" y="3368"/>
                  </a:lnTo>
                  <a:cubicBezTo>
                    <a:pt x="1506" y="3368"/>
                    <a:pt x="967" y="2830"/>
                    <a:pt x="967" y="2168"/>
                  </a:cubicBezTo>
                  <a:cubicBezTo>
                    <a:pt x="967" y="1506"/>
                    <a:pt x="1506" y="968"/>
                    <a:pt x="2167" y="968"/>
                  </a:cubicBezTo>
                  <a:cubicBezTo>
                    <a:pt x="2829" y="968"/>
                    <a:pt x="3368" y="1506"/>
                    <a:pt x="3368" y="2168"/>
                  </a:cubicBezTo>
                  <a:cubicBezTo>
                    <a:pt x="3368" y="2435"/>
                    <a:pt x="3584" y="2651"/>
                    <a:pt x="3851" y="2651"/>
                  </a:cubicBezTo>
                  <a:cubicBezTo>
                    <a:pt x="4118" y="2651"/>
                    <a:pt x="4334" y="2435"/>
                    <a:pt x="4334" y="2168"/>
                  </a:cubicBezTo>
                  <a:cubicBezTo>
                    <a:pt x="4334" y="973"/>
                    <a:pt x="3362" y="1"/>
                    <a:pt x="2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0;p44">
              <a:extLst>
                <a:ext uri="{FF2B5EF4-FFF2-40B4-BE49-F238E27FC236}">
                  <a16:creationId xmlns:a16="http://schemas.microsoft.com/office/drawing/2014/main" id="{348C964E-BB57-1790-980F-D1D044954558}"/>
                </a:ext>
              </a:extLst>
            </p:cNvPr>
            <p:cNvSpPr/>
            <p:nvPr/>
          </p:nvSpPr>
          <p:spPr>
            <a:xfrm>
              <a:off x="2913006" y="2680173"/>
              <a:ext cx="120697" cy="120697"/>
            </a:xfrm>
            <a:custGeom>
              <a:avLst/>
              <a:gdLst/>
              <a:ahLst/>
              <a:cxnLst/>
              <a:rect l="l" t="t" r="r" b="b"/>
              <a:pathLst>
                <a:path w="4335" h="4335" extrusionOk="0">
                  <a:moveTo>
                    <a:pt x="2167" y="0"/>
                  </a:moveTo>
                  <a:cubicBezTo>
                    <a:pt x="973" y="0"/>
                    <a:pt x="1" y="972"/>
                    <a:pt x="1" y="2168"/>
                  </a:cubicBezTo>
                  <a:cubicBezTo>
                    <a:pt x="1" y="3363"/>
                    <a:pt x="973" y="4335"/>
                    <a:pt x="2167" y="4335"/>
                  </a:cubicBezTo>
                  <a:lnTo>
                    <a:pt x="2167" y="3368"/>
                  </a:lnTo>
                  <a:cubicBezTo>
                    <a:pt x="1506" y="3368"/>
                    <a:pt x="967" y="2830"/>
                    <a:pt x="967" y="2168"/>
                  </a:cubicBezTo>
                  <a:cubicBezTo>
                    <a:pt x="967" y="1505"/>
                    <a:pt x="1506" y="967"/>
                    <a:pt x="2167" y="967"/>
                  </a:cubicBezTo>
                  <a:cubicBezTo>
                    <a:pt x="2829" y="967"/>
                    <a:pt x="3368" y="1505"/>
                    <a:pt x="3368" y="2168"/>
                  </a:cubicBezTo>
                  <a:cubicBezTo>
                    <a:pt x="3368" y="2435"/>
                    <a:pt x="3584" y="2651"/>
                    <a:pt x="3851" y="2651"/>
                  </a:cubicBezTo>
                  <a:cubicBezTo>
                    <a:pt x="4118" y="2651"/>
                    <a:pt x="4334" y="2435"/>
                    <a:pt x="4334" y="2168"/>
                  </a:cubicBezTo>
                  <a:cubicBezTo>
                    <a:pt x="4334" y="972"/>
                    <a:pt x="3362" y="0"/>
                    <a:pt x="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61;p44">
              <a:extLst>
                <a:ext uri="{FF2B5EF4-FFF2-40B4-BE49-F238E27FC236}">
                  <a16:creationId xmlns:a16="http://schemas.microsoft.com/office/drawing/2014/main" id="{6D3A359B-E5D6-B265-D821-FAA94052A488}"/>
                </a:ext>
              </a:extLst>
            </p:cNvPr>
            <p:cNvSpPr/>
            <p:nvPr/>
          </p:nvSpPr>
          <p:spPr>
            <a:xfrm>
              <a:off x="2913006" y="2773920"/>
              <a:ext cx="120697" cy="120725"/>
            </a:xfrm>
            <a:custGeom>
              <a:avLst/>
              <a:gdLst/>
              <a:ahLst/>
              <a:cxnLst/>
              <a:rect l="l" t="t" r="r" b="b"/>
              <a:pathLst>
                <a:path w="4335" h="4336" extrusionOk="0">
                  <a:moveTo>
                    <a:pt x="2167" y="1"/>
                  </a:moveTo>
                  <a:cubicBezTo>
                    <a:pt x="973" y="1"/>
                    <a:pt x="1" y="973"/>
                    <a:pt x="1" y="2168"/>
                  </a:cubicBezTo>
                  <a:cubicBezTo>
                    <a:pt x="1" y="3363"/>
                    <a:pt x="973" y="4335"/>
                    <a:pt x="2167" y="4335"/>
                  </a:cubicBezTo>
                  <a:lnTo>
                    <a:pt x="2167" y="3368"/>
                  </a:lnTo>
                  <a:cubicBezTo>
                    <a:pt x="1506" y="3368"/>
                    <a:pt x="967" y="2830"/>
                    <a:pt x="967" y="2168"/>
                  </a:cubicBezTo>
                  <a:cubicBezTo>
                    <a:pt x="967" y="1506"/>
                    <a:pt x="1506" y="968"/>
                    <a:pt x="2167" y="968"/>
                  </a:cubicBezTo>
                  <a:cubicBezTo>
                    <a:pt x="2829" y="968"/>
                    <a:pt x="3368" y="1506"/>
                    <a:pt x="3368" y="2168"/>
                  </a:cubicBezTo>
                  <a:cubicBezTo>
                    <a:pt x="3368" y="2435"/>
                    <a:pt x="3584" y="2651"/>
                    <a:pt x="3851" y="2651"/>
                  </a:cubicBezTo>
                  <a:cubicBezTo>
                    <a:pt x="4118" y="2651"/>
                    <a:pt x="4334" y="2435"/>
                    <a:pt x="4334" y="2168"/>
                  </a:cubicBezTo>
                  <a:cubicBezTo>
                    <a:pt x="4334" y="973"/>
                    <a:pt x="3362" y="1"/>
                    <a:pt x="2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62;p44">
              <a:extLst>
                <a:ext uri="{FF2B5EF4-FFF2-40B4-BE49-F238E27FC236}">
                  <a16:creationId xmlns:a16="http://schemas.microsoft.com/office/drawing/2014/main" id="{C7354ED1-EB95-1BD1-3813-0C323C5DB52A}"/>
                </a:ext>
              </a:extLst>
            </p:cNvPr>
            <p:cNvSpPr/>
            <p:nvPr/>
          </p:nvSpPr>
          <p:spPr>
            <a:xfrm>
              <a:off x="3150562" y="2834005"/>
              <a:ext cx="120280" cy="48028"/>
            </a:xfrm>
            <a:custGeom>
              <a:avLst/>
              <a:gdLst/>
              <a:ahLst/>
              <a:cxnLst/>
              <a:rect l="l" t="t" r="r" b="b"/>
              <a:pathLst>
                <a:path w="4320" h="1725" extrusionOk="0">
                  <a:moveTo>
                    <a:pt x="388" y="0"/>
                  </a:moveTo>
                  <a:cubicBezTo>
                    <a:pt x="173" y="0"/>
                    <a:pt x="0" y="173"/>
                    <a:pt x="0" y="387"/>
                  </a:cubicBezTo>
                  <a:lnTo>
                    <a:pt x="0" y="1337"/>
                  </a:lnTo>
                  <a:cubicBezTo>
                    <a:pt x="0" y="1552"/>
                    <a:pt x="173" y="1725"/>
                    <a:pt x="388" y="1725"/>
                  </a:cubicBezTo>
                  <a:lnTo>
                    <a:pt x="3931" y="1725"/>
                  </a:lnTo>
                  <a:cubicBezTo>
                    <a:pt x="4146" y="1725"/>
                    <a:pt x="4319" y="1552"/>
                    <a:pt x="4319" y="1337"/>
                  </a:cubicBezTo>
                  <a:lnTo>
                    <a:pt x="4319" y="387"/>
                  </a:lnTo>
                  <a:cubicBezTo>
                    <a:pt x="4319" y="173"/>
                    <a:pt x="4146" y="0"/>
                    <a:pt x="3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صورة 6">
            <a:extLst>
              <a:ext uri="{FF2B5EF4-FFF2-40B4-BE49-F238E27FC236}">
                <a16:creationId xmlns:a16="http://schemas.microsoft.com/office/drawing/2014/main" id="{02AB7B5D-DAF6-AB1F-439D-7F6C9BD04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70" y="194890"/>
            <a:ext cx="1381562" cy="1103484"/>
          </a:xfrm>
          <a:prstGeom prst="rect">
            <a:avLst/>
          </a:prstGeom>
        </p:spPr>
      </p:pic>
      <p:sp>
        <p:nvSpPr>
          <p:cNvPr id="33" name="Google Shape;2096;p35">
            <a:extLst>
              <a:ext uri="{FF2B5EF4-FFF2-40B4-BE49-F238E27FC236}">
                <a16:creationId xmlns:a16="http://schemas.microsoft.com/office/drawing/2014/main" id="{8141D53B-D01F-DFBF-4778-E714A5F5474D}"/>
              </a:ext>
            </a:extLst>
          </p:cNvPr>
          <p:cNvSpPr txBox="1">
            <a:spLocks noGrp="1"/>
          </p:cNvSpPr>
          <p:nvPr/>
        </p:nvSpPr>
        <p:spPr>
          <a:xfrm>
            <a:off x="-1030468" y="4560425"/>
            <a:ext cx="5304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accent1">
                    <a:lumMod val="50000"/>
                  </a:schemeClr>
                </a:solidFill>
                <a:latin typeface="Farah" pitchFamily="2" charset="0"/>
                <a:cs typeface="Farah" pitchFamily="2" charset="0"/>
              </a:rPr>
              <a:t>أ. ندى العيدي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Farah" pitchFamily="2" charset="0"/>
              <a:cs typeface="Farah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(16:9)</PresentationFormat>
  <Slides>7</Slides>
  <Notes>7</Notes>
  <HiddenSlides>0</HiddenSlide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9" baseType="lpstr">
      <vt:lpstr>Study Guide to Middle School Students by Slidesgo</vt:lpstr>
      <vt:lpstr>Slidesgo Final Pages</vt:lpstr>
      <vt:lpstr>تهيئة فصل النسبة والتناسب</vt:lpstr>
      <vt:lpstr>الفكرة العامة:</vt:lpstr>
      <vt:lpstr>أجيبي عن الأسئلة التالية:</vt:lpstr>
      <vt:lpstr>عرض تقديمي في PowerPoint</vt:lpstr>
      <vt:lpstr>عرض تقديمي في PowerPoint</vt:lpstr>
      <vt:lpstr>عرض تقديمي في PowerPoint</vt:lpstr>
      <vt:lpstr>وختامًا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 for Middle School Students</dc:title>
  <cp:lastModifiedBy>نداء العيدي</cp:lastModifiedBy>
  <cp:revision>3</cp:revision>
  <dcterms:modified xsi:type="dcterms:W3CDTF">2023-03-12T20:21:44Z</dcterms:modified>
</cp:coreProperties>
</file>