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72"/>
  </p:notesMasterIdLst>
  <p:sldIdLst>
    <p:sldId id="1670" r:id="rId2"/>
    <p:sldId id="1672" r:id="rId3"/>
    <p:sldId id="1674" r:id="rId4"/>
    <p:sldId id="1673" r:id="rId5"/>
    <p:sldId id="1671" r:id="rId6"/>
    <p:sldId id="1675" r:id="rId7"/>
    <p:sldId id="1676" r:id="rId8"/>
    <p:sldId id="1677" r:id="rId9"/>
    <p:sldId id="1678" r:id="rId10"/>
    <p:sldId id="1679" r:id="rId11"/>
    <p:sldId id="1680" r:id="rId12"/>
    <p:sldId id="1681" r:id="rId13"/>
    <p:sldId id="1682" r:id="rId14"/>
    <p:sldId id="1683" r:id="rId15"/>
    <p:sldId id="1684" r:id="rId16"/>
    <p:sldId id="1685" r:id="rId17"/>
    <p:sldId id="1686" r:id="rId18"/>
    <p:sldId id="1687" r:id="rId19"/>
    <p:sldId id="1688" r:id="rId20"/>
    <p:sldId id="1689" r:id="rId21"/>
    <p:sldId id="1690" r:id="rId22"/>
    <p:sldId id="1691" r:id="rId23"/>
    <p:sldId id="1692" r:id="rId24"/>
    <p:sldId id="1693" r:id="rId25"/>
    <p:sldId id="1694" r:id="rId26"/>
    <p:sldId id="1695" r:id="rId27"/>
    <p:sldId id="1696" r:id="rId28"/>
    <p:sldId id="1697" r:id="rId29"/>
    <p:sldId id="1698" r:id="rId30"/>
    <p:sldId id="1699" r:id="rId31"/>
    <p:sldId id="1700" r:id="rId32"/>
    <p:sldId id="1701" r:id="rId33"/>
    <p:sldId id="1702" r:id="rId34"/>
    <p:sldId id="1703" r:id="rId35"/>
    <p:sldId id="1704" r:id="rId36"/>
    <p:sldId id="1705" r:id="rId37"/>
    <p:sldId id="1706" r:id="rId38"/>
    <p:sldId id="1707" r:id="rId39"/>
    <p:sldId id="1708" r:id="rId40"/>
    <p:sldId id="1709" r:id="rId41"/>
    <p:sldId id="1710" r:id="rId42"/>
    <p:sldId id="1711" r:id="rId43"/>
    <p:sldId id="1712" r:id="rId44"/>
    <p:sldId id="1713" r:id="rId45"/>
    <p:sldId id="1714" r:id="rId46"/>
    <p:sldId id="1715" r:id="rId47"/>
    <p:sldId id="1716" r:id="rId48"/>
    <p:sldId id="1717" r:id="rId49"/>
    <p:sldId id="1718" r:id="rId50"/>
    <p:sldId id="1719" r:id="rId51"/>
    <p:sldId id="1720" r:id="rId52"/>
    <p:sldId id="1721" r:id="rId53"/>
    <p:sldId id="1722" r:id="rId54"/>
    <p:sldId id="1723" r:id="rId55"/>
    <p:sldId id="1724" r:id="rId56"/>
    <p:sldId id="1725" r:id="rId57"/>
    <p:sldId id="1726" r:id="rId58"/>
    <p:sldId id="1727" r:id="rId59"/>
    <p:sldId id="1728" r:id="rId60"/>
    <p:sldId id="1729" r:id="rId61"/>
    <p:sldId id="1730" r:id="rId62"/>
    <p:sldId id="1731" r:id="rId63"/>
    <p:sldId id="1732" r:id="rId64"/>
    <p:sldId id="1733" r:id="rId65"/>
    <p:sldId id="1734" r:id="rId66"/>
    <p:sldId id="1735" r:id="rId67"/>
    <p:sldId id="1736" r:id="rId68"/>
    <p:sldId id="1737" r:id="rId69"/>
    <p:sldId id="1738" r:id="rId70"/>
    <p:sldId id="1739" r:id="rId71"/>
  </p:sldIdLst>
  <p:sldSz cx="110648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AFABAB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1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08" y="77"/>
      </p:cViewPr>
      <p:guideLst>
        <p:guide orient="horz" pos="2160"/>
        <p:guide pos="34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0CAB4F-D058-443B-A08F-7520BF906356}" type="datetimeFigureOut">
              <a:rPr lang="ar-SA" smtClean="0"/>
              <a:t>17/08/44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143000"/>
            <a:ext cx="4978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712996-E874-45C9-A209-DB7C5D9E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671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110" y="1122363"/>
            <a:ext cx="8298656" cy="2387600"/>
          </a:xfrm>
        </p:spPr>
        <p:txBody>
          <a:bodyPr anchor="b"/>
          <a:lstStyle>
            <a:lvl1pPr algn="ctr"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110" y="3602038"/>
            <a:ext cx="8298656" cy="1655762"/>
          </a:xfrm>
        </p:spPr>
        <p:txBody>
          <a:bodyPr/>
          <a:lstStyle>
            <a:lvl1pPr marL="0" indent="0" algn="ctr">
              <a:buNone/>
              <a:defRPr sz="2178"/>
            </a:lvl1pPr>
            <a:lvl2pPr marL="414955" indent="0" algn="ctr">
              <a:buNone/>
              <a:defRPr sz="1815"/>
            </a:lvl2pPr>
            <a:lvl3pPr marL="829909" indent="0" algn="ctr">
              <a:buNone/>
              <a:defRPr sz="1634"/>
            </a:lvl3pPr>
            <a:lvl4pPr marL="1244864" indent="0" algn="ctr">
              <a:buNone/>
              <a:defRPr sz="1452"/>
            </a:lvl4pPr>
            <a:lvl5pPr marL="1659819" indent="0" algn="ctr">
              <a:buNone/>
              <a:defRPr sz="1452"/>
            </a:lvl5pPr>
            <a:lvl6pPr marL="2074774" indent="0" algn="ctr">
              <a:buNone/>
              <a:defRPr sz="1452"/>
            </a:lvl6pPr>
            <a:lvl7pPr marL="2489728" indent="0" algn="ctr">
              <a:buNone/>
              <a:defRPr sz="1452"/>
            </a:lvl7pPr>
            <a:lvl8pPr marL="2904683" indent="0" algn="ctr">
              <a:buNone/>
              <a:defRPr sz="1452"/>
            </a:lvl8pPr>
            <a:lvl9pPr marL="3319638" indent="0" algn="ctr">
              <a:buNone/>
              <a:defRPr sz="1452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7647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11771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8301" y="365125"/>
            <a:ext cx="2385864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710" y="365125"/>
            <a:ext cx="701928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4814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064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34"/>
          </a:p>
        </p:txBody>
      </p:sp>
    </p:spTree>
    <p:extLst>
      <p:ext uri="{BB962C8B-B14F-4D97-AF65-F5344CB8AC3E}">
        <p14:creationId xmlns:p14="http://schemas.microsoft.com/office/powerpoint/2010/main" val="339496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87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83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16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5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27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21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4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579197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9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47" y="1709739"/>
            <a:ext cx="9543455" cy="2852737"/>
          </a:xfrm>
        </p:spPr>
        <p:txBody>
          <a:bodyPr anchor="b"/>
          <a:lstStyle>
            <a:lvl1pPr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47" y="4589464"/>
            <a:ext cx="9543455" cy="1500187"/>
          </a:xfrm>
        </p:spPr>
        <p:txBody>
          <a:bodyPr/>
          <a:lstStyle>
            <a:lvl1pPr marL="0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52232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10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1593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1913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1" y="365126"/>
            <a:ext cx="954345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52" y="1681163"/>
            <a:ext cx="4680960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152" y="2505075"/>
            <a:ext cx="468096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1593" y="1681163"/>
            <a:ext cx="4704013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1593" y="2505075"/>
            <a:ext cx="4704013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1389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9152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9132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013" y="987426"/>
            <a:ext cx="5601593" cy="4873625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8240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4013" y="987426"/>
            <a:ext cx="5601593" cy="4873625"/>
          </a:xfrm>
        </p:spPr>
        <p:txBody>
          <a:bodyPr anchor="t"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7569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710" y="365126"/>
            <a:ext cx="9543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710" y="1825625"/>
            <a:ext cx="9543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710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5240" y="6356351"/>
            <a:ext cx="373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4568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13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hf sldNum="0" hdr="0" ftr="0" dt="0"/>
  <p:txStyles>
    <p:titleStyle>
      <a:lvl1pPr algn="l" defTabSz="829909" rtl="1" eaLnBrk="1" latinLnBrk="0" hangingPunct="1">
        <a:lnSpc>
          <a:spcPct val="90000"/>
        </a:lnSpc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477" indent="-207477" algn="r" defTabSz="829909" rtl="1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1" kern="1200">
          <a:solidFill>
            <a:schemeClr val="tx1"/>
          </a:solidFill>
          <a:latin typeface="+mn-lt"/>
          <a:ea typeface="+mn-ea"/>
          <a:cs typeface="+mn-cs"/>
        </a:defRPr>
      </a:lvl1pPr>
      <a:lvl2pPr marL="62243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82450A-18B0-94DB-448B-284B26C1E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170D629-7BF6-6497-7E03-2F3F6FF0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A678F01-10E8-3906-F04F-D3F620BAE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7CE486-24B4-6412-9EB6-33FAC8955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5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B9F5105-84B6-AD8E-5760-364413A26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4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2113689-5C63-3100-995A-066364F24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130F19-686B-45A5-D763-9F05009F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F9471AF-448E-F7BE-F091-C277DD86E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8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4F1C94-5FDF-C338-BDDD-4466ABCD8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16497F-01B0-7EDF-8805-A0DA97BA9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1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1BA75CF-D605-8A90-C210-7D8430CC2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A0CC8DB-86DA-1C5E-B8C4-E0261463A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1C8F99-FA93-A7E7-957C-FBF0AD8A3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9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AD0D707-2F81-B26D-1235-63067A3F2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30C54DC-1D71-4BF2-7453-F119FAB2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EFE8E5-5E48-FE50-1CEC-120471892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A974E83-27BB-F997-3714-681922FAC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93F3CC7-8F77-2CA1-4360-DC445642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3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0032AA9-3D23-6CE4-A4D7-90311D4A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9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73963B-782A-2F89-B270-9EEAB5010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8FE511-BCF5-27C5-26A7-A9FA5B3CC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4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5A4D63-A044-771C-B5A5-8D26A0C0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ED5882-ACDB-BE33-7747-43AE0329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9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E8091F-3822-5D68-EAE0-3767BCA14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4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5A34580-B809-8B34-E85E-AF0C5CAFF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3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8DEE85-07DD-F47A-59AB-A490EB1F5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43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FB8B36-5313-E9C8-B587-3785B322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6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C1ECD69-63C2-C10E-6353-7CA33460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42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C14AAC6-B1CC-7CD4-8D81-09CFCF14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4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975B4B9-CDC8-27E0-2CA2-917E5D887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1B1415-F519-F882-2FFB-966AE270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36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0187AEA-89F2-64E4-1049-6138BFFB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33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7F8AFA3-B51D-3D2E-3FBB-DB0D5B3C8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3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3EBA570-3952-D0B7-9163-E12DFCB6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84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51A8C40-33BC-E1CC-2E7E-3A81F8A76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474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59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025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870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691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831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683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479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06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3D8EF24-518C-3090-832F-1CD276C5B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9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434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20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531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9915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7895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106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745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6402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59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26D8BF0-B601-C4C1-C211-CE633EF00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8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361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90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1304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123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7786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55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9888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556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689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4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BCD813A-5FD3-FB5D-BF42-AD01D838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620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64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273968-3A3B-5576-E296-52AC7C64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64A8C7-524E-C855-C66B-53283FFC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عروض هدى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مخصص 3">
      <a:majorFont>
        <a:latin typeface="Du"/>
        <a:ea typeface=""/>
        <a:cs typeface="Du"/>
      </a:majorFont>
      <a:minorFont>
        <a:latin typeface="Du"/>
        <a:ea typeface=""/>
        <a:cs typeface="Du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0</Words>
  <Application>Microsoft Office PowerPoint</Application>
  <PresentationFormat>مخصص</PresentationFormat>
  <Paragraphs>0</Paragraphs>
  <Slides>70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70</vt:i4>
      </vt:variant>
    </vt:vector>
  </HeadingPairs>
  <TitlesOfParts>
    <vt:vector size="74" baseType="lpstr">
      <vt:lpstr>Arial</vt:lpstr>
      <vt:lpstr>Calibri</vt:lpstr>
      <vt:lpstr>Du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 m</dc:creator>
  <cp:lastModifiedBy>huda m</cp:lastModifiedBy>
  <cp:revision>35</cp:revision>
  <dcterms:created xsi:type="dcterms:W3CDTF">2022-11-29T17:42:42Z</dcterms:created>
  <dcterms:modified xsi:type="dcterms:W3CDTF">2023-03-09T19:44:41Z</dcterms:modified>
</cp:coreProperties>
</file>